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378" r:id="rId6"/>
    <p:sldId id="410" r:id="rId7"/>
    <p:sldId id="436" r:id="rId8"/>
    <p:sldId id="437" r:id="rId9"/>
    <p:sldId id="449" r:id="rId10"/>
    <p:sldId id="451" r:id="rId11"/>
    <p:sldId id="441" r:id="rId12"/>
    <p:sldId id="454" r:id="rId13"/>
    <p:sldId id="458" r:id="rId14"/>
    <p:sldId id="438" r:id="rId15"/>
    <p:sldId id="337" r:id="rId16"/>
    <p:sldId id="443" r:id="rId17"/>
    <p:sldId id="457" r:id="rId18"/>
    <p:sldId id="446" r:id="rId19"/>
    <p:sldId id="433" r:id="rId20"/>
  </p:sldIdLst>
  <p:sldSz cx="12192000" cy="6858000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la grasso" initials="mg" lastIdx="1" clrIdx="0">
    <p:extLst>
      <p:ext uri="{19B8F6BF-5375-455C-9EA6-DF929625EA0E}">
        <p15:presenceInfo xmlns:p15="http://schemas.microsoft.com/office/powerpoint/2012/main" userId="33b9163160f55bb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FF99"/>
    <a:srgbClr val="66FF99"/>
    <a:srgbClr val="00FF00"/>
    <a:srgbClr val="996633"/>
    <a:srgbClr val="269A34"/>
    <a:srgbClr val="FA7816"/>
    <a:srgbClr val="076173"/>
    <a:srgbClr val="1E5C5B"/>
    <a:srgbClr val="098D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6F07CF-46AA-480B-AD47-48F0C82E6CAA}" v="117" dt="2024-02-20T13:37:16.149"/>
    <p1510:client id="{D914AC83-4EA5-4AF0-8B46-131B628BA1D0}" v="176" dt="2024-02-21T10:01:18.1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colini, Paolo" userId="d0beb63c-6b3a-4987-9062-4c7271d7b76a" providerId="ADAL" clId="{3D6F07CF-46AA-480B-AD47-48F0C82E6CAA}"/>
    <pc:docChg chg="modSld">
      <pc:chgData name="Mercolini, Paolo" userId="d0beb63c-6b3a-4987-9062-4c7271d7b76a" providerId="ADAL" clId="{3D6F07CF-46AA-480B-AD47-48F0C82E6CAA}" dt="2024-02-20T13:37:16.149" v="115" actId="20577"/>
      <pc:docMkLst>
        <pc:docMk/>
      </pc:docMkLst>
      <pc:sldChg chg="modSp">
        <pc:chgData name="Mercolini, Paolo" userId="d0beb63c-6b3a-4987-9062-4c7271d7b76a" providerId="ADAL" clId="{3D6F07CF-46AA-480B-AD47-48F0C82E6CAA}" dt="2024-02-20T13:37:16.149" v="115" actId="20577"/>
        <pc:sldMkLst>
          <pc:docMk/>
          <pc:sldMk cId="2443188023" sldId="449"/>
        </pc:sldMkLst>
        <pc:graphicFrameChg chg="mod">
          <ac:chgData name="Mercolini, Paolo" userId="d0beb63c-6b3a-4987-9062-4c7271d7b76a" providerId="ADAL" clId="{3D6F07CF-46AA-480B-AD47-48F0C82E6CAA}" dt="2024-02-20T13:37:16.149" v="115" actId="20577"/>
          <ac:graphicFrameMkLst>
            <pc:docMk/>
            <pc:sldMk cId="2443188023" sldId="449"/>
            <ac:graphicFrameMk id="14" creationId="{2829F898-D938-07EB-C58C-8C97C592428B}"/>
          </ac:graphicFrameMkLst>
        </pc:graphicFrameChg>
      </pc:sldChg>
    </pc:docChg>
  </pc:docChgLst>
  <pc:docChgLst>
    <pc:chgData name="Mercolini, Paolo" userId="d0beb63c-6b3a-4987-9062-4c7271d7b76a" providerId="ADAL" clId="{8EF34312-7535-4B25-B749-2027CC9F0D46}"/>
    <pc:docChg chg="undo custSel addSld delSld modSld">
      <pc:chgData name="Mercolini, Paolo" userId="d0beb63c-6b3a-4987-9062-4c7271d7b76a" providerId="ADAL" clId="{8EF34312-7535-4B25-B749-2027CC9F0D46}" dt="2024-02-01T14:48:47.982" v="3947" actId="12269"/>
      <pc:docMkLst>
        <pc:docMk/>
      </pc:docMkLst>
      <pc:sldChg chg="modSp mod">
        <pc:chgData name="Mercolini, Paolo" userId="d0beb63c-6b3a-4987-9062-4c7271d7b76a" providerId="ADAL" clId="{8EF34312-7535-4B25-B749-2027CC9F0D46}" dt="2024-01-25T14:27:04.479" v="1652" actId="20577"/>
        <pc:sldMkLst>
          <pc:docMk/>
          <pc:sldMk cId="2878674970" sldId="378"/>
        </pc:sldMkLst>
        <pc:spChg chg="mod">
          <ac:chgData name="Mercolini, Paolo" userId="d0beb63c-6b3a-4987-9062-4c7271d7b76a" providerId="ADAL" clId="{8EF34312-7535-4B25-B749-2027CC9F0D46}" dt="2024-01-25T14:27:04.479" v="1652" actId="20577"/>
          <ac:spMkLst>
            <pc:docMk/>
            <pc:sldMk cId="2878674970" sldId="378"/>
            <ac:spMk id="35" creationId="{6E7E2FED-4146-489A-BEA1-D074227B40FC}"/>
          </ac:spMkLst>
        </pc:spChg>
      </pc:sldChg>
      <pc:sldChg chg="modSp mod">
        <pc:chgData name="Mercolini, Paolo" userId="d0beb63c-6b3a-4987-9062-4c7271d7b76a" providerId="ADAL" clId="{8EF34312-7535-4B25-B749-2027CC9F0D46}" dt="2024-02-01T14:48:16.124" v="3940" actId="404"/>
        <pc:sldMkLst>
          <pc:docMk/>
          <pc:sldMk cId="162359411" sldId="433"/>
        </pc:sldMkLst>
        <pc:spChg chg="mod">
          <ac:chgData name="Mercolini, Paolo" userId="d0beb63c-6b3a-4987-9062-4c7271d7b76a" providerId="ADAL" clId="{8EF34312-7535-4B25-B749-2027CC9F0D46}" dt="2024-01-25T14:58:46.571" v="2123" actId="1076"/>
          <ac:spMkLst>
            <pc:docMk/>
            <pc:sldMk cId="162359411" sldId="433"/>
            <ac:spMk id="10" creationId="{D6D733A0-4DA0-4672-AA88-791CDF08824A}"/>
          </ac:spMkLst>
        </pc:spChg>
        <pc:spChg chg="mod">
          <ac:chgData name="Mercolini, Paolo" userId="d0beb63c-6b3a-4987-9062-4c7271d7b76a" providerId="ADAL" clId="{8EF34312-7535-4B25-B749-2027CC9F0D46}" dt="2024-01-25T14:59:03.517" v="2127" actId="120"/>
          <ac:spMkLst>
            <pc:docMk/>
            <pc:sldMk cId="162359411" sldId="433"/>
            <ac:spMk id="11" creationId="{BE798B74-A7AD-4E8F-B26E-C985366E4260}"/>
          </ac:spMkLst>
        </pc:spChg>
        <pc:spChg chg="mod">
          <ac:chgData name="Mercolini, Paolo" userId="d0beb63c-6b3a-4987-9062-4c7271d7b76a" providerId="ADAL" clId="{8EF34312-7535-4B25-B749-2027CC9F0D46}" dt="2024-02-01T14:45:54.361" v="3757" actId="404"/>
          <ac:spMkLst>
            <pc:docMk/>
            <pc:sldMk cId="162359411" sldId="433"/>
            <ac:spMk id="12" creationId="{01437432-05B1-46BD-9E31-8C782F963752}"/>
          </ac:spMkLst>
        </pc:spChg>
        <pc:spChg chg="mod">
          <ac:chgData name="Mercolini, Paolo" userId="d0beb63c-6b3a-4987-9062-4c7271d7b76a" providerId="ADAL" clId="{8EF34312-7535-4B25-B749-2027CC9F0D46}" dt="2024-02-01T14:45:43.162" v="3755" actId="404"/>
          <ac:spMkLst>
            <pc:docMk/>
            <pc:sldMk cId="162359411" sldId="433"/>
            <ac:spMk id="14" creationId="{9A069746-8D5D-40A2-BEAD-7EE0EE657211}"/>
          </ac:spMkLst>
        </pc:spChg>
        <pc:spChg chg="mod">
          <ac:chgData name="Mercolini, Paolo" userId="d0beb63c-6b3a-4987-9062-4c7271d7b76a" providerId="ADAL" clId="{8EF34312-7535-4B25-B749-2027CC9F0D46}" dt="2024-02-01T14:48:16.124" v="3940" actId="404"/>
          <ac:spMkLst>
            <pc:docMk/>
            <pc:sldMk cId="162359411" sldId="433"/>
            <ac:spMk id="15" creationId="{99641398-25DD-1E65-7BA0-0EE96D478236}"/>
          </ac:spMkLst>
        </pc:spChg>
        <pc:picChg chg="mod">
          <ac:chgData name="Mercolini, Paolo" userId="d0beb63c-6b3a-4987-9062-4c7271d7b76a" providerId="ADAL" clId="{8EF34312-7535-4B25-B749-2027CC9F0D46}" dt="2024-01-25T14:54:57.332" v="2022" actId="1076"/>
          <ac:picMkLst>
            <pc:docMk/>
            <pc:sldMk cId="162359411" sldId="433"/>
            <ac:picMk id="6" creationId="{D65341FC-B11D-3D0D-CE66-561D97F7C8D3}"/>
          </ac:picMkLst>
        </pc:picChg>
        <pc:cxnChg chg="mod">
          <ac:chgData name="Mercolini, Paolo" userId="d0beb63c-6b3a-4987-9062-4c7271d7b76a" providerId="ADAL" clId="{8EF34312-7535-4B25-B749-2027CC9F0D46}" dt="2024-01-25T14:56:32.756" v="2100" actId="14100"/>
          <ac:cxnSpMkLst>
            <pc:docMk/>
            <pc:sldMk cId="162359411" sldId="433"/>
            <ac:cxnSpMk id="9" creationId="{4EE0508C-0A8D-491F-82E0-9C6626878054}"/>
          </ac:cxnSpMkLst>
        </pc:cxnChg>
      </pc:sldChg>
      <pc:sldChg chg="delSp modSp mod">
        <pc:chgData name="Mercolini, Paolo" userId="d0beb63c-6b3a-4987-9062-4c7271d7b76a" providerId="ADAL" clId="{8EF34312-7535-4B25-B749-2027CC9F0D46}" dt="2024-01-25T14:30:56.587" v="1730" actId="1076"/>
        <pc:sldMkLst>
          <pc:docMk/>
          <pc:sldMk cId="3695452478" sldId="436"/>
        </pc:sldMkLst>
        <pc:spChg chg="mod">
          <ac:chgData name="Mercolini, Paolo" userId="d0beb63c-6b3a-4987-9062-4c7271d7b76a" providerId="ADAL" clId="{8EF34312-7535-4B25-B749-2027CC9F0D46}" dt="2024-01-25T14:29:49.410" v="1719" actId="1076"/>
          <ac:spMkLst>
            <pc:docMk/>
            <pc:sldMk cId="3695452478" sldId="436"/>
            <ac:spMk id="2" creationId="{5E3374BD-7F63-1DB6-EF31-EC1F8CEB900F}"/>
          </ac:spMkLst>
        </pc:spChg>
        <pc:spChg chg="mod">
          <ac:chgData name="Mercolini, Paolo" userId="d0beb63c-6b3a-4987-9062-4c7271d7b76a" providerId="ADAL" clId="{8EF34312-7535-4B25-B749-2027CC9F0D46}" dt="2024-01-25T14:29:35.003" v="1715" actId="1076"/>
          <ac:spMkLst>
            <pc:docMk/>
            <pc:sldMk cId="3695452478" sldId="436"/>
            <ac:spMk id="4" creationId="{34B525C7-8F86-4DE9-15ED-7E5C50DB8818}"/>
          </ac:spMkLst>
        </pc:spChg>
        <pc:spChg chg="mod">
          <ac:chgData name="Mercolini, Paolo" userId="d0beb63c-6b3a-4987-9062-4c7271d7b76a" providerId="ADAL" clId="{8EF34312-7535-4B25-B749-2027CC9F0D46}" dt="2024-01-25T14:30:32.731" v="1725" actId="1076"/>
          <ac:spMkLst>
            <pc:docMk/>
            <pc:sldMk cId="3695452478" sldId="436"/>
            <ac:spMk id="18" creationId="{74101451-96E7-4386-99A9-1095EC3FC971}"/>
          </ac:spMkLst>
        </pc:spChg>
        <pc:spChg chg="mod">
          <ac:chgData name="Mercolini, Paolo" userId="d0beb63c-6b3a-4987-9062-4c7271d7b76a" providerId="ADAL" clId="{8EF34312-7535-4B25-B749-2027CC9F0D46}" dt="2024-01-25T14:27:25.348" v="1653" actId="14100"/>
          <ac:spMkLst>
            <pc:docMk/>
            <pc:sldMk cId="3695452478" sldId="436"/>
            <ac:spMk id="19" creationId="{3BCA555E-1DEC-443B-954D-B1973E881A04}"/>
          </ac:spMkLst>
        </pc:spChg>
        <pc:spChg chg="mod">
          <ac:chgData name="Mercolini, Paolo" userId="d0beb63c-6b3a-4987-9062-4c7271d7b76a" providerId="ADAL" clId="{8EF34312-7535-4B25-B749-2027CC9F0D46}" dt="2024-01-25T14:28:52.343" v="1689" actId="403"/>
          <ac:spMkLst>
            <pc:docMk/>
            <pc:sldMk cId="3695452478" sldId="436"/>
            <ac:spMk id="20" creationId="{DE310EEF-F2D3-445D-BE8B-5CF778EBD398}"/>
          </ac:spMkLst>
        </pc:spChg>
        <pc:spChg chg="mod">
          <ac:chgData name="Mercolini, Paolo" userId="d0beb63c-6b3a-4987-9062-4c7271d7b76a" providerId="ADAL" clId="{8EF34312-7535-4B25-B749-2027CC9F0D46}" dt="2024-01-25T14:30:56.587" v="1730" actId="1076"/>
          <ac:spMkLst>
            <pc:docMk/>
            <pc:sldMk cId="3695452478" sldId="436"/>
            <ac:spMk id="22" creationId="{D9C9C54E-7F18-4F30-B4A1-B352F1AFF8C1}"/>
          </ac:spMkLst>
        </pc:spChg>
        <pc:spChg chg="mod">
          <ac:chgData name="Mercolini, Paolo" userId="d0beb63c-6b3a-4987-9062-4c7271d7b76a" providerId="ADAL" clId="{8EF34312-7535-4B25-B749-2027CC9F0D46}" dt="2024-01-25T14:30:15.868" v="1723" actId="1076"/>
          <ac:spMkLst>
            <pc:docMk/>
            <pc:sldMk cId="3695452478" sldId="436"/>
            <ac:spMk id="24" creationId="{5025E8F2-36A6-4863-848E-73F029D16342}"/>
          </ac:spMkLst>
        </pc:spChg>
        <pc:spChg chg="mod">
          <ac:chgData name="Mercolini, Paolo" userId="d0beb63c-6b3a-4987-9062-4c7271d7b76a" providerId="ADAL" clId="{8EF34312-7535-4B25-B749-2027CC9F0D46}" dt="2024-01-17T10:38:56.821" v="688" actId="1076"/>
          <ac:spMkLst>
            <pc:docMk/>
            <pc:sldMk cId="3695452478" sldId="436"/>
            <ac:spMk id="25" creationId="{A0AD374C-893E-48DF-A651-C5C7741FCD85}"/>
          </ac:spMkLst>
        </pc:spChg>
        <pc:spChg chg="mod">
          <ac:chgData name="Mercolini, Paolo" userId="d0beb63c-6b3a-4987-9062-4c7271d7b76a" providerId="ADAL" clId="{8EF34312-7535-4B25-B749-2027CC9F0D46}" dt="2024-01-25T14:30:35.564" v="1726" actId="1076"/>
          <ac:spMkLst>
            <pc:docMk/>
            <pc:sldMk cId="3695452478" sldId="436"/>
            <ac:spMk id="28" creationId="{06109B62-E363-491C-A284-9EF502B2DDAD}"/>
          </ac:spMkLst>
        </pc:spChg>
        <pc:spChg chg="mod">
          <ac:chgData name="Mercolini, Paolo" userId="d0beb63c-6b3a-4987-9062-4c7271d7b76a" providerId="ADAL" clId="{8EF34312-7535-4B25-B749-2027CC9F0D46}" dt="2024-01-25T14:30:22.139" v="1724" actId="1076"/>
          <ac:spMkLst>
            <pc:docMk/>
            <pc:sldMk cId="3695452478" sldId="436"/>
            <ac:spMk id="29" creationId="{5AC7DC87-5455-4B64-83A3-C5267357C311}"/>
          </ac:spMkLst>
        </pc:spChg>
        <pc:spChg chg="mod">
          <ac:chgData name="Mercolini, Paolo" userId="d0beb63c-6b3a-4987-9062-4c7271d7b76a" providerId="ADAL" clId="{8EF34312-7535-4B25-B749-2027CC9F0D46}" dt="2024-01-17T10:37:00.919" v="656" actId="404"/>
          <ac:spMkLst>
            <pc:docMk/>
            <pc:sldMk cId="3695452478" sldId="436"/>
            <ac:spMk id="30724" creationId="{DB70195C-0C6C-4CC7-B4F7-09533B079217}"/>
          </ac:spMkLst>
        </pc:spChg>
        <pc:picChg chg="del">
          <ac:chgData name="Mercolini, Paolo" userId="d0beb63c-6b3a-4987-9062-4c7271d7b76a" providerId="ADAL" clId="{8EF34312-7535-4B25-B749-2027CC9F0D46}" dt="2024-01-17T10:36:50.603" v="654" actId="478"/>
          <ac:picMkLst>
            <pc:docMk/>
            <pc:sldMk cId="3695452478" sldId="436"/>
            <ac:picMk id="5" creationId="{975BB2FA-DD8D-8C49-09C2-D8C549EAD0B1}"/>
          </ac:picMkLst>
        </pc:picChg>
      </pc:sldChg>
      <pc:sldChg chg="modSp mod">
        <pc:chgData name="Mercolini, Paolo" userId="d0beb63c-6b3a-4987-9062-4c7271d7b76a" providerId="ADAL" clId="{8EF34312-7535-4B25-B749-2027CC9F0D46}" dt="2024-01-17T11:36:49.164" v="1430" actId="403"/>
        <pc:sldMkLst>
          <pc:docMk/>
          <pc:sldMk cId="2438722316" sldId="437"/>
        </pc:sldMkLst>
        <pc:spChg chg="mod">
          <ac:chgData name="Mercolini, Paolo" userId="d0beb63c-6b3a-4987-9062-4c7271d7b76a" providerId="ADAL" clId="{8EF34312-7535-4B25-B749-2027CC9F0D46}" dt="2024-01-17T11:36:49.164" v="1430" actId="403"/>
          <ac:spMkLst>
            <pc:docMk/>
            <pc:sldMk cId="2438722316" sldId="437"/>
            <ac:spMk id="22" creationId="{D9C9C54E-7F18-4F30-B4A1-B352F1AFF8C1}"/>
          </ac:spMkLst>
        </pc:spChg>
        <pc:spChg chg="mod">
          <ac:chgData name="Mercolini, Paolo" userId="d0beb63c-6b3a-4987-9062-4c7271d7b76a" providerId="ADAL" clId="{8EF34312-7535-4B25-B749-2027CC9F0D46}" dt="2024-01-17T10:39:17.248" v="690" actId="403"/>
          <ac:spMkLst>
            <pc:docMk/>
            <pc:sldMk cId="2438722316" sldId="437"/>
            <ac:spMk id="36" creationId="{8DD6FF5A-3DFA-4101-A35F-ED53396168AA}"/>
          </ac:spMkLst>
        </pc:spChg>
      </pc:sldChg>
      <pc:sldChg chg="delSp modSp mod">
        <pc:chgData name="Mercolini, Paolo" userId="d0beb63c-6b3a-4987-9062-4c7271d7b76a" providerId="ADAL" clId="{8EF34312-7535-4B25-B749-2027CC9F0D46}" dt="2024-01-25T15:22:23.232" v="2282" actId="478"/>
        <pc:sldMkLst>
          <pc:docMk/>
          <pc:sldMk cId="3593552997" sldId="438"/>
        </pc:sldMkLst>
        <pc:picChg chg="del mod">
          <ac:chgData name="Mercolini, Paolo" userId="d0beb63c-6b3a-4987-9062-4c7271d7b76a" providerId="ADAL" clId="{8EF34312-7535-4B25-B749-2027CC9F0D46}" dt="2024-01-25T15:22:23.232" v="2282" actId="478"/>
          <ac:picMkLst>
            <pc:docMk/>
            <pc:sldMk cId="3593552997" sldId="438"/>
            <ac:picMk id="27" creationId="{30616E47-7BA2-4317-9010-871969869C65}"/>
          </ac:picMkLst>
        </pc:picChg>
      </pc:sldChg>
      <pc:sldChg chg="addSp delSp modSp mod delAnim modAnim">
        <pc:chgData name="Mercolini, Paolo" userId="d0beb63c-6b3a-4987-9062-4c7271d7b76a" providerId="ADAL" clId="{8EF34312-7535-4B25-B749-2027CC9F0D46}" dt="2024-01-17T12:29:50.673" v="1636" actId="1076"/>
        <pc:sldMkLst>
          <pc:docMk/>
          <pc:sldMk cId="1641246488" sldId="441"/>
        </pc:sldMkLst>
        <pc:spChg chg="mod">
          <ac:chgData name="Mercolini, Paolo" userId="d0beb63c-6b3a-4987-9062-4c7271d7b76a" providerId="ADAL" clId="{8EF34312-7535-4B25-B749-2027CC9F0D46}" dt="2024-01-17T12:25:24.638" v="1529" actId="1076"/>
          <ac:spMkLst>
            <pc:docMk/>
            <pc:sldMk cId="1641246488" sldId="441"/>
            <ac:spMk id="2" creationId="{720BCAE2-BC7B-BBC8-A37F-D547A24600C1}"/>
          </ac:spMkLst>
        </pc:spChg>
        <pc:spChg chg="add mod">
          <ac:chgData name="Mercolini, Paolo" userId="d0beb63c-6b3a-4987-9062-4c7271d7b76a" providerId="ADAL" clId="{8EF34312-7535-4B25-B749-2027CC9F0D46}" dt="2024-01-17T11:36:19.561" v="1423" actId="1076"/>
          <ac:spMkLst>
            <pc:docMk/>
            <pc:sldMk cId="1641246488" sldId="441"/>
            <ac:spMk id="4" creationId="{62C00E2F-2F7D-BFB2-9DAE-3E5136F97488}"/>
          </ac:spMkLst>
        </pc:spChg>
        <pc:spChg chg="del mod">
          <ac:chgData name="Mercolini, Paolo" userId="d0beb63c-6b3a-4987-9062-4c7271d7b76a" providerId="ADAL" clId="{8EF34312-7535-4B25-B749-2027CC9F0D46}" dt="2024-01-17T11:37:33.423" v="1435" actId="478"/>
          <ac:spMkLst>
            <pc:docMk/>
            <pc:sldMk cId="1641246488" sldId="441"/>
            <ac:spMk id="6" creationId="{0E0C4E6C-1217-0B8C-81F5-F50968AB42EE}"/>
          </ac:spMkLst>
        </pc:spChg>
        <pc:spChg chg="mod">
          <ac:chgData name="Mercolini, Paolo" userId="d0beb63c-6b3a-4987-9062-4c7271d7b76a" providerId="ADAL" clId="{8EF34312-7535-4B25-B749-2027CC9F0D46}" dt="2024-01-17T12:29:50.673" v="1636" actId="1076"/>
          <ac:spMkLst>
            <pc:docMk/>
            <pc:sldMk cId="1641246488" sldId="441"/>
            <ac:spMk id="7" creationId="{0AEB627B-0043-4EC5-67D5-9C460AB236DE}"/>
          </ac:spMkLst>
        </pc:spChg>
        <pc:spChg chg="mod">
          <ac:chgData name="Mercolini, Paolo" userId="d0beb63c-6b3a-4987-9062-4c7271d7b76a" providerId="ADAL" clId="{8EF34312-7535-4B25-B749-2027CC9F0D46}" dt="2024-01-17T12:24:52.239" v="1526" actId="114"/>
          <ac:spMkLst>
            <pc:docMk/>
            <pc:sldMk cId="1641246488" sldId="441"/>
            <ac:spMk id="9" creationId="{E80238DF-E37E-9423-1DEC-D72FF5E798FD}"/>
          </ac:spMkLst>
        </pc:spChg>
        <pc:spChg chg="mod">
          <ac:chgData name="Mercolini, Paolo" userId="d0beb63c-6b3a-4987-9062-4c7271d7b76a" providerId="ADAL" clId="{8EF34312-7535-4B25-B749-2027CC9F0D46}" dt="2024-01-17T12:20:23.857" v="1482" actId="1076"/>
          <ac:spMkLst>
            <pc:docMk/>
            <pc:sldMk cId="1641246488" sldId="441"/>
            <ac:spMk id="10" creationId="{AA99A098-3A40-F17E-DD1A-F34B2D64E4B1}"/>
          </ac:spMkLst>
        </pc:spChg>
        <pc:spChg chg="mod">
          <ac:chgData name="Mercolini, Paolo" userId="d0beb63c-6b3a-4987-9062-4c7271d7b76a" providerId="ADAL" clId="{8EF34312-7535-4B25-B749-2027CC9F0D46}" dt="2024-01-17T12:28:48.462" v="1624" actId="404"/>
          <ac:spMkLst>
            <pc:docMk/>
            <pc:sldMk cId="1641246488" sldId="441"/>
            <ac:spMk id="19" creationId="{49B12994-070E-93FB-0693-D176692C41C4}"/>
          </ac:spMkLst>
        </pc:spChg>
        <pc:spChg chg="mod">
          <ac:chgData name="Mercolini, Paolo" userId="d0beb63c-6b3a-4987-9062-4c7271d7b76a" providerId="ADAL" clId="{8EF34312-7535-4B25-B749-2027CC9F0D46}" dt="2024-01-17T12:24:07.998" v="1509" actId="14100"/>
          <ac:spMkLst>
            <pc:docMk/>
            <pc:sldMk cId="1641246488" sldId="441"/>
            <ac:spMk id="22" creationId="{D9C9C54E-7F18-4F30-B4A1-B352F1AFF8C1}"/>
          </ac:spMkLst>
        </pc:spChg>
        <pc:picChg chg="del">
          <ac:chgData name="Mercolini, Paolo" userId="d0beb63c-6b3a-4987-9062-4c7271d7b76a" providerId="ADAL" clId="{8EF34312-7535-4B25-B749-2027CC9F0D46}" dt="2024-01-17T11:36:22.329" v="1424" actId="478"/>
          <ac:picMkLst>
            <pc:docMk/>
            <pc:sldMk cId="1641246488" sldId="441"/>
            <ac:picMk id="5" creationId="{975BB2FA-DD8D-8C49-09C2-D8C549EAD0B1}"/>
          </ac:picMkLst>
        </pc:picChg>
        <pc:picChg chg="add mod">
          <ac:chgData name="Mercolini, Paolo" userId="d0beb63c-6b3a-4987-9062-4c7271d7b76a" providerId="ADAL" clId="{8EF34312-7535-4B25-B749-2027CC9F0D46}" dt="2024-01-17T12:18:56.815" v="1452" actId="1076"/>
          <ac:picMkLst>
            <pc:docMk/>
            <pc:sldMk cId="1641246488" sldId="441"/>
            <ac:picMk id="8" creationId="{4BCD9E90-8A13-B7D6-7441-72C5304DFB3B}"/>
          </ac:picMkLst>
        </pc:picChg>
        <pc:picChg chg="del">
          <ac:chgData name="Mercolini, Paolo" userId="d0beb63c-6b3a-4987-9062-4c7271d7b76a" providerId="ADAL" clId="{8EF34312-7535-4B25-B749-2027CC9F0D46}" dt="2024-01-17T11:37:43.567" v="1440" actId="478"/>
          <ac:picMkLst>
            <pc:docMk/>
            <pc:sldMk cId="1641246488" sldId="441"/>
            <ac:picMk id="11" creationId="{05B74DA3-ED95-E75E-976B-EC23ED5A516F}"/>
          </ac:picMkLst>
        </pc:picChg>
        <pc:picChg chg="add mod">
          <ac:chgData name="Mercolini, Paolo" userId="d0beb63c-6b3a-4987-9062-4c7271d7b76a" providerId="ADAL" clId="{8EF34312-7535-4B25-B749-2027CC9F0D46}" dt="2024-01-17T12:19:42.888" v="1466" actId="1076"/>
          <ac:picMkLst>
            <pc:docMk/>
            <pc:sldMk cId="1641246488" sldId="441"/>
            <ac:picMk id="12" creationId="{E290A843-5941-ADE1-547F-F2F20C0658E1}"/>
          </ac:picMkLst>
        </pc:picChg>
        <pc:picChg chg="del">
          <ac:chgData name="Mercolini, Paolo" userId="d0beb63c-6b3a-4987-9062-4c7271d7b76a" providerId="ADAL" clId="{8EF34312-7535-4B25-B749-2027CC9F0D46}" dt="2024-01-17T11:37:44.200" v="1441" actId="478"/>
          <ac:picMkLst>
            <pc:docMk/>
            <pc:sldMk cId="1641246488" sldId="441"/>
            <ac:picMk id="13" creationId="{19C80EEC-DD36-CDAB-94BF-438D1156A713}"/>
          </ac:picMkLst>
        </pc:picChg>
        <pc:picChg chg="del">
          <ac:chgData name="Mercolini, Paolo" userId="d0beb63c-6b3a-4987-9062-4c7271d7b76a" providerId="ADAL" clId="{8EF34312-7535-4B25-B749-2027CC9F0D46}" dt="2024-01-17T11:37:44.919" v="1442" actId="478"/>
          <ac:picMkLst>
            <pc:docMk/>
            <pc:sldMk cId="1641246488" sldId="441"/>
            <ac:picMk id="14" creationId="{E2B403F9-D5A2-E089-6561-A557A0E8D39E}"/>
          </ac:picMkLst>
        </pc:picChg>
        <pc:picChg chg="del">
          <ac:chgData name="Mercolini, Paolo" userId="d0beb63c-6b3a-4987-9062-4c7271d7b76a" providerId="ADAL" clId="{8EF34312-7535-4B25-B749-2027CC9F0D46}" dt="2024-01-17T11:37:45.416" v="1443" actId="478"/>
          <ac:picMkLst>
            <pc:docMk/>
            <pc:sldMk cId="1641246488" sldId="441"/>
            <ac:picMk id="15" creationId="{5DE652CD-8DCA-BE7A-DFFB-233DC46EDA60}"/>
          </ac:picMkLst>
        </pc:picChg>
        <pc:picChg chg="del">
          <ac:chgData name="Mercolini, Paolo" userId="d0beb63c-6b3a-4987-9062-4c7271d7b76a" providerId="ADAL" clId="{8EF34312-7535-4B25-B749-2027CC9F0D46}" dt="2024-01-17T11:37:42.976" v="1439" actId="478"/>
          <ac:picMkLst>
            <pc:docMk/>
            <pc:sldMk cId="1641246488" sldId="441"/>
            <ac:picMk id="16" creationId="{084EE23B-2097-EF35-39D0-E131FE159642}"/>
          </ac:picMkLst>
        </pc:picChg>
        <pc:picChg chg="del">
          <ac:chgData name="Mercolini, Paolo" userId="d0beb63c-6b3a-4987-9062-4c7271d7b76a" providerId="ADAL" clId="{8EF34312-7535-4B25-B749-2027CC9F0D46}" dt="2024-01-17T11:37:46.928" v="1446" actId="478"/>
          <ac:picMkLst>
            <pc:docMk/>
            <pc:sldMk cId="1641246488" sldId="441"/>
            <ac:picMk id="17" creationId="{5B62FB18-DD79-8376-5A24-6268D18B19EB}"/>
          </ac:picMkLst>
        </pc:picChg>
        <pc:picChg chg="del">
          <ac:chgData name="Mercolini, Paolo" userId="d0beb63c-6b3a-4987-9062-4c7271d7b76a" providerId="ADAL" clId="{8EF34312-7535-4B25-B749-2027CC9F0D46}" dt="2024-01-17T11:37:42.088" v="1438" actId="478"/>
          <ac:picMkLst>
            <pc:docMk/>
            <pc:sldMk cId="1641246488" sldId="441"/>
            <ac:picMk id="18" creationId="{58A28048-7316-47AA-3EEA-CEA4FD7C0385}"/>
          </ac:picMkLst>
        </pc:picChg>
        <pc:picChg chg="del">
          <ac:chgData name="Mercolini, Paolo" userId="d0beb63c-6b3a-4987-9062-4c7271d7b76a" providerId="ADAL" clId="{8EF34312-7535-4B25-B749-2027CC9F0D46}" dt="2024-01-17T11:37:45.932" v="1444" actId="478"/>
          <ac:picMkLst>
            <pc:docMk/>
            <pc:sldMk cId="1641246488" sldId="441"/>
            <ac:picMk id="20" creationId="{9EC5249F-0F46-9FA2-FDF6-114C573BB128}"/>
          </ac:picMkLst>
        </pc:picChg>
        <pc:picChg chg="add mod">
          <ac:chgData name="Mercolini, Paolo" userId="d0beb63c-6b3a-4987-9062-4c7271d7b76a" providerId="ADAL" clId="{8EF34312-7535-4B25-B749-2027CC9F0D46}" dt="2024-01-17T12:19:44.415" v="1467" actId="1076"/>
          <ac:picMkLst>
            <pc:docMk/>
            <pc:sldMk cId="1641246488" sldId="441"/>
            <ac:picMk id="21" creationId="{FBEAB9FE-DB49-CAA6-8ED2-A2D8B514C624}"/>
          </ac:picMkLst>
        </pc:picChg>
        <pc:picChg chg="add mod">
          <ac:chgData name="Mercolini, Paolo" userId="d0beb63c-6b3a-4987-9062-4c7271d7b76a" providerId="ADAL" clId="{8EF34312-7535-4B25-B749-2027CC9F0D46}" dt="2024-01-17T12:20:27.952" v="1484" actId="1076"/>
          <ac:picMkLst>
            <pc:docMk/>
            <pc:sldMk cId="1641246488" sldId="441"/>
            <ac:picMk id="23" creationId="{3F7FF3EF-6FAC-4600-C6B9-FE2285356AA4}"/>
          </ac:picMkLst>
        </pc:picChg>
        <pc:picChg chg="del">
          <ac:chgData name="Mercolini, Paolo" userId="d0beb63c-6b3a-4987-9062-4c7271d7b76a" providerId="ADAL" clId="{8EF34312-7535-4B25-B749-2027CC9F0D46}" dt="2024-01-17T11:37:41.481" v="1437" actId="478"/>
          <ac:picMkLst>
            <pc:docMk/>
            <pc:sldMk cId="1641246488" sldId="441"/>
            <ac:picMk id="24" creationId="{994D111E-F20B-68A5-1C0E-5EA84FEB7A0A}"/>
          </ac:picMkLst>
        </pc:picChg>
        <pc:picChg chg="del">
          <ac:chgData name="Mercolini, Paolo" userId="d0beb63c-6b3a-4987-9062-4c7271d7b76a" providerId="ADAL" clId="{8EF34312-7535-4B25-B749-2027CC9F0D46}" dt="2024-01-17T11:37:40.871" v="1436" actId="478"/>
          <ac:picMkLst>
            <pc:docMk/>
            <pc:sldMk cId="1641246488" sldId="441"/>
            <ac:picMk id="25" creationId="{347E0FF2-0906-B262-EA16-074AE6D11E78}"/>
          </ac:picMkLst>
        </pc:picChg>
        <pc:picChg chg="add mod">
          <ac:chgData name="Mercolini, Paolo" userId="d0beb63c-6b3a-4987-9062-4c7271d7b76a" providerId="ADAL" clId="{8EF34312-7535-4B25-B749-2027CC9F0D46}" dt="2024-01-17T12:20:36.185" v="1485" actId="1076"/>
          <ac:picMkLst>
            <pc:docMk/>
            <pc:sldMk cId="1641246488" sldId="441"/>
            <ac:picMk id="26" creationId="{917718AC-BD11-1D89-E997-D42B1CB4EF1F}"/>
          </ac:picMkLst>
        </pc:picChg>
        <pc:picChg chg="del">
          <ac:chgData name="Mercolini, Paolo" userId="d0beb63c-6b3a-4987-9062-4c7271d7b76a" providerId="ADAL" clId="{8EF34312-7535-4B25-B749-2027CC9F0D46}" dt="2024-01-17T11:37:46.416" v="1445" actId="478"/>
          <ac:picMkLst>
            <pc:docMk/>
            <pc:sldMk cId="1641246488" sldId="441"/>
            <ac:picMk id="30" creationId="{F30C5F61-1509-4A53-69DB-46B9F3364B36}"/>
          </ac:picMkLst>
        </pc:picChg>
      </pc:sldChg>
      <pc:sldChg chg="addSp delSp modSp mod">
        <pc:chgData name="Mercolini, Paolo" userId="d0beb63c-6b3a-4987-9062-4c7271d7b76a" providerId="ADAL" clId="{8EF34312-7535-4B25-B749-2027CC9F0D46}" dt="2024-02-01T14:48:47.982" v="3947" actId="12269"/>
        <pc:sldMkLst>
          <pc:docMk/>
          <pc:sldMk cId="806926570" sldId="443"/>
        </pc:sldMkLst>
        <pc:spChg chg="add del mod">
          <ac:chgData name="Mercolini, Paolo" userId="d0beb63c-6b3a-4987-9062-4c7271d7b76a" providerId="ADAL" clId="{8EF34312-7535-4B25-B749-2027CC9F0D46}" dt="2024-01-25T15:00:29.766" v="2138"/>
          <ac:spMkLst>
            <pc:docMk/>
            <pc:sldMk cId="806926570" sldId="443"/>
            <ac:spMk id="2" creationId="{726A98CD-4A13-4190-AE8B-902AD916B370}"/>
          </ac:spMkLst>
        </pc:spChg>
        <pc:spChg chg="del mod">
          <ac:chgData name="Mercolini, Paolo" userId="d0beb63c-6b3a-4987-9062-4c7271d7b76a" providerId="ADAL" clId="{8EF34312-7535-4B25-B749-2027CC9F0D46}" dt="2024-01-25T15:03:09.597" v="2201" actId="478"/>
          <ac:spMkLst>
            <pc:docMk/>
            <pc:sldMk cId="806926570" sldId="443"/>
            <ac:spMk id="4" creationId="{8156DA58-F32F-DA6E-6004-4FCBACAC1E93}"/>
          </ac:spMkLst>
        </pc:spChg>
        <pc:spChg chg="add del mod">
          <ac:chgData name="Mercolini, Paolo" userId="d0beb63c-6b3a-4987-9062-4c7271d7b76a" providerId="ADAL" clId="{8EF34312-7535-4B25-B749-2027CC9F0D46}" dt="2024-01-25T15:00:29.766" v="2138"/>
          <ac:spMkLst>
            <pc:docMk/>
            <pc:sldMk cId="806926570" sldId="443"/>
            <ac:spMk id="5" creationId="{99BA9E46-86C5-58F0-9414-16ADD4E64DA8}"/>
          </ac:spMkLst>
        </pc:spChg>
        <pc:spChg chg="add del mod">
          <ac:chgData name="Mercolini, Paolo" userId="d0beb63c-6b3a-4987-9062-4c7271d7b76a" providerId="ADAL" clId="{8EF34312-7535-4B25-B749-2027CC9F0D46}" dt="2024-01-25T15:00:29.278" v="2137"/>
          <ac:spMkLst>
            <pc:docMk/>
            <pc:sldMk cId="806926570" sldId="443"/>
            <ac:spMk id="6" creationId="{64267311-8B0D-6F12-88D0-35871D5AF4D2}"/>
          </ac:spMkLst>
        </pc:spChg>
        <pc:spChg chg="add del mod">
          <ac:chgData name="Mercolini, Paolo" userId="d0beb63c-6b3a-4987-9062-4c7271d7b76a" providerId="ADAL" clId="{8EF34312-7535-4B25-B749-2027CC9F0D46}" dt="2024-01-25T15:00:29.278" v="2137"/>
          <ac:spMkLst>
            <pc:docMk/>
            <pc:sldMk cId="806926570" sldId="443"/>
            <ac:spMk id="7" creationId="{89D14C8D-F2FF-CE24-FA11-D3AAA62FB723}"/>
          </ac:spMkLst>
        </pc:spChg>
        <pc:spChg chg="del mod">
          <ac:chgData name="Mercolini, Paolo" userId="d0beb63c-6b3a-4987-9062-4c7271d7b76a" providerId="ADAL" clId="{8EF34312-7535-4B25-B749-2027CC9F0D46}" dt="2024-01-25T15:03:05.901" v="2200" actId="478"/>
          <ac:spMkLst>
            <pc:docMk/>
            <pc:sldMk cId="806926570" sldId="443"/>
            <ac:spMk id="13" creationId="{436846FD-C05D-47CE-AD28-D2463DEAD9AE}"/>
          </ac:spMkLst>
        </pc:spChg>
        <pc:spChg chg="del mod">
          <ac:chgData name="Mercolini, Paolo" userId="d0beb63c-6b3a-4987-9062-4c7271d7b76a" providerId="ADAL" clId="{8EF34312-7535-4B25-B749-2027CC9F0D46}" dt="2024-01-25T15:03:04.501" v="2199" actId="478"/>
          <ac:spMkLst>
            <pc:docMk/>
            <pc:sldMk cId="806926570" sldId="443"/>
            <ac:spMk id="14" creationId="{9120F50F-0FD5-454A-8D61-474EFD8BDF9B}"/>
          </ac:spMkLst>
        </pc:spChg>
        <pc:spChg chg="del mod">
          <ac:chgData name="Mercolini, Paolo" userId="d0beb63c-6b3a-4987-9062-4c7271d7b76a" providerId="ADAL" clId="{8EF34312-7535-4B25-B749-2027CC9F0D46}" dt="2024-01-25T15:03:02.709" v="2197" actId="478"/>
          <ac:spMkLst>
            <pc:docMk/>
            <pc:sldMk cId="806926570" sldId="443"/>
            <ac:spMk id="15" creationId="{5A9517B1-C1EF-434B-8476-6DBBF627AA8D}"/>
          </ac:spMkLst>
        </pc:spChg>
        <pc:spChg chg="del mod">
          <ac:chgData name="Mercolini, Paolo" userId="d0beb63c-6b3a-4987-9062-4c7271d7b76a" providerId="ADAL" clId="{8EF34312-7535-4B25-B749-2027CC9F0D46}" dt="2024-01-25T15:03:02.037" v="2196" actId="478"/>
          <ac:spMkLst>
            <pc:docMk/>
            <pc:sldMk cId="806926570" sldId="443"/>
            <ac:spMk id="16" creationId="{0577A1D9-ACB2-4E89-AC0E-D21E16123F22}"/>
          </ac:spMkLst>
        </pc:spChg>
        <pc:graphicFrameChg chg="add mod modGraphic">
          <ac:chgData name="Mercolini, Paolo" userId="d0beb63c-6b3a-4987-9062-4c7271d7b76a" providerId="ADAL" clId="{8EF34312-7535-4B25-B749-2027CC9F0D46}" dt="2024-02-01T14:48:47.982" v="3947" actId="12269"/>
          <ac:graphicFrameMkLst>
            <pc:docMk/>
            <pc:sldMk cId="806926570" sldId="443"/>
            <ac:graphicFrameMk id="8" creationId="{16D9454C-7B9F-3664-DCE4-A7709164432F}"/>
          </ac:graphicFrameMkLst>
        </pc:graphicFrameChg>
      </pc:sldChg>
      <pc:sldChg chg="addSp delSp modSp mod">
        <pc:chgData name="Mercolini, Paolo" userId="d0beb63c-6b3a-4987-9062-4c7271d7b76a" providerId="ADAL" clId="{8EF34312-7535-4B25-B749-2027CC9F0D46}" dt="2024-01-25T15:00:10.763" v="2134" actId="1076"/>
        <pc:sldMkLst>
          <pc:docMk/>
          <pc:sldMk cId="2040026311" sldId="446"/>
        </pc:sldMkLst>
        <pc:spChg chg="add mod">
          <ac:chgData name="Mercolini, Paolo" userId="d0beb63c-6b3a-4987-9062-4c7271d7b76a" providerId="ADAL" clId="{8EF34312-7535-4B25-B749-2027CC9F0D46}" dt="2024-01-25T14:59:49.374" v="2131" actId="5793"/>
          <ac:spMkLst>
            <pc:docMk/>
            <pc:sldMk cId="2040026311" sldId="446"/>
            <ac:spMk id="5" creationId="{F308FAF8-B0E3-6905-3F12-A2C223BD057B}"/>
          </ac:spMkLst>
        </pc:spChg>
        <pc:spChg chg="mod">
          <ac:chgData name="Mercolini, Paolo" userId="d0beb63c-6b3a-4987-9062-4c7271d7b76a" providerId="ADAL" clId="{8EF34312-7535-4B25-B749-2027CC9F0D46}" dt="2024-01-25T15:00:10.763" v="2134" actId="1076"/>
          <ac:spMkLst>
            <pc:docMk/>
            <pc:sldMk cId="2040026311" sldId="446"/>
            <ac:spMk id="7" creationId="{D9372EF7-1EAC-45B4-8526-42A1965F1F8B}"/>
          </ac:spMkLst>
        </pc:spChg>
        <pc:spChg chg="del">
          <ac:chgData name="Mercolini, Paolo" userId="d0beb63c-6b3a-4987-9062-4c7271d7b76a" providerId="ADAL" clId="{8EF34312-7535-4B25-B749-2027CC9F0D46}" dt="2024-01-25T14:59:15.941" v="2128" actId="478"/>
          <ac:spMkLst>
            <pc:docMk/>
            <pc:sldMk cId="2040026311" sldId="446"/>
            <ac:spMk id="11" creationId="{2F010509-C49C-4BAC-BA45-F2285FE869D1}"/>
          </ac:spMkLst>
        </pc:spChg>
      </pc:sldChg>
      <pc:sldChg chg="addSp delSp modSp mod delAnim">
        <pc:chgData name="Mercolini, Paolo" userId="d0beb63c-6b3a-4987-9062-4c7271d7b76a" providerId="ADAL" clId="{8EF34312-7535-4B25-B749-2027CC9F0D46}" dt="2024-02-01T14:12:52.890" v="3131" actId="108"/>
        <pc:sldMkLst>
          <pc:docMk/>
          <pc:sldMk cId="2443188023" sldId="449"/>
        </pc:sldMkLst>
        <pc:spChg chg="del mod">
          <ac:chgData name="Mercolini, Paolo" userId="d0beb63c-6b3a-4987-9062-4c7271d7b76a" providerId="ADAL" clId="{8EF34312-7535-4B25-B749-2027CC9F0D46}" dt="2024-01-17T10:28:28.592" v="500" actId="478"/>
          <ac:spMkLst>
            <pc:docMk/>
            <pc:sldMk cId="2443188023" sldId="449"/>
            <ac:spMk id="4" creationId="{C55885E0-9738-8714-9FC1-C6D9C1B490D6}"/>
          </ac:spMkLst>
        </pc:spChg>
        <pc:spChg chg="mod">
          <ac:chgData name="Mercolini, Paolo" userId="d0beb63c-6b3a-4987-9062-4c7271d7b76a" providerId="ADAL" clId="{8EF34312-7535-4B25-B749-2027CC9F0D46}" dt="2024-01-17T11:05:12.094" v="1121" actId="14100"/>
          <ac:spMkLst>
            <pc:docMk/>
            <pc:sldMk cId="2443188023" sldId="449"/>
            <ac:spMk id="8" creationId="{3FF0EB2E-8FFB-CB74-7442-51D7AF659186}"/>
          </ac:spMkLst>
        </pc:spChg>
        <pc:spChg chg="del mod">
          <ac:chgData name="Mercolini, Paolo" userId="d0beb63c-6b3a-4987-9062-4c7271d7b76a" providerId="ADAL" clId="{8EF34312-7535-4B25-B749-2027CC9F0D46}" dt="2024-01-17T10:15:17.476" v="102" actId="478"/>
          <ac:spMkLst>
            <pc:docMk/>
            <pc:sldMk cId="2443188023" sldId="449"/>
            <ac:spMk id="10" creationId="{BF9F7755-4250-367A-A941-127507AB9C14}"/>
          </ac:spMkLst>
        </pc:spChg>
        <pc:spChg chg="del mod">
          <ac:chgData name="Mercolini, Paolo" userId="d0beb63c-6b3a-4987-9062-4c7271d7b76a" providerId="ADAL" clId="{8EF34312-7535-4B25-B749-2027CC9F0D46}" dt="2024-01-17T11:04:36.079" v="1113" actId="478"/>
          <ac:spMkLst>
            <pc:docMk/>
            <pc:sldMk cId="2443188023" sldId="449"/>
            <ac:spMk id="19" creationId="{DB304883-1C8A-29E3-133D-EE87512776F7}"/>
          </ac:spMkLst>
        </pc:spChg>
        <pc:spChg chg="del mod">
          <ac:chgData name="Mercolini, Paolo" userId="d0beb63c-6b3a-4987-9062-4c7271d7b76a" providerId="ADAL" clId="{8EF34312-7535-4B25-B749-2027CC9F0D46}" dt="2024-01-17T11:04:28.294" v="1110" actId="478"/>
          <ac:spMkLst>
            <pc:docMk/>
            <pc:sldMk cId="2443188023" sldId="449"/>
            <ac:spMk id="20" creationId="{840621BA-57CF-C2ED-8BB5-9C09D32F42EB}"/>
          </ac:spMkLst>
        </pc:spChg>
        <pc:spChg chg="add mod">
          <ac:chgData name="Mercolini, Paolo" userId="d0beb63c-6b3a-4987-9062-4c7271d7b76a" providerId="ADAL" clId="{8EF34312-7535-4B25-B749-2027CC9F0D46}" dt="2024-01-17T11:20:12.531" v="1358" actId="1076"/>
          <ac:spMkLst>
            <pc:docMk/>
            <pc:sldMk cId="2443188023" sldId="449"/>
            <ac:spMk id="21" creationId="{478477CE-8A31-2FF0-9DBB-ECB6732DB709}"/>
          </ac:spMkLst>
        </pc:spChg>
        <pc:spChg chg="del">
          <ac:chgData name="Mercolini, Paolo" userId="d0beb63c-6b3a-4987-9062-4c7271d7b76a" providerId="ADAL" clId="{8EF34312-7535-4B25-B749-2027CC9F0D46}" dt="2024-01-17T11:04:42.745" v="1114" actId="21"/>
          <ac:spMkLst>
            <pc:docMk/>
            <pc:sldMk cId="2443188023" sldId="449"/>
            <ac:spMk id="22" creationId="{D585F9E7-2BDE-F6D2-14E9-9EE25AA5309A}"/>
          </ac:spMkLst>
        </pc:spChg>
        <pc:graphicFrameChg chg="add del mod modGraphic">
          <ac:chgData name="Mercolini, Paolo" userId="d0beb63c-6b3a-4987-9062-4c7271d7b76a" providerId="ADAL" clId="{8EF34312-7535-4B25-B749-2027CC9F0D46}" dt="2024-01-17T10:08:42.275" v="9" actId="1032"/>
          <ac:graphicFrameMkLst>
            <pc:docMk/>
            <pc:sldMk cId="2443188023" sldId="449"/>
            <ac:graphicFrameMk id="13" creationId="{75A26056-4F52-09D4-24E3-67D314EEAC0C}"/>
          </ac:graphicFrameMkLst>
        </pc:graphicFrameChg>
        <pc:graphicFrameChg chg="add mod modGraphic">
          <ac:chgData name="Mercolini, Paolo" userId="d0beb63c-6b3a-4987-9062-4c7271d7b76a" providerId="ADAL" clId="{8EF34312-7535-4B25-B749-2027CC9F0D46}" dt="2024-02-01T14:12:52.890" v="3131" actId="108"/>
          <ac:graphicFrameMkLst>
            <pc:docMk/>
            <pc:sldMk cId="2443188023" sldId="449"/>
            <ac:graphicFrameMk id="14" creationId="{2829F898-D938-07EB-C58C-8C97C592428B}"/>
          </ac:graphicFrameMkLst>
        </pc:graphicFrameChg>
        <pc:picChg chg="add del mod ord">
          <ac:chgData name="Mercolini, Paolo" userId="d0beb63c-6b3a-4987-9062-4c7271d7b76a" providerId="ADAL" clId="{8EF34312-7535-4B25-B749-2027CC9F0D46}" dt="2024-01-17T10:14:48.570" v="94" actId="478"/>
          <ac:picMkLst>
            <pc:docMk/>
            <pc:sldMk cId="2443188023" sldId="449"/>
            <ac:picMk id="16" creationId="{CC062DF7-36B5-F789-D98F-C79A7949E00B}"/>
          </ac:picMkLst>
        </pc:picChg>
        <pc:picChg chg="del">
          <ac:chgData name="Mercolini, Paolo" userId="d0beb63c-6b3a-4987-9062-4c7271d7b76a" providerId="ADAL" clId="{8EF34312-7535-4B25-B749-2027CC9F0D46}" dt="2024-01-17T10:28:32.176" v="501" actId="478"/>
          <ac:picMkLst>
            <pc:docMk/>
            <pc:sldMk cId="2443188023" sldId="449"/>
            <ac:picMk id="17" creationId="{4BA0D015-8A5D-40A1-6CB7-28998D870AB9}"/>
          </ac:picMkLst>
        </pc:picChg>
        <pc:picChg chg="del">
          <ac:chgData name="Mercolini, Paolo" userId="d0beb63c-6b3a-4987-9062-4c7271d7b76a" providerId="ADAL" clId="{8EF34312-7535-4B25-B749-2027CC9F0D46}" dt="2024-01-17T10:28:32.720" v="502" actId="478"/>
          <ac:picMkLst>
            <pc:docMk/>
            <pc:sldMk cId="2443188023" sldId="449"/>
            <ac:picMk id="18" creationId="{3FE12A15-1F60-1279-F6A6-6B3B4D16DCC1}"/>
          </ac:picMkLst>
        </pc:picChg>
        <pc:picChg chg="del mod">
          <ac:chgData name="Mercolini, Paolo" userId="d0beb63c-6b3a-4987-9062-4c7271d7b76a" providerId="ADAL" clId="{8EF34312-7535-4B25-B749-2027CC9F0D46}" dt="2024-01-17T10:15:18.333" v="103" actId="478"/>
          <ac:picMkLst>
            <pc:docMk/>
            <pc:sldMk cId="2443188023" sldId="449"/>
            <ac:picMk id="23" creationId="{B3C0E7B1-17F0-B5DE-922A-56975F29F2D6}"/>
          </ac:picMkLst>
        </pc:picChg>
      </pc:sldChg>
      <pc:sldChg chg="del">
        <pc:chgData name="Mercolini, Paolo" userId="d0beb63c-6b3a-4987-9062-4c7271d7b76a" providerId="ADAL" clId="{8EF34312-7535-4B25-B749-2027CC9F0D46}" dt="2024-01-17T11:06:13.213" v="1129" actId="47"/>
        <pc:sldMkLst>
          <pc:docMk/>
          <pc:sldMk cId="522824712" sldId="450"/>
        </pc:sldMkLst>
      </pc:sldChg>
      <pc:sldChg chg="addSp delSp modSp mod delAnim modAnim">
        <pc:chgData name="Mercolini, Paolo" userId="d0beb63c-6b3a-4987-9062-4c7271d7b76a" providerId="ADAL" clId="{8EF34312-7535-4B25-B749-2027CC9F0D46}" dt="2024-01-17T11:19:33.555" v="1348" actId="1076"/>
        <pc:sldMkLst>
          <pc:docMk/>
          <pc:sldMk cId="3145172657" sldId="451"/>
        </pc:sldMkLst>
        <pc:spChg chg="mod">
          <ac:chgData name="Mercolini, Paolo" userId="d0beb63c-6b3a-4987-9062-4c7271d7b76a" providerId="ADAL" clId="{8EF34312-7535-4B25-B749-2027CC9F0D46}" dt="2024-01-17T11:08:07.574" v="1175" actId="207"/>
          <ac:spMkLst>
            <pc:docMk/>
            <pc:sldMk cId="3145172657" sldId="451"/>
            <ac:spMk id="2" creationId="{D9C9C54E-7F18-4F30-B4A1-B352F1AFF8C1}"/>
          </ac:spMkLst>
        </pc:spChg>
        <pc:spChg chg="add mod">
          <ac:chgData name="Mercolini, Paolo" userId="d0beb63c-6b3a-4987-9062-4c7271d7b76a" providerId="ADAL" clId="{8EF34312-7535-4B25-B749-2027CC9F0D46}" dt="2024-01-17T11:07:50.294" v="1169" actId="1076"/>
          <ac:spMkLst>
            <pc:docMk/>
            <pc:sldMk cId="3145172657" sldId="451"/>
            <ac:spMk id="7" creationId="{E553737E-5F57-2A70-A57A-F89CC38B8344}"/>
          </ac:spMkLst>
        </pc:spChg>
        <pc:spChg chg="mod">
          <ac:chgData name="Mercolini, Paolo" userId="d0beb63c-6b3a-4987-9062-4c7271d7b76a" providerId="ADAL" clId="{8EF34312-7535-4B25-B749-2027CC9F0D46}" dt="2024-01-17T11:15:55.739" v="1308" actId="20577"/>
          <ac:spMkLst>
            <pc:docMk/>
            <pc:sldMk cId="3145172657" sldId="451"/>
            <ac:spMk id="9" creationId="{BF9F7755-4250-367A-A941-127507AB9C14}"/>
          </ac:spMkLst>
        </pc:spChg>
        <pc:spChg chg="add del">
          <ac:chgData name="Mercolini, Paolo" userId="d0beb63c-6b3a-4987-9062-4c7271d7b76a" providerId="ADAL" clId="{8EF34312-7535-4B25-B749-2027CC9F0D46}" dt="2024-01-17T11:08:59.783" v="1183" actId="22"/>
          <ac:spMkLst>
            <pc:docMk/>
            <pc:sldMk cId="3145172657" sldId="451"/>
            <ac:spMk id="11" creationId="{EC374B90-D8B5-2836-7268-00B7C02AADD4}"/>
          </ac:spMkLst>
        </pc:spChg>
        <pc:spChg chg="add del mod">
          <ac:chgData name="Mercolini, Paolo" userId="d0beb63c-6b3a-4987-9062-4c7271d7b76a" providerId="ADAL" clId="{8EF34312-7535-4B25-B749-2027CC9F0D46}" dt="2024-01-17T11:18:55.797" v="1342"/>
          <ac:spMkLst>
            <pc:docMk/>
            <pc:sldMk cId="3145172657" sldId="451"/>
            <ac:spMk id="19" creationId="{491D6818-159C-36E5-C63F-C01A665558B6}"/>
          </ac:spMkLst>
        </pc:spChg>
        <pc:spChg chg="add mod">
          <ac:chgData name="Mercolini, Paolo" userId="d0beb63c-6b3a-4987-9062-4c7271d7b76a" providerId="ADAL" clId="{8EF34312-7535-4B25-B749-2027CC9F0D46}" dt="2024-01-17T11:19:33.555" v="1348" actId="1076"/>
          <ac:spMkLst>
            <pc:docMk/>
            <pc:sldMk cId="3145172657" sldId="451"/>
            <ac:spMk id="20" creationId="{A9E51F93-CEC0-88A5-C122-93AD6269B58F}"/>
          </ac:spMkLst>
        </pc:spChg>
        <pc:spChg chg="mod">
          <ac:chgData name="Mercolini, Paolo" userId="d0beb63c-6b3a-4987-9062-4c7271d7b76a" providerId="ADAL" clId="{8EF34312-7535-4B25-B749-2027CC9F0D46}" dt="2024-01-17T11:16:16.939" v="1314" actId="1076"/>
          <ac:spMkLst>
            <pc:docMk/>
            <pc:sldMk cId="3145172657" sldId="451"/>
            <ac:spMk id="25" creationId="{80432411-5C6A-5188-33A6-82738B522E84}"/>
          </ac:spMkLst>
        </pc:spChg>
        <pc:spChg chg="mod">
          <ac:chgData name="Mercolini, Paolo" userId="d0beb63c-6b3a-4987-9062-4c7271d7b76a" providerId="ADAL" clId="{8EF34312-7535-4B25-B749-2027CC9F0D46}" dt="2024-01-17T11:16:49.652" v="1320" actId="14100"/>
          <ac:spMkLst>
            <pc:docMk/>
            <pc:sldMk cId="3145172657" sldId="451"/>
            <ac:spMk id="28" creationId="{CA433821-D05A-D443-6677-A50A287B476E}"/>
          </ac:spMkLst>
        </pc:spChg>
        <pc:spChg chg="mod">
          <ac:chgData name="Mercolini, Paolo" userId="d0beb63c-6b3a-4987-9062-4c7271d7b76a" providerId="ADAL" clId="{8EF34312-7535-4B25-B749-2027CC9F0D46}" dt="2024-01-17T11:17:12.995" v="1327" actId="1076"/>
          <ac:spMkLst>
            <pc:docMk/>
            <pc:sldMk cId="3145172657" sldId="451"/>
            <ac:spMk id="30" creationId="{8B9C8F96-7EBB-01C5-E9FC-705935C75A1F}"/>
          </ac:spMkLst>
        </pc:spChg>
        <pc:spChg chg="mod">
          <ac:chgData name="Mercolini, Paolo" userId="d0beb63c-6b3a-4987-9062-4c7271d7b76a" providerId="ADAL" clId="{8EF34312-7535-4B25-B749-2027CC9F0D46}" dt="2024-01-17T11:18:34.534" v="1335" actId="404"/>
          <ac:spMkLst>
            <pc:docMk/>
            <pc:sldMk cId="3145172657" sldId="451"/>
            <ac:spMk id="32" creationId="{8936FB9C-F31F-FC07-FE8D-0A7D7C2832D0}"/>
          </ac:spMkLst>
        </pc:spChg>
        <pc:spChg chg="del mod">
          <ac:chgData name="Mercolini, Paolo" userId="d0beb63c-6b3a-4987-9062-4c7271d7b76a" providerId="ADAL" clId="{8EF34312-7535-4B25-B749-2027CC9F0D46}" dt="2024-01-17T11:08:15.918" v="1177" actId="478"/>
          <ac:spMkLst>
            <pc:docMk/>
            <pc:sldMk cId="3145172657" sldId="451"/>
            <ac:spMk id="36" creationId="{8DD6FF5A-3DFA-4101-A35F-ED53396168AA}"/>
          </ac:spMkLst>
        </pc:spChg>
        <pc:graphicFrameChg chg="add del mod modGraphic">
          <ac:chgData name="Mercolini, Paolo" userId="d0beb63c-6b3a-4987-9062-4c7271d7b76a" providerId="ADAL" clId="{8EF34312-7535-4B25-B749-2027CC9F0D46}" dt="2024-01-17T11:07:20.300" v="1163" actId="478"/>
          <ac:graphicFrameMkLst>
            <pc:docMk/>
            <pc:sldMk cId="3145172657" sldId="451"/>
            <ac:graphicFrameMk id="4" creationId="{6F5EE33A-4F39-715A-526E-DDBC36781659}"/>
          </ac:graphicFrameMkLst>
        </pc:graphicFrameChg>
        <pc:picChg chg="del">
          <ac:chgData name="Mercolini, Paolo" userId="d0beb63c-6b3a-4987-9062-4c7271d7b76a" providerId="ADAL" clId="{8EF34312-7535-4B25-B749-2027CC9F0D46}" dt="2024-01-17T11:07:00.986" v="1160" actId="478"/>
          <ac:picMkLst>
            <pc:docMk/>
            <pc:sldMk cId="3145172657" sldId="451"/>
            <ac:picMk id="5" creationId="{975BB2FA-DD8D-8C49-09C2-D8C549EAD0B1}"/>
          </ac:picMkLst>
        </pc:picChg>
        <pc:picChg chg="del">
          <ac:chgData name="Mercolini, Paolo" userId="d0beb63c-6b3a-4987-9062-4c7271d7b76a" providerId="ADAL" clId="{8EF34312-7535-4B25-B749-2027CC9F0D46}" dt="2024-01-17T11:09:31.763" v="1191" actId="478"/>
          <ac:picMkLst>
            <pc:docMk/>
            <pc:sldMk cId="3145172657" sldId="451"/>
            <ac:picMk id="10" creationId="{A162470F-A509-459B-937B-241F86C0ED4B}"/>
          </ac:picMkLst>
        </pc:picChg>
        <pc:picChg chg="add mod">
          <ac:chgData name="Mercolini, Paolo" userId="d0beb63c-6b3a-4987-9062-4c7271d7b76a" providerId="ADAL" clId="{8EF34312-7535-4B25-B749-2027CC9F0D46}" dt="2024-01-17T11:09:07.849" v="1185" actId="1076"/>
          <ac:picMkLst>
            <pc:docMk/>
            <pc:sldMk cId="3145172657" sldId="451"/>
            <ac:picMk id="12" creationId="{BB508A64-CC11-2FBB-E50A-E0BE2DEF4C57}"/>
          </ac:picMkLst>
        </pc:picChg>
        <pc:picChg chg="add mod">
          <ac:chgData name="Mercolini, Paolo" userId="d0beb63c-6b3a-4987-9062-4c7271d7b76a" providerId="ADAL" clId="{8EF34312-7535-4B25-B749-2027CC9F0D46}" dt="2024-01-17T11:12:24.352" v="1228" actId="1076"/>
          <ac:picMkLst>
            <pc:docMk/>
            <pc:sldMk cId="3145172657" sldId="451"/>
            <ac:picMk id="13" creationId="{E05542D6-4A89-E547-E50D-22433DAB24A6}"/>
          </ac:picMkLst>
        </pc:picChg>
        <pc:picChg chg="add mod">
          <ac:chgData name="Mercolini, Paolo" userId="d0beb63c-6b3a-4987-9062-4c7271d7b76a" providerId="ADAL" clId="{8EF34312-7535-4B25-B749-2027CC9F0D46}" dt="2024-01-17T11:12:20.608" v="1227" actId="1076"/>
          <ac:picMkLst>
            <pc:docMk/>
            <pc:sldMk cId="3145172657" sldId="451"/>
            <ac:picMk id="14" creationId="{D159102B-4FA8-9AEF-BE30-7F3F1BB311A8}"/>
          </ac:picMkLst>
        </pc:picChg>
        <pc:picChg chg="del">
          <ac:chgData name="Mercolini, Paolo" userId="d0beb63c-6b3a-4987-9062-4c7271d7b76a" providerId="ADAL" clId="{8EF34312-7535-4B25-B749-2027CC9F0D46}" dt="2024-01-17T11:10:22.126" v="1203" actId="478"/>
          <ac:picMkLst>
            <pc:docMk/>
            <pc:sldMk cId="3145172657" sldId="451"/>
            <ac:picMk id="15" creationId="{82A61CE2-556B-4BA8-BAEA-FABECFD1C4E8}"/>
          </ac:picMkLst>
        </pc:picChg>
        <pc:picChg chg="del">
          <ac:chgData name="Mercolini, Paolo" userId="d0beb63c-6b3a-4987-9062-4c7271d7b76a" providerId="ADAL" clId="{8EF34312-7535-4B25-B749-2027CC9F0D46}" dt="2024-01-17T11:10:59.966" v="1209" actId="478"/>
          <ac:picMkLst>
            <pc:docMk/>
            <pc:sldMk cId="3145172657" sldId="451"/>
            <ac:picMk id="16" creationId="{3135154E-2A55-48E3-9480-0CD3C3CDB11A}"/>
          </ac:picMkLst>
        </pc:picChg>
        <pc:picChg chg="add mod">
          <ac:chgData name="Mercolini, Paolo" userId="d0beb63c-6b3a-4987-9062-4c7271d7b76a" providerId="ADAL" clId="{8EF34312-7535-4B25-B749-2027CC9F0D46}" dt="2024-01-17T11:14:19.922" v="1251" actId="1076"/>
          <ac:picMkLst>
            <pc:docMk/>
            <pc:sldMk cId="3145172657" sldId="451"/>
            <ac:picMk id="17" creationId="{D402CED2-DCF3-EC04-8994-67540326A094}"/>
          </ac:picMkLst>
        </pc:picChg>
        <pc:picChg chg="add mod">
          <ac:chgData name="Mercolini, Paolo" userId="d0beb63c-6b3a-4987-9062-4c7271d7b76a" providerId="ADAL" clId="{8EF34312-7535-4B25-B749-2027CC9F0D46}" dt="2024-01-17T11:14:16.034" v="1250" actId="1076"/>
          <ac:picMkLst>
            <pc:docMk/>
            <pc:sldMk cId="3145172657" sldId="451"/>
            <ac:picMk id="18" creationId="{175A2696-0565-5F49-DBBE-02BFA723A010}"/>
          </ac:picMkLst>
        </pc:picChg>
        <pc:picChg chg="del">
          <ac:chgData name="Mercolini, Paolo" userId="d0beb63c-6b3a-4987-9062-4c7271d7b76a" providerId="ADAL" clId="{8EF34312-7535-4B25-B749-2027CC9F0D46}" dt="2024-01-17T11:09:09.762" v="1186" actId="478"/>
          <ac:picMkLst>
            <pc:docMk/>
            <pc:sldMk cId="3145172657" sldId="451"/>
            <ac:picMk id="23" creationId="{B3C0E7B1-17F0-B5DE-922A-56975F29F2D6}"/>
          </ac:picMkLst>
        </pc:picChg>
        <pc:picChg chg="del">
          <ac:chgData name="Mercolini, Paolo" userId="d0beb63c-6b3a-4987-9062-4c7271d7b76a" providerId="ADAL" clId="{8EF34312-7535-4B25-B749-2027CC9F0D46}" dt="2024-01-17T11:09:32.411" v="1192" actId="478"/>
          <ac:picMkLst>
            <pc:docMk/>
            <pc:sldMk cId="3145172657" sldId="451"/>
            <ac:picMk id="24" creationId="{738D7B21-C03D-24FC-2DF9-F44777D973DD}"/>
          </ac:picMkLst>
        </pc:picChg>
        <pc:picChg chg="del">
          <ac:chgData name="Mercolini, Paolo" userId="d0beb63c-6b3a-4987-9062-4c7271d7b76a" providerId="ADAL" clId="{8EF34312-7535-4B25-B749-2027CC9F0D46}" dt="2024-01-17T11:10:21.382" v="1202" actId="478"/>
          <ac:picMkLst>
            <pc:docMk/>
            <pc:sldMk cId="3145172657" sldId="451"/>
            <ac:picMk id="27" creationId="{395F913B-C0D7-67A2-FEB2-B06CF319E8F7}"/>
          </ac:picMkLst>
        </pc:picChg>
        <pc:picChg chg="del">
          <ac:chgData name="Mercolini, Paolo" userId="d0beb63c-6b3a-4987-9062-4c7271d7b76a" providerId="ADAL" clId="{8EF34312-7535-4B25-B749-2027CC9F0D46}" dt="2024-01-17T11:10:58.616" v="1208" actId="478"/>
          <ac:picMkLst>
            <pc:docMk/>
            <pc:sldMk cId="3145172657" sldId="451"/>
            <ac:picMk id="34" creationId="{02396635-8990-2EA4-C49B-D3A3F7E03448}"/>
          </ac:picMkLst>
        </pc:picChg>
      </pc:sldChg>
      <pc:sldChg chg="del">
        <pc:chgData name="Mercolini, Paolo" userId="d0beb63c-6b3a-4987-9062-4c7271d7b76a" providerId="ADAL" clId="{8EF34312-7535-4B25-B749-2027CC9F0D46}" dt="2024-01-17T11:34:26.427" v="1402" actId="47"/>
        <pc:sldMkLst>
          <pc:docMk/>
          <pc:sldMk cId="2601841043" sldId="452"/>
        </pc:sldMkLst>
      </pc:sldChg>
      <pc:sldChg chg="del">
        <pc:chgData name="Mercolini, Paolo" userId="d0beb63c-6b3a-4987-9062-4c7271d7b76a" providerId="ADAL" clId="{8EF34312-7535-4B25-B749-2027CC9F0D46}" dt="2024-01-17T11:34:35.933" v="1403" actId="47"/>
        <pc:sldMkLst>
          <pc:docMk/>
          <pc:sldMk cId="2549652962" sldId="453"/>
        </pc:sldMkLst>
      </pc:sldChg>
      <pc:sldChg chg="modSp del mod">
        <pc:chgData name="Mercolini, Paolo" userId="d0beb63c-6b3a-4987-9062-4c7271d7b76a" providerId="ADAL" clId="{8EF34312-7535-4B25-B749-2027CC9F0D46}" dt="2024-02-01T14:32:57.114" v="3431" actId="2696"/>
        <pc:sldMkLst>
          <pc:docMk/>
          <pc:sldMk cId="174627887" sldId="456"/>
        </pc:sldMkLst>
        <pc:spChg chg="mod">
          <ac:chgData name="Mercolini, Paolo" userId="d0beb63c-6b3a-4987-9062-4c7271d7b76a" providerId="ADAL" clId="{8EF34312-7535-4B25-B749-2027CC9F0D46}" dt="2024-02-01T14:28:02.347" v="3289" actId="6549"/>
          <ac:spMkLst>
            <pc:docMk/>
            <pc:sldMk cId="174627887" sldId="456"/>
            <ac:spMk id="3" creationId="{FDB33AD1-4309-3386-3DC0-650BB7327CA5}"/>
          </ac:spMkLst>
        </pc:spChg>
        <pc:spChg chg="mod">
          <ac:chgData name="Mercolini, Paolo" userId="d0beb63c-6b3a-4987-9062-4c7271d7b76a" providerId="ADAL" clId="{8EF34312-7535-4B25-B749-2027CC9F0D46}" dt="2024-02-01T14:26:08.484" v="3257"/>
          <ac:spMkLst>
            <pc:docMk/>
            <pc:sldMk cId="174627887" sldId="456"/>
            <ac:spMk id="7" creationId="{05ECF185-0DDD-57AC-85A8-08BDFB3D4F73}"/>
          </ac:spMkLst>
        </pc:spChg>
      </pc:sldChg>
      <pc:sldChg chg="modSp mod">
        <pc:chgData name="Mercolini, Paolo" userId="d0beb63c-6b3a-4987-9062-4c7271d7b76a" providerId="ADAL" clId="{8EF34312-7535-4B25-B749-2027CC9F0D46}" dt="2024-02-01T14:42:26.104" v="3573" actId="123"/>
        <pc:sldMkLst>
          <pc:docMk/>
          <pc:sldMk cId="1978412626" sldId="457"/>
        </pc:sldMkLst>
        <pc:spChg chg="mod">
          <ac:chgData name="Mercolini, Paolo" userId="d0beb63c-6b3a-4987-9062-4c7271d7b76a" providerId="ADAL" clId="{8EF34312-7535-4B25-B749-2027CC9F0D46}" dt="2024-02-01T14:42:26.104" v="3573" actId="123"/>
          <ac:spMkLst>
            <pc:docMk/>
            <pc:sldMk cId="1978412626" sldId="457"/>
            <ac:spMk id="3" creationId="{D98C330C-E1D3-82CA-5022-5858DFBF0B50}"/>
          </ac:spMkLst>
        </pc:spChg>
      </pc:sldChg>
      <pc:sldChg chg="addSp delSp modSp new mod">
        <pc:chgData name="Mercolini, Paolo" userId="d0beb63c-6b3a-4987-9062-4c7271d7b76a" providerId="ADAL" clId="{8EF34312-7535-4B25-B749-2027CC9F0D46}" dt="2024-02-01T14:39:07.422" v="3571" actId="1076"/>
        <pc:sldMkLst>
          <pc:docMk/>
          <pc:sldMk cId="3381315208" sldId="458"/>
        </pc:sldMkLst>
        <pc:spChg chg="mod">
          <ac:chgData name="Mercolini, Paolo" userId="d0beb63c-6b3a-4987-9062-4c7271d7b76a" providerId="ADAL" clId="{8EF34312-7535-4B25-B749-2027CC9F0D46}" dt="2024-01-25T14:33:44.656" v="1739"/>
          <ac:spMkLst>
            <pc:docMk/>
            <pc:sldMk cId="3381315208" sldId="458"/>
            <ac:spMk id="2" creationId="{FE16E5AD-DC5E-D856-5ADB-02BEDE374584}"/>
          </ac:spMkLst>
        </pc:spChg>
        <pc:spChg chg="add del mod">
          <ac:chgData name="Mercolini, Paolo" userId="d0beb63c-6b3a-4987-9062-4c7271d7b76a" providerId="ADAL" clId="{8EF34312-7535-4B25-B749-2027CC9F0D46}" dt="2024-01-25T14:33:44.656" v="1739"/>
          <ac:spMkLst>
            <pc:docMk/>
            <pc:sldMk cId="3381315208" sldId="458"/>
            <ac:spMk id="3" creationId="{257FE306-0B1D-EE29-22CD-CA0FE5730AB9}"/>
          </ac:spMkLst>
        </pc:spChg>
        <pc:spChg chg="add del mod">
          <ac:chgData name="Mercolini, Paolo" userId="d0beb63c-6b3a-4987-9062-4c7271d7b76a" providerId="ADAL" clId="{8EF34312-7535-4B25-B749-2027CC9F0D46}" dt="2024-01-25T14:35:40.864" v="1776"/>
          <ac:spMkLst>
            <pc:docMk/>
            <pc:sldMk cId="3381315208" sldId="458"/>
            <ac:spMk id="5" creationId="{5DC1BE29-F66F-7F67-888D-CECDA5B40FC7}"/>
          </ac:spMkLst>
        </pc:spChg>
        <pc:spChg chg="add mod">
          <ac:chgData name="Mercolini, Paolo" userId="d0beb63c-6b3a-4987-9062-4c7271d7b76a" providerId="ADAL" clId="{8EF34312-7535-4B25-B749-2027CC9F0D46}" dt="2024-02-01T14:26:34.059" v="3266" actId="20577"/>
          <ac:spMkLst>
            <pc:docMk/>
            <pc:sldMk cId="3381315208" sldId="458"/>
            <ac:spMk id="6" creationId="{9D69BE0D-A656-9696-E7AE-BF9039FD0877}"/>
          </ac:spMkLst>
        </pc:spChg>
        <pc:graphicFrameChg chg="add mod modGraphic">
          <ac:chgData name="Mercolini, Paolo" userId="d0beb63c-6b3a-4987-9062-4c7271d7b76a" providerId="ADAL" clId="{8EF34312-7535-4B25-B749-2027CC9F0D46}" dt="2024-02-01T14:38:47.494" v="3565" actId="1076"/>
          <ac:graphicFrameMkLst>
            <pc:docMk/>
            <pc:sldMk cId="3381315208" sldId="458"/>
            <ac:graphicFrameMk id="4" creationId="{44075A4C-7B10-5C59-719A-C63EE38BD83F}"/>
          </ac:graphicFrameMkLst>
        </pc:graphicFrameChg>
        <pc:graphicFrameChg chg="add del mod modGraphic">
          <ac:chgData name="Mercolini, Paolo" userId="d0beb63c-6b3a-4987-9062-4c7271d7b76a" providerId="ADAL" clId="{8EF34312-7535-4B25-B749-2027CC9F0D46}" dt="2024-01-25T14:42:21.045" v="1955" actId="478"/>
          <ac:graphicFrameMkLst>
            <pc:docMk/>
            <pc:sldMk cId="3381315208" sldId="458"/>
            <ac:graphicFrameMk id="7" creationId="{29511CCB-C3B2-D23F-B56E-3CA8B182D045}"/>
          </ac:graphicFrameMkLst>
        </pc:graphicFrameChg>
        <pc:graphicFrameChg chg="add del mod modGraphic">
          <ac:chgData name="Mercolini, Paolo" userId="d0beb63c-6b3a-4987-9062-4c7271d7b76a" providerId="ADAL" clId="{8EF34312-7535-4B25-B749-2027CC9F0D46}" dt="2024-01-26T10:13:47.076" v="2578" actId="478"/>
          <ac:graphicFrameMkLst>
            <pc:docMk/>
            <pc:sldMk cId="3381315208" sldId="458"/>
            <ac:graphicFrameMk id="8" creationId="{0A9F8A77-B0A9-A82D-A1BA-DB0405ED878B}"/>
          </ac:graphicFrameMkLst>
        </pc:graphicFrameChg>
        <pc:picChg chg="add mod">
          <ac:chgData name="Mercolini, Paolo" userId="d0beb63c-6b3a-4987-9062-4c7271d7b76a" providerId="ADAL" clId="{8EF34312-7535-4B25-B749-2027CC9F0D46}" dt="2024-02-01T14:38:54.725" v="3568" actId="1076"/>
          <ac:picMkLst>
            <pc:docMk/>
            <pc:sldMk cId="3381315208" sldId="458"/>
            <ac:picMk id="5" creationId="{6255CE67-8184-A9B4-4D3F-1D980EEDE47C}"/>
          </ac:picMkLst>
        </pc:picChg>
        <pc:picChg chg="add del mod">
          <ac:chgData name="Mercolini, Paolo" userId="d0beb63c-6b3a-4987-9062-4c7271d7b76a" providerId="ADAL" clId="{8EF34312-7535-4B25-B749-2027CC9F0D46}" dt="2024-02-01T14:34:08.621" v="3447" actId="478"/>
          <ac:picMkLst>
            <pc:docMk/>
            <pc:sldMk cId="3381315208" sldId="458"/>
            <ac:picMk id="8" creationId="{26686F03-0104-D118-E2BD-271BCC959AB0}"/>
          </ac:picMkLst>
        </pc:picChg>
        <pc:picChg chg="add mod">
          <ac:chgData name="Mercolini, Paolo" userId="d0beb63c-6b3a-4987-9062-4c7271d7b76a" providerId="ADAL" clId="{8EF34312-7535-4B25-B749-2027CC9F0D46}" dt="2024-02-01T14:39:03.166" v="3570" actId="1076"/>
          <ac:picMkLst>
            <pc:docMk/>
            <pc:sldMk cId="3381315208" sldId="458"/>
            <ac:picMk id="10" creationId="{09EF40B3-4E03-2D52-CC23-1E55A4B26957}"/>
          </ac:picMkLst>
        </pc:picChg>
        <pc:picChg chg="add del mod">
          <ac:chgData name="Mercolini, Paolo" userId="d0beb63c-6b3a-4987-9062-4c7271d7b76a" providerId="ADAL" clId="{8EF34312-7535-4B25-B749-2027CC9F0D46}" dt="2024-01-26T08:18:54.984" v="2433" actId="931"/>
          <ac:picMkLst>
            <pc:docMk/>
            <pc:sldMk cId="3381315208" sldId="458"/>
            <ac:picMk id="10" creationId="{33ECEDC9-F45A-3DF0-6FC3-63AC858FBA7C}"/>
          </ac:picMkLst>
        </pc:picChg>
        <pc:picChg chg="add mod">
          <ac:chgData name="Mercolini, Paolo" userId="d0beb63c-6b3a-4987-9062-4c7271d7b76a" providerId="ADAL" clId="{8EF34312-7535-4B25-B749-2027CC9F0D46}" dt="2024-02-01T14:38:59.422" v="3569" actId="1076"/>
          <ac:picMkLst>
            <pc:docMk/>
            <pc:sldMk cId="3381315208" sldId="458"/>
            <ac:picMk id="12" creationId="{43F8DE83-3EAD-1927-27E0-0CD007B44201}"/>
          </ac:picMkLst>
        </pc:picChg>
        <pc:picChg chg="add del mod">
          <ac:chgData name="Mercolini, Paolo" userId="d0beb63c-6b3a-4987-9062-4c7271d7b76a" providerId="ADAL" clId="{8EF34312-7535-4B25-B749-2027CC9F0D46}" dt="2024-01-26T08:20:31.748" v="2446" actId="478"/>
          <ac:picMkLst>
            <pc:docMk/>
            <pc:sldMk cId="3381315208" sldId="458"/>
            <ac:picMk id="12" creationId="{D52F239C-9319-6FAD-FCD3-ABD445E7AD8A}"/>
          </ac:picMkLst>
        </pc:picChg>
        <pc:picChg chg="add mod">
          <ac:chgData name="Mercolini, Paolo" userId="d0beb63c-6b3a-4987-9062-4c7271d7b76a" providerId="ADAL" clId="{8EF34312-7535-4B25-B749-2027CC9F0D46}" dt="2024-02-01T14:39:07.422" v="3571" actId="1076"/>
          <ac:picMkLst>
            <pc:docMk/>
            <pc:sldMk cId="3381315208" sldId="458"/>
            <ac:picMk id="14" creationId="{1D36933D-F39F-319E-0A14-232135183CCC}"/>
          </ac:picMkLst>
        </pc:picChg>
        <pc:picChg chg="add del mod">
          <ac:chgData name="Mercolini, Paolo" userId="d0beb63c-6b3a-4987-9062-4c7271d7b76a" providerId="ADAL" clId="{8EF34312-7535-4B25-B749-2027CC9F0D46}" dt="2024-01-26T08:21:31.235" v="2449" actId="931"/>
          <ac:picMkLst>
            <pc:docMk/>
            <pc:sldMk cId="3381315208" sldId="458"/>
            <ac:picMk id="14" creationId="{4C793C7C-5F6A-4005-EB84-2FF79DC17923}"/>
          </ac:picMkLst>
        </pc:picChg>
        <pc:picChg chg="add mod">
          <ac:chgData name="Mercolini, Paolo" userId="d0beb63c-6b3a-4987-9062-4c7271d7b76a" providerId="ADAL" clId="{8EF34312-7535-4B25-B749-2027CC9F0D46}" dt="2024-02-01T14:38:50.965" v="3566" actId="1076"/>
          <ac:picMkLst>
            <pc:docMk/>
            <pc:sldMk cId="3381315208" sldId="458"/>
            <ac:picMk id="16" creationId="{817F5716-C381-8637-E692-A76F1D67FE82}"/>
          </ac:picMkLst>
        </pc:picChg>
        <pc:picChg chg="add del mod">
          <ac:chgData name="Mercolini, Paolo" userId="d0beb63c-6b3a-4987-9062-4c7271d7b76a" providerId="ADAL" clId="{8EF34312-7535-4B25-B749-2027CC9F0D46}" dt="2024-02-01T14:27:45.875" v="3285" actId="478"/>
          <ac:picMkLst>
            <pc:docMk/>
            <pc:sldMk cId="3381315208" sldId="458"/>
            <ac:picMk id="18" creationId="{6DAD1FB6-87BE-3D5A-5F7E-E5236BC600C2}"/>
          </ac:picMkLst>
        </pc:picChg>
        <pc:picChg chg="add del mod">
          <ac:chgData name="Mercolini, Paolo" userId="d0beb63c-6b3a-4987-9062-4c7271d7b76a" providerId="ADAL" clId="{8EF34312-7535-4B25-B749-2027CC9F0D46}" dt="2024-02-01T14:27:44.544" v="3284" actId="478"/>
          <ac:picMkLst>
            <pc:docMk/>
            <pc:sldMk cId="3381315208" sldId="458"/>
            <ac:picMk id="20" creationId="{602F2CA8-1DD7-BDC3-3241-D65259837AD0}"/>
          </ac:picMkLst>
        </pc:picChg>
        <pc:picChg chg="add del mod">
          <ac:chgData name="Mercolini, Paolo" userId="d0beb63c-6b3a-4987-9062-4c7271d7b76a" providerId="ADAL" clId="{8EF34312-7535-4B25-B749-2027CC9F0D46}" dt="2024-01-26T10:14:21.445" v="2583" actId="478"/>
          <ac:picMkLst>
            <pc:docMk/>
            <pc:sldMk cId="3381315208" sldId="458"/>
            <ac:picMk id="22" creationId="{6E699B6C-B4B0-AA88-1077-4C9B9239072F}"/>
          </ac:picMkLst>
        </pc:picChg>
      </pc:sldChg>
    </pc:docChg>
  </pc:docChgLst>
  <pc:docChgLst>
    <pc:chgData name="Mercolini, Paolo" userId="d0beb63c-6b3a-4987-9062-4c7271d7b76a" providerId="ADAL" clId="{D914AC83-4EA5-4AF0-8B46-131B628BA1D0}"/>
    <pc:docChg chg="undo custSel addSld delSld modSld sldOrd">
      <pc:chgData name="Mercolini, Paolo" userId="d0beb63c-6b3a-4987-9062-4c7271d7b76a" providerId="ADAL" clId="{D914AC83-4EA5-4AF0-8B46-131B628BA1D0}" dt="2024-02-21T10:01:18.142" v="245" actId="20577"/>
      <pc:docMkLst>
        <pc:docMk/>
      </pc:docMkLst>
      <pc:sldChg chg="modSp mod">
        <pc:chgData name="Mercolini, Paolo" userId="d0beb63c-6b3a-4987-9062-4c7271d7b76a" providerId="ADAL" clId="{D914AC83-4EA5-4AF0-8B46-131B628BA1D0}" dt="2024-02-19T14:07:45.029" v="199" actId="403"/>
        <pc:sldMkLst>
          <pc:docMk/>
          <pc:sldMk cId="3702999373" sldId="256"/>
        </pc:sldMkLst>
        <pc:spChg chg="mod">
          <ac:chgData name="Mercolini, Paolo" userId="d0beb63c-6b3a-4987-9062-4c7271d7b76a" providerId="ADAL" clId="{D914AC83-4EA5-4AF0-8B46-131B628BA1D0}" dt="2024-02-19T14:07:45.029" v="199" actId="403"/>
          <ac:spMkLst>
            <pc:docMk/>
            <pc:sldMk cId="3702999373" sldId="256"/>
            <ac:spMk id="5" creationId="{AA4C7F1C-BA6F-7D21-7129-D1393726722D}"/>
          </ac:spMkLst>
        </pc:spChg>
      </pc:sldChg>
      <pc:sldChg chg="modSp add mod ord">
        <pc:chgData name="Mercolini, Paolo" userId="d0beb63c-6b3a-4987-9062-4c7271d7b76a" providerId="ADAL" clId="{D914AC83-4EA5-4AF0-8B46-131B628BA1D0}" dt="2024-02-19T13:51:12.237" v="185" actId="20577"/>
        <pc:sldMkLst>
          <pc:docMk/>
          <pc:sldMk cId="98433896" sldId="337"/>
        </pc:sldMkLst>
        <pc:spChg chg="mod">
          <ac:chgData name="Mercolini, Paolo" userId="d0beb63c-6b3a-4987-9062-4c7271d7b76a" providerId="ADAL" clId="{D914AC83-4EA5-4AF0-8B46-131B628BA1D0}" dt="2024-02-19T13:51:12.237" v="185" actId="20577"/>
          <ac:spMkLst>
            <pc:docMk/>
            <pc:sldMk cId="98433896" sldId="337"/>
            <ac:spMk id="3" creationId="{0875F07A-ED1A-4226-B617-A20B97011718}"/>
          </ac:spMkLst>
        </pc:spChg>
        <pc:spChg chg="mod">
          <ac:chgData name="Mercolini, Paolo" userId="d0beb63c-6b3a-4987-9062-4c7271d7b76a" providerId="ADAL" clId="{D914AC83-4EA5-4AF0-8B46-131B628BA1D0}" dt="2024-02-19T13:50:31.012" v="177" actId="20577"/>
          <ac:spMkLst>
            <pc:docMk/>
            <pc:sldMk cId="98433896" sldId="337"/>
            <ac:spMk id="4" creationId="{D2414D7C-2B37-4788-AB44-50CC73DC052F}"/>
          </ac:spMkLst>
        </pc:spChg>
        <pc:spChg chg="mod">
          <ac:chgData name="Mercolini, Paolo" userId="d0beb63c-6b3a-4987-9062-4c7271d7b76a" providerId="ADAL" clId="{D914AC83-4EA5-4AF0-8B46-131B628BA1D0}" dt="2024-02-19T13:41:05.168" v="115" actId="207"/>
          <ac:spMkLst>
            <pc:docMk/>
            <pc:sldMk cId="98433896" sldId="337"/>
            <ac:spMk id="6" creationId="{9AAFE71E-E39E-380A-A104-F2D773185336}"/>
          </ac:spMkLst>
        </pc:spChg>
      </pc:sldChg>
      <pc:sldChg chg="add del">
        <pc:chgData name="Mercolini, Paolo" userId="d0beb63c-6b3a-4987-9062-4c7271d7b76a" providerId="ADAL" clId="{D914AC83-4EA5-4AF0-8B46-131B628BA1D0}" dt="2024-02-19T13:39:30.496" v="107" actId="47"/>
        <pc:sldMkLst>
          <pc:docMk/>
          <pc:sldMk cId="3118089057" sldId="347"/>
        </pc:sldMkLst>
      </pc:sldChg>
      <pc:sldChg chg="modSp mod">
        <pc:chgData name="Mercolini, Paolo" userId="d0beb63c-6b3a-4987-9062-4c7271d7b76a" providerId="ADAL" clId="{D914AC83-4EA5-4AF0-8B46-131B628BA1D0}" dt="2024-02-19T11:44:32.689" v="104" actId="1076"/>
        <pc:sldMkLst>
          <pc:docMk/>
          <pc:sldMk cId="162359411" sldId="433"/>
        </pc:sldMkLst>
        <pc:spChg chg="mod">
          <ac:chgData name="Mercolini, Paolo" userId="d0beb63c-6b3a-4987-9062-4c7271d7b76a" providerId="ADAL" clId="{D914AC83-4EA5-4AF0-8B46-131B628BA1D0}" dt="2024-02-19T11:44:32.689" v="104" actId="1076"/>
          <ac:spMkLst>
            <pc:docMk/>
            <pc:sldMk cId="162359411" sldId="433"/>
            <ac:spMk id="14" creationId="{9A069746-8D5D-40A2-BEAD-7EE0EE657211}"/>
          </ac:spMkLst>
        </pc:spChg>
      </pc:sldChg>
      <pc:sldChg chg="modSp mod">
        <pc:chgData name="Mercolini, Paolo" userId="d0beb63c-6b3a-4987-9062-4c7271d7b76a" providerId="ADAL" clId="{D914AC83-4EA5-4AF0-8B46-131B628BA1D0}" dt="2024-02-19T10:11:15.328" v="52" actId="20577"/>
        <pc:sldMkLst>
          <pc:docMk/>
          <pc:sldMk cId="3593552997" sldId="438"/>
        </pc:sldMkLst>
        <pc:spChg chg="mod">
          <ac:chgData name="Mercolini, Paolo" userId="d0beb63c-6b3a-4987-9062-4c7271d7b76a" providerId="ADAL" clId="{D914AC83-4EA5-4AF0-8B46-131B628BA1D0}" dt="2024-02-19T10:11:15.328" v="52" actId="20577"/>
          <ac:spMkLst>
            <pc:docMk/>
            <pc:sldMk cId="3593552997" sldId="438"/>
            <ac:spMk id="2" creationId="{75092DA2-169A-43D1-B7A6-EBBEE61801F8}"/>
          </ac:spMkLst>
        </pc:spChg>
      </pc:sldChg>
      <pc:sldChg chg="modSp mod">
        <pc:chgData name="Mercolini, Paolo" userId="d0beb63c-6b3a-4987-9062-4c7271d7b76a" providerId="ADAL" clId="{D914AC83-4EA5-4AF0-8B46-131B628BA1D0}" dt="2024-02-21T10:01:18.142" v="245" actId="20577"/>
        <pc:sldMkLst>
          <pc:docMk/>
          <pc:sldMk cId="2443188023" sldId="449"/>
        </pc:sldMkLst>
        <pc:graphicFrameChg chg="mod modGraphic">
          <ac:chgData name="Mercolini, Paolo" userId="d0beb63c-6b3a-4987-9062-4c7271d7b76a" providerId="ADAL" clId="{D914AC83-4EA5-4AF0-8B46-131B628BA1D0}" dt="2024-02-21T10:01:18.142" v="245" actId="20577"/>
          <ac:graphicFrameMkLst>
            <pc:docMk/>
            <pc:sldMk cId="2443188023" sldId="449"/>
            <ac:graphicFrameMk id="14" creationId="{2829F898-D938-07EB-C58C-8C97C592428B}"/>
          </ac:graphicFrameMkLst>
        </pc:graphicFrameChg>
      </pc:sldChg>
      <pc:sldChg chg="modSp mod">
        <pc:chgData name="Mercolini, Paolo" userId="d0beb63c-6b3a-4987-9062-4c7271d7b76a" providerId="ADAL" clId="{D914AC83-4EA5-4AF0-8B46-131B628BA1D0}" dt="2024-02-19T09:56:35.082" v="9" actId="20577"/>
        <pc:sldMkLst>
          <pc:docMk/>
          <pc:sldMk cId="3145172657" sldId="451"/>
        </pc:sldMkLst>
        <pc:spChg chg="mod">
          <ac:chgData name="Mercolini, Paolo" userId="d0beb63c-6b3a-4987-9062-4c7271d7b76a" providerId="ADAL" clId="{D914AC83-4EA5-4AF0-8B46-131B628BA1D0}" dt="2024-02-19T09:56:35.082" v="9" actId="20577"/>
          <ac:spMkLst>
            <pc:docMk/>
            <pc:sldMk cId="3145172657" sldId="451"/>
            <ac:spMk id="9" creationId="{BF9F7755-4250-367A-A941-127507AB9C14}"/>
          </ac:spMkLst>
        </pc:spChg>
        <pc:spChg chg="mod">
          <ac:chgData name="Mercolini, Paolo" userId="d0beb63c-6b3a-4987-9062-4c7271d7b76a" providerId="ADAL" clId="{D914AC83-4EA5-4AF0-8B46-131B628BA1D0}" dt="2024-02-19T09:56:33.603" v="8" actId="20577"/>
          <ac:spMkLst>
            <pc:docMk/>
            <pc:sldMk cId="3145172657" sldId="451"/>
            <ac:spMk id="25" creationId="{80432411-5C6A-5188-33A6-82738B522E84}"/>
          </ac:spMkLst>
        </pc:spChg>
        <pc:spChg chg="mod">
          <ac:chgData name="Mercolini, Paolo" userId="d0beb63c-6b3a-4987-9062-4c7271d7b76a" providerId="ADAL" clId="{D914AC83-4EA5-4AF0-8B46-131B628BA1D0}" dt="2024-02-19T09:56:31.994" v="7" actId="20577"/>
          <ac:spMkLst>
            <pc:docMk/>
            <pc:sldMk cId="3145172657" sldId="451"/>
            <ac:spMk id="28" creationId="{CA433821-D05A-D443-6677-A50A287B476E}"/>
          </ac:spMkLst>
        </pc:spChg>
        <pc:spChg chg="mod">
          <ac:chgData name="Mercolini, Paolo" userId="d0beb63c-6b3a-4987-9062-4c7271d7b76a" providerId="ADAL" clId="{D914AC83-4EA5-4AF0-8B46-131B628BA1D0}" dt="2024-02-19T09:56:30.387" v="5" actId="20577"/>
          <ac:spMkLst>
            <pc:docMk/>
            <pc:sldMk cId="3145172657" sldId="451"/>
            <ac:spMk id="30" creationId="{8B9C8F96-7EBB-01C5-E9FC-705935C75A1F}"/>
          </ac:spMkLst>
        </pc:spChg>
      </pc:sldChg>
      <pc:sldChg chg="modSp mod ord">
        <pc:chgData name="Mercolini, Paolo" userId="d0beb63c-6b3a-4987-9062-4c7271d7b76a" providerId="ADAL" clId="{D914AC83-4EA5-4AF0-8B46-131B628BA1D0}" dt="2024-02-19T13:39:57.700" v="111"/>
        <pc:sldMkLst>
          <pc:docMk/>
          <pc:sldMk cId="3954130366" sldId="454"/>
        </pc:sldMkLst>
        <pc:spChg chg="mod">
          <ac:chgData name="Mercolini, Paolo" userId="d0beb63c-6b3a-4987-9062-4c7271d7b76a" providerId="ADAL" clId="{D914AC83-4EA5-4AF0-8B46-131B628BA1D0}" dt="2024-02-19T10:05:50.835" v="16" actId="403"/>
          <ac:spMkLst>
            <pc:docMk/>
            <pc:sldMk cId="3954130366" sldId="454"/>
            <ac:spMk id="6" creationId="{36A4477F-1475-F3D9-4AB3-0EECF4EF5829}"/>
          </ac:spMkLst>
        </pc:spChg>
        <pc:spChg chg="mod">
          <ac:chgData name="Mercolini, Paolo" userId="d0beb63c-6b3a-4987-9062-4c7271d7b76a" providerId="ADAL" clId="{D914AC83-4EA5-4AF0-8B46-131B628BA1D0}" dt="2024-02-19T10:06:02.688" v="21" actId="20577"/>
          <ac:spMkLst>
            <pc:docMk/>
            <pc:sldMk cId="3954130366" sldId="454"/>
            <ac:spMk id="9" creationId="{BF9F7755-4250-367A-A941-127507AB9C14}"/>
          </ac:spMkLst>
        </pc:spChg>
        <pc:spChg chg="mod">
          <ac:chgData name="Mercolini, Paolo" userId="d0beb63c-6b3a-4987-9062-4c7271d7b76a" providerId="ADAL" clId="{D914AC83-4EA5-4AF0-8B46-131B628BA1D0}" dt="2024-02-19T10:06:00.577" v="20" actId="20577"/>
          <ac:spMkLst>
            <pc:docMk/>
            <pc:sldMk cId="3954130366" sldId="454"/>
            <ac:spMk id="25" creationId="{80432411-5C6A-5188-33A6-82738B522E84}"/>
          </ac:spMkLst>
        </pc:spChg>
        <pc:spChg chg="mod">
          <ac:chgData name="Mercolini, Paolo" userId="d0beb63c-6b3a-4987-9062-4c7271d7b76a" providerId="ADAL" clId="{D914AC83-4EA5-4AF0-8B46-131B628BA1D0}" dt="2024-02-19T10:06:04.066" v="22" actId="20577"/>
          <ac:spMkLst>
            <pc:docMk/>
            <pc:sldMk cId="3954130366" sldId="454"/>
            <ac:spMk id="28" creationId="{CA433821-D05A-D443-6677-A50A287B476E}"/>
          </ac:spMkLst>
        </pc:spChg>
        <pc:spChg chg="mod">
          <ac:chgData name="Mercolini, Paolo" userId="d0beb63c-6b3a-4987-9062-4c7271d7b76a" providerId="ADAL" clId="{D914AC83-4EA5-4AF0-8B46-131B628BA1D0}" dt="2024-02-19T10:06:05.329" v="23" actId="20577"/>
          <ac:spMkLst>
            <pc:docMk/>
            <pc:sldMk cId="3954130366" sldId="454"/>
            <ac:spMk id="30" creationId="{8B9C8F96-7EBB-01C5-E9FC-705935C75A1F}"/>
          </ac:spMkLst>
        </pc:spChg>
        <pc:spChg chg="mod">
          <ac:chgData name="Mercolini, Paolo" userId="d0beb63c-6b3a-4987-9062-4c7271d7b76a" providerId="ADAL" clId="{D914AC83-4EA5-4AF0-8B46-131B628BA1D0}" dt="2024-02-19T10:05:54.692" v="17" actId="1076"/>
          <ac:spMkLst>
            <pc:docMk/>
            <pc:sldMk cId="3954130366" sldId="454"/>
            <ac:spMk id="36" creationId="{8DD6FF5A-3DFA-4101-A35F-ED53396168AA}"/>
          </ac:spMkLst>
        </pc:spChg>
      </pc:sldChg>
      <pc:sldChg chg="new del">
        <pc:chgData name="Mercolini, Paolo" userId="d0beb63c-6b3a-4987-9062-4c7271d7b76a" providerId="ADAL" clId="{D914AC83-4EA5-4AF0-8B46-131B628BA1D0}" dt="2024-02-19T13:39:45.879" v="109" actId="47"/>
        <pc:sldMkLst>
          <pc:docMk/>
          <pc:sldMk cId="4144325671" sldId="45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89.97.218.158\Divisione\Bolzano\Prodotti\Template\Ripartizione%20risorse\Settori%20di%20intervento%20complessivo_gra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81728955431766"/>
          <c:y val="0.10488917209048292"/>
          <c:w val="0.42565084668168229"/>
          <c:h val="0.66154683286355098"/>
        </c:manualLayout>
      </c:layout>
      <c:pieChart>
        <c:varyColors val="1"/>
        <c:ser>
          <c:idx val="0"/>
          <c:order val="0"/>
          <c:spPr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explosion val="2"/>
          <c:dPt>
            <c:idx val="0"/>
            <c:bubble3D val="0"/>
            <c:explosion val="18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618-445E-A704-A6042D689AEE}"/>
              </c:ext>
            </c:extLst>
          </c:dPt>
          <c:dPt>
            <c:idx val="1"/>
            <c:bubble3D val="0"/>
            <c:spPr>
              <a:solidFill>
                <a:srgbClr val="FA7816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618-445E-A704-A6042D689AE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618-445E-A704-A6042D689AEE}"/>
              </c:ext>
            </c:extLst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618-445E-A704-A6042D689AEE}"/>
              </c:ext>
            </c:extLst>
          </c:dPt>
          <c:dPt>
            <c:idx val="4"/>
            <c:bubble3D val="0"/>
            <c:explosion val="0"/>
            <c:spPr>
              <a:solidFill>
                <a:srgbClr val="0AA47F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618-445E-A704-A6042D689AEE}"/>
              </c:ext>
            </c:extLst>
          </c:dPt>
          <c:cat>
            <c:strRef>
              <c:f>'Settori di intervento'!$G$41:$G$45</c:f>
              <c:strCache>
                <c:ptCount val="5"/>
                <c:pt idx="0">
                  <c:v>a.i - Ricerca e innovazione</c:v>
                </c:pt>
                <c:pt idx="1">
                  <c:v>a.ii - Digitalizzazione</c:v>
                </c:pt>
                <c:pt idx="2">
                  <c:v>b.i - Efficienza energetica</c:v>
                </c:pt>
                <c:pt idx="3">
                  <c:v>b.iv - Adattamento e prevenzione</c:v>
                </c:pt>
                <c:pt idx="4">
                  <c:v>b.viii - Mobilità urbana sostenibile</c:v>
                </c:pt>
              </c:strCache>
            </c:strRef>
          </c:cat>
          <c:val>
            <c:numRef>
              <c:f>'Settori di intervento'!$I$41:$I$45</c:f>
              <c:numCache>
                <c:formatCode>0%</c:formatCode>
                <c:ptCount val="5"/>
                <c:pt idx="0">
                  <c:v>0.25</c:v>
                </c:pt>
                <c:pt idx="1">
                  <c:v>0.15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618-445E-A704-A6042D689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>
          <a:latin typeface="Arial" panose="020B0604020202020204" pitchFamily="34" charset="0"/>
          <a:cs typeface="Arial" panose="020B0604020202020204" pitchFamily="34" charset="0"/>
        </a:defRPr>
      </a:pPr>
      <a:endParaRPr lang="it-IT"/>
    </a:p>
  </c:txPr>
  <c:externalData r:id="rId1">
    <c:autoUpdate val="0"/>
  </c:externalData>
</c:chartSpace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10" Type="http://schemas.openxmlformats.org/officeDocument/2006/relationships/image" Target="../media/image42.svg"/><Relationship Id="rId4" Type="http://schemas.openxmlformats.org/officeDocument/2006/relationships/image" Target="../media/image36.svg"/><Relationship Id="rId9" Type="http://schemas.openxmlformats.org/officeDocument/2006/relationships/image" Target="../media/image41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10" Type="http://schemas.openxmlformats.org/officeDocument/2006/relationships/image" Target="../media/image42.svg"/><Relationship Id="rId4" Type="http://schemas.openxmlformats.org/officeDocument/2006/relationships/image" Target="../media/image36.svg"/><Relationship Id="rId9" Type="http://schemas.openxmlformats.org/officeDocument/2006/relationships/image" Target="../media/image4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18A64D-3FEA-402E-9633-F697F3F0120F}" type="doc">
      <dgm:prSet loTypeId="urn:microsoft.com/office/officeart/2005/8/layout/lProcess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2BAA103A-431C-44EE-82B8-58616F992365}">
      <dgm:prSet phldrT="[Testo]" custT="1"/>
      <dgm:spPr/>
      <dgm:t>
        <a:bodyPr/>
        <a:lstStyle/>
        <a:p>
          <a:r>
            <a:rPr lang="it-IT" sz="1600" b="1">
              <a:latin typeface="Arial" panose="020B0604020202020204" pitchFamily="34" charset="0"/>
            </a:rPr>
            <a:t>PMI + STARTUP</a:t>
          </a:r>
        </a:p>
        <a:p>
          <a:r>
            <a:rPr lang="it-IT" sz="1600" b="1" i="1">
              <a:latin typeface="Arial" panose="020B0604020202020204" pitchFamily="34" charset="0"/>
            </a:rPr>
            <a:t>KMU + STARTUP</a:t>
          </a:r>
          <a:endParaRPr lang="it-IT" sz="1600" b="1" i="1"/>
        </a:p>
      </dgm:t>
    </dgm:pt>
    <dgm:pt modelId="{44F05F09-CA09-4E30-9880-14B8B9770C40}" type="parTrans" cxnId="{00238667-3B68-47F7-BCF7-87D58AE5CF70}">
      <dgm:prSet/>
      <dgm:spPr/>
      <dgm:t>
        <a:bodyPr/>
        <a:lstStyle/>
        <a:p>
          <a:endParaRPr lang="it-IT"/>
        </a:p>
      </dgm:t>
    </dgm:pt>
    <dgm:pt modelId="{89103ACC-08A9-497A-B743-FF14E610F9B5}" type="sibTrans" cxnId="{00238667-3B68-47F7-BCF7-87D58AE5CF70}">
      <dgm:prSet/>
      <dgm:spPr/>
      <dgm:t>
        <a:bodyPr/>
        <a:lstStyle/>
        <a:p>
          <a:endParaRPr lang="it-IT"/>
        </a:p>
      </dgm:t>
    </dgm:pt>
    <dgm:pt modelId="{1235FBCC-AE00-4342-82F2-DF8CD3944018}">
      <dgm:prSet phldrT="[Testo]" custT="1"/>
      <dgm:spPr/>
      <dgm:t>
        <a:bodyPr/>
        <a:lstStyle/>
        <a:p>
          <a:pPr algn="ctr">
            <a:buNone/>
          </a:pPr>
          <a:r>
            <a:rPr lang="it-IT" sz="1200" b="1" kern="1200">
              <a:latin typeface="Arial" panose="020B0604020202020204" pitchFamily="34" charset="0"/>
            </a:rPr>
            <a:t>singole – </a:t>
          </a:r>
          <a:r>
            <a:rPr lang="it-IT" sz="1200" b="1" i="1" kern="1200" err="1">
              <a:latin typeface="Arial" panose="020B0604020202020204" pitchFamily="34" charset="0"/>
            </a:rPr>
            <a:t>einzeln</a:t>
          </a:r>
          <a:r>
            <a:rPr lang="it-IT" sz="1200" b="1" i="1" kern="1200">
              <a:latin typeface="Arial" panose="020B0604020202020204" pitchFamily="34" charset="0"/>
            </a:rPr>
            <a:t> </a:t>
          </a:r>
        </a:p>
        <a:p>
          <a:pPr algn="ctr">
            <a:buNone/>
          </a:pPr>
          <a:r>
            <a:rPr lang="it-IT" sz="1200" kern="1200">
              <a:latin typeface="Arial" panose="020B0604020202020204" pitchFamily="34" charset="0"/>
            </a:rPr>
            <a:t>dal 45% al 70% piccola impresa                          von </a:t>
          </a:r>
          <a:r>
            <a:rPr lang="it-IT" sz="1200" i="1" kern="1200">
              <a:latin typeface="Arial" panose="020B0604020202020204" pitchFamily="34" charset="0"/>
            </a:rPr>
            <a:t>45% bis 70% </a:t>
          </a:r>
          <a:r>
            <a:rPr lang="it-IT" sz="1200" i="1" kern="1200" err="1">
              <a:latin typeface="Arial" panose="020B0604020202020204" pitchFamily="34" charset="0"/>
            </a:rPr>
            <a:t>Kleinunternehmen</a:t>
          </a:r>
          <a:endParaRPr lang="it-IT" sz="1200" i="1" kern="1200">
            <a:latin typeface="Arial" panose="020B0604020202020204" pitchFamily="34" charset="0"/>
          </a:endParaRPr>
        </a:p>
        <a:p>
          <a:pPr algn="ctr">
            <a:buNone/>
          </a:pPr>
          <a:r>
            <a:rPr lang="it-IT" sz="1200" kern="1200">
              <a:latin typeface="Arial" panose="020B0604020202020204" pitchFamily="34" charset="0"/>
            </a:rPr>
            <a:t>dal 35% al 60% media impresa                        von 3</a:t>
          </a:r>
          <a:r>
            <a:rPr lang="it-IT" sz="1200" i="1" kern="1200">
              <a:latin typeface="Arial" panose="020B0604020202020204" pitchFamily="34" charset="0"/>
            </a:rPr>
            <a:t>5% bis 60%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mittleres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U.nehmen</a:t>
          </a:r>
          <a:endParaRPr lang="it-IT" sz="1200" i="1" kern="120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9FA72C40-BE65-4AF2-BD8B-EFEC2391D653}" type="parTrans" cxnId="{161AFF01-6429-4BF9-B318-FAD234302FD6}">
      <dgm:prSet/>
      <dgm:spPr/>
      <dgm:t>
        <a:bodyPr/>
        <a:lstStyle/>
        <a:p>
          <a:endParaRPr lang="it-IT"/>
        </a:p>
      </dgm:t>
    </dgm:pt>
    <dgm:pt modelId="{F4862A3E-2AFF-4F46-8808-6F55785BE344}" type="sibTrans" cxnId="{161AFF01-6429-4BF9-B318-FAD234302FD6}">
      <dgm:prSet/>
      <dgm:spPr/>
      <dgm:t>
        <a:bodyPr/>
        <a:lstStyle/>
        <a:p>
          <a:endParaRPr lang="it-IT"/>
        </a:p>
      </dgm:t>
    </dgm:pt>
    <dgm:pt modelId="{D0F4C482-F506-479B-B55D-6C6D54AA546F}">
      <dgm:prSet phldrT="[Tes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100" b="1">
              <a:latin typeface="Arial" panose="020B0604020202020204" pitchFamily="34" charset="0"/>
            </a:rPr>
            <a:t>in cooperazione tra di esse</a:t>
          </a:r>
        </a:p>
        <a:p>
          <a:pPr>
            <a:buFont typeface="Arial" panose="020B0604020202020204" pitchFamily="34" charset="0"/>
            <a:buChar char="•"/>
          </a:pPr>
          <a:r>
            <a:rPr lang="it-IT" sz="1100" b="1" i="1">
              <a:latin typeface="Arial" panose="020B0604020202020204" pitchFamily="34" charset="0"/>
            </a:rPr>
            <a:t>in </a:t>
          </a:r>
          <a:r>
            <a:rPr lang="it-IT" sz="1100" b="1" i="1" err="1">
              <a:latin typeface="Arial" panose="020B0604020202020204" pitchFamily="34" charset="0"/>
            </a:rPr>
            <a:t>Zusammenarbeit</a:t>
          </a:r>
          <a:r>
            <a:rPr lang="it-IT" sz="1100" b="1" i="1">
              <a:latin typeface="Arial" panose="020B0604020202020204" pitchFamily="34" charset="0"/>
            </a:rPr>
            <a:t> </a:t>
          </a:r>
          <a:r>
            <a:rPr lang="it-IT" sz="1100" b="1" i="1" err="1">
              <a:latin typeface="Arial" panose="020B0604020202020204" pitchFamily="34" charset="0"/>
            </a:rPr>
            <a:t>untereinander</a:t>
          </a:r>
          <a:endParaRPr lang="it-IT" sz="1100" b="1" i="1">
            <a:latin typeface="Arial" panose="020B0604020202020204" pitchFamily="34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it-IT" sz="110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dal 60% al 80% </a:t>
          </a:r>
          <a:r>
            <a:rPr lang="it-IT" sz="1100">
              <a:latin typeface="Arial" panose="020B0604020202020204" pitchFamily="34" charset="0"/>
            </a:rPr>
            <a:t>piccola impresa                                  </a:t>
          </a:r>
          <a:r>
            <a:rPr lang="it-IT" sz="1100" i="1">
              <a:latin typeface="Arial" panose="020B0604020202020204" pitchFamily="34" charset="0"/>
            </a:rPr>
            <a:t>v</a:t>
          </a:r>
          <a:r>
            <a:rPr lang="it-IT" sz="110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60% bis 80%</a:t>
          </a:r>
          <a:r>
            <a:rPr lang="it-IT" sz="1100" i="1">
              <a:latin typeface="Arial" panose="020B0604020202020204" pitchFamily="34" charset="0"/>
            </a:rPr>
            <a:t> </a:t>
          </a:r>
          <a:r>
            <a:rPr lang="it-IT" sz="1100" i="1" err="1">
              <a:latin typeface="Arial" panose="020B0604020202020204" pitchFamily="34" charset="0"/>
            </a:rPr>
            <a:t>Kleinunternehmen</a:t>
          </a:r>
          <a:r>
            <a:rPr lang="it-IT" sz="1100">
              <a:latin typeface="Arial" panose="020B0604020202020204" pitchFamily="34" charset="0"/>
            </a:rPr>
            <a:t> </a:t>
          </a:r>
        </a:p>
        <a:p>
          <a:pPr>
            <a:buFont typeface="Arial" panose="020B0604020202020204" pitchFamily="34" charset="0"/>
            <a:buChar char="•"/>
          </a:pPr>
          <a:r>
            <a:rPr lang="it-IT" sz="1100">
              <a:latin typeface="Arial" panose="020B0604020202020204" pitchFamily="34" charset="0"/>
            </a:rPr>
            <a:t>Dal 50% al 75% media impresa                                  v</a:t>
          </a:r>
          <a:r>
            <a:rPr lang="it-IT" sz="110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50% bis 75%</a:t>
          </a:r>
          <a:r>
            <a:rPr lang="it-IT" sz="1100">
              <a:latin typeface="Arial" panose="020B0604020202020204" pitchFamily="34" charset="0"/>
            </a:rPr>
            <a:t> </a:t>
          </a:r>
          <a:r>
            <a:rPr lang="it-IT" sz="1100" i="1" err="1">
              <a:latin typeface="Arial" panose="020B0604020202020204" pitchFamily="34" charset="0"/>
            </a:rPr>
            <a:t>mittleres</a:t>
          </a:r>
          <a:r>
            <a:rPr lang="it-IT" sz="1100" i="1">
              <a:latin typeface="Arial" panose="020B0604020202020204" pitchFamily="34" charset="0"/>
            </a:rPr>
            <a:t> </a:t>
          </a:r>
          <a:r>
            <a:rPr lang="it-IT" sz="1100" i="1" err="1">
              <a:latin typeface="Arial" panose="020B0604020202020204" pitchFamily="34" charset="0"/>
            </a:rPr>
            <a:t>Unternehmen</a:t>
          </a:r>
          <a:r>
            <a:rPr lang="it-IT" sz="1000">
              <a:latin typeface="Arial" panose="020B0604020202020204" pitchFamily="34" charset="0"/>
            </a:rPr>
            <a:t>)</a:t>
          </a:r>
          <a:endParaRPr lang="it-IT" sz="1000"/>
        </a:p>
      </dgm:t>
    </dgm:pt>
    <dgm:pt modelId="{B8727F60-BD71-4825-A5DA-0FD8623C17E8}" type="parTrans" cxnId="{4767AAC1-6E54-4E2B-A571-9D69C6D3320D}">
      <dgm:prSet/>
      <dgm:spPr/>
      <dgm:t>
        <a:bodyPr/>
        <a:lstStyle/>
        <a:p>
          <a:endParaRPr lang="it-IT"/>
        </a:p>
      </dgm:t>
    </dgm:pt>
    <dgm:pt modelId="{C939AC40-85A8-47C9-9328-C68A000D2865}" type="sibTrans" cxnId="{4767AAC1-6E54-4E2B-A571-9D69C6D3320D}">
      <dgm:prSet/>
      <dgm:spPr/>
      <dgm:t>
        <a:bodyPr/>
        <a:lstStyle/>
        <a:p>
          <a:endParaRPr lang="it-IT"/>
        </a:p>
      </dgm:t>
    </dgm:pt>
    <dgm:pt modelId="{3DED146B-6F18-45DA-B6E6-442743FD4185}">
      <dgm:prSet phldrT="[Testo]" custT="1"/>
      <dgm:spPr/>
      <dgm:t>
        <a:bodyPr/>
        <a:lstStyle/>
        <a:p>
          <a:r>
            <a:rPr lang="it-IT" sz="1400" b="1">
              <a:solidFill>
                <a:srgbClr val="000000"/>
              </a:solidFill>
              <a:latin typeface="Arial" panose="020B0604020202020204" pitchFamily="34" charset="0"/>
            </a:rPr>
            <a:t>PMI a media capitalizzazione</a:t>
          </a:r>
        </a:p>
        <a:p>
          <a:r>
            <a:rPr lang="it-IT" sz="1400" b="1" i="1">
              <a:solidFill>
                <a:srgbClr val="000000"/>
              </a:solidFill>
              <a:latin typeface="Arial" panose="020B0604020202020204" pitchFamily="34" charset="0"/>
            </a:rPr>
            <a:t>KMU </a:t>
          </a:r>
          <a:r>
            <a:rPr lang="it-IT" sz="1400" b="1" i="1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1400" b="1" i="1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err="1">
              <a:solidFill>
                <a:srgbClr val="000000"/>
              </a:solidFill>
              <a:latin typeface="Arial" panose="020B0604020202020204" pitchFamily="34" charset="0"/>
            </a:rPr>
            <a:t>mittelgroßer</a:t>
          </a:r>
          <a:r>
            <a:rPr lang="it-IT" sz="1400" b="1" i="1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err="1">
              <a:solidFill>
                <a:srgbClr val="000000"/>
              </a:solidFill>
              <a:latin typeface="Arial" panose="020B0604020202020204" pitchFamily="34" charset="0"/>
            </a:rPr>
            <a:t>Marktkapitalisierung</a:t>
          </a:r>
          <a:endParaRPr lang="it-IT" sz="1400" b="1" i="1"/>
        </a:p>
      </dgm:t>
    </dgm:pt>
    <dgm:pt modelId="{A1266EA5-E003-4E4F-8FD1-16E39B245009}" type="parTrans" cxnId="{D3C403DF-744C-43BA-8DF4-3EE9F42F8586}">
      <dgm:prSet/>
      <dgm:spPr/>
      <dgm:t>
        <a:bodyPr/>
        <a:lstStyle/>
        <a:p>
          <a:endParaRPr lang="it-IT"/>
        </a:p>
      </dgm:t>
    </dgm:pt>
    <dgm:pt modelId="{4025DF5C-085D-4160-B910-2E3EA25686DB}" type="sibTrans" cxnId="{D3C403DF-744C-43BA-8DF4-3EE9F42F8586}">
      <dgm:prSet/>
      <dgm:spPr/>
      <dgm:t>
        <a:bodyPr/>
        <a:lstStyle/>
        <a:p>
          <a:endParaRPr lang="it-IT"/>
        </a:p>
      </dgm:t>
    </dgm:pt>
    <dgm:pt modelId="{041DEF8B-2FEB-4BFD-AA58-43B4DAC09D8D}">
      <dgm:prSet phldrT="[Testo]" custT="1"/>
      <dgm:spPr/>
      <dgm:t>
        <a:bodyPr/>
        <a:lstStyle/>
        <a:p>
          <a:pPr>
            <a:buNone/>
          </a:pPr>
          <a:r>
            <a:rPr lang="it-IT" sz="1200" b="1" dirty="0">
              <a:latin typeface="Arial" panose="020B0604020202020204" pitchFamily="34" charset="0"/>
            </a:rPr>
            <a:t>singole – </a:t>
          </a:r>
          <a:r>
            <a:rPr lang="it-IT" sz="1200" b="1" i="1" dirty="0" err="1">
              <a:latin typeface="Arial" panose="020B0604020202020204" pitchFamily="34" charset="0"/>
            </a:rPr>
            <a:t>einzeln</a:t>
          </a:r>
          <a:endParaRPr lang="it-IT" sz="1200" b="1" i="1" dirty="0">
            <a:latin typeface="Arial" panose="020B0604020202020204" pitchFamily="34" charset="0"/>
          </a:endParaRPr>
        </a:p>
        <a:p>
          <a:pPr>
            <a:buNone/>
          </a:pPr>
          <a:r>
            <a:rPr lang="it-IT" sz="1200" dirty="0">
              <a:latin typeface="Arial" panose="020B0604020202020204" pitchFamily="34" charset="0"/>
            </a:rPr>
            <a:t>Dal 25% al 50%</a:t>
          </a:r>
        </a:p>
        <a:p>
          <a:pPr>
            <a:buNone/>
          </a:pPr>
          <a:r>
            <a:rPr lang="it-IT" sz="1200" i="1" dirty="0">
              <a:latin typeface="Arial" panose="020B0604020202020204" pitchFamily="34" charset="0"/>
            </a:rPr>
            <a:t>Von 25% bis 50%</a:t>
          </a:r>
        </a:p>
      </dgm:t>
    </dgm:pt>
    <dgm:pt modelId="{20E378C2-54E9-486A-9100-513B17C2EBB1}" type="parTrans" cxnId="{21D911B3-B02A-4435-BDE8-978F1C22957B}">
      <dgm:prSet/>
      <dgm:spPr/>
      <dgm:t>
        <a:bodyPr/>
        <a:lstStyle/>
        <a:p>
          <a:endParaRPr lang="it-IT"/>
        </a:p>
      </dgm:t>
    </dgm:pt>
    <dgm:pt modelId="{6A4D5527-A3AE-4250-B8E2-6383DDB1D3C3}" type="sibTrans" cxnId="{21D911B3-B02A-4435-BDE8-978F1C22957B}">
      <dgm:prSet/>
      <dgm:spPr/>
      <dgm:t>
        <a:bodyPr/>
        <a:lstStyle/>
        <a:p>
          <a:endParaRPr lang="it-IT"/>
        </a:p>
      </dgm:t>
    </dgm:pt>
    <dgm:pt modelId="{F47AF1B5-0248-4F63-8D7A-942C69DD2084}">
      <dgm:prSet phldrT="[Testo]" custT="1"/>
      <dgm:spPr/>
      <dgm:t>
        <a:bodyPr/>
        <a:lstStyle/>
        <a:p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Grande impresa</a:t>
          </a:r>
        </a:p>
        <a:p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Gro</a:t>
          </a:r>
          <a:r>
            <a:rPr lang="de-DE" sz="1800" b="1">
              <a:latin typeface="Arial" panose="020B0604020202020204" pitchFamily="34" charset="0"/>
              <a:cs typeface="Arial" panose="020B0604020202020204" pitchFamily="34" charset="0"/>
            </a:rPr>
            <a:t>ß</a:t>
          </a:r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unternehmen</a:t>
          </a:r>
          <a:endParaRPr lang="it-IT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B9A02-6688-471F-8041-9D63E0F665A6}" type="parTrans" cxnId="{4C9F91C7-8CCC-4E73-8CC1-C08328BA7B64}">
      <dgm:prSet/>
      <dgm:spPr/>
      <dgm:t>
        <a:bodyPr/>
        <a:lstStyle/>
        <a:p>
          <a:endParaRPr lang="it-IT"/>
        </a:p>
      </dgm:t>
    </dgm:pt>
    <dgm:pt modelId="{5507A20F-3A16-4E00-ACBC-9F9FE007C3C9}" type="sibTrans" cxnId="{4C9F91C7-8CCC-4E73-8CC1-C08328BA7B64}">
      <dgm:prSet/>
      <dgm:spPr/>
      <dgm:t>
        <a:bodyPr/>
        <a:lstStyle/>
        <a:p>
          <a:endParaRPr lang="it-IT"/>
        </a:p>
      </dgm:t>
    </dgm:pt>
    <dgm:pt modelId="{A97A9754-CC97-4577-8FA3-7608F1579D46}">
      <dgm:prSet phldrT="[Testo]" custT="1"/>
      <dgm:spPr/>
      <dgm:t>
        <a:bodyPr/>
        <a:lstStyle/>
        <a:p>
          <a:pPr>
            <a:buNone/>
          </a:pPr>
          <a:r>
            <a:rPr lang="it-IT" sz="1200" b="1" dirty="0">
              <a:latin typeface="Arial" panose="020B0604020202020204" pitchFamily="34" charset="0"/>
            </a:rPr>
            <a:t>singole – </a:t>
          </a:r>
          <a:r>
            <a:rPr lang="it-IT" sz="1200" b="1" dirty="0" err="1">
              <a:latin typeface="Arial" panose="020B0604020202020204" pitchFamily="34" charset="0"/>
            </a:rPr>
            <a:t>e</a:t>
          </a:r>
          <a:r>
            <a:rPr lang="it-IT" sz="1200" b="1" i="1" dirty="0" err="1">
              <a:latin typeface="Arial" panose="020B0604020202020204" pitchFamily="34" charset="0"/>
            </a:rPr>
            <a:t>inzeln</a:t>
          </a:r>
          <a:endParaRPr lang="it-IT" sz="1200" b="1" i="1" dirty="0">
            <a:latin typeface="Arial" panose="020B0604020202020204" pitchFamily="34" charset="0"/>
          </a:endParaRPr>
        </a:p>
        <a:p>
          <a:pPr>
            <a:buNone/>
          </a:pPr>
          <a:r>
            <a:rPr lang="it-IT" sz="1100" dirty="0">
              <a:latin typeface="Arial" panose="020B0604020202020204" pitchFamily="34" charset="0"/>
            </a:rPr>
            <a:t>Dal 25% al 50%</a:t>
          </a:r>
        </a:p>
        <a:p>
          <a:pPr>
            <a:buNone/>
          </a:pPr>
          <a:r>
            <a:rPr lang="it-IT" sz="1100" i="1" dirty="0">
              <a:latin typeface="Arial" panose="020B0604020202020204" pitchFamily="34" charset="0"/>
            </a:rPr>
            <a:t>Von 25% bis 50%</a:t>
          </a:r>
          <a:endParaRPr lang="it-IT" sz="1100" dirty="0">
            <a:latin typeface="Arial" panose="020B0604020202020204" pitchFamily="34" charset="0"/>
          </a:endParaRPr>
        </a:p>
      </dgm:t>
    </dgm:pt>
    <dgm:pt modelId="{4FFD1E94-803C-4AAC-AE79-0E4FDAAB2EE4}" type="parTrans" cxnId="{969A62C9-27FF-4592-8E6D-50F67BCE7BC3}">
      <dgm:prSet/>
      <dgm:spPr/>
      <dgm:t>
        <a:bodyPr/>
        <a:lstStyle/>
        <a:p>
          <a:endParaRPr lang="it-IT"/>
        </a:p>
      </dgm:t>
    </dgm:pt>
    <dgm:pt modelId="{44980532-7D3D-4435-AC94-9280A97DFB36}" type="sibTrans" cxnId="{969A62C9-27FF-4592-8E6D-50F67BCE7BC3}">
      <dgm:prSet/>
      <dgm:spPr/>
      <dgm:t>
        <a:bodyPr/>
        <a:lstStyle/>
        <a:p>
          <a:endParaRPr lang="it-IT"/>
        </a:p>
      </dgm:t>
    </dgm:pt>
    <dgm:pt modelId="{9B723C2F-C636-41B4-9264-65A5A5F359B0}">
      <dgm:prSet phldrT="[Testo]" custT="1"/>
      <dgm:spPr/>
      <dgm:t>
        <a:bodyPr/>
        <a:lstStyle/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kern="1200" dirty="0">
              <a:latin typeface="Arial" panose="020B0604020202020204" pitchFamily="34" charset="0"/>
            </a:rPr>
            <a:t>in cooperazione con PMI</a:t>
          </a:r>
        </a:p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kern="1200" dirty="0">
              <a:latin typeface="Arial" panose="020B0604020202020204" pitchFamily="34" charset="0"/>
            </a:rPr>
            <a:t>Dal 40% al 65% </a:t>
          </a:r>
        </a:p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</a:p>
      </dgm:t>
    </dgm:pt>
    <dgm:pt modelId="{A4832C23-4854-4327-8374-58DC28EE9E38}" type="parTrans" cxnId="{D20B2826-C3EB-4BE4-B875-040E66E89516}">
      <dgm:prSet/>
      <dgm:spPr/>
      <dgm:t>
        <a:bodyPr/>
        <a:lstStyle/>
        <a:p>
          <a:endParaRPr lang="it-IT"/>
        </a:p>
      </dgm:t>
    </dgm:pt>
    <dgm:pt modelId="{99C6351A-2040-4426-BEF9-2A23672E8C94}" type="sibTrans" cxnId="{D20B2826-C3EB-4BE4-B875-040E66E89516}">
      <dgm:prSet/>
      <dgm:spPr/>
      <dgm:t>
        <a:bodyPr/>
        <a:lstStyle/>
        <a:p>
          <a:endParaRPr lang="it-IT"/>
        </a:p>
      </dgm:t>
    </dgm:pt>
    <dgm:pt modelId="{BA8E1B67-4AB4-4B76-9EE3-CDFBC2FF8878}">
      <dgm:prSet custT="1"/>
      <dgm:spPr/>
      <dgm:t>
        <a:bodyPr/>
        <a:lstStyle/>
        <a:p>
          <a:r>
            <a:rPr lang="it-IT" sz="1050" b="1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                            </a:t>
          </a:r>
        </a:p>
        <a:p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50" b="1" i="1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1050">
              <a:latin typeface="Arial" panose="020B0604020202020204" pitchFamily="34" charset="0"/>
            </a:rPr>
            <a:t>Dal 40% al 65% </a:t>
          </a:r>
        </a:p>
        <a:p>
          <a:pPr>
            <a:buFont typeface="Arial" panose="020B0604020202020204" pitchFamily="34" charset="0"/>
            <a:buNone/>
          </a:pPr>
          <a:r>
            <a:rPr lang="it-IT" sz="105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100" i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637C00-DB2E-407D-8E5C-B2B18026A5D1}" type="parTrans" cxnId="{73DCCEA7-C621-4CBC-9566-8062478A9825}">
      <dgm:prSet/>
      <dgm:spPr/>
      <dgm:t>
        <a:bodyPr/>
        <a:lstStyle/>
        <a:p>
          <a:endParaRPr lang="it-IT"/>
        </a:p>
      </dgm:t>
    </dgm:pt>
    <dgm:pt modelId="{5400BAE0-A8DB-4526-8F5B-B77F87A855E6}" type="sibTrans" cxnId="{73DCCEA7-C621-4CBC-9566-8062478A9825}">
      <dgm:prSet/>
      <dgm:spPr/>
      <dgm:t>
        <a:bodyPr/>
        <a:lstStyle/>
        <a:p>
          <a:endParaRPr lang="it-IT"/>
        </a:p>
      </dgm:t>
    </dgm:pt>
    <dgm:pt modelId="{3AEA2153-94BD-404F-8C83-1B3EFD05141E}">
      <dgm:prSet custT="1"/>
      <dgm:spPr/>
      <dgm:t>
        <a:bodyPr/>
        <a:lstStyle/>
        <a:p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Istituti di ricerca Forschung/ </a:t>
          </a:r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it-IT" sz="1800"/>
        </a:p>
      </dgm:t>
    </dgm:pt>
    <dgm:pt modelId="{4298BE6F-E179-46C8-B39B-E182BD8ECB46}" type="parTrans" cxnId="{5B3C03E1-970D-4050-AB52-6E180BE12D43}">
      <dgm:prSet/>
      <dgm:spPr/>
      <dgm:t>
        <a:bodyPr/>
        <a:lstStyle/>
        <a:p>
          <a:endParaRPr lang="it-IT"/>
        </a:p>
      </dgm:t>
    </dgm:pt>
    <dgm:pt modelId="{B2DEEC48-A184-4825-AC68-6579F55B3A5C}" type="sibTrans" cxnId="{5B3C03E1-970D-4050-AB52-6E180BE12D43}">
      <dgm:prSet/>
      <dgm:spPr/>
      <dgm:t>
        <a:bodyPr/>
        <a:lstStyle/>
        <a:p>
          <a:endParaRPr lang="it-IT"/>
        </a:p>
      </dgm:t>
    </dgm:pt>
    <dgm:pt modelId="{01751D07-62E2-4E08-8D4B-C9AA8CA56AC8}">
      <dgm:prSet custT="1"/>
      <dgm:spPr/>
      <dgm:t>
        <a:bodyPr/>
        <a:lstStyle/>
        <a:p>
          <a:r>
            <a:rPr lang="it-IT" sz="1050" b="1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+ PMI</a:t>
          </a:r>
        </a:p>
        <a:p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000" b="1" i="1">
              <a:latin typeface="Arial" panose="020B0604020202020204" pitchFamily="34" charset="0"/>
              <a:cs typeface="Arial" panose="020B0604020202020204" pitchFamily="34" charset="0"/>
            </a:rPr>
            <a:t> +KMU</a:t>
          </a:r>
          <a:endParaRPr lang="it-IT" sz="1000" b="1" i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1000" dirty="0">
              <a:latin typeface="Arial" panose="020B0604020202020204" pitchFamily="34" charset="0"/>
            </a:rPr>
            <a:t>Dal 40% al 65% </a:t>
          </a:r>
        </a:p>
        <a:p>
          <a:pPr>
            <a:buFont typeface="Arial" panose="020B0604020202020204" pitchFamily="34" charset="0"/>
            <a:buNone/>
          </a:pPr>
          <a:r>
            <a:rPr lang="it-IT" sz="1000" i="1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0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9F8304-37CE-40CA-9879-C68A0D016527}" type="parTrans" cxnId="{FC06EC5F-7235-4A23-B88E-CC0433FBEE7A}">
      <dgm:prSet/>
      <dgm:spPr/>
      <dgm:t>
        <a:bodyPr/>
        <a:lstStyle/>
        <a:p>
          <a:endParaRPr lang="it-IT"/>
        </a:p>
      </dgm:t>
    </dgm:pt>
    <dgm:pt modelId="{6F18F6B7-FAEA-480F-8D20-B21C50B6D66E}" type="sibTrans" cxnId="{FC06EC5F-7235-4A23-B88E-CC0433FBEE7A}">
      <dgm:prSet/>
      <dgm:spPr/>
      <dgm:t>
        <a:bodyPr/>
        <a:lstStyle/>
        <a:p>
          <a:endParaRPr lang="it-IT"/>
        </a:p>
      </dgm:t>
    </dgm:pt>
    <dgm:pt modelId="{0CA258A7-45AE-4041-ADC9-F69857F0D78E}">
      <dgm:prSet custT="1"/>
      <dgm:spPr/>
      <dgm:t>
        <a:bodyPr/>
        <a:lstStyle/>
        <a:p>
          <a:pPr>
            <a:buNone/>
          </a:pPr>
          <a:r>
            <a:rPr lang="it-IT" sz="1200" b="1">
              <a:latin typeface="Arial" panose="020B0604020202020204" pitchFamily="34" charset="0"/>
            </a:rPr>
            <a:t>singole – </a:t>
          </a:r>
          <a:r>
            <a:rPr lang="it-IT" sz="1200" b="1" i="1" err="1">
              <a:latin typeface="Arial" panose="020B0604020202020204" pitchFamily="34" charset="0"/>
            </a:rPr>
            <a:t>einzeln</a:t>
          </a:r>
          <a:endParaRPr lang="it-IT" sz="1200" b="1" i="1">
            <a:latin typeface="Arial" panose="020B0604020202020204" pitchFamily="34" charset="0"/>
          </a:endParaRPr>
        </a:p>
        <a:p>
          <a:pPr>
            <a:buNone/>
          </a:pPr>
          <a:r>
            <a:rPr lang="it-IT" sz="1050" b="0" i="1">
              <a:latin typeface="Arial" panose="020B0604020202020204" pitchFamily="34" charset="0"/>
            </a:rPr>
            <a:t>Non possibile</a:t>
          </a:r>
        </a:p>
      </dgm:t>
    </dgm:pt>
    <dgm:pt modelId="{40C5A150-F93F-4E2B-9523-D54BE585ECC3}" type="parTrans" cxnId="{87096710-571F-4367-A285-57151D528C6A}">
      <dgm:prSet/>
      <dgm:spPr/>
      <dgm:t>
        <a:bodyPr/>
        <a:lstStyle/>
        <a:p>
          <a:endParaRPr lang="it-IT"/>
        </a:p>
      </dgm:t>
    </dgm:pt>
    <dgm:pt modelId="{AA320511-1B1D-4122-8F26-5583A0B3656C}" type="sibTrans" cxnId="{87096710-571F-4367-A285-57151D528C6A}">
      <dgm:prSet/>
      <dgm:spPr/>
      <dgm:t>
        <a:bodyPr/>
        <a:lstStyle/>
        <a:p>
          <a:endParaRPr lang="it-IT"/>
        </a:p>
      </dgm:t>
    </dgm:pt>
    <dgm:pt modelId="{EBCE7184-9BEA-4A90-BFBC-1A52B442AF13}">
      <dgm:prSet custT="1"/>
      <dgm:spPr/>
      <dgm:t>
        <a:bodyPr/>
        <a:lstStyle/>
        <a:p>
          <a:pPr>
            <a:buFont typeface="Arial" panose="020B0604020202020204" pitchFamily="34" charset="0"/>
          </a:pPr>
          <a:r>
            <a:rPr lang="it-IT" sz="1100" b="1" kern="1200" dirty="0">
              <a:latin typeface="Arial" panose="020B0604020202020204" pitchFamily="34" charset="0"/>
            </a:rPr>
            <a:t>in cooperazione con PMI</a:t>
          </a:r>
        </a:p>
        <a:p>
          <a:pPr>
            <a:buFont typeface="Arial" panose="020B0604020202020204" pitchFamily="34" charset="0"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>
            <a:buFont typeface="Arial" panose="020B0604020202020204" pitchFamily="34" charset="0"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>
            <a:buFont typeface="Arial" panose="020B0604020202020204" pitchFamily="34" charset="0"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</a:p>
      </dgm:t>
    </dgm:pt>
    <dgm:pt modelId="{A9B7C8AD-C30A-4296-B8FF-8F24935355CD}" type="parTrans" cxnId="{3D634B23-6FFD-480E-8FBA-B78B7021F0F9}">
      <dgm:prSet/>
      <dgm:spPr/>
      <dgm:t>
        <a:bodyPr/>
        <a:lstStyle/>
        <a:p>
          <a:endParaRPr lang="it-IT"/>
        </a:p>
      </dgm:t>
    </dgm:pt>
    <dgm:pt modelId="{DD6C154C-6680-4AB0-B030-D8B6B02D207C}" type="sibTrans" cxnId="{3D634B23-6FFD-480E-8FBA-B78B7021F0F9}">
      <dgm:prSet/>
      <dgm:spPr/>
      <dgm:t>
        <a:bodyPr/>
        <a:lstStyle/>
        <a:p>
          <a:endParaRPr lang="it-IT"/>
        </a:p>
      </dgm:t>
    </dgm:pt>
    <dgm:pt modelId="{E5054FB3-F8D6-4CB7-9D78-399EFCD06AA2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  <a:endParaRPr lang="it-IT" sz="1200" b="0" i="1" kern="1200" dirty="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D34BECCB-4123-42B8-9FBC-8767BB19A437}" type="parTrans" cxnId="{2B75D2A8-1EC0-4AD2-8F9C-E421DCC8E493}">
      <dgm:prSet/>
      <dgm:spPr/>
      <dgm:t>
        <a:bodyPr/>
        <a:lstStyle/>
        <a:p>
          <a:endParaRPr lang="it-IT"/>
        </a:p>
      </dgm:t>
    </dgm:pt>
    <dgm:pt modelId="{AFBF55FE-3154-4B18-80EA-AEF2AF949F89}" type="sibTrans" cxnId="{2B75D2A8-1EC0-4AD2-8F9C-E421DCC8E493}">
      <dgm:prSet/>
      <dgm:spPr/>
      <dgm:t>
        <a:bodyPr/>
        <a:lstStyle/>
        <a:p>
          <a:endParaRPr lang="it-IT"/>
        </a:p>
      </dgm:t>
    </dgm:pt>
    <dgm:pt modelId="{3CA918B6-ABC9-416A-90DC-F4A813DE2A1F}">
      <dgm:prSet phldrT="[Tes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100" b="1" kern="1200">
              <a:latin typeface="Arial" panose="020B0604020202020204" pitchFamily="34" charset="0"/>
            </a:rPr>
            <a:t>in cooperazione con PMI                   </a:t>
          </a:r>
          <a:r>
            <a:rPr lang="it-IT" sz="1100" b="1" i="1" kern="1200">
              <a:latin typeface="Arial" panose="020B0604020202020204" pitchFamily="34" charset="0"/>
            </a:rPr>
            <a:t>in </a:t>
          </a:r>
          <a:r>
            <a:rPr lang="it-IT" sz="1100" b="1" i="1" kern="1200" err="1">
              <a:latin typeface="Arial" panose="020B0604020202020204" pitchFamily="34" charset="0"/>
            </a:rPr>
            <a:t>Zusammenarbeit</a:t>
          </a:r>
          <a:r>
            <a:rPr lang="it-IT" sz="1100" b="1" i="1" kern="1200">
              <a:latin typeface="Arial" panose="020B0604020202020204" pitchFamily="34" charset="0"/>
            </a:rPr>
            <a:t> </a:t>
          </a:r>
          <a:r>
            <a:rPr lang="it-IT" sz="1100" b="1" i="1" kern="1200" err="1">
              <a:latin typeface="Arial" panose="020B0604020202020204" pitchFamily="34" charset="0"/>
            </a:rPr>
            <a:t>untereinander</a:t>
          </a:r>
          <a:endParaRPr lang="it-IT" sz="1100" b="1" i="1" kern="1200">
            <a:latin typeface="Arial" panose="020B0604020202020204" pitchFamily="34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it-IT" sz="1200" kern="1200">
              <a:latin typeface="Arial" panose="020B0604020202020204" pitchFamily="34" charset="0"/>
            </a:rPr>
            <a:t>Dal 40% al 65% </a:t>
          </a:r>
        </a:p>
        <a:p>
          <a:pPr>
            <a:buFont typeface="Arial" panose="020B0604020202020204" pitchFamily="34" charset="0"/>
            <a:buNone/>
          </a:pPr>
          <a:r>
            <a:rPr lang="it-IT" sz="1200" b="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65%</a:t>
          </a:r>
          <a:endParaRPr lang="it-IT" sz="1100" kern="1200"/>
        </a:p>
      </dgm:t>
    </dgm:pt>
    <dgm:pt modelId="{29CF2968-4BD7-477E-967B-AD3349165F0F}" type="sibTrans" cxnId="{55B815B1-A77A-4486-BF0D-DA7D43572C89}">
      <dgm:prSet/>
      <dgm:spPr/>
      <dgm:t>
        <a:bodyPr/>
        <a:lstStyle/>
        <a:p>
          <a:endParaRPr lang="it-IT"/>
        </a:p>
      </dgm:t>
    </dgm:pt>
    <dgm:pt modelId="{F8BF136C-F100-4E68-B884-8BBD22B6E88D}" type="parTrans" cxnId="{55B815B1-A77A-4486-BF0D-DA7D43572C89}">
      <dgm:prSet/>
      <dgm:spPr/>
      <dgm:t>
        <a:bodyPr/>
        <a:lstStyle/>
        <a:p>
          <a:endParaRPr lang="it-IT"/>
        </a:p>
      </dgm:t>
    </dgm:pt>
    <dgm:pt modelId="{82D4637B-52BC-49E0-A43B-149701C44BB6}">
      <dgm:prSet custT="1"/>
      <dgm:spPr/>
      <dgm:t>
        <a:bodyPr/>
        <a:lstStyle/>
        <a:p>
          <a:pPr algn="ctr"/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endParaRPr lang="it-IT" sz="90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r>
            <a:rPr lang="it-IT" sz="900" b="1" kern="1200">
              <a:solidFill>
                <a:srgbClr val="000000"/>
              </a:solidFill>
              <a:latin typeface="Arial" panose="020B0604020202020204" pitchFamily="34" charset="0"/>
            </a:rPr>
            <a:t>in collaborazione con uno o più istituti di ricerca                             </a:t>
          </a:r>
        </a:p>
        <a:p>
          <a:pPr algn="ctr"/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in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Zusammenarbeit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mehreren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Forschungs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-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Wissensverbreitungs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_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einrichtungen</a:t>
          </a:r>
          <a:endParaRPr lang="it-IT" sz="900" b="1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r>
            <a:rPr lang="it-IT" sz="1100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   dal 60% all’80% piccola 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impresa                         von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60% bis 80%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Kleinunternehmen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</a:p>
        <a:p>
          <a:pPr algn="ctr"/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dal 50% al 75% media impresa                                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50%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mittleres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Unternehmen</a:t>
          </a:r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algn="ctr"/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algn="ctr"/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</dgm:t>
    </dgm:pt>
    <dgm:pt modelId="{070313E4-D70C-4BCC-8073-EF932B6E4CEA}" type="sibTrans" cxnId="{D20B9BF5-566C-43C8-9125-A5DA0DFD30E2}">
      <dgm:prSet/>
      <dgm:spPr/>
      <dgm:t>
        <a:bodyPr/>
        <a:lstStyle/>
        <a:p>
          <a:endParaRPr lang="it-IT"/>
        </a:p>
      </dgm:t>
    </dgm:pt>
    <dgm:pt modelId="{11D6AA52-39EC-4842-BCC4-1D6F715B8F0B}" type="parTrans" cxnId="{D20B9BF5-566C-43C8-9125-A5DA0DFD30E2}">
      <dgm:prSet/>
      <dgm:spPr/>
      <dgm:t>
        <a:bodyPr/>
        <a:lstStyle/>
        <a:p>
          <a:endParaRPr lang="it-IT"/>
        </a:p>
      </dgm:t>
    </dgm:pt>
    <dgm:pt modelId="{5E49DF5C-FC86-4E44-A8B6-33E6E77A18FB}" type="pres">
      <dgm:prSet presAssocID="{B818A64D-3FEA-402E-9633-F697F3F0120F}" presName="theList" presStyleCnt="0">
        <dgm:presLayoutVars>
          <dgm:dir/>
          <dgm:animLvl val="lvl"/>
          <dgm:resizeHandles val="exact"/>
        </dgm:presLayoutVars>
      </dgm:prSet>
      <dgm:spPr/>
    </dgm:pt>
    <dgm:pt modelId="{A6ADFDC6-3068-4949-A53C-28B471974CD0}" type="pres">
      <dgm:prSet presAssocID="{2BAA103A-431C-44EE-82B8-58616F992365}" presName="compNode" presStyleCnt="0"/>
      <dgm:spPr/>
    </dgm:pt>
    <dgm:pt modelId="{8CE741F5-A2B8-4C82-BB00-3789C6221BCC}" type="pres">
      <dgm:prSet presAssocID="{2BAA103A-431C-44EE-82B8-58616F992365}" presName="aNode" presStyleLbl="bgShp" presStyleIdx="0" presStyleCnt="4" custLinFactNeighborX="6019"/>
      <dgm:spPr/>
    </dgm:pt>
    <dgm:pt modelId="{0BE5A85E-2C25-4634-A6F3-0C850BA03A5C}" type="pres">
      <dgm:prSet presAssocID="{2BAA103A-431C-44EE-82B8-58616F992365}" presName="textNode" presStyleLbl="bgShp" presStyleIdx="0" presStyleCnt="4"/>
      <dgm:spPr/>
    </dgm:pt>
    <dgm:pt modelId="{C37E7501-0C5D-4F31-B8F6-C3587B1602AC}" type="pres">
      <dgm:prSet presAssocID="{2BAA103A-431C-44EE-82B8-58616F992365}" presName="compChildNode" presStyleCnt="0"/>
      <dgm:spPr/>
    </dgm:pt>
    <dgm:pt modelId="{1E53CA07-5A38-460C-A8F0-C02F0F4CAEF6}" type="pres">
      <dgm:prSet presAssocID="{2BAA103A-431C-44EE-82B8-58616F992365}" presName="theInnerList" presStyleCnt="0"/>
      <dgm:spPr/>
    </dgm:pt>
    <dgm:pt modelId="{F53D0593-59A5-4716-9460-CF1788DE0EFE}" type="pres">
      <dgm:prSet presAssocID="{1235FBCC-AE00-4342-82F2-DF8CD3944018}" presName="childNode" presStyleLbl="node1" presStyleIdx="0" presStyleCnt="12" custScaleX="123484" custScaleY="1348893" custLinFactY="-400000" custLinFactNeighborX="8282" custLinFactNeighborY="-448319">
        <dgm:presLayoutVars>
          <dgm:bulletEnabled val="1"/>
        </dgm:presLayoutVars>
      </dgm:prSet>
      <dgm:spPr/>
    </dgm:pt>
    <dgm:pt modelId="{28F36237-3095-44C5-A8D7-5135A394A9B5}" type="pres">
      <dgm:prSet presAssocID="{1235FBCC-AE00-4342-82F2-DF8CD3944018}" presName="aSpace2" presStyleCnt="0"/>
      <dgm:spPr/>
    </dgm:pt>
    <dgm:pt modelId="{9D4A9E6A-C37F-4D59-8607-5ABD011149DE}" type="pres">
      <dgm:prSet presAssocID="{D0F4C482-F506-479B-B55D-6C6D54AA546F}" presName="childNode" presStyleLbl="node1" presStyleIdx="1" presStyleCnt="12" custScaleX="123360" custScaleY="1929534" custLinFactY="-259389" custLinFactNeighborX="9789" custLinFactNeighborY="-300000">
        <dgm:presLayoutVars>
          <dgm:bulletEnabled val="1"/>
        </dgm:presLayoutVars>
      </dgm:prSet>
      <dgm:spPr/>
    </dgm:pt>
    <dgm:pt modelId="{CB72023B-8808-4E04-A952-357A90DC9996}" type="pres">
      <dgm:prSet presAssocID="{D0F4C482-F506-479B-B55D-6C6D54AA546F}" presName="aSpace2" presStyleCnt="0"/>
      <dgm:spPr/>
    </dgm:pt>
    <dgm:pt modelId="{C65D14D3-6AC9-4598-8297-FEF72529F488}" type="pres">
      <dgm:prSet presAssocID="{82D4637B-52BC-49E0-A43B-149701C44BB6}" presName="childNode" presStyleLbl="node1" presStyleIdx="2" presStyleCnt="12" custScaleX="125795" custScaleY="2000000" custLinFactY="-100000" custLinFactNeighborX="7921" custLinFactNeighborY="-109567">
        <dgm:presLayoutVars>
          <dgm:bulletEnabled val="1"/>
        </dgm:presLayoutVars>
      </dgm:prSet>
      <dgm:spPr/>
    </dgm:pt>
    <dgm:pt modelId="{E8F54CF8-2E5E-4084-B178-A6DC18D7B7DB}" type="pres">
      <dgm:prSet presAssocID="{2BAA103A-431C-44EE-82B8-58616F992365}" presName="aSpace" presStyleCnt="0"/>
      <dgm:spPr/>
    </dgm:pt>
    <dgm:pt modelId="{F150C7DF-43C6-485D-BBF1-CB3A02CFD10A}" type="pres">
      <dgm:prSet presAssocID="{3DED146B-6F18-45DA-B6E6-442743FD4185}" presName="compNode" presStyleCnt="0"/>
      <dgm:spPr/>
    </dgm:pt>
    <dgm:pt modelId="{FE7F7164-17C1-4D45-B51C-1DE40E122DBF}" type="pres">
      <dgm:prSet presAssocID="{3DED146B-6F18-45DA-B6E6-442743FD4185}" presName="aNode" presStyleLbl="bgShp" presStyleIdx="1" presStyleCnt="4" custLinFactNeighborX="3128" custLinFactNeighborY="-1403"/>
      <dgm:spPr/>
    </dgm:pt>
    <dgm:pt modelId="{3AF21CC5-BDDB-4EAD-9CFA-6F7966336BD7}" type="pres">
      <dgm:prSet presAssocID="{3DED146B-6F18-45DA-B6E6-442743FD4185}" presName="textNode" presStyleLbl="bgShp" presStyleIdx="1" presStyleCnt="4"/>
      <dgm:spPr/>
    </dgm:pt>
    <dgm:pt modelId="{52095A68-D3DE-43B9-88C5-7EF8B7E3C1A4}" type="pres">
      <dgm:prSet presAssocID="{3DED146B-6F18-45DA-B6E6-442743FD4185}" presName="compChildNode" presStyleCnt="0"/>
      <dgm:spPr/>
    </dgm:pt>
    <dgm:pt modelId="{69909C74-8505-495B-96EA-8D0DD3D735D8}" type="pres">
      <dgm:prSet presAssocID="{3DED146B-6F18-45DA-B6E6-442743FD4185}" presName="theInnerList" presStyleCnt="0"/>
      <dgm:spPr/>
    </dgm:pt>
    <dgm:pt modelId="{F78B32ED-D13A-4675-B5DF-92BDF2BC4A09}" type="pres">
      <dgm:prSet presAssocID="{041DEF8B-2FEB-4BFD-AA58-43B4DAC09D8D}" presName="childNode" presStyleLbl="node1" presStyleIdx="3" presStyleCnt="12" custScaleX="118002" custScaleY="358489" custLinFactY="-100000" custLinFactNeighborX="3252" custLinFactNeighborY="-155908">
        <dgm:presLayoutVars>
          <dgm:bulletEnabled val="1"/>
        </dgm:presLayoutVars>
      </dgm:prSet>
      <dgm:spPr/>
    </dgm:pt>
    <dgm:pt modelId="{E64BCEE5-DD30-490D-9CBF-C22DE2B9E3D9}" type="pres">
      <dgm:prSet presAssocID="{041DEF8B-2FEB-4BFD-AA58-43B4DAC09D8D}" presName="aSpace2" presStyleCnt="0"/>
      <dgm:spPr/>
    </dgm:pt>
    <dgm:pt modelId="{5E363B9C-C20A-4924-8343-C5CB1EF1FDA9}" type="pres">
      <dgm:prSet presAssocID="{3CA918B6-ABC9-416A-90DC-F4A813DE2A1F}" presName="childNode" presStyleLbl="node1" presStyleIdx="4" presStyleCnt="12" custScaleX="115082" custScaleY="525834" custLinFactY="-43474" custLinFactNeighborX="3894" custLinFactNeighborY="-100000">
        <dgm:presLayoutVars>
          <dgm:bulletEnabled val="1"/>
        </dgm:presLayoutVars>
      </dgm:prSet>
      <dgm:spPr/>
    </dgm:pt>
    <dgm:pt modelId="{E6758A40-A7D8-4D14-9CBF-49E00007B522}" type="pres">
      <dgm:prSet presAssocID="{3CA918B6-ABC9-416A-90DC-F4A813DE2A1F}" presName="aSpace2" presStyleCnt="0"/>
      <dgm:spPr/>
    </dgm:pt>
    <dgm:pt modelId="{CE3B5304-477B-436B-A534-2960ACFCBE6C}" type="pres">
      <dgm:prSet presAssocID="{BA8E1B67-4AB4-4B76-9EE3-CDFBC2FF8878}" presName="childNode" presStyleLbl="node1" presStyleIdx="5" presStyleCnt="12" custScaleX="116896" custScaleY="533358" custLinFactY="-16014" custLinFactNeighborX="4612" custLinFactNeighborY="-100000">
        <dgm:presLayoutVars>
          <dgm:bulletEnabled val="1"/>
        </dgm:presLayoutVars>
      </dgm:prSet>
      <dgm:spPr/>
    </dgm:pt>
    <dgm:pt modelId="{22BB5831-4FF8-4E9C-BC7C-C435EEA58776}" type="pres">
      <dgm:prSet presAssocID="{3DED146B-6F18-45DA-B6E6-442743FD4185}" presName="aSpace" presStyleCnt="0"/>
      <dgm:spPr/>
    </dgm:pt>
    <dgm:pt modelId="{9347CDE5-A5F7-4947-ADE2-AE54956E12E5}" type="pres">
      <dgm:prSet presAssocID="{F47AF1B5-0248-4F63-8D7A-942C69DD2084}" presName="compNode" presStyleCnt="0"/>
      <dgm:spPr/>
    </dgm:pt>
    <dgm:pt modelId="{83440D2B-BFE2-4F24-B4D3-3AA0E81F994B}" type="pres">
      <dgm:prSet presAssocID="{F47AF1B5-0248-4F63-8D7A-942C69DD2084}" presName="aNode" presStyleLbl="bgShp" presStyleIdx="2" presStyleCnt="4" custLinFactNeighborX="1576" custLinFactNeighborY="11"/>
      <dgm:spPr/>
    </dgm:pt>
    <dgm:pt modelId="{59258F01-9F95-498B-B47A-ED4C768E17A4}" type="pres">
      <dgm:prSet presAssocID="{F47AF1B5-0248-4F63-8D7A-942C69DD2084}" presName="textNode" presStyleLbl="bgShp" presStyleIdx="2" presStyleCnt="4"/>
      <dgm:spPr/>
    </dgm:pt>
    <dgm:pt modelId="{AF25C376-51CE-4E78-ADA9-B9509CEBA27C}" type="pres">
      <dgm:prSet presAssocID="{F47AF1B5-0248-4F63-8D7A-942C69DD2084}" presName="compChildNode" presStyleCnt="0"/>
      <dgm:spPr/>
    </dgm:pt>
    <dgm:pt modelId="{FF879339-F2AD-4B99-BBB4-5CB333B57D47}" type="pres">
      <dgm:prSet presAssocID="{F47AF1B5-0248-4F63-8D7A-942C69DD2084}" presName="theInnerList" presStyleCnt="0"/>
      <dgm:spPr/>
    </dgm:pt>
    <dgm:pt modelId="{170FBD6B-54BE-4CC1-82D0-B1A18DB2DEBC}" type="pres">
      <dgm:prSet presAssocID="{A97A9754-CC97-4577-8FA3-7608F1579D46}" presName="childNode" presStyleLbl="node1" presStyleIdx="6" presStyleCnt="12" custScaleX="113967" custScaleY="181083" custLinFactY="-46895" custLinFactNeighborX="1161" custLinFactNeighborY="-100000">
        <dgm:presLayoutVars>
          <dgm:bulletEnabled val="1"/>
        </dgm:presLayoutVars>
      </dgm:prSet>
      <dgm:spPr/>
    </dgm:pt>
    <dgm:pt modelId="{215EB15F-6C09-49A1-B6BF-07F03C7C1A8F}" type="pres">
      <dgm:prSet presAssocID="{A97A9754-CC97-4577-8FA3-7608F1579D46}" presName="aSpace2" presStyleCnt="0"/>
      <dgm:spPr/>
    </dgm:pt>
    <dgm:pt modelId="{2C3F9CAF-8689-4BBC-B11A-E2E9DF52F417}" type="pres">
      <dgm:prSet presAssocID="{9B723C2F-C636-41B4-9264-65A5A5F359B0}" presName="childNode" presStyleLbl="node1" presStyleIdx="7" presStyleCnt="12" custScaleX="114207" custScaleY="263834" custLinFactY="-30536" custLinFactNeighborX="3408" custLinFactNeighborY="-100000">
        <dgm:presLayoutVars>
          <dgm:bulletEnabled val="1"/>
        </dgm:presLayoutVars>
      </dgm:prSet>
      <dgm:spPr/>
    </dgm:pt>
    <dgm:pt modelId="{76025B9A-0675-4D6A-8E0D-A596E19F9C72}" type="pres">
      <dgm:prSet presAssocID="{9B723C2F-C636-41B4-9264-65A5A5F359B0}" presName="aSpace2" presStyleCnt="0"/>
      <dgm:spPr/>
    </dgm:pt>
    <dgm:pt modelId="{541E9DBA-B6E7-4E21-BA68-474EAD787FF3}" type="pres">
      <dgm:prSet presAssocID="{01751D07-62E2-4E08-8D4B-C9AA8CA56AC8}" presName="childNode" presStyleLbl="node1" presStyleIdx="8" presStyleCnt="12" custScaleX="112821" custScaleY="250392" custLinFactY="-753" custLinFactNeighborX="1005" custLinFactNeighborY="-100000">
        <dgm:presLayoutVars>
          <dgm:bulletEnabled val="1"/>
        </dgm:presLayoutVars>
      </dgm:prSet>
      <dgm:spPr/>
    </dgm:pt>
    <dgm:pt modelId="{0AE71421-D768-4955-ACD4-456D747954AE}" type="pres">
      <dgm:prSet presAssocID="{F47AF1B5-0248-4F63-8D7A-942C69DD2084}" presName="aSpace" presStyleCnt="0"/>
      <dgm:spPr/>
    </dgm:pt>
    <dgm:pt modelId="{341594D0-89D1-4215-B8CE-63F555A2A2C4}" type="pres">
      <dgm:prSet presAssocID="{3AEA2153-94BD-404F-8C83-1B3EFD05141E}" presName="compNode" presStyleCnt="0"/>
      <dgm:spPr/>
    </dgm:pt>
    <dgm:pt modelId="{60F0E66B-11C0-4929-9ADB-9613AA03CD9E}" type="pres">
      <dgm:prSet presAssocID="{3AEA2153-94BD-404F-8C83-1B3EFD05141E}" presName="aNode" presStyleLbl="bgShp" presStyleIdx="3" presStyleCnt="4" custLinFactNeighborX="-434" custLinFactNeighborY="-1184"/>
      <dgm:spPr/>
    </dgm:pt>
    <dgm:pt modelId="{9FF48E27-412F-479A-802E-029696DB8ADE}" type="pres">
      <dgm:prSet presAssocID="{3AEA2153-94BD-404F-8C83-1B3EFD05141E}" presName="textNode" presStyleLbl="bgShp" presStyleIdx="3" presStyleCnt="4"/>
      <dgm:spPr/>
    </dgm:pt>
    <dgm:pt modelId="{014C65AB-3538-483C-97D3-CF936BC7E9EE}" type="pres">
      <dgm:prSet presAssocID="{3AEA2153-94BD-404F-8C83-1B3EFD05141E}" presName="compChildNode" presStyleCnt="0"/>
      <dgm:spPr/>
    </dgm:pt>
    <dgm:pt modelId="{4F39CD6C-DE06-41AB-88D2-E08AEF054ABD}" type="pres">
      <dgm:prSet presAssocID="{3AEA2153-94BD-404F-8C83-1B3EFD05141E}" presName="theInnerList" presStyleCnt="0"/>
      <dgm:spPr/>
    </dgm:pt>
    <dgm:pt modelId="{9328B3D1-511F-41C5-B19A-E755C93FF6DB}" type="pres">
      <dgm:prSet presAssocID="{0CA258A7-45AE-4041-ADC9-F69857F0D78E}" presName="childNode" presStyleLbl="node1" presStyleIdx="9" presStyleCnt="12" custScaleX="112011" custScaleY="194539" custLinFactY="-52392" custLinFactNeighborX="1649" custLinFactNeighborY="-100000">
        <dgm:presLayoutVars>
          <dgm:bulletEnabled val="1"/>
        </dgm:presLayoutVars>
      </dgm:prSet>
      <dgm:spPr/>
    </dgm:pt>
    <dgm:pt modelId="{10543906-F267-4ABA-B834-3A81358BE5A1}" type="pres">
      <dgm:prSet presAssocID="{0CA258A7-45AE-4041-ADC9-F69857F0D78E}" presName="aSpace2" presStyleCnt="0"/>
      <dgm:spPr/>
    </dgm:pt>
    <dgm:pt modelId="{5AC7A714-B652-4B35-85D0-931676A3DD1B}" type="pres">
      <dgm:prSet presAssocID="{EBCE7184-9BEA-4A90-BFBC-1A52B442AF13}" presName="childNode" presStyleLbl="node1" presStyleIdx="10" presStyleCnt="12" custScaleX="114104" custScaleY="244193" custLinFactY="-37656" custLinFactNeighborX="1365" custLinFactNeighborY="-100000">
        <dgm:presLayoutVars>
          <dgm:bulletEnabled val="1"/>
        </dgm:presLayoutVars>
      </dgm:prSet>
      <dgm:spPr/>
    </dgm:pt>
    <dgm:pt modelId="{23B168E3-E00B-4FA9-9E8C-B3F019B6C13F}" type="pres">
      <dgm:prSet presAssocID="{EBCE7184-9BEA-4A90-BFBC-1A52B442AF13}" presName="aSpace2" presStyleCnt="0"/>
      <dgm:spPr/>
    </dgm:pt>
    <dgm:pt modelId="{4EAC3D1B-0DCC-414A-92B3-8C7F61ADFD3C}" type="pres">
      <dgm:prSet presAssocID="{E5054FB3-F8D6-4CB7-9D78-399EFCD06AA2}" presName="childNode" presStyleLbl="node1" presStyleIdx="11" presStyleCnt="12" custScaleX="113529" custScaleY="245997" custLinFactY="-8753" custLinFactNeighborX="237" custLinFactNeighborY="-100000">
        <dgm:presLayoutVars>
          <dgm:bulletEnabled val="1"/>
        </dgm:presLayoutVars>
      </dgm:prSet>
      <dgm:spPr/>
    </dgm:pt>
  </dgm:ptLst>
  <dgm:cxnLst>
    <dgm:cxn modelId="{161AFF01-6429-4BF9-B318-FAD234302FD6}" srcId="{2BAA103A-431C-44EE-82B8-58616F992365}" destId="{1235FBCC-AE00-4342-82F2-DF8CD3944018}" srcOrd="0" destOrd="0" parTransId="{9FA72C40-BE65-4AF2-BD8B-EFEC2391D653}" sibTransId="{F4862A3E-2AFF-4F46-8808-6F55785BE344}"/>
    <dgm:cxn modelId="{87096710-571F-4367-A285-57151D528C6A}" srcId="{3AEA2153-94BD-404F-8C83-1B3EFD05141E}" destId="{0CA258A7-45AE-4041-ADC9-F69857F0D78E}" srcOrd="0" destOrd="0" parTransId="{40C5A150-F93F-4E2B-9523-D54BE585ECC3}" sibTransId="{AA320511-1B1D-4122-8F26-5583A0B3656C}"/>
    <dgm:cxn modelId="{FF5FBE1C-1163-47D3-B2ED-9CD2502FD055}" type="presOf" srcId="{3DED146B-6F18-45DA-B6E6-442743FD4185}" destId="{3AF21CC5-BDDB-4EAD-9CFA-6F7966336BD7}" srcOrd="1" destOrd="0" presId="urn:microsoft.com/office/officeart/2005/8/layout/lProcess2"/>
    <dgm:cxn modelId="{70F50321-A38D-4D84-9FBA-B190F4674709}" type="presOf" srcId="{D0F4C482-F506-479B-B55D-6C6D54AA546F}" destId="{9D4A9E6A-C37F-4D59-8607-5ABD011149DE}" srcOrd="0" destOrd="0" presId="urn:microsoft.com/office/officeart/2005/8/layout/lProcess2"/>
    <dgm:cxn modelId="{3D634B23-6FFD-480E-8FBA-B78B7021F0F9}" srcId="{3AEA2153-94BD-404F-8C83-1B3EFD05141E}" destId="{EBCE7184-9BEA-4A90-BFBC-1A52B442AF13}" srcOrd="1" destOrd="0" parTransId="{A9B7C8AD-C30A-4296-B8FF-8F24935355CD}" sibTransId="{DD6C154C-6680-4AB0-B030-D8B6B02D207C}"/>
    <dgm:cxn modelId="{B0281724-C35E-494C-90F9-43CF201BB569}" type="presOf" srcId="{3DED146B-6F18-45DA-B6E6-442743FD4185}" destId="{FE7F7164-17C1-4D45-B51C-1DE40E122DBF}" srcOrd="0" destOrd="0" presId="urn:microsoft.com/office/officeart/2005/8/layout/lProcess2"/>
    <dgm:cxn modelId="{D20B2826-C3EB-4BE4-B875-040E66E89516}" srcId="{F47AF1B5-0248-4F63-8D7A-942C69DD2084}" destId="{9B723C2F-C636-41B4-9264-65A5A5F359B0}" srcOrd="1" destOrd="0" parTransId="{A4832C23-4854-4327-8374-58DC28EE9E38}" sibTransId="{99C6351A-2040-4426-BEF9-2A23672E8C94}"/>
    <dgm:cxn modelId="{4DE7B93B-DDFD-4D12-9470-FA38B88C58ED}" type="presOf" srcId="{BA8E1B67-4AB4-4B76-9EE3-CDFBC2FF8878}" destId="{CE3B5304-477B-436B-A534-2960ACFCBE6C}" srcOrd="0" destOrd="0" presId="urn:microsoft.com/office/officeart/2005/8/layout/lProcess2"/>
    <dgm:cxn modelId="{FC06EC5F-7235-4A23-B88E-CC0433FBEE7A}" srcId="{F47AF1B5-0248-4F63-8D7A-942C69DD2084}" destId="{01751D07-62E2-4E08-8D4B-C9AA8CA56AC8}" srcOrd="2" destOrd="0" parTransId="{AF9F8304-37CE-40CA-9879-C68A0D016527}" sibTransId="{6F18F6B7-FAEA-480F-8D20-B21C50B6D66E}"/>
    <dgm:cxn modelId="{4922EB61-F7FB-4C6A-94E5-1AD24A3B8666}" type="presOf" srcId="{041DEF8B-2FEB-4BFD-AA58-43B4DAC09D8D}" destId="{F78B32ED-D13A-4675-B5DF-92BDF2BC4A09}" srcOrd="0" destOrd="0" presId="urn:microsoft.com/office/officeart/2005/8/layout/lProcess2"/>
    <dgm:cxn modelId="{9C7B1C46-E056-4768-B96A-3B4F0D9FFF4A}" type="presOf" srcId="{9B723C2F-C636-41B4-9264-65A5A5F359B0}" destId="{2C3F9CAF-8689-4BBC-B11A-E2E9DF52F417}" srcOrd="0" destOrd="0" presId="urn:microsoft.com/office/officeart/2005/8/layout/lProcess2"/>
    <dgm:cxn modelId="{00238667-3B68-47F7-BCF7-87D58AE5CF70}" srcId="{B818A64D-3FEA-402E-9633-F697F3F0120F}" destId="{2BAA103A-431C-44EE-82B8-58616F992365}" srcOrd="0" destOrd="0" parTransId="{44F05F09-CA09-4E30-9880-14B8B9770C40}" sibTransId="{89103ACC-08A9-497A-B743-FF14E610F9B5}"/>
    <dgm:cxn modelId="{C32E1E73-7BFD-4E24-9292-9FBBC1CDE4DA}" type="presOf" srcId="{82D4637B-52BC-49E0-A43B-149701C44BB6}" destId="{C65D14D3-6AC9-4598-8297-FEF72529F488}" srcOrd="0" destOrd="0" presId="urn:microsoft.com/office/officeart/2005/8/layout/lProcess2"/>
    <dgm:cxn modelId="{A55BB153-5354-4AD0-9E5D-EDCAA062D88D}" type="presOf" srcId="{2BAA103A-431C-44EE-82B8-58616F992365}" destId="{8CE741F5-A2B8-4C82-BB00-3789C6221BCC}" srcOrd="0" destOrd="0" presId="urn:microsoft.com/office/officeart/2005/8/layout/lProcess2"/>
    <dgm:cxn modelId="{F24CC654-5AC4-4AB9-B031-3B4B21744F09}" type="presOf" srcId="{1235FBCC-AE00-4342-82F2-DF8CD3944018}" destId="{F53D0593-59A5-4716-9460-CF1788DE0EFE}" srcOrd="0" destOrd="0" presId="urn:microsoft.com/office/officeart/2005/8/layout/lProcess2"/>
    <dgm:cxn modelId="{ADC6B180-4FF2-48D2-B27D-E8EEEADB72E5}" type="presOf" srcId="{0CA258A7-45AE-4041-ADC9-F69857F0D78E}" destId="{9328B3D1-511F-41C5-B19A-E755C93FF6DB}" srcOrd="0" destOrd="0" presId="urn:microsoft.com/office/officeart/2005/8/layout/lProcess2"/>
    <dgm:cxn modelId="{AF396C83-3878-4C96-BFFF-0F2947314719}" type="presOf" srcId="{3CA918B6-ABC9-416A-90DC-F4A813DE2A1F}" destId="{5E363B9C-C20A-4924-8343-C5CB1EF1FDA9}" srcOrd="0" destOrd="0" presId="urn:microsoft.com/office/officeart/2005/8/layout/lProcess2"/>
    <dgm:cxn modelId="{8B577383-8F8B-46F2-937D-4BD7E4B29F34}" type="presOf" srcId="{B818A64D-3FEA-402E-9633-F697F3F0120F}" destId="{5E49DF5C-FC86-4E44-A8B6-33E6E77A18FB}" srcOrd="0" destOrd="0" presId="urn:microsoft.com/office/officeart/2005/8/layout/lProcess2"/>
    <dgm:cxn modelId="{F3A41E91-2FF6-4CA5-A3A3-D8E897CD80FC}" type="presOf" srcId="{3AEA2153-94BD-404F-8C83-1B3EFD05141E}" destId="{9FF48E27-412F-479A-802E-029696DB8ADE}" srcOrd="1" destOrd="0" presId="urn:microsoft.com/office/officeart/2005/8/layout/lProcess2"/>
    <dgm:cxn modelId="{F7E21696-7619-41B3-85CD-7621FC332641}" type="presOf" srcId="{01751D07-62E2-4E08-8D4B-C9AA8CA56AC8}" destId="{541E9DBA-B6E7-4E21-BA68-474EAD787FF3}" srcOrd="0" destOrd="0" presId="urn:microsoft.com/office/officeart/2005/8/layout/lProcess2"/>
    <dgm:cxn modelId="{73DCCEA7-C621-4CBC-9566-8062478A9825}" srcId="{3DED146B-6F18-45DA-B6E6-442743FD4185}" destId="{BA8E1B67-4AB4-4B76-9EE3-CDFBC2FF8878}" srcOrd="2" destOrd="0" parTransId="{DF637C00-DB2E-407D-8E5C-B2B18026A5D1}" sibTransId="{5400BAE0-A8DB-4526-8F5B-B77F87A855E6}"/>
    <dgm:cxn modelId="{2B75D2A8-1EC0-4AD2-8F9C-E421DCC8E493}" srcId="{3AEA2153-94BD-404F-8C83-1B3EFD05141E}" destId="{E5054FB3-F8D6-4CB7-9D78-399EFCD06AA2}" srcOrd="2" destOrd="0" parTransId="{D34BECCB-4123-42B8-9FBC-8767BB19A437}" sibTransId="{AFBF55FE-3154-4B18-80EA-AEF2AF949F89}"/>
    <dgm:cxn modelId="{55B815B1-A77A-4486-BF0D-DA7D43572C89}" srcId="{3DED146B-6F18-45DA-B6E6-442743FD4185}" destId="{3CA918B6-ABC9-416A-90DC-F4A813DE2A1F}" srcOrd="1" destOrd="0" parTransId="{F8BF136C-F100-4E68-B884-8BBD22B6E88D}" sibTransId="{29CF2968-4BD7-477E-967B-AD3349165F0F}"/>
    <dgm:cxn modelId="{D89EB1B1-CB87-4039-B29D-1ACDB7AD0D8E}" type="presOf" srcId="{F47AF1B5-0248-4F63-8D7A-942C69DD2084}" destId="{83440D2B-BFE2-4F24-B4D3-3AA0E81F994B}" srcOrd="0" destOrd="0" presId="urn:microsoft.com/office/officeart/2005/8/layout/lProcess2"/>
    <dgm:cxn modelId="{21D911B3-B02A-4435-BDE8-978F1C22957B}" srcId="{3DED146B-6F18-45DA-B6E6-442743FD4185}" destId="{041DEF8B-2FEB-4BFD-AA58-43B4DAC09D8D}" srcOrd="0" destOrd="0" parTransId="{20E378C2-54E9-486A-9100-513B17C2EBB1}" sibTransId="{6A4D5527-A3AE-4250-B8E2-6383DDB1D3C3}"/>
    <dgm:cxn modelId="{4767AAC1-6E54-4E2B-A571-9D69C6D3320D}" srcId="{2BAA103A-431C-44EE-82B8-58616F992365}" destId="{D0F4C482-F506-479B-B55D-6C6D54AA546F}" srcOrd="1" destOrd="0" parTransId="{B8727F60-BD71-4825-A5DA-0FD8623C17E8}" sibTransId="{C939AC40-85A8-47C9-9328-C68A000D2865}"/>
    <dgm:cxn modelId="{4C9F91C7-8CCC-4E73-8CC1-C08328BA7B64}" srcId="{B818A64D-3FEA-402E-9633-F697F3F0120F}" destId="{F47AF1B5-0248-4F63-8D7A-942C69DD2084}" srcOrd="2" destOrd="0" parTransId="{67CB9A02-6688-471F-8041-9D63E0F665A6}" sibTransId="{5507A20F-3A16-4E00-ACBC-9F9FE007C3C9}"/>
    <dgm:cxn modelId="{969A62C9-27FF-4592-8E6D-50F67BCE7BC3}" srcId="{F47AF1B5-0248-4F63-8D7A-942C69DD2084}" destId="{A97A9754-CC97-4577-8FA3-7608F1579D46}" srcOrd="0" destOrd="0" parTransId="{4FFD1E94-803C-4AAC-AE79-0E4FDAAB2EE4}" sibTransId="{44980532-7D3D-4435-AC94-9280A97DFB36}"/>
    <dgm:cxn modelId="{8E1397D5-90E9-4DBC-922E-78ECE9A4D5B0}" type="presOf" srcId="{2BAA103A-431C-44EE-82B8-58616F992365}" destId="{0BE5A85E-2C25-4634-A6F3-0C850BA03A5C}" srcOrd="1" destOrd="0" presId="urn:microsoft.com/office/officeart/2005/8/layout/lProcess2"/>
    <dgm:cxn modelId="{42DCE4DD-2070-4B52-9251-EF59AB466C92}" type="presOf" srcId="{EBCE7184-9BEA-4A90-BFBC-1A52B442AF13}" destId="{5AC7A714-B652-4B35-85D0-931676A3DD1B}" srcOrd="0" destOrd="0" presId="urn:microsoft.com/office/officeart/2005/8/layout/lProcess2"/>
    <dgm:cxn modelId="{D3C403DF-744C-43BA-8DF4-3EE9F42F8586}" srcId="{B818A64D-3FEA-402E-9633-F697F3F0120F}" destId="{3DED146B-6F18-45DA-B6E6-442743FD4185}" srcOrd="1" destOrd="0" parTransId="{A1266EA5-E003-4E4F-8FD1-16E39B245009}" sibTransId="{4025DF5C-085D-4160-B910-2E3EA25686DB}"/>
    <dgm:cxn modelId="{05B653DF-C4CE-4241-A505-C58A69883A39}" type="presOf" srcId="{F47AF1B5-0248-4F63-8D7A-942C69DD2084}" destId="{59258F01-9F95-498B-B47A-ED4C768E17A4}" srcOrd="1" destOrd="0" presId="urn:microsoft.com/office/officeart/2005/8/layout/lProcess2"/>
    <dgm:cxn modelId="{5B3C03E1-970D-4050-AB52-6E180BE12D43}" srcId="{B818A64D-3FEA-402E-9633-F697F3F0120F}" destId="{3AEA2153-94BD-404F-8C83-1B3EFD05141E}" srcOrd="3" destOrd="0" parTransId="{4298BE6F-E179-46C8-B39B-E182BD8ECB46}" sibTransId="{B2DEEC48-A184-4825-AC68-6579F55B3A5C}"/>
    <dgm:cxn modelId="{4623CCEC-0DDA-41C0-A297-2E480CFF7227}" type="presOf" srcId="{3AEA2153-94BD-404F-8C83-1B3EFD05141E}" destId="{60F0E66B-11C0-4929-9ADB-9613AA03CD9E}" srcOrd="0" destOrd="0" presId="urn:microsoft.com/office/officeart/2005/8/layout/lProcess2"/>
    <dgm:cxn modelId="{ED2B84F4-EAD4-43C7-B706-48ED5F9C96B2}" type="presOf" srcId="{E5054FB3-F8D6-4CB7-9D78-399EFCD06AA2}" destId="{4EAC3D1B-0DCC-414A-92B3-8C7F61ADFD3C}" srcOrd="0" destOrd="0" presId="urn:microsoft.com/office/officeart/2005/8/layout/lProcess2"/>
    <dgm:cxn modelId="{D20B9BF5-566C-43C8-9125-A5DA0DFD30E2}" srcId="{2BAA103A-431C-44EE-82B8-58616F992365}" destId="{82D4637B-52BC-49E0-A43B-149701C44BB6}" srcOrd="2" destOrd="0" parTransId="{11D6AA52-39EC-4842-BCC4-1D6F715B8F0B}" sibTransId="{070313E4-D70C-4BCC-8073-EF932B6E4CEA}"/>
    <dgm:cxn modelId="{89F4C7F6-9BDD-4A54-B22F-F7988B9D020C}" type="presOf" srcId="{A97A9754-CC97-4577-8FA3-7608F1579D46}" destId="{170FBD6B-54BE-4CC1-82D0-B1A18DB2DEBC}" srcOrd="0" destOrd="0" presId="urn:microsoft.com/office/officeart/2005/8/layout/lProcess2"/>
    <dgm:cxn modelId="{B6723EBF-A18F-48C2-9A44-B58E63C253FA}" type="presParOf" srcId="{5E49DF5C-FC86-4E44-A8B6-33E6E77A18FB}" destId="{A6ADFDC6-3068-4949-A53C-28B471974CD0}" srcOrd="0" destOrd="0" presId="urn:microsoft.com/office/officeart/2005/8/layout/lProcess2"/>
    <dgm:cxn modelId="{CF5E9C19-D311-4FFE-9E02-8914792803A2}" type="presParOf" srcId="{A6ADFDC6-3068-4949-A53C-28B471974CD0}" destId="{8CE741F5-A2B8-4C82-BB00-3789C6221BCC}" srcOrd="0" destOrd="0" presId="urn:microsoft.com/office/officeart/2005/8/layout/lProcess2"/>
    <dgm:cxn modelId="{45D6BE4B-4327-4315-BD31-C27E37DC4EBC}" type="presParOf" srcId="{A6ADFDC6-3068-4949-A53C-28B471974CD0}" destId="{0BE5A85E-2C25-4634-A6F3-0C850BA03A5C}" srcOrd="1" destOrd="0" presId="urn:microsoft.com/office/officeart/2005/8/layout/lProcess2"/>
    <dgm:cxn modelId="{11A5A1F7-54A6-4286-8EEA-8684BB630F11}" type="presParOf" srcId="{A6ADFDC6-3068-4949-A53C-28B471974CD0}" destId="{C37E7501-0C5D-4F31-B8F6-C3587B1602AC}" srcOrd="2" destOrd="0" presId="urn:microsoft.com/office/officeart/2005/8/layout/lProcess2"/>
    <dgm:cxn modelId="{003548CF-C4B0-4B6C-96B5-A415A8DE95B1}" type="presParOf" srcId="{C37E7501-0C5D-4F31-B8F6-C3587B1602AC}" destId="{1E53CA07-5A38-460C-A8F0-C02F0F4CAEF6}" srcOrd="0" destOrd="0" presId="urn:microsoft.com/office/officeart/2005/8/layout/lProcess2"/>
    <dgm:cxn modelId="{70FBC897-1234-469A-95A6-130D950AE08C}" type="presParOf" srcId="{1E53CA07-5A38-460C-A8F0-C02F0F4CAEF6}" destId="{F53D0593-59A5-4716-9460-CF1788DE0EFE}" srcOrd="0" destOrd="0" presId="urn:microsoft.com/office/officeart/2005/8/layout/lProcess2"/>
    <dgm:cxn modelId="{7F83B261-4FB4-485B-A197-5BE39E771094}" type="presParOf" srcId="{1E53CA07-5A38-460C-A8F0-C02F0F4CAEF6}" destId="{28F36237-3095-44C5-A8D7-5135A394A9B5}" srcOrd="1" destOrd="0" presId="urn:microsoft.com/office/officeart/2005/8/layout/lProcess2"/>
    <dgm:cxn modelId="{FA904BEF-B302-45A2-B0E5-ADC4BD31F383}" type="presParOf" srcId="{1E53CA07-5A38-460C-A8F0-C02F0F4CAEF6}" destId="{9D4A9E6A-C37F-4D59-8607-5ABD011149DE}" srcOrd="2" destOrd="0" presId="urn:microsoft.com/office/officeart/2005/8/layout/lProcess2"/>
    <dgm:cxn modelId="{0E231E7B-D9AA-457B-8833-50E61C4F0FE1}" type="presParOf" srcId="{1E53CA07-5A38-460C-A8F0-C02F0F4CAEF6}" destId="{CB72023B-8808-4E04-A952-357A90DC9996}" srcOrd="3" destOrd="0" presId="urn:microsoft.com/office/officeart/2005/8/layout/lProcess2"/>
    <dgm:cxn modelId="{8D90AAE4-D9CF-4814-8829-6AB83FEB1B93}" type="presParOf" srcId="{1E53CA07-5A38-460C-A8F0-C02F0F4CAEF6}" destId="{C65D14D3-6AC9-4598-8297-FEF72529F488}" srcOrd="4" destOrd="0" presId="urn:microsoft.com/office/officeart/2005/8/layout/lProcess2"/>
    <dgm:cxn modelId="{21EA667C-62B9-4636-8807-669BEA0D3ACF}" type="presParOf" srcId="{5E49DF5C-FC86-4E44-A8B6-33E6E77A18FB}" destId="{E8F54CF8-2E5E-4084-B178-A6DC18D7B7DB}" srcOrd="1" destOrd="0" presId="urn:microsoft.com/office/officeart/2005/8/layout/lProcess2"/>
    <dgm:cxn modelId="{D28BC331-E582-4B61-ABE6-F772F975BDB0}" type="presParOf" srcId="{5E49DF5C-FC86-4E44-A8B6-33E6E77A18FB}" destId="{F150C7DF-43C6-485D-BBF1-CB3A02CFD10A}" srcOrd="2" destOrd="0" presId="urn:microsoft.com/office/officeart/2005/8/layout/lProcess2"/>
    <dgm:cxn modelId="{A128E59D-6E32-4366-8329-39A21225689B}" type="presParOf" srcId="{F150C7DF-43C6-485D-BBF1-CB3A02CFD10A}" destId="{FE7F7164-17C1-4D45-B51C-1DE40E122DBF}" srcOrd="0" destOrd="0" presId="urn:microsoft.com/office/officeart/2005/8/layout/lProcess2"/>
    <dgm:cxn modelId="{25F8C16B-4383-40EA-8829-AF01B492398C}" type="presParOf" srcId="{F150C7DF-43C6-485D-BBF1-CB3A02CFD10A}" destId="{3AF21CC5-BDDB-4EAD-9CFA-6F7966336BD7}" srcOrd="1" destOrd="0" presId="urn:microsoft.com/office/officeart/2005/8/layout/lProcess2"/>
    <dgm:cxn modelId="{8069B793-9C6C-4AC3-9667-04885B1B81AD}" type="presParOf" srcId="{F150C7DF-43C6-485D-BBF1-CB3A02CFD10A}" destId="{52095A68-D3DE-43B9-88C5-7EF8B7E3C1A4}" srcOrd="2" destOrd="0" presId="urn:microsoft.com/office/officeart/2005/8/layout/lProcess2"/>
    <dgm:cxn modelId="{90A4CB7C-C6C2-4E24-895E-3578AD176ECF}" type="presParOf" srcId="{52095A68-D3DE-43B9-88C5-7EF8B7E3C1A4}" destId="{69909C74-8505-495B-96EA-8D0DD3D735D8}" srcOrd="0" destOrd="0" presId="urn:microsoft.com/office/officeart/2005/8/layout/lProcess2"/>
    <dgm:cxn modelId="{EA9CA0F6-5BD4-4579-B0CD-F86BB2249912}" type="presParOf" srcId="{69909C74-8505-495B-96EA-8D0DD3D735D8}" destId="{F78B32ED-D13A-4675-B5DF-92BDF2BC4A09}" srcOrd="0" destOrd="0" presId="urn:microsoft.com/office/officeart/2005/8/layout/lProcess2"/>
    <dgm:cxn modelId="{85142CBD-6463-4055-B8DF-426ADCE27369}" type="presParOf" srcId="{69909C74-8505-495B-96EA-8D0DD3D735D8}" destId="{E64BCEE5-DD30-490D-9CBF-C22DE2B9E3D9}" srcOrd="1" destOrd="0" presId="urn:microsoft.com/office/officeart/2005/8/layout/lProcess2"/>
    <dgm:cxn modelId="{6B82C955-354E-41E6-B636-E58F481B6D1B}" type="presParOf" srcId="{69909C74-8505-495B-96EA-8D0DD3D735D8}" destId="{5E363B9C-C20A-4924-8343-C5CB1EF1FDA9}" srcOrd="2" destOrd="0" presId="urn:microsoft.com/office/officeart/2005/8/layout/lProcess2"/>
    <dgm:cxn modelId="{55263B71-BC69-4379-B80A-248032C433E4}" type="presParOf" srcId="{69909C74-8505-495B-96EA-8D0DD3D735D8}" destId="{E6758A40-A7D8-4D14-9CBF-49E00007B522}" srcOrd="3" destOrd="0" presId="urn:microsoft.com/office/officeart/2005/8/layout/lProcess2"/>
    <dgm:cxn modelId="{6C069ADD-B4BD-4611-BA25-5BD93F915D8B}" type="presParOf" srcId="{69909C74-8505-495B-96EA-8D0DD3D735D8}" destId="{CE3B5304-477B-436B-A534-2960ACFCBE6C}" srcOrd="4" destOrd="0" presId="urn:microsoft.com/office/officeart/2005/8/layout/lProcess2"/>
    <dgm:cxn modelId="{010EDC07-DB21-4E65-B4F6-B5D60064057F}" type="presParOf" srcId="{5E49DF5C-FC86-4E44-A8B6-33E6E77A18FB}" destId="{22BB5831-4FF8-4E9C-BC7C-C435EEA58776}" srcOrd="3" destOrd="0" presId="urn:microsoft.com/office/officeart/2005/8/layout/lProcess2"/>
    <dgm:cxn modelId="{DBDB6B88-CDC6-4C8A-89FE-549FD66FF72E}" type="presParOf" srcId="{5E49DF5C-FC86-4E44-A8B6-33E6E77A18FB}" destId="{9347CDE5-A5F7-4947-ADE2-AE54956E12E5}" srcOrd="4" destOrd="0" presId="urn:microsoft.com/office/officeart/2005/8/layout/lProcess2"/>
    <dgm:cxn modelId="{C06F3E9E-5A26-46E0-83C2-FF788107DC21}" type="presParOf" srcId="{9347CDE5-A5F7-4947-ADE2-AE54956E12E5}" destId="{83440D2B-BFE2-4F24-B4D3-3AA0E81F994B}" srcOrd="0" destOrd="0" presId="urn:microsoft.com/office/officeart/2005/8/layout/lProcess2"/>
    <dgm:cxn modelId="{03EF903F-E758-4BC3-AD71-7C746F35BB39}" type="presParOf" srcId="{9347CDE5-A5F7-4947-ADE2-AE54956E12E5}" destId="{59258F01-9F95-498B-B47A-ED4C768E17A4}" srcOrd="1" destOrd="0" presId="urn:microsoft.com/office/officeart/2005/8/layout/lProcess2"/>
    <dgm:cxn modelId="{42E4AE3B-9BBD-4195-9195-75930DE807B0}" type="presParOf" srcId="{9347CDE5-A5F7-4947-ADE2-AE54956E12E5}" destId="{AF25C376-51CE-4E78-ADA9-B9509CEBA27C}" srcOrd="2" destOrd="0" presId="urn:microsoft.com/office/officeart/2005/8/layout/lProcess2"/>
    <dgm:cxn modelId="{0F8CD2CE-82C6-4ACD-A569-FF9C96848504}" type="presParOf" srcId="{AF25C376-51CE-4E78-ADA9-B9509CEBA27C}" destId="{FF879339-F2AD-4B99-BBB4-5CB333B57D47}" srcOrd="0" destOrd="0" presId="urn:microsoft.com/office/officeart/2005/8/layout/lProcess2"/>
    <dgm:cxn modelId="{8BDCEBB8-EB68-4647-8138-6850E87CB98E}" type="presParOf" srcId="{FF879339-F2AD-4B99-BBB4-5CB333B57D47}" destId="{170FBD6B-54BE-4CC1-82D0-B1A18DB2DEBC}" srcOrd="0" destOrd="0" presId="urn:microsoft.com/office/officeart/2005/8/layout/lProcess2"/>
    <dgm:cxn modelId="{E2B47EFE-E4DF-492F-BD84-7805B134C08F}" type="presParOf" srcId="{FF879339-F2AD-4B99-BBB4-5CB333B57D47}" destId="{215EB15F-6C09-49A1-B6BF-07F03C7C1A8F}" srcOrd="1" destOrd="0" presId="urn:microsoft.com/office/officeart/2005/8/layout/lProcess2"/>
    <dgm:cxn modelId="{1C6DE3AE-404D-4AC1-97EB-E2168AF31189}" type="presParOf" srcId="{FF879339-F2AD-4B99-BBB4-5CB333B57D47}" destId="{2C3F9CAF-8689-4BBC-B11A-E2E9DF52F417}" srcOrd="2" destOrd="0" presId="urn:microsoft.com/office/officeart/2005/8/layout/lProcess2"/>
    <dgm:cxn modelId="{4CCFC142-A75C-4814-A386-B6328A5EC2D9}" type="presParOf" srcId="{FF879339-F2AD-4B99-BBB4-5CB333B57D47}" destId="{76025B9A-0675-4D6A-8E0D-A596E19F9C72}" srcOrd="3" destOrd="0" presId="urn:microsoft.com/office/officeart/2005/8/layout/lProcess2"/>
    <dgm:cxn modelId="{1F590EBB-B10A-4E83-90F6-11059CA8BBE8}" type="presParOf" srcId="{FF879339-F2AD-4B99-BBB4-5CB333B57D47}" destId="{541E9DBA-B6E7-4E21-BA68-474EAD787FF3}" srcOrd="4" destOrd="0" presId="urn:microsoft.com/office/officeart/2005/8/layout/lProcess2"/>
    <dgm:cxn modelId="{2BCCABAF-4969-4CAB-B639-F1A5BFDA4256}" type="presParOf" srcId="{5E49DF5C-FC86-4E44-A8B6-33E6E77A18FB}" destId="{0AE71421-D768-4955-ACD4-456D747954AE}" srcOrd="5" destOrd="0" presId="urn:microsoft.com/office/officeart/2005/8/layout/lProcess2"/>
    <dgm:cxn modelId="{6CDA38CC-FA24-4FBA-A57F-74FBBB6B7993}" type="presParOf" srcId="{5E49DF5C-FC86-4E44-A8B6-33E6E77A18FB}" destId="{341594D0-89D1-4215-B8CE-63F555A2A2C4}" srcOrd="6" destOrd="0" presId="urn:microsoft.com/office/officeart/2005/8/layout/lProcess2"/>
    <dgm:cxn modelId="{A535E29D-590E-472F-A686-6A1D039D0751}" type="presParOf" srcId="{341594D0-89D1-4215-B8CE-63F555A2A2C4}" destId="{60F0E66B-11C0-4929-9ADB-9613AA03CD9E}" srcOrd="0" destOrd="0" presId="urn:microsoft.com/office/officeart/2005/8/layout/lProcess2"/>
    <dgm:cxn modelId="{F85FB3FE-24A4-4DDD-A03C-57D659877A8A}" type="presParOf" srcId="{341594D0-89D1-4215-B8CE-63F555A2A2C4}" destId="{9FF48E27-412F-479A-802E-029696DB8ADE}" srcOrd="1" destOrd="0" presId="urn:microsoft.com/office/officeart/2005/8/layout/lProcess2"/>
    <dgm:cxn modelId="{A7B57759-03AE-49E5-8FEF-10BAF07FB272}" type="presParOf" srcId="{341594D0-89D1-4215-B8CE-63F555A2A2C4}" destId="{014C65AB-3538-483C-97D3-CF936BC7E9EE}" srcOrd="2" destOrd="0" presId="urn:microsoft.com/office/officeart/2005/8/layout/lProcess2"/>
    <dgm:cxn modelId="{A693968B-6372-47F2-85A7-BA94588D1145}" type="presParOf" srcId="{014C65AB-3538-483C-97D3-CF936BC7E9EE}" destId="{4F39CD6C-DE06-41AB-88D2-E08AEF054ABD}" srcOrd="0" destOrd="0" presId="urn:microsoft.com/office/officeart/2005/8/layout/lProcess2"/>
    <dgm:cxn modelId="{4252E885-8449-4BE6-82BB-56DE62586691}" type="presParOf" srcId="{4F39CD6C-DE06-41AB-88D2-E08AEF054ABD}" destId="{9328B3D1-511F-41C5-B19A-E755C93FF6DB}" srcOrd="0" destOrd="0" presId="urn:microsoft.com/office/officeart/2005/8/layout/lProcess2"/>
    <dgm:cxn modelId="{BDEE4909-3BC0-42DB-99D1-02F7015C936B}" type="presParOf" srcId="{4F39CD6C-DE06-41AB-88D2-E08AEF054ABD}" destId="{10543906-F267-4ABA-B834-3A81358BE5A1}" srcOrd="1" destOrd="0" presId="urn:microsoft.com/office/officeart/2005/8/layout/lProcess2"/>
    <dgm:cxn modelId="{83DE11A5-D01E-48CA-A7AF-41E25B01FA6D}" type="presParOf" srcId="{4F39CD6C-DE06-41AB-88D2-E08AEF054ABD}" destId="{5AC7A714-B652-4B35-85D0-931676A3DD1B}" srcOrd="2" destOrd="0" presId="urn:microsoft.com/office/officeart/2005/8/layout/lProcess2"/>
    <dgm:cxn modelId="{495B0EC9-E6CB-475D-9A42-65370100C466}" type="presParOf" srcId="{4F39CD6C-DE06-41AB-88D2-E08AEF054ABD}" destId="{23B168E3-E00B-4FA9-9E8C-B3F019B6C13F}" srcOrd="3" destOrd="0" presId="urn:microsoft.com/office/officeart/2005/8/layout/lProcess2"/>
    <dgm:cxn modelId="{E01E27CD-9544-4801-A0B3-56ADCC53060F}" type="presParOf" srcId="{4F39CD6C-DE06-41AB-88D2-E08AEF054ABD}" destId="{4EAC3D1B-0DCC-414A-92B3-8C7F61ADFD3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B95FC3-8DD5-4748-8F51-BC6DA8D70249}" type="doc">
      <dgm:prSet loTypeId="urn:microsoft.com/office/officeart/2008/layout/VerticalCurvedLis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F0CC8CA2-3429-4516-8045-F94D8E4A671A}">
      <dgm:prSet phldrT="[Testo]" custT="1"/>
      <dgm:spPr/>
      <dgm:t>
        <a:bodyPr/>
        <a:lstStyle/>
        <a:p>
          <a:pPr algn="l"/>
          <a:r>
            <a:rPr lang="it-IT" sz="2000" kern="1200"/>
            <a:t>«effettiva cooperazione» - </a:t>
          </a:r>
          <a:r>
            <a:rPr lang="it-IT" sz="2000" kern="1200">
              <a:latin typeface="Calibri" panose="020F0502020204030204"/>
              <a:ea typeface="+mn-ea"/>
              <a:cs typeface="+mn-cs"/>
            </a:rPr>
            <a:t>«</a:t>
          </a:r>
          <a:r>
            <a:rPr lang="it-IT" sz="2000" kern="1200" err="1">
              <a:latin typeface="Calibri" panose="020F0502020204030204"/>
              <a:ea typeface="+mn-ea"/>
              <a:cs typeface="+mn-cs"/>
            </a:rPr>
            <a:t>wirksame</a:t>
          </a:r>
          <a:r>
            <a:rPr lang="it-IT" sz="2000" kern="1200">
              <a:latin typeface="Calibri" panose="020F0502020204030204"/>
              <a:ea typeface="+mn-ea"/>
              <a:cs typeface="+mn-cs"/>
            </a:rPr>
            <a:t> </a:t>
          </a:r>
          <a:r>
            <a:rPr lang="it-IT" sz="2000" kern="1200" err="1">
              <a:latin typeface="Calibri" panose="020F0502020204030204"/>
              <a:ea typeface="+mn-ea"/>
              <a:cs typeface="+mn-cs"/>
            </a:rPr>
            <a:t>Zusammenarbeit</a:t>
          </a:r>
          <a:r>
            <a:rPr lang="it-IT" sz="2000" kern="1200">
              <a:latin typeface="Calibri" panose="020F0502020204030204"/>
              <a:ea typeface="+mn-ea"/>
              <a:cs typeface="+mn-cs"/>
            </a:rPr>
            <a:t>»                                                               </a:t>
          </a:r>
          <a:r>
            <a:rPr lang="it-IT" sz="1200" b="0" i="1" u="none" strike="noStrike" kern="1200">
              <a:effectLst/>
              <a:latin typeface="Arial" panose="020B0604020202020204" pitchFamily="34" charset="0"/>
            </a:rPr>
            <a:t>Regolamento (UE) 2014/651 </a:t>
          </a:r>
          <a:r>
            <a:rPr lang="it-IT" sz="1200" b="0" i="1" u="none" strike="noStrike" kern="1200" err="1">
              <a:effectLst/>
              <a:latin typeface="Arial" panose="020B0604020202020204" pitchFamily="34" charset="0"/>
            </a:rPr>
            <a:t>s.m.i.</a:t>
          </a:r>
          <a:r>
            <a:rPr lang="it-IT" sz="1200" b="0" i="1" u="none" strike="noStrike" kern="1200">
              <a:effectLst/>
              <a:latin typeface="Arial" panose="020B0604020202020204" pitchFamily="34" charset="0"/>
            </a:rPr>
            <a:t> art. 2, punto 90</a:t>
          </a:r>
          <a:endParaRPr lang="it-IT" sz="2200" i="1" kern="1200">
            <a:latin typeface="Calibri" panose="020F0502020204030204"/>
            <a:ea typeface="+mn-ea"/>
            <a:cs typeface="+mn-cs"/>
          </a:endParaRPr>
        </a:p>
      </dgm:t>
    </dgm:pt>
    <dgm:pt modelId="{04C8995F-15A3-4CF7-875E-BF45E25FF07C}" type="parTrans" cxnId="{3B0F0C35-65B4-44FE-8CAE-E4A0691CF2AE}">
      <dgm:prSet/>
      <dgm:spPr/>
      <dgm:t>
        <a:bodyPr/>
        <a:lstStyle/>
        <a:p>
          <a:endParaRPr lang="it-IT"/>
        </a:p>
      </dgm:t>
    </dgm:pt>
    <dgm:pt modelId="{C577BBA0-E789-408E-86FD-6506814E05A3}" type="sibTrans" cxnId="{3B0F0C35-65B4-44FE-8CAE-E4A0691CF2AE}">
      <dgm:prSet/>
      <dgm:spPr/>
      <dgm:t>
        <a:bodyPr/>
        <a:lstStyle/>
        <a:p>
          <a:endParaRPr lang="it-IT"/>
        </a:p>
      </dgm:t>
    </dgm:pt>
    <dgm:pt modelId="{B4F49D16-2B97-48C9-9CE7-067292F988ED}">
      <dgm:prSet phldrT="[Testo]" custT="1"/>
      <dgm:spPr/>
      <dgm:t>
        <a:bodyPr/>
        <a:lstStyle/>
        <a:p>
          <a:pPr algn="l"/>
          <a:r>
            <a:rPr lang="it-IT" sz="2000"/>
            <a:t>Ripartizione dei costi tra beneficiari: «proporzione 70/30»</a:t>
          </a:r>
        </a:p>
        <a:p>
          <a:pPr algn="l"/>
          <a:r>
            <a:rPr lang="de-DE" sz="2000"/>
            <a:t>Verteilung der Kosten auf die Begünstigten: </a:t>
          </a:r>
          <a:r>
            <a:rPr lang="it-IT" sz="2000"/>
            <a:t>«</a:t>
          </a:r>
          <a:r>
            <a:rPr lang="de-DE" sz="2000"/>
            <a:t>Verhältnis 70/30</a:t>
          </a:r>
          <a:r>
            <a:rPr lang="it-IT" sz="2000"/>
            <a:t>» </a:t>
          </a:r>
        </a:p>
      </dgm:t>
    </dgm:pt>
    <dgm:pt modelId="{562E42BF-6087-4CBF-B559-E8D95EFF327F}" type="parTrans" cxnId="{189BF7B3-AEF9-42CC-8865-5FFB8624DA66}">
      <dgm:prSet/>
      <dgm:spPr/>
      <dgm:t>
        <a:bodyPr/>
        <a:lstStyle/>
        <a:p>
          <a:endParaRPr lang="it-IT"/>
        </a:p>
      </dgm:t>
    </dgm:pt>
    <dgm:pt modelId="{EC3A37CE-D50B-40BB-A104-576C2B7A160B}" type="sibTrans" cxnId="{189BF7B3-AEF9-42CC-8865-5FFB8624DA66}">
      <dgm:prSet/>
      <dgm:spPr/>
      <dgm:t>
        <a:bodyPr/>
        <a:lstStyle/>
        <a:p>
          <a:endParaRPr lang="it-IT"/>
        </a:p>
      </dgm:t>
    </dgm:pt>
    <dgm:pt modelId="{3D68C7B2-B8F8-466C-8A0C-3CD81EB70A69}">
      <dgm:prSet phldrT="[Testo]" custT="1"/>
      <dgm:spPr/>
      <dgm:t>
        <a:bodyPr/>
        <a:lstStyle/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/>
            <a:t>Grandi Imprese e PMI a media capitalizzazione: criterio dipendenti &lt;499 unità </a:t>
          </a:r>
        </a:p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/>
            <a:t>Großunternehmen und KMU mit mittlerer Kapitalisierung: Mitarbeiterkriterien &lt;499</a:t>
          </a:r>
          <a:r>
            <a:rPr lang="it-IT" sz="1800"/>
            <a:t> </a:t>
          </a:r>
        </a:p>
      </dgm:t>
    </dgm:pt>
    <dgm:pt modelId="{F578B733-6BA5-4327-A881-4EDB37C821E2}" type="parTrans" cxnId="{30E17185-D7CF-47DE-8B36-1BCB7DA023DE}">
      <dgm:prSet/>
      <dgm:spPr/>
      <dgm:t>
        <a:bodyPr/>
        <a:lstStyle/>
        <a:p>
          <a:endParaRPr lang="it-IT"/>
        </a:p>
      </dgm:t>
    </dgm:pt>
    <dgm:pt modelId="{47AAA189-2FEC-40A3-99CC-BB76B75E4615}" type="sibTrans" cxnId="{30E17185-D7CF-47DE-8B36-1BCB7DA023DE}">
      <dgm:prSet/>
      <dgm:spPr/>
      <dgm:t>
        <a:bodyPr/>
        <a:lstStyle/>
        <a:p>
          <a:endParaRPr lang="it-IT"/>
        </a:p>
      </dgm:t>
    </dgm:pt>
    <dgm:pt modelId="{D59B2AA6-108B-4F57-B925-2C6397DC62F4}">
      <dgm:prSet/>
      <dgm:spPr/>
      <dgm:t>
        <a:bodyPr/>
        <a:lstStyle/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>
              <a:latin typeface="Arial" panose="020B0604020202020204" pitchFamily="34" charset="0"/>
            </a:rPr>
            <a:t>Le grandi imprese possono presentare un progetto </a:t>
          </a:r>
          <a:r>
            <a:rPr lang="it-IT" b="1" u="sng">
              <a:latin typeface="Arial" panose="020B0604020202020204" pitchFamily="34" charset="0"/>
            </a:rPr>
            <a:t>da solo (singole)</a:t>
          </a:r>
          <a:r>
            <a:rPr lang="it-IT">
              <a:latin typeface="Arial" panose="020B0604020202020204" pitchFamily="34" charset="0"/>
            </a:rPr>
            <a:t>, a condizione che il progetto </a:t>
          </a:r>
          <a:r>
            <a:rPr lang="it-IT" b="1" u="sng">
              <a:latin typeface="Arial" panose="020B0604020202020204" pitchFamily="34" charset="0"/>
            </a:rPr>
            <a:t>non preveda investimenti produttivi </a:t>
          </a:r>
          <a:r>
            <a:rPr lang="it-IT">
              <a:latin typeface="Arial" panose="020B0604020202020204" pitchFamily="34" charset="0"/>
            </a:rPr>
            <a:t>ai sensi del paragrafo 38 del Regolamento (UE) 2021/1058 </a:t>
          </a:r>
          <a:r>
            <a:rPr lang="it-IT" err="1">
              <a:latin typeface="Arial" panose="020B0604020202020204" pitchFamily="34" charset="0"/>
            </a:rPr>
            <a:t>s.m.i.</a:t>
          </a:r>
          <a:r>
            <a:rPr lang="it-IT">
              <a:latin typeface="Arial" panose="020B0604020202020204" pitchFamily="34" charset="0"/>
            </a:rPr>
            <a:t> – </a:t>
          </a:r>
        </a:p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b="0" i="1" u="none" strike="noStrike" err="1">
              <a:effectLst/>
              <a:latin typeface="Arial" panose="020B0604020202020204" pitchFamily="34" charset="0"/>
            </a:rPr>
            <a:t>Großunternehmen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können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ein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Projekt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1" i="1" u="sng" strike="noStrike" err="1">
              <a:effectLst/>
              <a:latin typeface="Arial" panose="020B0604020202020204" pitchFamily="34" charset="0"/>
            </a:rPr>
            <a:t>einzeln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einreichen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,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sofern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das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Projekt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1" i="1" u="sng" strike="noStrike" err="1">
              <a:effectLst/>
              <a:latin typeface="Arial" panose="020B0604020202020204" pitchFamily="34" charset="0"/>
            </a:rPr>
            <a:t>keine</a:t>
          </a:r>
          <a:r>
            <a:rPr lang="it-IT" b="1" i="1" u="sng" strike="noStrike">
              <a:effectLst/>
              <a:latin typeface="Arial" panose="020B0604020202020204" pitchFamily="34" charset="0"/>
            </a:rPr>
            <a:t> </a:t>
          </a:r>
          <a:r>
            <a:rPr lang="it-IT" b="1" i="1" u="sng" strike="noStrike" err="1">
              <a:effectLst/>
              <a:latin typeface="Arial" panose="020B0604020202020204" pitchFamily="34" charset="0"/>
            </a:rPr>
            <a:t>produktiven</a:t>
          </a:r>
          <a:r>
            <a:rPr lang="it-IT" b="1" i="1" u="sng" strike="noStrike">
              <a:effectLst/>
              <a:latin typeface="Arial" panose="020B0604020202020204" pitchFamily="34" charset="0"/>
            </a:rPr>
            <a:t> </a:t>
          </a:r>
          <a:r>
            <a:rPr lang="it-IT" b="1" i="1" u="sng" strike="noStrike" err="1">
              <a:effectLst/>
              <a:latin typeface="Arial" panose="020B0604020202020204" pitchFamily="34" charset="0"/>
            </a:rPr>
            <a:t>Investitionen</a:t>
          </a:r>
          <a:r>
            <a:rPr lang="it-IT" b="1" i="1" u="sng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gemäß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Punkt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38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der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Verordnung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 (EU) 2021/1058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i.g.F</a:t>
          </a:r>
          <a:r>
            <a:rPr lang="it-IT" b="0" i="1" u="none" strike="noStrike">
              <a:effectLst/>
              <a:latin typeface="Arial" panose="020B0604020202020204" pitchFamily="34" charset="0"/>
            </a:rPr>
            <a:t>. </a:t>
          </a:r>
          <a:r>
            <a:rPr lang="it-IT" b="0" i="1" u="none" strike="noStrike" err="1">
              <a:effectLst/>
              <a:latin typeface="Arial" panose="020B0604020202020204" pitchFamily="34" charset="0"/>
            </a:rPr>
            <a:t>vorsieht</a:t>
          </a:r>
          <a:endParaRPr lang="it-IT">
            <a:latin typeface="Arial" panose="020B0604020202020204" pitchFamily="34" charset="0"/>
          </a:endParaRPr>
        </a:p>
      </dgm:t>
    </dgm:pt>
    <dgm:pt modelId="{C3715CAF-6736-4B8E-9D51-C9911CB22988}" type="parTrans" cxnId="{A7A9BD8A-26BF-414F-9357-CD69D57EBB0B}">
      <dgm:prSet/>
      <dgm:spPr/>
      <dgm:t>
        <a:bodyPr/>
        <a:lstStyle/>
        <a:p>
          <a:endParaRPr lang="it-IT"/>
        </a:p>
      </dgm:t>
    </dgm:pt>
    <dgm:pt modelId="{F3151C37-DCAC-4D6D-8731-D88F91D6CDD0}" type="sibTrans" cxnId="{A7A9BD8A-26BF-414F-9357-CD69D57EBB0B}">
      <dgm:prSet/>
      <dgm:spPr/>
      <dgm:t>
        <a:bodyPr/>
        <a:lstStyle/>
        <a:p>
          <a:endParaRPr lang="it-IT"/>
        </a:p>
      </dgm:t>
    </dgm:pt>
    <dgm:pt modelId="{945DCFC0-60CA-4A59-A23F-A337743079F4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it-IT" sz="1600"/>
            <a:t>«Seal of </a:t>
          </a:r>
          <a:r>
            <a:rPr lang="it-IT" sz="1600" err="1"/>
            <a:t>Excellence</a:t>
          </a:r>
          <a:r>
            <a:rPr lang="it-IT" sz="1600"/>
            <a:t>» ricevuto nel Programma Horizon Europe al massimo 6 mesi prima      </a:t>
          </a:r>
        </a:p>
        <a:p>
          <a:r>
            <a:rPr lang="it-IT" sz="1600"/>
            <a:t>«Seal of </a:t>
          </a:r>
          <a:r>
            <a:rPr lang="it-IT" sz="1600" err="1"/>
            <a:t>Excellence</a:t>
          </a:r>
          <a:r>
            <a:rPr lang="it-IT" sz="1600"/>
            <a:t>» i</a:t>
          </a:r>
          <a:r>
            <a:rPr lang="de-DE" sz="1600"/>
            <a:t>m Programm Horizont Europa spätestens 6 Monate zuvor erhalten</a:t>
          </a:r>
          <a:endParaRPr lang="it-IT" sz="1600"/>
        </a:p>
      </dgm:t>
    </dgm:pt>
    <dgm:pt modelId="{00704E9A-136A-4987-868A-BECBB0FCE939}" type="parTrans" cxnId="{36CCBF16-BEA1-48B9-8133-FF306CCD83A6}">
      <dgm:prSet/>
      <dgm:spPr/>
      <dgm:t>
        <a:bodyPr/>
        <a:lstStyle/>
        <a:p>
          <a:endParaRPr lang="it-IT"/>
        </a:p>
      </dgm:t>
    </dgm:pt>
    <dgm:pt modelId="{8FA9748A-4D43-4337-BF8F-8A8E30B17DA4}" type="sibTrans" cxnId="{36CCBF16-BEA1-48B9-8133-FF306CCD83A6}">
      <dgm:prSet/>
      <dgm:spPr/>
      <dgm:t>
        <a:bodyPr/>
        <a:lstStyle/>
        <a:p>
          <a:endParaRPr lang="it-IT"/>
        </a:p>
      </dgm:t>
    </dgm:pt>
    <dgm:pt modelId="{B9E91E87-E1FA-433C-96D3-E5F7E0F53D86}" type="pres">
      <dgm:prSet presAssocID="{39B95FC3-8DD5-4748-8F51-BC6DA8D70249}" presName="Name0" presStyleCnt="0">
        <dgm:presLayoutVars>
          <dgm:chMax val="7"/>
          <dgm:chPref val="7"/>
          <dgm:dir/>
        </dgm:presLayoutVars>
      </dgm:prSet>
      <dgm:spPr/>
    </dgm:pt>
    <dgm:pt modelId="{84863BDA-EAD5-41A8-AA75-A4F2128DC352}" type="pres">
      <dgm:prSet presAssocID="{39B95FC3-8DD5-4748-8F51-BC6DA8D70249}" presName="Name1" presStyleCnt="0"/>
      <dgm:spPr/>
    </dgm:pt>
    <dgm:pt modelId="{DD5DF73B-2A07-45CE-B076-E29E6C05BBE3}" type="pres">
      <dgm:prSet presAssocID="{39B95FC3-8DD5-4748-8F51-BC6DA8D70249}" presName="cycle" presStyleCnt="0"/>
      <dgm:spPr/>
    </dgm:pt>
    <dgm:pt modelId="{34DDD70D-776B-4DD1-A21F-2066DF0C6CC0}" type="pres">
      <dgm:prSet presAssocID="{39B95FC3-8DD5-4748-8F51-BC6DA8D70249}" presName="srcNode" presStyleLbl="node1" presStyleIdx="0" presStyleCnt="5"/>
      <dgm:spPr/>
    </dgm:pt>
    <dgm:pt modelId="{6C931018-B35A-442B-8302-20C281113592}" type="pres">
      <dgm:prSet presAssocID="{39B95FC3-8DD5-4748-8F51-BC6DA8D70249}" presName="conn" presStyleLbl="parChTrans1D2" presStyleIdx="0" presStyleCnt="1"/>
      <dgm:spPr/>
    </dgm:pt>
    <dgm:pt modelId="{60200CFB-96BE-45E0-9F53-C37D04B2FCAF}" type="pres">
      <dgm:prSet presAssocID="{39B95FC3-8DD5-4748-8F51-BC6DA8D70249}" presName="extraNode" presStyleLbl="node1" presStyleIdx="0" presStyleCnt="5"/>
      <dgm:spPr/>
    </dgm:pt>
    <dgm:pt modelId="{4A62A7B5-C058-4F16-B56D-6E61BF0987BA}" type="pres">
      <dgm:prSet presAssocID="{39B95FC3-8DD5-4748-8F51-BC6DA8D70249}" presName="dstNode" presStyleLbl="node1" presStyleIdx="0" presStyleCnt="5"/>
      <dgm:spPr/>
    </dgm:pt>
    <dgm:pt modelId="{B669B78A-401A-4926-AF05-3AEF2F3AFB5C}" type="pres">
      <dgm:prSet presAssocID="{F0CC8CA2-3429-4516-8045-F94D8E4A671A}" presName="text_1" presStyleLbl="node1" presStyleIdx="0" presStyleCnt="5" custLinFactNeighborX="612" custLinFactNeighborY="2285">
        <dgm:presLayoutVars>
          <dgm:bulletEnabled val="1"/>
        </dgm:presLayoutVars>
      </dgm:prSet>
      <dgm:spPr/>
    </dgm:pt>
    <dgm:pt modelId="{812E1692-8387-45B2-A529-A3B032045D69}" type="pres">
      <dgm:prSet presAssocID="{F0CC8CA2-3429-4516-8045-F94D8E4A671A}" presName="accent_1" presStyleCnt="0"/>
      <dgm:spPr/>
    </dgm:pt>
    <dgm:pt modelId="{910E72F3-01F3-4DEB-81E6-B5AFD2811CF7}" type="pres">
      <dgm:prSet presAssocID="{F0CC8CA2-3429-4516-8045-F94D8E4A671A}" presName="accentRepeatNode" presStyleLbl="solidFgAcc1" presStyleIdx="0" presStyleCnt="5"/>
      <dgm:spPr/>
    </dgm:pt>
    <dgm:pt modelId="{3B7FEDE2-D303-491D-BF88-F07F818CFF85}" type="pres">
      <dgm:prSet presAssocID="{B4F49D16-2B97-48C9-9CE7-067292F988ED}" presName="text_2" presStyleLbl="node1" presStyleIdx="1" presStyleCnt="5">
        <dgm:presLayoutVars>
          <dgm:bulletEnabled val="1"/>
        </dgm:presLayoutVars>
      </dgm:prSet>
      <dgm:spPr/>
    </dgm:pt>
    <dgm:pt modelId="{EB0538AF-FBE9-4CD0-BF4B-3384B5931DC0}" type="pres">
      <dgm:prSet presAssocID="{B4F49D16-2B97-48C9-9CE7-067292F988ED}" presName="accent_2" presStyleCnt="0"/>
      <dgm:spPr/>
    </dgm:pt>
    <dgm:pt modelId="{158528AB-87A9-4523-A56D-D2030AB50C42}" type="pres">
      <dgm:prSet presAssocID="{B4F49D16-2B97-48C9-9CE7-067292F988ED}" presName="accentRepeatNode" presStyleLbl="solidFgAcc1" presStyleIdx="1" presStyleCnt="5"/>
      <dgm:spPr/>
    </dgm:pt>
    <dgm:pt modelId="{23A9AFEF-B893-4202-A1AF-27152D679530}" type="pres">
      <dgm:prSet presAssocID="{3D68C7B2-B8F8-466C-8A0C-3CD81EB70A69}" presName="text_3" presStyleLbl="node1" presStyleIdx="2" presStyleCnt="5">
        <dgm:presLayoutVars>
          <dgm:bulletEnabled val="1"/>
        </dgm:presLayoutVars>
      </dgm:prSet>
      <dgm:spPr/>
    </dgm:pt>
    <dgm:pt modelId="{EF0A296C-61B2-4333-978A-8516DFBA7D1B}" type="pres">
      <dgm:prSet presAssocID="{3D68C7B2-B8F8-466C-8A0C-3CD81EB70A69}" presName="accent_3" presStyleCnt="0"/>
      <dgm:spPr/>
    </dgm:pt>
    <dgm:pt modelId="{8EF30386-AAEA-46D5-9593-AA0402EA22A2}" type="pres">
      <dgm:prSet presAssocID="{3D68C7B2-B8F8-466C-8A0C-3CD81EB70A69}" presName="accentRepeatNode" presStyleLbl="solidFgAcc1" presStyleIdx="2" presStyleCnt="5"/>
      <dgm:spPr/>
    </dgm:pt>
    <dgm:pt modelId="{A7EBC59E-EF1A-4528-94D3-DB57BA7AFE2A}" type="pres">
      <dgm:prSet presAssocID="{D59B2AA6-108B-4F57-B925-2C6397DC62F4}" presName="text_4" presStyleLbl="node1" presStyleIdx="3" presStyleCnt="5">
        <dgm:presLayoutVars>
          <dgm:bulletEnabled val="1"/>
        </dgm:presLayoutVars>
      </dgm:prSet>
      <dgm:spPr/>
    </dgm:pt>
    <dgm:pt modelId="{C962DAF5-48F0-4EBF-84E5-9F5082A31B6F}" type="pres">
      <dgm:prSet presAssocID="{D59B2AA6-108B-4F57-B925-2C6397DC62F4}" presName="accent_4" presStyleCnt="0"/>
      <dgm:spPr/>
    </dgm:pt>
    <dgm:pt modelId="{B74E03C8-EE09-4B2F-B34E-9F3936E976BD}" type="pres">
      <dgm:prSet presAssocID="{D59B2AA6-108B-4F57-B925-2C6397DC62F4}" presName="accentRepeatNode" presStyleLbl="solidFgAcc1" presStyleIdx="3" presStyleCnt="5"/>
      <dgm:spPr/>
    </dgm:pt>
    <dgm:pt modelId="{A15617EF-B631-4A1A-9577-34FBA8AF5E8C}" type="pres">
      <dgm:prSet presAssocID="{945DCFC0-60CA-4A59-A23F-A337743079F4}" presName="text_5" presStyleLbl="node1" presStyleIdx="4" presStyleCnt="5">
        <dgm:presLayoutVars>
          <dgm:bulletEnabled val="1"/>
        </dgm:presLayoutVars>
      </dgm:prSet>
      <dgm:spPr/>
    </dgm:pt>
    <dgm:pt modelId="{0A271F26-BD52-44D0-AFCD-B27C35A33EC2}" type="pres">
      <dgm:prSet presAssocID="{945DCFC0-60CA-4A59-A23F-A337743079F4}" presName="accent_5" presStyleCnt="0"/>
      <dgm:spPr/>
    </dgm:pt>
    <dgm:pt modelId="{01C9CA20-1BE7-47A5-9512-6882E69BF617}" type="pres">
      <dgm:prSet presAssocID="{945DCFC0-60CA-4A59-A23F-A337743079F4}" presName="accentRepeatNode" presStyleLbl="solidFgAcc1" presStyleIdx="4" presStyleCnt="5"/>
      <dgm:spPr/>
    </dgm:pt>
  </dgm:ptLst>
  <dgm:cxnLst>
    <dgm:cxn modelId="{36CCBF16-BEA1-48B9-8133-FF306CCD83A6}" srcId="{39B95FC3-8DD5-4748-8F51-BC6DA8D70249}" destId="{945DCFC0-60CA-4A59-A23F-A337743079F4}" srcOrd="4" destOrd="0" parTransId="{00704E9A-136A-4987-868A-BECBB0FCE939}" sibTransId="{8FA9748A-4D43-4337-BF8F-8A8E30B17DA4}"/>
    <dgm:cxn modelId="{E8A65118-01C7-44AC-9F45-CA6AF22C02F1}" type="presOf" srcId="{B4F49D16-2B97-48C9-9CE7-067292F988ED}" destId="{3B7FEDE2-D303-491D-BF88-F07F818CFF85}" srcOrd="0" destOrd="0" presId="urn:microsoft.com/office/officeart/2008/layout/VerticalCurvedList"/>
    <dgm:cxn modelId="{3B0F0C35-65B4-44FE-8CAE-E4A0691CF2AE}" srcId="{39B95FC3-8DD5-4748-8F51-BC6DA8D70249}" destId="{F0CC8CA2-3429-4516-8045-F94D8E4A671A}" srcOrd="0" destOrd="0" parTransId="{04C8995F-15A3-4CF7-875E-BF45E25FF07C}" sibTransId="{C577BBA0-E789-408E-86FD-6506814E05A3}"/>
    <dgm:cxn modelId="{6F27193A-2C38-43B2-A9DA-54A782CEFBEF}" type="presOf" srcId="{945DCFC0-60CA-4A59-A23F-A337743079F4}" destId="{A15617EF-B631-4A1A-9577-34FBA8AF5E8C}" srcOrd="0" destOrd="0" presId="urn:microsoft.com/office/officeart/2008/layout/VerticalCurvedList"/>
    <dgm:cxn modelId="{A4922769-5AE1-4CF5-8CA0-ED8FF25A2768}" type="presOf" srcId="{F0CC8CA2-3429-4516-8045-F94D8E4A671A}" destId="{B669B78A-401A-4926-AF05-3AEF2F3AFB5C}" srcOrd="0" destOrd="0" presId="urn:microsoft.com/office/officeart/2008/layout/VerticalCurvedList"/>
    <dgm:cxn modelId="{06E72D54-D96B-407D-92D9-6EFF008733D7}" type="presOf" srcId="{C577BBA0-E789-408E-86FD-6506814E05A3}" destId="{6C931018-B35A-442B-8302-20C281113592}" srcOrd="0" destOrd="0" presId="urn:microsoft.com/office/officeart/2008/layout/VerticalCurvedList"/>
    <dgm:cxn modelId="{8575237F-0F4C-42B6-AFB2-D30CBB85D91D}" type="presOf" srcId="{D59B2AA6-108B-4F57-B925-2C6397DC62F4}" destId="{A7EBC59E-EF1A-4528-94D3-DB57BA7AFE2A}" srcOrd="0" destOrd="0" presId="urn:microsoft.com/office/officeart/2008/layout/VerticalCurvedList"/>
    <dgm:cxn modelId="{30E17185-D7CF-47DE-8B36-1BCB7DA023DE}" srcId="{39B95FC3-8DD5-4748-8F51-BC6DA8D70249}" destId="{3D68C7B2-B8F8-466C-8A0C-3CD81EB70A69}" srcOrd="2" destOrd="0" parTransId="{F578B733-6BA5-4327-A881-4EDB37C821E2}" sibTransId="{47AAA189-2FEC-40A3-99CC-BB76B75E4615}"/>
    <dgm:cxn modelId="{15AC3B8A-42DB-4EB5-96EF-109D5DB0D75A}" type="presOf" srcId="{3D68C7B2-B8F8-466C-8A0C-3CD81EB70A69}" destId="{23A9AFEF-B893-4202-A1AF-27152D679530}" srcOrd="0" destOrd="0" presId="urn:microsoft.com/office/officeart/2008/layout/VerticalCurvedList"/>
    <dgm:cxn modelId="{A7A9BD8A-26BF-414F-9357-CD69D57EBB0B}" srcId="{39B95FC3-8DD5-4748-8F51-BC6DA8D70249}" destId="{D59B2AA6-108B-4F57-B925-2C6397DC62F4}" srcOrd="3" destOrd="0" parTransId="{C3715CAF-6736-4B8E-9D51-C9911CB22988}" sibTransId="{F3151C37-DCAC-4D6D-8731-D88F91D6CDD0}"/>
    <dgm:cxn modelId="{189BF7B3-AEF9-42CC-8865-5FFB8624DA66}" srcId="{39B95FC3-8DD5-4748-8F51-BC6DA8D70249}" destId="{B4F49D16-2B97-48C9-9CE7-067292F988ED}" srcOrd="1" destOrd="0" parTransId="{562E42BF-6087-4CBF-B559-E8D95EFF327F}" sibTransId="{EC3A37CE-D50B-40BB-A104-576C2B7A160B}"/>
    <dgm:cxn modelId="{4F08C1F5-BA83-45A0-A5F1-E8083569EF19}" type="presOf" srcId="{39B95FC3-8DD5-4748-8F51-BC6DA8D70249}" destId="{B9E91E87-E1FA-433C-96D3-E5F7E0F53D86}" srcOrd="0" destOrd="0" presId="urn:microsoft.com/office/officeart/2008/layout/VerticalCurvedList"/>
    <dgm:cxn modelId="{E8F119F1-47FC-40C2-9AF8-0AE75C0110BA}" type="presParOf" srcId="{B9E91E87-E1FA-433C-96D3-E5F7E0F53D86}" destId="{84863BDA-EAD5-41A8-AA75-A4F2128DC352}" srcOrd="0" destOrd="0" presId="urn:microsoft.com/office/officeart/2008/layout/VerticalCurvedList"/>
    <dgm:cxn modelId="{567C911C-793B-4EB7-A969-6C015CAA6378}" type="presParOf" srcId="{84863BDA-EAD5-41A8-AA75-A4F2128DC352}" destId="{DD5DF73B-2A07-45CE-B076-E29E6C05BBE3}" srcOrd="0" destOrd="0" presId="urn:microsoft.com/office/officeart/2008/layout/VerticalCurvedList"/>
    <dgm:cxn modelId="{0F98218E-7CD8-4CA5-811D-3CF677894048}" type="presParOf" srcId="{DD5DF73B-2A07-45CE-B076-E29E6C05BBE3}" destId="{34DDD70D-776B-4DD1-A21F-2066DF0C6CC0}" srcOrd="0" destOrd="0" presId="urn:microsoft.com/office/officeart/2008/layout/VerticalCurvedList"/>
    <dgm:cxn modelId="{2B3A0EF6-001E-4A60-8422-04D51925015B}" type="presParOf" srcId="{DD5DF73B-2A07-45CE-B076-E29E6C05BBE3}" destId="{6C931018-B35A-442B-8302-20C281113592}" srcOrd="1" destOrd="0" presId="urn:microsoft.com/office/officeart/2008/layout/VerticalCurvedList"/>
    <dgm:cxn modelId="{E6FC4DFC-C70C-46A0-BFB4-4CFB96731410}" type="presParOf" srcId="{DD5DF73B-2A07-45CE-B076-E29E6C05BBE3}" destId="{60200CFB-96BE-45E0-9F53-C37D04B2FCAF}" srcOrd="2" destOrd="0" presId="urn:microsoft.com/office/officeart/2008/layout/VerticalCurvedList"/>
    <dgm:cxn modelId="{6FFCEB30-2BF4-432A-816B-44513476D549}" type="presParOf" srcId="{DD5DF73B-2A07-45CE-B076-E29E6C05BBE3}" destId="{4A62A7B5-C058-4F16-B56D-6E61BF0987BA}" srcOrd="3" destOrd="0" presId="urn:microsoft.com/office/officeart/2008/layout/VerticalCurvedList"/>
    <dgm:cxn modelId="{B3A6D450-3EF7-4BB0-BC51-1F3ECD833DAC}" type="presParOf" srcId="{84863BDA-EAD5-41A8-AA75-A4F2128DC352}" destId="{B669B78A-401A-4926-AF05-3AEF2F3AFB5C}" srcOrd="1" destOrd="0" presId="urn:microsoft.com/office/officeart/2008/layout/VerticalCurvedList"/>
    <dgm:cxn modelId="{13B18371-03E1-4655-BA8E-26106D1C51DF}" type="presParOf" srcId="{84863BDA-EAD5-41A8-AA75-A4F2128DC352}" destId="{812E1692-8387-45B2-A529-A3B032045D69}" srcOrd="2" destOrd="0" presId="urn:microsoft.com/office/officeart/2008/layout/VerticalCurvedList"/>
    <dgm:cxn modelId="{CD5DDF41-89B8-42E9-A801-DAE090CEB380}" type="presParOf" srcId="{812E1692-8387-45B2-A529-A3B032045D69}" destId="{910E72F3-01F3-4DEB-81E6-B5AFD2811CF7}" srcOrd="0" destOrd="0" presId="urn:microsoft.com/office/officeart/2008/layout/VerticalCurvedList"/>
    <dgm:cxn modelId="{F62AA3CE-73BC-4D05-BA7D-9A9F16B06FF0}" type="presParOf" srcId="{84863BDA-EAD5-41A8-AA75-A4F2128DC352}" destId="{3B7FEDE2-D303-491D-BF88-F07F818CFF85}" srcOrd="3" destOrd="0" presId="urn:microsoft.com/office/officeart/2008/layout/VerticalCurvedList"/>
    <dgm:cxn modelId="{AD9A0E53-550B-495C-839F-4B709DC27A03}" type="presParOf" srcId="{84863BDA-EAD5-41A8-AA75-A4F2128DC352}" destId="{EB0538AF-FBE9-4CD0-BF4B-3384B5931DC0}" srcOrd="4" destOrd="0" presId="urn:microsoft.com/office/officeart/2008/layout/VerticalCurvedList"/>
    <dgm:cxn modelId="{9919EE83-AC29-4C8D-88E4-DA3FF468C245}" type="presParOf" srcId="{EB0538AF-FBE9-4CD0-BF4B-3384B5931DC0}" destId="{158528AB-87A9-4523-A56D-D2030AB50C42}" srcOrd="0" destOrd="0" presId="urn:microsoft.com/office/officeart/2008/layout/VerticalCurvedList"/>
    <dgm:cxn modelId="{06D2C550-53A0-407B-95A6-E7DB4647FCA5}" type="presParOf" srcId="{84863BDA-EAD5-41A8-AA75-A4F2128DC352}" destId="{23A9AFEF-B893-4202-A1AF-27152D679530}" srcOrd="5" destOrd="0" presId="urn:microsoft.com/office/officeart/2008/layout/VerticalCurvedList"/>
    <dgm:cxn modelId="{5F6EBDA1-F591-42E8-B6F5-BB89DB00CB23}" type="presParOf" srcId="{84863BDA-EAD5-41A8-AA75-A4F2128DC352}" destId="{EF0A296C-61B2-4333-978A-8516DFBA7D1B}" srcOrd="6" destOrd="0" presId="urn:microsoft.com/office/officeart/2008/layout/VerticalCurvedList"/>
    <dgm:cxn modelId="{A8102C86-8021-46F0-8734-DFA788402F8B}" type="presParOf" srcId="{EF0A296C-61B2-4333-978A-8516DFBA7D1B}" destId="{8EF30386-AAEA-46D5-9593-AA0402EA22A2}" srcOrd="0" destOrd="0" presId="urn:microsoft.com/office/officeart/2008/layout/VerticalCurvedList"/>
    <dgm:cxn modelId="{465F3A87-25E7-4C34-A9E2-A4891BDF2987}" type="presParOf" srcId="{84863BDA-EAD5-41A8-AA75-A4F2128DC352}" destId="{A7EBC59E-EF1A-4528-94D3-DB57BA7AFE2A}" srcOrd="7" destOrd="0" presId="urn:microsoft.com/office/officeart/2008/layout/VerticalCurvedList"/>
    <dgm:cxn modelId="{C0D27A83-4A7B-460E-A81A-A739B9B3308F}" type="presParOf" srcId="{84863BDA-EAD5-41A8-AA75-A4F2128DC352}" destId="{C962DAF5-48F0-4EBF-84E5-9F5082A31B6F}" srcOrd="8" destOrd="0" presId="urn:microsoft.com/office/officeart/2008/layout/VerticalCurvedList"/>
    <dgm:cxn modelId="{17CB1B0E-D7FF-414E-8233-066E70D116C0}" type="presParOf" srcId="{C962DAF5-48F0-4EBF-84E5-9F5082A31B6F}" destId="{B74E03C8-EE09-4B2F-B34E-9F3936E976BD}" srcOrd="0" destOrd="0" presId="urn:microsoft.com/office/officeart/2008/layout/VerticalCurvedList"/>
    <dgm:cxn modelId="{FDA6B940-9B71-4721-8F11-C008A0789A6B}" type="presParOf" srcId="{84863BDA-EAD5-41A8-AA75-A4F2128DC352}" destId="{A15617EF-B631-4A1A-9577-34FBA8AF5E8C}" srcOrd="9" destOrd="0" presId="urn:microsoft.com/office/officeart/2008/layout/VerticalCurvedList"/>
    <dgm:cxn modelId="{43345318-CE4C-4884-ACB4-383B40155A08}" type="presParOf" srcId="{84863BDA-EAD5-41A8-AA75-A4F2128DC352}" destId="{0A271F26-BD52-44D0-AFCD-B27C35A33EC2}" srcOrd="10" destOrd="0" presId="urn:microsoft.com/office/officeart/2008/layout/VerticalCurvedList"/>
    <dgm:cxn modelId="{72262951-D09E-400B-82AB-C9583E9DDBFC}" type="presParOf" srcId="{0A271F26-BD52-44D0-AFCD-B27C35A33EC2}" destId="{01C9CA20-1BE7-47A5-9512-6882E69BF61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04759B-F24D-40EC-B093-0DA98E17D97E}" type="doc">
      <dgm:prSet loTypeId="urn:microsoft.com/office/officeart/2005/8/layout/hList7" loCatId="list" qsTypeId="urn:microsoft.com/office/officeart/2005/8/quickstyle/simple4" qsCatId="simple" csTypeId="urn:microsoft.com/office/officeart/2005/8/colors/colorful1" csCatId="colorful" phldr="1"/>
      <dgm:spPr/>
    </dgm:pt>
    <dgm:pt modelId="{5B548A78-87F2-40C6-A987-4E363C2FC84C}">
      <dgm:prSet phldrT="[Testo]" custT="1"/>
      <dgm:spPr/>
      <dgm:t>
        <a:bodyPr/>
        <a:lstStyle/>
        <a:p>
          <a:r>
            <a:rPr lang="it-IT" sz="2000">
              <a:latin typeface="Arial" panose="020B0604020202020204" pitchFamily="34" charset="0"/>
              <a:cs typeface="Arial" panose="020B0604020202020204" pitchFamily="34" charset="0"/>
            </a:rPr>
            <a:t>Personale</a:t>
          </a:r>
        </a:p>
        <a:p>
          <a:r>
            <a:rPr lang="it-IT" sz="2000" i="1">
              <a:latin typeface="Arial" panose="020B0604020202020204" pitchFamily="34" charset="0"/>
              <a:cs typeface="Arial" panose="020B0604020202020204" pitchFamily="34" charset="0"/>
            </a:rPr>
            <a:t>Personal</a:t>
          </a:r>
          <a:endParaRPr lang="it-IT" sz="2000"/>
        </a:p>
      </dgm:t>
    </dgm:pt>
    <dgm:pt modelId="{E259C5C9-4E86-4E9F-9ACD-981D03144634}" type="parTrans" cxnId="{6C5E3683-AABD-4029-9346-5D2152852860}">
      <dgm:prSet/>
      <dgm:spPr/>
      <dgm:t>
        <a:bodyPr/>
        <a:lstStyle/>
        <a:p>
          <a:endParaRPr lang="it-IT"/>
        </a:p>
      </dgm:t>
    </dgm:pt>
    <dgm:pt modelId="{40773FC4-4465-455C-8D36-FE868CA4E026}" type="sibTrans" cxnId="{6C5E3683-AABD-4029-9346-5D2152852860}">
      <dgm:prSet/>
      <dgm:spPr/>
      <dgm:t>
        <a:bodyPr/>
        <a:lstStyle/>
        <a:p>
          <a:endParaRPr lang="it-IT"/>
        </a:p>
      </dgm:t>
    </dgm:pt>
    <dgm:pt modelId="{47030FBB-FE6A-4C44-BF0C-F593E9505E85}">
      <dgm:prSet phldrT="[Testo]" custT="1"/>
      <dgm:spPr/>
      <dgm:t>
        <a:bodyPr/>
        <a:lstStyle/>
        <a:p>
          <a:r>
            <a:rPr lang="it-IT" sz="1800">
              <a:latin typeface="Arial" panose="020B0604020202020204" pitchFamily="34" charset="0"/>
              <a:cs typeface="Arial" panose="020B0604020202020204" pitchFamily="34" charset="0"/>
            </a:rPr>
            <a:t>Spese d’ufficio e amministrative</a:t>
          </a:r>
        </a:p>
        <a:p>
          <a:r>
            <a:rPr lang="it-IT" sz="1800" i="1">
              <a:latin typeface="Arial" panose="020B0604020202020204" pitchFamily="34" charset="0"/>
              <a:cs typeface="Arial" panose="020B0604020202020204" pitchFamily="34" charset="0"/>
            </a:rPr>
            <a:t>Büro und Verwaltungsausgaben</a:t>
          </a:r>
          <a:endParaRPr lang="it-IT" sz="1800"/>
        </a:p>
      </dgm:t>
    </dgm:pt>
    <dgm:pt modelId="{0488ECDA-463C-4887-AA5C-3B08583F3964}" type="parTrans" cxnId="{FA3BF853-3684-4FA0-B655-2D2EF5D703A9}">
      <dgm:prSet/>
      <dgm:spPr/>
      <dgm:t>
        <a:bodyPr/>
        <a:lstStyle/>
        <a:p>
          <a:endParaRPr lang="it-IT"/>
        </a:p>
      </dgm:t>
    </dgm:pt>
    <dgm:pt modelId="{02F02CE3-D817-45F7-B8A1-DEBA7E391C21}" type="sibTrans" cxnId="{FA3BF853-3684-4FA0-B655-2D2EF5D703A9}">
      <dgm:prSet/>
      <dgm:spPr/>
      <dgm:t>
        <a:bodyPr/>
        <a:lstStyle/>
        <a:p>
          <a:endParaRPr lang="it-IT"/>
        </a:p>
      </dgm:t>
    </dgm:pt>
    <dgm:pt modelId="{A288AA24-FA3F-468D-8EC7-E333FE975A1C}">
      <dgm:prSet phldrT="[Testo]" custT="1"/>
      <dgm:spPr/>
      <dgm:t>
        <a:bodyPr/>
        <a:lstStyle/>
        <a:p>
          <a:r>
            <a:rPr lang="it-IT" sz="2000" b="0">
              <a:latin typeface="Arial" panose="020B0604020202020204" pitchFamily="34" charset="0"/>
              <a:cs typeface="Arial" panose="020B0604020202020204" pitchFamily="34" charset="0"/>
            </a:rPr>
            <a:t>Servizi esterni</a:t>
          </a:r>
        </a:p>
        <a:p>
          <a:r>
            <a:rPr lang="it-IT" sz="1800" b="0" i="1">
              <a:latin typeface="Arial" panose="020B0604020202020204" pitchFamily="34" charset="0"/>
              <a:cs typeface="Arial" panose="020B0604020202020204" pitchFamily="34" charset="0"/>
            </a:rPr>
            <a:t>Externe Dienstleistungen</a:t>
          </a:r>
          <a:endParaRPr lang="it-IT" sz="1800" b="0"/>
        </a:p>
      </dgm:t>
    </dgm:pt>
    <dgm:pt modelId="{0290E567-4D8E-4FE4-B8A7-E6055B2CF7A9}" type="parTrans" cxnId="{09DAE7ED-B17E-4797-B098-C2185114A56E}">
      <dgm:prSet/>
      <dgm:spPr/>
      <dgm:t>
        <a:bodyPr/>
        <a:lstStyle/>
        <a:p>
          <a:endParaRPr lang="it-IT"/>
        </a:p>
      </dgm:t>
    </dgm:pt>
    <dgm:pt modelId="{7390B096-71D2-4A63-B170-DB46ECD4A293}" type="sibTrans" cxnId="{09DAE7ED-B17E-4797-B098-C2185114A56E}">
      <dgm:prSet/>
      <dgm:spPr/>
      <dgm:t>
        <a:bodyPr/>
        <a:lstStyle/>
        <a:p>
          <a:endParaRPr lang="it-IT"/>
        </a:p>
      </dgm:t>
    </dgm:pt>
    <dgm:pt modelId="{6987AD9E-EF1C-4271-8891-AA3BB4546C84}">
      <dgm:prSet phldrT="[Testo]" custT="1"/>
      <dgm:spPr/>
      <dgm:t>
        <a:bodyPr/>
        <a:lstStyle/>
        <a:p>
          <a:r>
            <a:rPr lang="it-IT" sz="1800">
              <a:latin typeface="Arial" panose="020B0604020202020204" pitchFamily="34" charset="0"/>
              <a:cs typeface="Arial" panose="020B0604020202020204" pitchFamily="34" charset="0"/>
            </a:rPr>
            <a:t>Attrezzature       Ausrüstungen</a:t>
          </a:r>
          <a:endParaRPr lang="it-IT" sz="1800"/>
        </a:p>
      </dgm:t>
    </dgm:pt>
    <dgm:pt modelId="{326AB790-A07D-43EB-B7A1-2434AF2FE7E0}" type="parTrans" cxnId="{DE101F1B-782D-4FB4-A6EB-D74042CE73F5}">
      <dgm:prSet/>
      <dgm:spPr/>
      <dgm:t>
        <a:bodyPr/>
        <a:lstStyle/>
        <a:p>
          <a:endParaRPr lang="it-IT"/>
        </a:p>
      </dgm:t>
    </dgm:pt>
    <dgm:pt modelId="{4EA77DE3-2852-4ADD-87A3-3A0CFA904A09}" type="sibTrans" cxnId="{DE101F1B-782D-4FB4-A6EB-D74042CE73F5}">
      <dgm:prSet/>
      <dgm:spPr/>
      <dgm:t>
        <a:bodyPr/>
        <a:lstStyle/>
        <a:p>
          <a:endParaRPr lang="it-IT"/>
        </a:p>
      </dgm:t>
    </dgm:pt>
    <dgm:pt modelId="{E053DE6C-AB86-460C-8E3D-734CB07A5F27}">
      <dgm:prSet phldrT="[Testo]" custT="1"/>
      <dgm:spPr/>
      <dgm:t>
        <a:bodyPr/>
        <a:lstStyle/>
        <a:p>
          <a:r>
            <a:rPr lang="it-IT" sz="1800">
              <a:latin typeface="Arial" panose="020B0604020202020204" pitchFamily="34" charset="0"/>
              <a:cs typeface="Arial" panose="020B0604020202020204" pitchFamily="34" charset="0"/>
            </a:rPr>
            <a:t>Investimenti infrastrutturali e interventi edilizia</a:t>
          </a:r>
        </a:p>
        <a:p>
          <a:endParaRPr lang="it-IT" sz="1800"/>
        </a:p>
      </dgm:t>
    </dgm:pt>
    <dgm:pt modelId="{18AAB22C-0B5B-43B0-8E61-3A2DC8627622}" type="parTrans" cxnId="{FD32156F-4B68-4018-8F64-B905FCDBCBC0}">
      <dgm:prSet/>
      <dgm:spPr/>
      <dgm:t>
        <a:bodyPr/>
        <a:lstStyle/>
        <a:p>
          <a:endParaRPr lang="it-IT"/>
        </a:p>
      </dgm:t>
    </dgm:pt>
    <dgm:pt modelId="{822465AD-F6CB-49FF-B0BC-23623132650C}" type="sibTrans" cxnId="{FD32156F-4B68-4018-8F64-B905FCDBCBC0}">
      <dgm:prSet/>
      <dgm:spPr/>
      <dgm:t>
        <a:bodyPr/>
        <a:lstStyle/>
        <a:p>
          <a:endParaRPr lang="it-IT"/>
        </a:p>
      </dgm:t>
    </dgm:pt>
    <dgm:pt modelId="{B13CFF9D-86DB-4946-BC36-A21DB352F825}" type="pres">
      <dgm:prSet presAssocID="{6704759B-F24D-40EC-B093-0DA98E17D97E}" presName="Name0" presStyleCnt="0">
        <dgm:presLayoutVars>
          <dgm:dir/>
          <dgm:resizeHandles val="exact"/>
        </dgm:presLayoutVars>
      </dgm:prSet>
      <dgm:spPr/>
    </dgm:pt>
    <dgm:pt modelId="{0E04D672-8378-499E-B7B5-0C5CD69A0846}" type="pres">
      <dgm:prSet presAssocID="{6704759B-F24D-40EC-B093-0DA98E17D97E}" presName="fgShape" presStyleLbl="fgShp" presStyleIdx="0" presStyleCnt="1" custLinFactNeighborX="357" custLinFactNeighborY="-5917"/>
      <dgm:spPr/>
    </dgm:pt>
    <dgm:pt modelId="{E23DCB46-E340-4ED7-BF7B-7154984E9433}" type="pres">
      <dgm:prSet presAssocID="{6704759B-F24D-40EC-B093-0DA98E17D97E}" presName="linComp" presStyleCnt="0"/>
      <dgm:spPr/>
    </dgm:pt>
    <dgm:pt modelId="{FBDBC6C3-AAF8-45FD-88EB-305B46F174C3}" type="pres">
      <dgm:prSet presAssocID="{5B548A78-87F2-40C6-A987-4E363C2FC84C}" presName="compNode" presStyleCnt="0"/>
      <dgm:spPr/>
    </dgm:pt>
    <dgm:pt modelId="{92A3B559-43D5-4552-A483-977F1726F901}" type="pres">
      <dgm:prSet presAssocID="{5B548A78-87F2-40C6-A987-4E363C2FC84C}" presName="bkgdShape" presStyleLbl="node1" presStyleIdx="0" presStyleCnt="5" custScaleX="109086"/>
      <dgm:spPr/>
    </dgm:pt>
    <dgm:pt modelId="{B21ED028-6B93-411E-B08E-B297A566756F}" type="pres">
      <dgm:prSet presAssocID="{5B548A78-87F2-40C6-A987-4E363C2FC84C}" presName="nodeTx" presStyleLbl="node1" presStyleIdx="0" presStyleCnt="5">
        <dgm:presLayoutVars>
          <dgm:bulletEnabled val="1"/>
        </dgm:presLayoutVars>
      </dgm:prSet>
      <dgm:spPr/>
    </dgm:pt>
    <dgm:pt modelId="{0CC320F4-5911-493A-B805-9747DD0D04E2}" type="pres">
      <dgm:prSet presAssocID="{5B548A78-87F2-40C6-A987-4E363C2FC84C}" presName="invisiNode" presStyleLbl="node1" presStyleIdx="0" presStyleCnt="5"/>
      <dgm:spPr/>
    </dgm:pt>
    <dgm:pt modelId="{9818C80E-8849-4537-9BF3-31E987161E16}" type="pres">
      <dgm:prSet presAssocID="{5B548A78-87F2-40C6-A987-4E363C2FC84C}" presName="imagNode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cli con persone con riempimento a tinta unita"/>
        </a:ext>
      </dgm:extLst>
    </dgm:pt>
    <dgm:pt modelId="{D9C82EA0-F243-4C3A-945B-C5C881D34C00}" type="pres">
      <dgm:prSet presAssocID="{40773FC4-4465-455C-8D36-FE868CA4E026}" presName="sibTrans" presStyleLbl="sibTrans2D1" presStyleIdx="0" presStyleCnt="0"/>
      <dgm:spPr/>
    </dgm:pt>
    <dgm:pt modelId="{AB748D54-C265-4795-B0FF-8E008F487F82}" type="pres">
      <dgm:prSet presAssocID="{47030FBB-FE6A-4C44-BF0C-F593E9505E85}" presName="compNode" presStyleCnt="0"/>
      <dgm:spPr/>
    </dgm:pt>
    <dgm:pt modelId="{4D7AB143-91FA-4937-964D-D18E5567D8BF}" type="pres">
      <dgm:prSet presAssocID="{47030FBB-FE6A-4C44-BF0C-F593E9505E85}" presName="bkgdShape" presStyleLbl="node1" presStyleIdx="1" presStyleCnt="5" custScaleX="108999"/>
      <dgm:spPr/>
    </dgm:pt>
    <dgm:pt modelId="{D68C4FCF-61B0-4900-B3A6-3C26259E0BB3}" type="pres">
      <dgm:prSet presAssocID="{47030FBB-FE6A-4C44-BF0C-F593E9505E85}" presName="nodeTx" presStyleLbl="node1" presStyleIdx="1" presStyleCnt="5">
        <dgm:presLayoutVars>
          <dgm:bulletEnabled val="1"/>
        </dgm:presLayoutVars>
      </dgm:prSet>
      <dgm:spPr/>
    </dgm:pt>
    <dgm:pt modelId="{2AADDEB9-87EF-4778-8D53-F260D5DDABED}" type="pres">
      <dgm:prSet presAssocID="{47030FBB-FE6A-4C44-BF0C-F593E9505E85}" presName="invisiNode" presStyleLbl="node1" presStyleIdx="1" presStyleCnt="5"/>
      <dgm:spPr/>
    </dgm:pt>
    <dgm:pt modelId="{6D894E3D-235D-4F20-B6FC-A01EF4D0B0FB}" type="pres">
      <dgm:prSet presAssocID="{47030FBB-FE6A-4C44-BF0C-F593E9505E85}" presName="imagNode" presStyleLbl="fgImgPlac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vora dalla scrivania di casa con riempimento a tinta unita"/>
        </a:ext>
      </dgm:extLst>
    </dgm:pt>
    <dgm:pt modelId="{3B2C6586-D546-4DBE-9CFF-72D7A2988BC2}" type="pres">
      <dgm:prSet presAssocID="{02F02CE3-D817-45F7-B8A1-DEBA7E391C21}" presName="sibTrans" presStyleLbl="sibTrans2D1" presStyleIdx="0" presStyleCnt="0"/>
      <dgm:spPr/>
    </dgm:pt>
    <dgm:pt modelId="{34FDB55A-7A94-47FA-853F-08DB63B9F98F}" type="pres">
      <dgm:prSet presAssocID="{A288AA24-FA3F-468D-8EC7-E333FE975A1C}" presName="compNode" presStyleCnt="0"/>
      <dgm:spPr/>
    </dgm:pt>
    <dgm:pt modelId="{92365EE6-5D37-4D5D-A4BE-D01F3432C6A9}" type="pres">
      <dgm:prSet presAssocID="{A288AA24-FA3F-468D-8EC7-E333FE975A1C}" presName="bkgdShape" presStyleLbl="node1" presStyleIdx="2" presStyleCnt="5" custScaleX="106899" custLinFactNeighborX="-1023" custLinFactNeighborY="-1775"/>
      <dgm:spPr/>
    </dgm:pt>
    <dgm:pt modelId="{3FADF05A-8F3D-42B3-A872-AC3D988E5A2F}" type="pres">
      <dgm:prSet presAssocID="{A288AA24-FA3F-468D-8EC7-E333FE975A1C}" presName="nodeTx" presStyleLbl="node1" presStyleIdx="2" presStyleCnt="5">
        <dgm:presLayoutVars>
          <dgm:bulletEnabled val="1"/>
        </dgm:presLayoutVars>
      </dgm:prSet>
      <dgm:spPr/>
    </dgm:pt>
    <dgm:pt modelId="{7141863D-19CB-4D65-98C9-5F62F88364D2}" type="pres">
      <dgm:prSet presAssocID="{A288AA24-FA3F-468D-8EC7-E333FE975A1C}" presName="invisiNode" presStyleLbl="node1" presStyleIdx="2" presStyleCnt="5"/>
      <dgm:spPr/>
    </dgm:pt>
    <dgm:pt modelId="{23E3E79F-2CA9-490F-85AC-9ADDA073F0C0}" type="pres">
      <dgm:prSet presAssocID="{A288AA24-FA3F-468D-8EC7-E333FE975A1C}" presName="imagNode" presStyleLbl="fgImgPlac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rver con riempimento a tinta unita"/>
        </a:ext>
      </dgm:extLst>
    </dgm:pt>
    <dgm:pt modelId="{E3AAE4D6-5336-424C-840F-E5E8A70F09D5}" type="pres">
      <dgm:prSet presAssocID="{7390B096-71D2-4A63-B170-DB46ECD4A293}" presName="sibTrans" presStyleLbl="sibTrans2D1" presStyleIdx="0" presStyleCnt="0"/>
      <dgm:spPr/>
    </dgm:pt>
    <dgm:pt modelId="{3B63D93B-53AB-4FDE-8797-72E4ABCDE068}" type="pres">
      <dgm:prSet presAssocID="{6987AD9E-EF1C-4271-8891-AA3BB4546C84}" presName="compNode" presStyleCnt="0"/>
      <dgm:spPr/>
    </dgm:pt>
    <dgm:pt modelId="{0D00F478-D723-4B7E-B647-DBF670DFD120}" type="pres">
      <dgm:prSet presAssocID="{6987AD9E-EF1C-4271-8891-AA3BB4546C84}" presName="bkgdShape" presStyleLbl="node1" presStyleIdx="3" presStyleCnt="5" custScaleX="107402"/>
      <dgm:spPr/>
    </dgm:pt>
    <dgm:pt modelId="{0103AEBE-AA38-4A7C-B07A-0C0640F1E9B6}" type="pres">
      <dgm:prSet presAssocID="{6987AD9E-EF1C-4271-8891-AA3BB4546C84}" presName="nodeTx" presStyleLbl="node1" presStyleIdx="3" presStyleCnt="5">
        <dgm:presLayoutVars>
          <dgm:bulletEnabled val="1"/>
        </dgm:presLayoutVars>
      </dgm:prSet>
      <dgm:spPr/>
    </dgm:pt>
    <dgm:pt modelId="{384287DD-7C3C-4D97-9B20-F73ADD1955E9}" type="pres">
      <dgm:prSet presAssocID="{6987AD9E-EF1C-4271-8891-AA3BB4546C84}" presName="invisiNode" presStyleLbl="node1" presStyleIdx="3" presStyleCnt="5"/>
      <dgm:spPr/>
    </dgm:pt>
    <dgm:pt modelId="{C3BFD114-C6D1-4132-AEC7-7498C1F943DA}" type="pres">
      <dgm:prSet presAssocID="{6987AD9E-EF1C-4271-8891-AA3BB4546C84}" presName="imagNode" presStyleLbl="fgImgPlac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ttrezzi da minatore con riempimento a tinta unita"/>
        </a:ext>
      </dgm:extLst>
    </dgm:pt>
    <dgm:pt modelId="{4ADC5124-5B3E-440A-84A3-1C800B88E0A6}" type="pres">
      <dgm:prSet presAssocID="{4EA77DE3-2852-4ADD-87A3-3A0CFA904A09}" presName="sibTrans" presStyleLbl="sibTrans2D1" presStyleIdx="0" presStyleCnt="0"/>
      <dgm:spPr/>
    </dgm:pt>
    <dgm:pt modelId="{5281AB40-28B1-467D-906A-7DED5586084B}" type="pres">
      <dgm:prSet presAssocID="{E053DE6C-AB86-460C-8E3D-734CB07A5F27}" presName="compNode" presStyleCnt="0"/>
      <dgm:spPr/>
    </dgm:pt>
    <dgm:pt modelId="{54E2D546-7794-4BE7-B467-708E7A88377C}" type="pres">
      <dgm:prSet presAssocID="{E053DE6C-AB86-460C-8E3D-734CB07A5F27}" presName="bkgdShape" presStyleLbl="node1" presStyleIdx="4" presStyleCnt="5"/>
      <dgm:spPr/>
    </dgm:pt>
    <dgm:pt modelId="{281DF31E-AD2B-4DE9-8540-5CEF888A0A9A}" type="pres">
      <dgm:prSet presAssocID="{E053DE6C-AB86-460C-8E3D-734CB07A5F27}" presName="nodeTx" presStyleLbl="node1" presStyleIdx="4" presStyleCnt="5">
        <dgm:presLayoutVars>
          <dgm:bulletEnabled val="1"/>
        </dgm:presLayoutVars>
      </dgm:prSet>
      <dgm:spPr/>
    </dgm:pt>
    <dgm:pt modelId="{7CCE24A9-CFAD-483A-B71E-9CC6C67E15CD}" type="pres">
      <dgm:prSet presAssocID="{E053DE6C-AB86-460C-8E3D-734CB07A5F27}" presName="invisiNode" presStyleLbl="node1" presStyleIdx="4" presStyleCnt="5"/>
      <dgm:spPr/>
    </dgm:pt>
    <dgm:pt modelId="{63095292-5B60-41EB-BB84-8D2B8C0C236F}" type="pres">
      <dgm:prSet presAssocID="{E053DE6C-AB86-460C-8E3D-734CB07A5F27}" presName="imagNode" presStyleLbl="fgImgPlac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 con riempimento a tinta unita"/>
        </a:ext>
      </dgm:extLst>
    </dgm:pt>
  </dgm:ptLst>
  <dgm:cxnLst>
    <dgm:cxn modelId="{C8587100-8822-4366-96A3-C158A8F20804}" type="presOf" srcId="{A288AA24-FA3F-468D-8EC7-E333FE975A1C}" destId="{92365EE6-5D37-4D5D-A4BE-D01F3432C6A9}" srcOrd="0" destOrd="0" presId="urn:microsoft.com/office/officeart/2005/8/layout/hList7"/>
    <dgm:cxn modelId="{A50B7A19-8CFC-46DB-87DD-3F33B3A98F59}" type="presOf" srcId="{6987AD9E-EF1C-4271-8891-AA3BB4546C84}" destId="{0103AEBE-AA38-4A7C-B07A-0C0640F1E9B6}" srcOrd="1" destOrd="0" presId="urn:microsoft.com/office/officeart/2005/8/layout/hList7"/>
    <dgm:cxn modelId="{3C6E011A-C312-4157-99B1-64638F025656}" type="presOf" srcId="{5B548A78-87F2-40C6-A987-4E363C2FC84C}" destId="{92A3B559-43D5-4552-A483-977F1726F901}" srcOrd="0" destOrd="0" presId="urn:microsoft.com/office/officeart/2005/8/layout/hList7"/>
    <dgm:cxn modelId="{DE101F1B-782D-4FB4-A6EB-D74042CE73F5}" srcId="{6704759B-F24D-40EC-B093-0DA98E17D97E}" destId="{6987AD9E-EF1C-4271-8891-AA3BB4546C84}" srcOrd="3" destOrd="0" parTransId="{326AB790-A07D-43EB-B7A1-2434AF2FE7E0}" sibTransId="{4EA77DE3-2852-4ADD-87A3-3A0CFA904A09}"/>
    <dgm:cxn modelId="{99158C2F-CCE4-4B4B-85AC-8B5F8CB40741}" type="presOf" srcId="{4EA77DE3-2852-4ADD-87A3-3A0CFA904A09}" destId="{4ADC5124-5B3E-440A-84A3-1C800B88E0A6}" srcOrd="0" destOrd="0" presId="urn:microsoft.com/office/officeart/2005/8/layout/hList7"/>
    <dgm:cxn modelId="{7F1A4332-A5C7-4629-A2E4-85C4032C6E64}" type="presOf" srcId="{6704759B-F24D-40EC-B093-0DA98E17D97E}" destId="{B13CFF9D-86DB-4946-BC36-A21DB352F825}" srcOrd="0" destOrd="0" presId="urn:microsoft.com/office/officeart/2005/8/layout/hList7"/>
    <dgm:cxn modelId="{5833615C-8478-4A8E-B41A-25E4083C5A3D}" type="presOf" srcId="{47030FBB-FE6A-4C44-BF0C-F593E9505E85}" destId="{4D7AB143-91FA-4937-964D-D18E5567D8BF}" srcOrd="0" destOrd="0" presId="urn:microsoft.com/office/officeart/2005/8/layout/hList7"/>
    <dgm:cxn modelId="{4C155061-DD74-408B-87AD-4B400DD0A13A}" type="presOf" srcId="{E053DE6C-AB86-460C-8E3D-734CB07A5F27}" destId="{54E2D546-7794-4BE7-B467-708E7A88377C}" srcOrd="0" destOrd="0" presId="urn:microsoft.com/office/officeart/2005/8/layout/hList7"/>
    <dgm:cxn modelId="{8637BC4B-C4B4-45AA-80A3-88007F8317A3}" type="presOf" srcId="{7390B096-71D2-4A63-B170-DB46ECD4A293}" destId="{E3AAE4D6-5336-424C-840F-E5E8A70F09D5}" srcOrd="0" destOrd="0" presId="urn:microsoft.com/office/officeart/2005/8/layout/hList7"/>
    <dgm:cxn modelId="{FD32156F-4B68-4018-8F64-B905FCDBCBC0}" srcId="{6704759B-F24D-40EC-B093-0DA98E17D97E}" destId="{E053DE6C-AB86-460C-8E3D-734CB07A5F27}" srcOrd="4" destOrd="0" parTransId="{18AAB22C-0B5B-43B0-8E61-3A2DC8627622}" sibTransId="{822465AD-F6CB-49FF-B0BC-23623132650C}"/>
    <dgm:cxn modelId="{FA3BF853-3684-4FA0-B655-2D2EF5D703A9}" srcId="{6704759B-F24D-40EC-B093-0DA98E17D97E}" destId="{47030FBB-FE6A-4C44-BF0C-F593E9505E85}" srcOrd="1" destOrd="0" parTransId="{0488ECDA-463C-4887-AA5C-3B08583F3964}" sibTransId="{02F02CE3-D817-45F7-B8A1-DEBA7E391C21}"/>
    <dgm:cxn modelId="{6C5E3683-AABD-4029-9346-5D2152852860}" srcId="{6704759B-F24D-40EC-B093-0DA98E17D97E}" destId="{5B548A78-87F2-40C6-A987-4E363C2FC84C}" srcOrd="0" destOrd="0" parTransId="{E259C5C9-4E86-4E9F-9ACD-981D03144634}" sibTransId="{40773FC4-4465-455C-8D36-FE868CA4E026}"/>
    <dgm:cxn modelId="{1151DC87-C011-4DFE-ACFF-2A40D9EA6FDB}" type="presOf" srcId="{47030FBB-FE6A-4C44-BF0C-F593E9505E85}" destId="{D68C4FCF-61B0-4900-B3A6-3C26259E0BB3}" srcOrd="1" destOrd="0" presId="urn:microsoft.com/office/officeart/2005/8/layout/hList7"/>
    <dgm:cxn modelId="{D474598F-435C-408D-B83E-6F741366E75D}" type="presOf" srcId="{5B548A78-87F2-40C6-A987-4E363C2FC84C}" destId="{B21ED028-6B93-411E-B08E-B297A566756F}" srcOrd="1" destOrd="0" presId="urn:microsoft.com/office/officeart/2005/8/layout/hList7"/>
    <dgm:cxn modelId="{39C3A79F-6EF7-4A6B-9245-0A4BA5FF56F7}" type="presOf" srcId="{40773FC4-4465-455C-8D36-FE868CA4E026}" destId="{D9C82EA0-F243-4C3A-945B-C5C881D34C00}" srcOrd="0" destOrd="0" presId="urn:microsoft.com/office/officeart/2005/8/layout/hList7"/>
    <dgm:cxn modelId="{D2A929A0-7CE3-41E0-AE1E-340DA57F80FF}" type="presOf" srcId="{02F02CE3-D817-45F7-B8A1-DEBA7E391C21}" destId="{3B2C6586-D546-4DBE-9CFF-72D7A2988BC2}" srcOrd="0" destOrd="0" presId="urn:microsoft.com/office/officeart/2005/8/layout/hList7"/>
    <dgm:cxn modelId="{B04ADBAF-3AA9-4AFF-931E-14963E65827F}" type="presOf" srcId="{6987AD9E-EF1C-4271-8891-AA3BB4546C84}" destId="{0D00F478-D723-4B7E-B647-DBF670DFD120}" srcOrd="0" destOrd="0" presId="urn:microsoft.com/office/officeart/2005/8/layout/hList7"/>
    <dgm:cxn modelId="{83527CB7-D36A-49EA-9415-FFE3B7A53413}" type="presOf" srcId="{A288AA24-FA3F-468D-8EC7-E333FE975A1C}" destId="{3FADF05A-8F3D-42B3-A872-AC3D988E5A2F}" srcOrd="1" destOrd="0" presId="urn:microsoft.com/office/officeart/2005/8/layout/hList7"/>
    <dgm:cxn modelId="{0C59C1D6-6591-4CB9-9E25-463CBC57E195}" type="presOf" srcId="{E053DE6C-AB86-460C-8E3D-734CB07A5F27}" destId="{281DF31E-AD2B-4DE9-8540-5CEF888A0A9A}" srcOrd="1" destOrd="0" presId="urn:microsoft.com/office/officeart/2005/8/layout/hList7"/>
    <dgm:cxn modelId="{09DAE7ED-B17E-4797-B098-C2185114A56E}" srcId="{6704759B-F24D-40EC-B093-0DA98E17D97E}" destId="{A288AA24-FA3F-468D-8EC7-E333FE975A1C}" srcOrd="2" destOrd="0" parTransId="{0290E567-4D8E-4FE4-B8A7-E6055B2CF7A9}" sibTransId="{7390B096-71D2-4A63-B170-DB46ECD4A293}"/>
    <dgm:cxn modelId="{0106BD58-DA2B-497D-990E-3784EE4C8AA2}" type="presParOf" srcId="{B13CFF9D-86DB-4946-BC36-A21DB352F825}" destId="{0E04D672-8378-499E-B7B5-0C5CD69A0846}" srcOrd="0" destOrd="0" presId="urn:microsoft.com/office/officeart/2005/8/layout/hList7"/>
    <dgm:cxn modelId="{46718BB6-425D-4CAD-88C4-FAF54EBE4D39}" type="presParOf" srcId="{B13CFF9D-86DB-4946-BC36-A21DB352F825}" destId="{E23DCB46-E340-4ED7-BF7B-7154984E9433}" srcOrd="1" destOrd="0" presId="urn:microsoft.com/office/officeart/2005/8/layout/hList7"/>
    <dgm:cxn modelId="{E7F5A7E2-0862-4386-9DF6-E6AD63801EFA}" type="presParOf" srcId="{E23DCB46-E340-4ED7-BF7B-7154984E9433}" destId="{FBDBC6C3-AAF8-45FD-88EB-305B46F174C3}" srcOrd="0" destOrd="0" presId="urn:microsoft.com/office/officeart/2005/8/layout/hList7"/>
    <dgm:cxn modelId="{09A5EB98-0BB5-4DC0-8D6C-72CDA5FE1A0F}" type="presParOf" srcId="{FBDBC6C3-AAF8-45FD-88EB-305B46F174C3}" destId="{92A3B559-43D5-4552-A483-977F1726F901}" srcOrd="0" destOrd="0" presId="urn:microsoft.com/office/officeart/2005/8/layout/hList7"/>
    <dgm:cxn modelId="{F929EEC1-8BB6-4D78-9FD5-7626FC6EFE0C}" type="presParOf" srcId="{FBDBC6C3-AAF8-45FD-88EB-305B46F174C3}" destId="{B21ED028-6B93-411E-B08E-B297A566756F}" srcOrd="1" destOrd="0" presId="urn:microsoft.com/office/officeart/2005/8/layout/hList7"/>
    <dgm:cxn modelId="{CE6E0394-F0B8-4B4E-9711-368BDFAAA38C}" type="presParOf" srcId="{FBDBC6C3-AAF8-45FD-88EB-305B46F174C3}" destId="{0CC320F4-5911-493A-B805-9747DD0D04E2}" srcOrd="2" destOrd="0" presId="urn:microsoft.com/office/officeart/2005/8/layout/hList7"/>
    <dgm:cxn modelId="{0A69B8FF-F404-4E1B-980C-131EB41F98AE}" type="presParOf" srcId="{FBDBC6C3-AAF8-45FD-88EB-305B46F174C3}" destId="{9818C80E-8849-4537-9BF3-31E987161E16}" srcOrd="3" destOrd="0" presId="urn:microsoft.com/office/officeart/2005/8/layout/hList7"/>
    <dgm:cxn modelId="{DCDA1B0B-85F9-450F-8010-0DEFDB05B3F9}" type="presParOf" srcId="{E23DCB46-E340-4ED7-BF7B-7154984E9433}" destId="{D9C82EA0-F243-4C3A-945B-C5C881D34C00}" srcOrd="1" destOrd="0" presId="urn:microsoft.com/office/officeart/2005/8/layout/hList7"/>
    <dgm:cxn modelId="{EA0B3E3C-D709-4AA9-8F37-243C98FDD45B}" type="presParOf" srcId="{E23DCB46-E340-4ED7-BF7B-7154984E9433}" destId="{AB748D54-C265-4795-B0FF-8E008F487F82}" srcOrd="2" destOrd="0" presId="urn:microsoft.com/office/officeart/2005/8/layout/hList7"/>
    <dgm:cxn modelId="{B27931FB-BD7C-4995-AE14-AE88401D76FC}" type="presParOf" srcId="{AB748D54-C265-4795-B0FF-8E008F487F82}" destId="{4D7AB143-91FA-4937-964D-D18E5567D8BF}" srcOrd="0" destOrd="0" presId="urn:microsoft.com/office/officeart/2005/8/layout/hList7"/>
    <dgm:cxn modelId="{740EB534-9BF6-4256-BD44-428C83F91D8B}" type="presParOf" srcId="{AB748D54-C265-4795-B0FF-8E008F487F82}" destId="{D68C4FCF-61B0-4900-B3A6-3C26259E0BB3}" srcOrd="1" destOrd="0" presId="urn:microsoft.com/office/officeart/2005/8/layout/hList7"/>
    <dgm:cxn modelId="{AFA6781D-A3CE-4D2E-9B3E-844F888D4171}" type="presParOf" srcId="{AB748D54-C265-4795-B0FF-8E008F487F82}" destId="{2AADDEB9-87EF-4778-8D53-F260D5DDABED}" srcOrd="2" destOrd="0" presId="urn:microsoft.com/office/officeart/2005/8/layout/hList7"/>
    <dgm:cxn modelId="{4C391E8B-AD26-4BC1-AA8E-FFAA2B3A472C}" type="presParOf" srcId="{AB748D54-C265-4795-B0FF-8E008F487F82}" destId="{6D894E3D-235D-4F20-B6FC-A01EF4D0B0FB}" srcOrd="3" destOrd="0" presId="urn:microsoft.com/office/officeart/2005/8/layout/hList7"/>
    <dgm:cxn modelId="{EF824CBC-1395-4734-9DA9-AAA4072E5AED}" type="presParOf" srcId="{E23DCB46-E340-4ED7-BF7B-7154984E9433}" destId="{3B2C6586-D546-4DBE-9CFF-72D7A2988BC2}" srcOrd="3" destOrd="0" presId="urn:microsoft.com/office/officeart/2005/8/layout/hList7"/>
    <dgm:cxn modelId="{E48A248B-FF0D-421F-9E93-0230882CF648}" type="presParOf" srcId="{E23DCB46-E340-4ED7-BF7B-7154984E9433}" destId="{34FDB55A-7A94-47FA-853F-08DB63B9F98F}" srcOrd="4" destOrd="0" presId="urn:microsoft.com/office/officeart/2005/8/layout/hList7"/>
    <dgm:cxn modelId="{EB8FC30A-ED87-4633-A6A1-713E0001C767}" type="presParOf" srcId="{34FDB55A-7A94-47FA-853F-08DB63B9F98F}" destId="{92365EE6-5D37-4D5D-A4BE-D01F3432C6A9}" srcOrd="0" destOrd="0" presId="urn:microsoft.com/office/officeart/2005/8/layout/hList7"/>
    <dgm:cxn modelId="{5D708F30-EEC9-4911-8F77-7AB807A68052}" type="presParOf" srcId="{34FDB55A-7A94-47FA-853F-08DB63B9F98F}" destId="{3FADF05A-8F3D-42B3-A872-AC3D988E5A2F}" srcOrd="1" destOrd="0" presId="urn:microsoft.com/office/officeart/2005/8/layout/hList7"/>
    <dgm:cxn modelId="{42BEE39E-5726-43EB-9E4A-D18BEF420EB3}" type="presParOf" srcId="{34FDB55A-7A94-47FA-853F-08DB63B9F98F}" destId="{7141863D-19CB-4D65-98C9-5F62F88364D2}" srcOrd="2" destOrd="0" presId="urn:microsoft.com/office/officeart/2005/8/layout/hList7"/>
    <dgm:cxn modelId="{872D8E4B-3C53-4C6E-979E-6757D861B211}" type="presParOf" srcId="{34FDB55A-7A94-47FA-853F-08DB63B9F98F}" destId="{23E3E79F-2CA9-490F-85AC-9ADDA073F0C0}" srcOrd="3" destOrd="0" presId="urn:microsoft.com/office/officeart/2005/8/layout/hList7"/>
    <dgm:cxn modelId="{3D3FCFEB-5F0D-4DFD-838E-6464F2C1EA31}" type="presParOf" srcId="{E23DCB46-E340-4ED7-BF7B-7154984E9433}" destId="{E3AAE4D6-5336-424C-840F-E5E8A70F09D5}" srcOrd="5" destOrd="0" presId="urn:microsoft.com/office/officeart/2005/8/layout/hList7"/>
    <dgm:cxn modelId="{CEB8E39D-4B0F-4CF7-ADBF-D0D73F3D7C0D}" type="presParOf" srcId="{E23DCB46-E340-4ED7-BF7B-7154984E9433}" destId="{3B63D93B-53AB-4FDE-8797-72E4ABCDE068}" srcOrd="6" destOrd="0" presId="urn:microsoft.com/office/officeart/2005/8/layout/hList7"/>
    <dgm:cxn modelId="{ECA3037C-0BEC-4AE8-B8EE-364C44B73C53}" type="presParOf" srcId="{3B63D93B-53AB-4FDE-8797-72E4ABCDE068}" destId="{0D00F478-D723-4B7E-B647-DBF670DFD120}" srcOrd="0" destOrd="0" presId="urn:microsoft.com/office/officeart/2005/8/layout/hList7"/>
    <dgm:cxn modelId="{837CD0E7-444B-4A7B-B6B1-C5F76C87B44D}" type="presParOf" srcId="{3B63D93B-53AB-4FDE-8797-72E4ABCDE068}" destId="{0103AEBE-AA38-4A7C-B07A-0C0640F1E9B6}" srcOrd="1" destOrd="0" presId="urn:microsoft.com/office/officeart/2005/8/layout/hList7"/>
    <dgm:cxn modelId="{F21BA097-53E6-48E2-8134-C1C16BCBC644}" type="presParOf" srcId="{3B63D93B-53AB-4FDE-8797-72E4ABCDE068}" destId="{384287DD-7C3C-4D97-9B20-F73ADD1955E9}" srcOrd="2" destOrd="0" presId="urn:microsoft.com/office/officeart/2005/8/layout/hList7"/>
    <dgm:cxn modelId="{96BE7657-DE54-4662-9127-8F48172D4463}" type="presParOf" srcId="{3B63D93B-53AB-4FDE-8797-72E4ABCDE068}" destId="{C3BFD114-C6D1-4132-AEC7-7498C1F943DA}" srcOrd="3" destOrd="0" presId="urn:microsoft.com/office/officeart/2005/8/layout/hList7"/>
    <dgm:cxn modelId="{85BD9E50-B6AC-47BA-8501-CF19D717C581}" type="presParOf" srcId="{E23DCB46-E340-4ED7-BF7B-7154984E9433}" destId="{4ADC5124-5B3E-440A-84A3-1C800B88E0A6}" srcOrd="7" destOrd="0" presId="urn:microsoft.com/office/officeart/2005/8/layout/hList7"/>
    <dgm:cxn modelId="{FA5EF45A-C75A-4944-836D-2C65A60B08DA}" type="presParOf" srcId="{E23DCB46-E340-4ED7-BF7B-7154984E9433}" destId="{5281AB40-28B1-467D-906A-7DED5586084B}" srcOrd="8" destOrd="0" presId="urn:microsoft.com/office/officeart/2005/8/layout/hList7"/>
    <dgm:cxn modelId="{F48B510C-5BEF-469D-AFC0-985EA14E9912}" type="presParOf" srcId="{5281AB40-28B1-467D-906A-7DED5586084B}" destId="{54E2D546-7794-4BE7-B467-708E7A88377C}" srcOrd="0" destOrd="0" presId="urn:microsoft.com/office/officeart/2005/8/layout/hList7"/>
    <dgm:cxn modelId="{C0235904-BD7A-499A-BE34-8926C9E957FB}" type="presParOf" srcId="{5281AB40-28B1-467D-906A-7DED5586084B}" destId="{281DF31E-AD2B-4DE9-8540-5CEF888A0A9A}" srcOrd="1" destOrd="0" presId="urn:microsoft.com/office/officeart/2005/8/layout/hList7"/>
    <dgm:cxn modelId="{D3416F69-9F78-4EEE-A207-8DB5850626CF}" type="presParOf" srcId="{5281AB40-28B1-467D-906A-7DED5586084B}" destId="{7CCE24A9-CFAD-483A-B71E-9CC6C67E15CD}" srcOrd="2" destOrd="0" presId="urn:microsoft.com/office/officeart/2005/8/layout/hList7"/>
    <dgm:cxn modelId="{24103596-33D5-4931-8216-C1C6A18032EC}" type="presParOf" srcId="{5281AB40-28B1-467D-906A-7DED5586084B}" destId="{63095292-5B60-41EB-BB84-8D2B8C0C236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741F5-A2B8-4C82-BB00-3789C6221BCC}">
      <dsp:nvSpPr>
        <dsp:cNvPr id="0" name=""/>
        <dsp:cNvSpPr/>
      </dsp:nvSpPr>
      <dsp:spPr>
        <a:xfrm>
          <a:off x="172355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>
              <a:latin typeface="Arial" panose="020B0604020202020204" pitchFamily="34" charset="0"/>
            </a:rPr>
            <a:t>PMI + STARTUP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kern="1200">
              <a:latin typeface="Arial" panose="020B0604020202020204" pitchFamily="34" charset="0"/>
            </a:rPr>
            <a:t>KMU + STARTUP</a:t>
          </a:r>
          <a:endParaRPr lang="it-IT" sz="1600" b="1" i="1" kern="1200"/>
        </a:p>
      </dsp:txBody>
      <dsp:txXfrm>
        <a:off x="172355" y="0"/>
        <a:ext cx="2718863" cy="1700787"/>
      </dsp:txXfrm>
    </dsp:sp>
    <dsp:sp modelId="{F53D0593-59A5-4716-9460-CF1788DE0EFE}">
      <dsp:nvSpPr>
        <dsp:cNvPr id="0" name=""/>
        <dsp:cNvSpPr/>
      </dsp:nvSpPr>
      <dsp:spPr>
        <a:xfrm>
          <a:off x="205335" y="1375959"/>
          <a:ext cx="2685889" cy="9359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>
              <a:latin typeface="Arial" panose="020B0604020202020204" pitchFamily="34" charset="0"/>
            </a:rPr>
            <a:t>singole – </a:t>
          </a:r>
          <a:r>
            <a:rPr lang="it-IT" sz="1200" b="1" i="1" kern="1200" err="1">
              <a:latin typeface="Arial" panose="020B0604020202020204" pitchFamily="34" charset="0"/>
            </a:rPr>
            <a:t>einzeln</a:t>
          </a:r>
          <a:r>
            <a:rPr lang="it-IT" sz="1200" b="1" i="1" kern="1200">
              <a:latin typeface="Arial" panose="020B0604020202020204" pitchFamily="34" charset="0"/>
            </a:rPr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>
              <a:latin typeface="Arial" panose="020B0604020202020204" pitchFamily="34" charset="0"/>
            </a:rPr>
            <a:t>dal 45% al 70% piccola impresa                          von </a:t>
          </a:r>
          <a:r>
            <a:rPr lang="it-IT" sz="1200" i="1" kern="1200">
              <a:latin typeface="Arial" panose="020B0604020202020204" pitchFamily="34" charset="0"/>
            </a:rPr>
            <a:t>45% bis 70% </a:t>
          </a:r>
          <a:r>
            <a:rPr lang="it-IT" sz="1200" i="1" kern="1200" err="1">
              <a:latin typeface="Arial" panose="020B0604020202020204" pitchFamily="34" charset="0"/>
            </a:rPr>
            <a:t>Kleinunternehmen</a:t>
          </a:r>
          <a:endParaRPr lang="it-IT" sz="1200" i="1" kern="120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>
              <a:latin typeface="Arial" panose="020B0604020202020204" pitchFamily="34" charset="0"/>
            </a:rPr>
            <a:t>dal 35% al 60% media impresa                        von 3</a:t>
          </a:r>
          <a:r>
            <a:rPr lang="it-IT" sz="1200" i="1" kern="1200">
              <a:latin typeface="Arial" panose="020B0604020202020204" pitchFamily="34" charset="0"/>
            </a:rPr>
            <a:t>5% bis 60%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mittleres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U.nehmen</a:t>
          </a:r>
          <a:endParaRPr lang="it-IT" sz="1200" i="1" kern="120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>
        <a:off x="232748" y="1403372"/>
        <a:ext cx="2631063" cy="881129"/>
      </dsp:txXfrm>
    </dsp:sp>
    <dsp:sp modelId="{9D4A9E6A-C37F-4D59-8607-5ABD011149DE}">
      <dsp:nvSpPr>
        <dsp:cNvPr id="0" name=""/>
        <dsp:cNvSpPr/>
      </dsp:nvSpPr>
      <dsp:spPr>
        <a:xfrm>
          <a:off x="239462" y="2435988"/>
          <a:ext cx="2683192" cy="13388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90990"/>
                <a:satOff val="-3707"/>
                <a:lumOff val="87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90990"/>
                <a:satOff val="-3707"/>
                <a:lumOff val="87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90990"/>
                <a:satOff val="-3707"/>
                <a:lumOff val="87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kern="1200">
              <a:latin typeface="Arial" panose="020B0604020202020204" pitchFamily="34" charset="0"/>
            </a:rPr>
            <a:t>in cooperazione tra di esse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i="1" kern="1200">
              <a:latin typeface="Arial" panose="020B0604020202020204" pitchFamily="34" charset="0"/>
            </a:rPr>
            <a:t>in </a:t>
          </a:r>
          <a:r>
            <a:rPr lang="it-IT" sz="1100" b="1" i="1" kern="1200" err="1">
              <a:latin typeface="Arial" panose="020B0604020202020204" pitchFamily="34" charset="0"/>
            </a:rPr>
            <a:t>Zusammenarbeit</a:t>
          </a:r>
          <a:r>
            <a:rPr lang="it-IT" sz="1100" b="1" i="1" kern="1200">
              <a:latin typeface="Arial" panose="020B0604020202020204" pitchFamily="34" charset="0"/>
            </a:rPr>
            <a:t> </a:t>
          </a:r>
          <a:r>
            <a:rPr lang="it-IT" sz="1100" b="1" i="1" kern="1200" err="1">
              <a:latin typeface="Arial" panose="020B0604020202020204" pitchFamily="34" charset="0"/>
            </a:rPr>
            <a:t>untereinander</a:t>
          </a:r>
          <a:endParaRPr lang="it-IT" sz="1100" b="1" i="1" kern="1200">
            <a:latin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dal 60% al 80% </a:t>
          </a:r>
          <a:r>
            <a:rPr lang="it-IT" sz="1100" kern="1200">
              <a:latin typeface="Arial" panose="020B0604020202020204" pitchFamily="34" charset="0"/>
            </a:rPr>
            <a:t>piccola impresa                                  </a:t>
          </a:r>
          <a:r>
            <a:rPr lang="it-IT" sz="1100" i="1" kern="1200">
              <a:latin typeface="Arial" panose="020B0604020202020204" pitchFamily="34" charset="0"/>
            </a:rPr>
            <a:t>v</a:t>
          </a:r>
          <a:r>
            <a:rPr lang="it-IT" sz="11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60% bis 80%</a:t>
          </a:r>
          <a:r>
            <a:rPr lang="it-IT" sz="1100" i="1" kern="1200">
              <a:latin typeface="Arial" panose="020B0604020202020204" pitchFamily="34" charset="0"/>
            </a:rPr>
            <a:t> </a:t>
          </a:r>
          <a:r>
            <a:rPr lang="it-IT" sz="1100" i="1" kern="1200" err="1">
              <a:latin typeface="Arial" panose="020B0604020202020204" pitchFamily="34" charset="0"/>
            </a:rPr>
            <a:t>Kleinunternehmen</a:t>
          </a:r>
          <a:r>
            <a:rPr lang="it-IT" sz="1100" kern="1200">
              <a:latin typeface="Arial" panose="020B0604020202020204" pitchFamily="34" charset="0"/>
            </a:rPr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kern="1200">
              <a:latin typeface="Arial" panose="020B0604020202020204" pitchFamily="34" charset="0"/>
            </a:rPr>
            <a:t>Dal 50% al 75% media impresa                                  v</a:t>
          </a:r>
          <a:r>
            <a:rPr lang="it-IT" sz="11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50% bis 75%</a:t>
          </a:r>
          <a:r>
            <a:rPr lang="it-IT" sz="1100" kern="1200">
              <a:latin typeface="Arial" panose="020B0604020202020204" pitchFamily="34" charset="0"/>
            </a:rPr>
            <a:t> </a:t>
          </a:r>
          <a:r>
            <a:rPr lang="it-IT" sz="1100" i="1" kern="1200" err="1">
              <a:latin typeface="Arial" panose="020B0604020202020204" pitchFamily="34" charset="0"/>
            </a:rPr>
            <a:t>mittleres</a:t>
          </a:r>
          <a:r>
            <a:rPr lang="it-IT" sz="1100" i="1" kern="1200">
              <a:latin typeface="Arial" panose="020B0604020202020204" pitchFamily="34" charset="0"/>
            </a:rPr>
            <a:t> </a:t>
          </a:r>
          <a:r>
            <a:rPr lang="it-IT" sz="1100" i="1" kern="1200" err="1">
              <a:latin typeface="Arial" panose="020B0604020202020204" pitchFamily="34" charset="0"/>
            </a:rPr>
            <a:t>Unternehmen</a:t>
          </a:r>
          <a:r>
            <a:rPr lang="it-IT" sz="1000" kern="1200">
              <a:latin typeface="Arial" panose="020B0604020202020204" pitchFamily="34" charset="0"/>
            </a:rPr>
            <a:t>)</a:t>
          </a:r>
          <a:endParaRPr lang="it-IT" sz="1000" kern="1200"/>
        </a:p>
      </dsp:txBody>
      <dsp:txXfrm>
        <a:off x="278675" y="2475201"/>
        <a:ext cx="2604766" cy="1260417"/>
      </dsp:txXfrm>
    </dsp:sp>
    <dsp:sp modelId="{C65D14D3-6AC9-4598-8297-FEF72529F488}">
      <dsp:nvSpPr>
        <dsp:cNvPr id="0" name=""/>
        <dsp:cNvSpPr/>
      </dsp:nvSpPr>
      <dsp:spPr>
        <a:xfrm>
          <a:off x="172350" y="3916430"/>
          <a:ext cx="2736155" cy="13877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781980"/>
                <a:satOff val="-7414"/>
                <a:lumOff val="17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781980"/>
                <a:satOff val="-7414"/>
                <a:lumOff val="17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781980"/>
                <a:satOff val="-7414"/>
                <a:lumOff val="17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>
              <a:solidFill>
                <a:srgbClr val="000000"/>
              </a:solidFill>
              <a:latin typeface="Arial" panose="020B0604020202020204" pitchFamily="34" charset="0"/>
            </a:rPr>
            <a:t>in collaborazione con uno o più istituti di ricerca                            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in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Zusammenarbeit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mehreren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Forschungs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-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Wissensverbreitungs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_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einrichtungen</a:t>
          </a:r>
          <a:endParaRPr lang="it-IT" sz="900" b="1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   dal 60% all’80% piccola 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impresa                         von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60% bis 80%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Kleinunternehmen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dal 50% al 75% media impresa                                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50%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mittleres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Unternehmen</a:t>
          </a:r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</dsp:txBody>
      <dsp:txXfrm>
        <a:off x="212995" y="3957075"/>
        <a:ext cx="2654865" cy="1306448"/>
      </dsp:txXfrm>
    </dsp:sp>
    <dsp:sp modelId="{FE7F7164-17C1-4D45-B51C-1DE40E122DBF}">
      <dsp:nvSpPr>
        <dsp:cNvPr id="0" name=""/>
        <dsp:cNvSpPr/>
      </dsp:nvSpPr>
      <dsp:spPr>
        <a:xfrm>
          <a:off x="3025177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>
              <a:solidFill>
                <a:srgbClr val="000000"/>
              </a:solidFill>
              <a:latin typeface="Arial" panose="020B0604020202020204" pitchFamily="34" charset="0"/>
            </a:rPr>
            <a:t>PMI a media capitalizzazione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i="1" kern="1200">
              <a:solidFill>
                <a:srgbClr val="000000"/>
              </a:solidFill>
              <a:latin typeface="Arial" panose="020B0604020202020204" pitchFamily="34" charset="0"/>
            </a:rPr>
            <a:t>KMU </a:t>
          </a:r>
          <a:r>
            <a:rPr lang="it-IT" sz="1400" b="1" i="1" kern="1200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14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kern="1200" err="1">
              <a:solidFill>
                <a:srgbClr val="000000"/>
              </a:solidFill>
              <a:latin typeface="Arial" panose="020B0604020202020204" pitchFamily="34" charset="0"/>
            </a:rPr>
            <a:t>mittelgroßer</a:t>
          </a:r>
          <a:r>
            <a:rPr lang="it-IT" sz="14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kern="1200" err="1">
              <a:solidFill>
                <a:srgbClr val="000000"/>
              </a:solidFill>
              <a:latin typeface="Arial" panose="020B0604020202020204" pitchFamily="34" charset="0"/>
            </a:rPr>
            <a:t>Marktkapitalisierung</a:t>
          </a:r>
          <a:endParaRPr lang="it-IT" sz="1400" b="1" i="1" kern="1200"/>
        </a:p>
      </dsp:txBody>
      <dsp:txXfrm>
        <a:off x="3025177" y="0"/>
        <a:ext cx="2718863" cy="1700787"/>
      </dsp:txXfrm>
    </dsp:sp>
    <dsp:sp modelId="{F78B32ED-D13A-4675-B5DF-92BDF2BC4A09}">
      <dsp:nvSpPr>
        <dsp:cNvPr id="0" name=""/>
        <dsp:cNvSpPr/>
      </dsp:nvSpPr>
      <dsp:spPr>
        <a:xfrm>
          <a:off x="3086972" y="1387527"/>
          <a:ext cx="2566650" cy="9111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672970"/>
                <a:satOff val="-11121"/>
                <a:lumOff val="262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672970"/>
                <a:satOff val="-11121"/>
                <a:lumOff val="262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672970"/>
                <a:satOff val="-11121"/>
                <a:lumOff val="262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latin typeface="Arial" panose="020B0604020202020204" pitchFamily="34" charset="0"/>
            </a:rPr>
            <a:t>singole – </a:t>
          </a:r>
          <a:r>
            <a:rPr lang="it-IT" sz="1200" b="1" i="1" kern="1200" dirty="0" err="1">
              <a:latin typeface="Arial" panose="020B0604020202020204" pitchFamily="34" charset="0"/>
            </a:rPr>
            <a:t>einzeln</a:t>
          </a:r>
          <a:endParaRPr lang="it-IT" sz="1200" b="1" i="1" kern="1200" dirty="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" panose="020B0604020202020204" pitchFamily="34" charset="0"/>
            </a:rPr>
            <a:t>Dal 25% al 50%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i="1" kern="1200" dirty="0">
              <a:latin typeface="Arial" panose="020B0604020202020204" pitchFamily="34" charset="0"/>
            </a:rPr>
            <a:t>Von 25% bis 50%</a:t>
          </a:r>
        </a:p>
      </dsp:txBody>
      <dsp:txXfrm>
        <a:off x="3113658" y="1414213"/>
        <a:ext cx="2513278" cy="857750"/>
      </dsp:txXfrm>
    </dsp:sp>
    <dsp:sp modelId="{5E363B9C-C20A-4924-8343-C5CB1EF1FDA9}">
      <dsp:nvSpPr>
        <dsp:cNvPr id="0" name=""/>
        <dsp:cNvSpPr/>
      </dsp:nvSpPr>
      <dsp:spPr>
        <a:xfrm>
          <a:off x="3132692" y="2503275"/>
          <a:ext cx="2503138" cy="1336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563960"/>
                <a:satOff val="-14828"/>
                <a:lumOff val="34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563960"/>
                <a:satOff val="-14828"/>
                <a:lumOff val="34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563960"/>
                <a:satOff val="-14828"/>
                <a:lumOff val="34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kern="1200">
              <a:latin typeface="Arial" panose="020B0604020202020204" pitchFamily="34" charset="0"/>
            </a:rPr>
            <a:t>in cooperazione con PMI                   </a:t>
          </a:r>
          <a:r>
            <a:rPr lang="it-IT" sz="1100" b="1" i="1" kern="1200">
              <a:latin typeface="Arial" panose="020B0604020202020204" pitchFamily="34" charset="0"/>
            </a:rPr>
            <a:t>in </a:t>
          </a:r>
          <a:r>
            <a:rPr lang="it-IT" sz="1100" b="1" i="1" kern="1200" err="1">
              <a:latin typeface="Arial" panose="020B0604020202020204" pitchFamily="34" charset="0"/>
            </a:rPr>
            <a:t>Zusammenarbeit</a:t>
          </a:r>
          <a:r>
            <a:rPr lang="it-IT" sz="1100" b="1" i="1" kern="1200">
              <a:latin typeface="Arial" panose="020B0604020202020204" pitchFamily="34" charset="0"/>
            </a:rPr>
            <a:t> </a:t>
          </a:r>
          <a:r>
            <a:rPr lang="it-IT" sz="1100" b="1" i="1" kern="1200" err="1">
              <a:latin typeface="Arial" panose="020B0604020202020204" pitchFamily="34" charset="0"/>
            </a:rPr>
            <a:t>untereinander</a:t>
          </a:r>
          <a:endParaRPr lang="it-IT" sz="1100" b="1" i="1" kern="1200">
            <a:latin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200" kern="1200">
              <a:latin typeface="Arial" panose="020B0604020202020204" pitchFamily="34" charset="0"/>
            </a:rPr>
            <a:t>Dal 40% al 65%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200" b="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65%</a:t>
          </a:r>
          <a:endParaRPr lang="it-IT" sz="1100" kern="1200"/>
        </a:p>
      </dsp:txBody>
      <dsp:txXfrm>
        <a:off x="3171835" y="2542418"/>
        <a:ext cx="2424852" cy="1258153"/>
      </dsp:txXfrm>
    </dsp:sp>
    <dsp:sp modelId="{CE3B5304-477B-436B-A534-2960ACFCBE6C}">
      <dsp:nvSpPr>
        <dsp:cNvPr id="0" name=""/>
        <dsp:cNvSpPr/>
      </dsp:nvSpPr>
      <dsp:spPr>
        <a:xfrm>
          <a:off x="3128581" y="3948607"/>
          <a:ext cx="2542594" cy="13555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454951"/>
                <a:satOff val="-18535"/>
                <a:lumOff val="436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454951"/>
                <a:satOff val="-18535"/>
                <a:lumOff val="436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454951"/>
                <a:satOff val="-18535"/>
                <a:lumOff val="436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                           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50" b="1" i="1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>
              <a:latin typeface="Arial" panose="020B0604020202020204" pitchFamily="34" charset="0"/>
            </a:rPr>
            <a:t>Dal 40% al 65%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100" i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68284" y="3988310"/>
        <a:ext cx="2463188" cy="1276156"/>
      </dsp:txXfrm>
    </dsp:sp>
    <dsp:sp modelId="{83440D2B-BFE2-4F24-B4D3-3AA0E81F994B}">
      <dsp:nvSpPr>
        <dsp:cNvPr id="0" name=""/>
        <dsp:cNvSpPr/>
      </dsp:nvSpPr>
      <dsp:spPr>
        <a:xfrm>
          <a:off x="5905759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Grande impresa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Gro</a:t>
          </a:r>
          <a:r>
            <a:rPr lang="de-DE" sz="1800" b="1" kern="1200">
              <a:latin typeface="Arial" panose="020B0604020202020204" pitchFamily="34" charset="0"/>
              <a:cs typeface="Arial" panose="020B0604020202020204" pitchFamily="34" charset="0"/>
            </a:rPr>
            <a:t>ß</a:t>
          </a: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unternehmen</a:t>
          </a:r>
          <a:endParaRPr lang="it-IT" sz="18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5759" y="0"/>
        <a:ext cx="2718863" cy="1700787"/>
      </dsp:txXfrm>
    </dsp:sp>
    <dsp:sp modelId="{170FBD6B-54BE-4CC1-82D0-B1A18DB2DEBC}">
      <dsp:nvSpPr>
        <dsp:cNvPr id="0" name=""/>
        <dsp:cNvSpPr/>
      </dsp:nvSpPr>
      <dsp:spPr>
        <a:xfrm>
          <a:off x="6008152" y="1385186"/>
          <a:ext cx="2478886" cy="918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345940"/>
                <a:satOff val="-22242"/>
                <a:lumOff val="52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345940"/>
                <a:satOff val="-22242"/>
                <a:lumOff val="52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345940"/>
                <a:satOff val="-22242"/>
                <a:lumOff val="52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latin typeface="Arial" panose="020B0604020202020204" pitchFamily="34" charset="0"/>
            </a:rPr>
            <a:t>singole – </a:t>
          </a:r>
          <a:r>
            <a:rPr lang="it-IT" sz="1200" b="1" kern="1200" dirty="0" err="1">
              <a:latin typeface="Arial" panose="020B0604020202020204" pitchFamily="34" charset="0"/>
            </a:rPr>
            <a:t>e</a:t>
          </a:r>
          <a:r>
            <a:rPr lang="it-IT" sz="1200" b="1" i="1" kern="1200" dirty="0" err="1">
              <a:latin typeface="Arial" panose="020B0604020202020204" pitchFamily="34" charset="0"/>
            </a:rPr>
            <a:t>inzeln</a:t>
          </a:r>
          <a:endParaRPr lang="it-IT" sz="1200" b="1" i="1" kern="1200" dirty="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" panose="020B0604020202020204" pitchFamily="34" charset="0"/>
            </a:rPr>
            <a:t>Dal 25% al 50%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i="1" kern="1200" dirty="0">
              <a:latin typeface="Arial" panose="020B0604020202020204" pitchFamily="34" charset="0"/>
            </a:rPr>
            <a:t>Von 25% bis 50%</a:t>
          </a:r>
          <a:endParaRPr lang="it-IT" sz="1100" kern="1200" dirty="0">
            <a:latin typeface="Arial" panose="020B0604020202020204" pitchFamily="34" charset="0"/>
          </a:endParaRPr>
        </a:p>
      </dsp:txBody>
      <dsp:txXfrm>
        <a:off x="6035064" y="1412098"/>
        <a:ext cx="2425062" cy="865014"/>
      </dsp:txXfrm>
    </dsp:sp>
    <dsp:sp modelId="{2C3F9CAF-8689-4BBC-B11A-E2E9DF52F417}">
      <dsp:nvSpPr>
        <dsp:cNvPr id="0" name=""/>
        <dsp:cNvSpPr/>
      </dsp:nvSpPr>
      <dsp:spPr>
        <a:xfrm>
          <a:off x="6054416" y="2465095"/>
          <a:ext cx="2484106" cy="1338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6930"/>
                <a:satOff val="-25949"/>
                <a:lumOff val="61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6930"/>
                <a:satOff val="-25949"/>
                <a:lumOff val="61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6930"/>
                <a:satOff val="-25949"/>
                <a:lumOff val="61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kern="1200" dirty="0">
              <a:latin typeface="Arial" panose="020B0604020202020204" pitchFamily="34" charset="0"/>
            </a:rPr>
            <a:t>in cooperazione con PMI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kern="1200" dirty="0">
              <a:latin typeface="Arial" panose="020B0604020202020204" pitchFamily="34" charset="0"/>
            </a:rPr>
            <a:t>Dal 40% al 65%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</a:p>
      </dsp:txBody>
      <dsp:txXfrm>
        <a:off x="6093626" y="2504305"/>
        <a:ext cx="2405686" cy="1260307"/>
      </dsp:txXfrm>
    </dsp:sp>
    <dsp:sp modelId="{541E9DBA-B6E7-4E21-BA68-474EAD787FF3}">
      <dsp:nvSpPr>
        <dsp:cNvPr id="0" name=""/>
        <dsp:cNvSpPr/>
      </dsp:nvSpPr>
      <dsp:spPr>
        <a:xfrm>
          <a:off x="6017222" y="4033009"/>
          <a:ext cx="2453959" cy="12705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127921"/>
                <a:satOff val="-29656"/>
                <a:lumOff val="69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127921"/>
                <a:satOff val="-29656"/>
                <a:lumOff val="69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127921"/>
                <a:satOff val="-29656"/>
                <a:lumOff val="69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+ PMI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000" b="1" i="1" kern="1200">
              <a:latin typeface="Arial" panose="020B0604020202020204" pitchFamily="34" charset="0"/>
              <a:cs typeface="Arial" panose="020B0604020202020204" pitchFamily="34" charset="0"/>
            </a:rPr>
            <a:t> +KMU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" panose="020B0604020202020204" pitchFamily="34" charset="0"/>
            </a:rPr>
            <a:t>Dal 40% al 65%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54434" y="4070221"/>
        <a:ext cx="2379535" cy="1196097"/>
      </dsp:txXfrm>
    </dsp:sp>
    <dsp:sp modelId="{60F0E66B-11C0-4929-9ADB-9613AA03CD9E}">
      <dsp:nvSpPr>
        <dsp:cNvPr id="0" name=""/>
        <dsp:cNvSpPr/>
      </dsp:nvSpPr>
      <dsp:spPr>
        <a:xfrm>
          <a:off x="8773889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Istituti di ricerca Forschung/ </a:t>
          </a: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it-IT" sz="1800" kern="1200"/>
        </a:p>
      </dsp:txBody>
      <dsp:txXfrm>
        <a:off x="8773889" y="0"/>
        <a:ext cx="2718863" cy="1700787"/>
      </dsp:txXfrm>
    </dsp:sp>
    <dsp:sp modelId="{9328B3D1-511F-41C5-B19A-E755C93FF6DB}">
      <dsp:nvSpPr>
        <dsp:cNvPr id="0" name=""/>
        <dsp:cNvSpPr/>
      </dsp:nvSpPr>
      <dsp:spPr>
        <a:xfrm>
          <a:off x="8962817" y="1353509"/>
          <a:ext cx="2436341" cy="10011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018910"/>
                <a:satOff val="-33363"/>
                <a:lumOff val="78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018910"/>
                <a:satOff val="-33363"/>
                <a:lumOff val="78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018910"/>
                <a:satOff val="-33363"/>
                <a:lumOff val="78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>
              <a:latin typeface="Arial" panose="020B0604020202020204" pitchFamily="34" charset="0"/>
            </a:rPr>
            <a:t>singole – </a:t>
          </a:r>
          <a:r>
            <a:rPr lang="it-IT" sz="1200" b="1" i="1" kern="1200" err="1">
              <a:latin typeface="Arial" panose="020B0604020202020204" pitchFamily="34" charset="0"/>
            </a:rPr>
            <a:t>einzeln</a:t>
          </a:r>
          <a:endParaRPr lang="it-IT" sz="1200" b="1" i="1" kern="120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0" i="1" kern="1200">
              <a:latin typeface="Arial" panose="020B0604020202020204" pitchFamily="34" charset="0"/>
            </a:rPr>
            <a:t>Non possibile</a:t>
          </a:r>
        </a:p>
      </dsp:txBody>
      <dsp:txXfrm>
        <a:off x="8992139" y="1382831"/>
        <a:ext cx="2377697" cy="942473"/>
      </dsp:txXfrm>
    </dsp:sp>
    <dsp:sp modelId="{5AC7A714-B652-4B35-85D0-931676A3DD1B}">
      <dsp:nvSpPr>
        <dsp:cNvPr id="0" name=""/>
        <dsp:cNvSpPr/>
      </dsp:nvSpPr>
      <dsp:spPr>
        <a:xfrm>
          <a:off x="8933877" y="2509630"/>
          <a:ext cx="2481865" cy="12566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909901"/>
                <a:satOff val="-37070"/>
                <a:lumOff val="873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909901"/>
                <a:satOff val="-37070"/>
                <a:lumOff val="873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909901"/>
                <a:satOff val="-37070"/>
                <a:lumOff val="873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kern="1200" dirty="0">
              <a:latin typeface="Arial" panose="020B0604020202020204" pitchFamily="34" charset="0"/>
            </a:rPr>
            <a:t>in cooperazione con PMI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</a:p>
      </dsp:txBody>
      <dsp:txXfrm>
        <a:off x="8970683" y="2546436"/>
        <a:ext cx="2408253" cy="1183029"/>
      </dsp:txXfrm>
    </dsp:sp>
    <dsp:sp modelId="{4EAC3D1B-0DCC-414A-92B3-8C7F61ADFD3C}">
      <dsp:nvSpPr>
        <dsp:cNvPr id="0" name=""/>
        <dsp:cNvSpPr/>
      </dsp:nvSpPr>
      <dsp:spPr>
        <a:xfrm>
          <a:off x="8915596" y="3994181"/>
          <a:ext cx="2469359" cy="12659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  <a:endParaRPr lang="it-IT" sz="1200" b="0" i="1" kern="1200" dirty="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>
        <a:off x="8952674" y="4031259"/>
        <a:ext cx="2395203" cy="11917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931018-B35A-442B-8302-20C281113592}">
      <dsp:nvSpPr>
        <dsp:cNvPr id="0" name=""/>
        <dsp:cNvSpPr/>
      </dsp:nvSpPr>
      <dsp:spPr>
        <a:xfrm>
          <a:off x="-5429737" y="-831411"/>
          <a:ext cx="6465213" cy="6465213"/>
        </a:xfrm>
        <a:prstGeom prst="blockArc">
          <a:avLst>
            <a:gd name="adj1" fmla="val 18900000"/>
            <a:gd name="adj2" fmla="val 2700000"/>
            <a:gd name="adj3" fmla="val 334"/>
          </a:avLst>
        </a:pr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9B78A-401A-4926-AF05-3AEF2F3AFB5C}">
      <dsp:nvSpPr>
        <dsp:cNvPr id="0" name=""/>
        <dsp:cNvSpPr/>
      </dsp:nvSpPr>
      <dsp:spPr>
        <a:xfrm>
          <a:off x="510919" y="313774"/>
          <a:ext cx="9501561" cy="60049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64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«effettiva cooperazione» - </a:t>
          </a:r>
          <a:r>
            <a:rPr lang="it-IT" sz="2000" kern="1200">
              <a:latin typeface="Calibri" panose="020F0502020204030204"/>
              <a:ea typeface="+mn-ea"/>
              <a:cs typeface="+mn-cs"/>
            </a:rPr>
            <a:t>«</a:t>
          </a:r>
          <a:r>
            <a:rPr lang="it-IT" sz="2000" kern="1200" err="1">
              <a:latin typeface="Calibri" panose="020F0502020204030204"/>
              <a:ea typeface="+mn-ea"/>
              <a:cs typeface="+mn-cs"/>
            </a:rPr>
            <a:t>wirksame</a:t>
          </a:r>
          <a:r>
            <a:rPr lang="it-IT" sz="2000" kern="1200">
              <a:latin typeface="Calibri" panose="020F0502020204030204"/>
              <a:ea typeface="+mn-ea"/>
              <a:cs typeface="+mn-cs"/>
            </a:rPr>
            <a:t> </a:t>
          </a:r>
          <a:r>
            <a:rPr lang="it-IT" sz="2000" kern="1200" err="1">
              <a:latin typeface="Calibri" panose="020F0502020204030204"/>
              <a:ea typeface="+mn-ea"/>
              <a:cs typeface="+mn-cs"/>
            </a:rPr>
            <a:t>Zusammenarbeit</a:t>
          </a:r>
          <a:r>
            <a:rPr lang="it-IT" sz="2000" kern="1200">
              <a:latin typeface="Calibri" panose="020F0502020204030204"/>
              <a:ea typeface="+mn-ea"/>
              <a:cs typeface="+mn-cs"/>
            </a:rPr>
            <a:t>»                                                               </a:t>
          </a:r>
          <a:r>
            <a:rPr lang="it-IT" sz="1200" b="0" i="1" u="none" strike="noStrike" kern="1200">
              <a:effectLst/>
              <a:latin typeface="Arial" panose="020B0604020202020204" pitchFamily="34" charset="0"/>
            </a:rPr>
            <a:t>Regolamento (UE) 2014/651 </a:t>
          </a:r>
          <a:r>
            <a:rPr lang="it-IT" sz="1200" b="0" i="1" u="none" strike="noStrike" kern="1200" err="1">
              <a:effectLst/>
              <a:latin typeface="Arial" panose="020B0604020202020204" pitchFamily="34" charset="0"/>
            </a:rPr>
            <a:t>s.m.i.</a:t>
          </a:r>
          <a:r>
            <a:rPr lang="it-IT" sz="1200" b="0" i="1" u="none" strike="noStrike" kern="1200">
              <a:effectLst/>
              <a:latin typeface="Arial" panose="020B0604020202020204" pitchFamily="34" charset="0"/>
            </a:rPr>
            <a:t> art. 2, punto 90</a:t>
          </a:r>
          <a:endParaRPr lang="it-IT" sz="2200" i="1" kern="1200">
            <a:latin typeface="Calibri" panose="020F0502020204030204"/>
            <a:ea typeface="+mn-ea"/>
            <a:cs typeface="+mn-cs"/>
          </a:endParaRPr>
        </a:p>
      </dsp:txBody>
      <dsp:txXfrm>
        <a:off x="510919" y="313774"/>
        <a:ext cx="9501561" cy="600490"/>
      </dsp:txXfrm>
    </dsp:sp>
    <dsp:sp modelId="{910E72F3-01F3-4DEB-81E6-B5AFD2811CF7}">
      <dsp:nvSpPr>
        <dsp:cNvPr id="0" name=""/>
        <dsp:cNvSpPr/>
      </dsp:nvSpPr>
      <dsp:spPr>
        <a:xfrm>
          <a:off x="77463" y="224992"/>
          <a:ext cx="750613" cy="7506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7FEDE2-D303-491D-BF88-F07F818CFF85}">
      <dsp:nvSpPr>
        <dsp:cNvPr id="0" name=""/>
        <dsp:cNvSpPr/>
      </dsp:nvSpPr>
      <dsp:spPr>
        <a:xfrm>
          <a:off x="883064" y="1200501"/>
          <a:ext cx="9071267" cy="600490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64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Ripartizione dei costi tra beneficiari: «proporzione 70/30»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Verteilung der Kosten auf die Begünstigten: </a:t>
          </a:r>
          <a:r>
            <a:rPr lang="it-IT" sz="2000" kern="1200"/>
            <a:t>«</a:t>
          </a:r>
          <a:r>
            <a:rPr lang="de-DE" sz="2000" kern="1200"/>
            <a:t>Verhältnis 70/30</a:t>
          </a:r>
          <a:r>
            <a:rPr lang="it-IT" sz="2000" kern="1200"/>
            <a:t>» </a:t>
          </a:r>
        </a:p>
      </dsp:txBody>
      <dsp:txXfrm>
        <a:off x="883064" y="1200501"/>
        <a:ext cx="9071267" cy="600490"/>
      </dsp:txXfrm>
    </dsp:sp>
    <dsp:sp modelId="{158528AB-87A9-4523-A56D-D2030AB50C42}">
      <dsp:nvSpPr>
        <dsp:cNvPr id="0" name=""/>
        <dsp:cNvSpPr/>
      </dsp:nvSpPr>
      <dsp:spPr>
        <a:xfrm>
          <a:off x="507757" y="1125440"/>
          <a:ext cx="750613" cy="7506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2450223"/>
              <a:satOff val="-10194"/>
              <a:lumOff val="24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9AFEF-B893-4202-A1AF-27152D679530}">
      <dsp:nvSpPr>
        <dsp:cNvPr id="0" name=""/>
        <dsp:cNvSpPr/>
      </dsp:nvSpPr>
      <dsp:spPr>
        <a:xfrm>
          <a:off x="1015130" y="2100950"/>
          <a:ext cx="8939201" cy="600490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640" tIns="45720" rIns="45720" bIns="4572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Grandi Imprese e PMI a media capitalizzazione: criterio dipendenti &lt;499 unità 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Großunternehmen und KMU mit mittlerer Kapitalisierung: Mitarbeiterkriterien &lt;499</a:t>
          </a:r>
          <a:r>
            <a:rPr lang="it-IT" sz="1800" kern="1200"/>
            <a:t> </a:t>
          </a:r>
        </a:p>
      </dsp:txBody>
      <dsp:txXfrm>
        <a:off x="1015130" y="2100950"/>
        <a:ext cx="8939201" cy="600490"/>
      </dsp:txXfrm>
    </dsp:sp>
    <dsp:sp modelId="{8EF30386-AAEA-46D5-9593-AA0402EA22A2}">
      <dsp:nvSpPr>
        <dsp:cNvPr id="0" name=""/>
        <dsp:cNvSpPr/>
      </dsp:nvSpPr>
      <dsp:spPr>
        <a:xfrm>
          <a:off x="639823" y="2025888"/>
          <a:ext cx="750613" cy="7506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EBC59E-EF1A-4528-94D3-DB57BA7AFE2A}">
      <dsp:nvSpPr>
        <dsp:cNvPr id="0" name=""/>
        <dsp:cNvSpPr/>
      </dsp:nvSpPr>
      <dsp:spPr>
        <a:xfrm>
          <a:off x="883064" y="3001398"/>
          <a:ext cx="9071267" cy="600490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640" tIns="22860" rIns="22860" bIns="2286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latin typeface="Arial" panose="020B0604020202020204" pitchFamily="34" charset="0"/>
            </a:rPr>
            <a:t>Le grandi imprese possono presentare un progetto </a:t>
          </a:r>
          <a:r>
            <a:rPr lang="it-IT" sz="900" b="1" u="sng" kern="1200">
              <a:latin typeface="Arial" panose="020B0604020202020204" pitchFamily="34" charset="0"/>
            </a:rPr>
            <a:t>da solo (singole)</a:t>
          </a:r>
          <a:r>
            <a:rPr lang="it-IT" sz="900" kern="1200">
              <a:latin typeface="Arial" panose="020B0604020202020204" pitchFamily="34" charset="0"/>
            </a:rPr>
            <a:t>, a condizione che il progetto </a:t>
          </a:r>
          <a:r>
            <a:rPr lang="it-IT" sz="900" b="1" u="sng" kern="1200">
              <a:latin typeface="Arial" panose="020B0604020202020204" pitchFamily="34" charset="0"/>
            </a:rPr>
            <a:t>non preveda investimenti produttivi </a:t>
          </a:r>
          <a:r>
            <a:rPr lang="it-IT" sz="900" kern="1200">
              <a:latin typeface="Arial" panose="020B0604020202020204" pitchFamily="34" charset="0"/>
            </a:rPr>
            <a:t>ai sensi del paragrafo 38 del Regolamento (UE) 2021/1058 </a:t>
          </a:r>
          <a:r>
            <a:rPr lang="it-IT" sz="900" kern="1200" err="1">
              <a:latin typeface="Arial" panose="020B0604020202020204" pitchFamily="34" charset="0"/>
            </a:rPr>
            <a:t>s.m.i.</a:t>
          </a:r>
          <a:r>
            <a:rPr lang="it-IT" sz="900" kern="1200">
              <a:latin typeface="Arial" panose="020B0604020202020204" pitchFamily="34" charset="0"/>
            </a:rPr>
            <a:t> – 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Großunternehmen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können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ein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Projekt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1" i="1" u="sng" strike="noStrike" kern="1200" err="1">
              <a:effectLst/>
              <a:latin typeface="Arial" panose="020B0604020202020204" pitchFamily="34" charset="0"/>
            </a:rPr>
            <a:t>einzeln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einreichen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,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sofern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das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Projekt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1" i="1" u="sng" strike="noStrike" kern="1200" err="1">
              <a:effectLst/>
              <a:latin typeface="Arial" panose="020B0604020202020204" pitchFamily="34" charset="0"/>
            </a:rPr>
            <a:t>keine</a:t>
          </a:r>
          <a:r>
            <a:rPr lang="it-IT" sz="900" b="1" i="1" u="sng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1" i="1" u="sng" strike="noStrike" kern="1200" err="1">
              <a:effectLst/>
              <a:latin typeface="Arial" panose="020B0604020202020204" pitchFamily="34" charset="0"/>
            </a:rPr>
            <a:t>produktiven</a:t>
          </a:r>
          <a:r>
            <a:rPr lang="it-IT" sz="900" b="1" i="1" u="sng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1" i="1" u="sng" strike="noStrike" kern="1200" err="1">
              <a:effectLst/>
              <a:latin typeface="Arial" panose="020B0604020202020204" pitchFamily="34" charset="0"/>
            </a:rPr>
            <a:t>Investitionen</a:t>
          </a:r>
          <a:r>
            <a:rPr lang="it-IT" sz="900" b="1" i="1" u="sng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gemäß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Punkt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38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der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Verordnung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 (EU) 2021/1058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i.g.F</a:t>
          </a:r>
          <a:r>
            <a:rPr lang="it-IT" sz="900" b="0" i="1" u="none" strike="noStrike" kern="1200">
              <a:effectLst/>
              <a:latin typeface="Arial" panose="020B0604020202020204" pitchFamily="34" charset="0"/>
            </a:rPr>
            <a:t>. </a:t>
          </a:r>
          <a:r>
            <a:rPr lang="it-IT" sz="900" b="0" i="1" u="none" strike="noStrike" kern="1200" err="1">
              <a:effectLst/>
              <a:latin typeface="Arial" panose="020B0604020202020204" pitchFamily="34" charset="0"/>
            </a:rPr>
            <a:t>vorsieht</a:t>
          </a:r>
          <a:endParaRPr lang="it-IT" sz="900" kern="1200">
            <a:latin typeface="Arial" panose="020B0604020202020204" pitchFamily="34" charset="0"/>
          </a:endParaRPr>
        </a:p>
      </dsp:txBody>
      <dsp:txXfrm>
        <a:off x="883064" y="3001398"/>
        <a:ext cx="9071267" cy="600490"/>
      </dsp:txXfrm>
    </dsp:sp>
    <dsp:sp modelId="{B74E03C8-EE09-4B2F-B34E-9F3936E976BD}">
      <dsp:nvSpPr>
        <dsp:cNvPr id="0" name=""/>
        <dsp:cNvSpPr/>
      </dsp:nvSpPr>
      <dsp:spPr>
        <a:xfrm>
          <a:off x="507757" y="2926336"/>
          <a:ext cx="750613" cy="7506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7350668"/>
              <a:satOff val="-30583"/>
              <a:lumOff val="72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5617EF-B631-4A1A-9577-34FBA8AF5E8C}">
      <dsp:nvSpPr>
        <dsp:cNvPr id="0" name=""/>
        <dsp:cNvSpPr/>
      </dsp:nvSpPr>
      <dsp:spPr>
        <a:xfrm>
          <a:off x="452770" y="3901846"/>
          <a:ext cx="9501561" cy="60049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640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«Seal of </a:t>
          </a:r>
          <a:r>
            <a:rPr lang="it-IT" sz="1600" kern="1200" err="1"/>
            <a:t>Excellence</a:t>
          </a:r>
          <a:r>
            <a:rPr lang="it-IT" sz="1600" kern="1200"/>
            <a:t>» ricevuto nel Programma Horizon Europe al massimo 6 mesi prima    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«Seal of </a:t>
          </a:r>
          <a:r>
            <a:rPr lang="it-IT" sz="1600" kern="1200" err="1"/>
            <a:t>Excellence</a:t>
          </a:r>
          <a:r>
            <a:rPr lang="it-IT" sz="1600" kern="1200"/>
            <a:t>» i</a:t>
          </a:r>
          <a:r>
            <a:rPr lang="de-DE" sz="1600" kern="1200"/>
            <a:t>m Programm Horizont Europa spätestens 6 Monate zuvor erhalten</a:t>
          </a:r>
          <a:endParaRPr lang="it-IT" sz="1600" kern="1200"/>
        </a:p>
      </dsp:txBody>
      <dsp:txXfrm>
        <a:off x="452770" y="3901846"/>
        <a:ext cx="9501561" cy="600490"/>
      </dsp:txXfrm>
    </dsp:sp>
    <dsp:sp modelId="{01C9CA20-1BE7-47A5-9512-6882E69BF617}">
      <dsp:nvSpPr>
        <dsp:cNvPr id="0" name=""/>
        <dsp:cNvSpPr/>
      </dsp:nvSpPr>
      <dsp:spPr>
        <a:xfrm>
          <a:off x="77463" y="3826785"/>
          <a:ext cx="750613" cy="7506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3B559-43D5-4552-A483-977F1726F901}">
      <dsp:nvSpPr>
        <dsp:cNvPr id="0" name=""/>
        <dsp:cNvSpPr/>
      </dsp:nvSpPr>
      <dsp:spPr>
        <a:xfrm>
          <a:off x="2510" y="0"/>
          <a:ext cx="1857418" cy="4037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rial" panose="020B0604020202020204" pitchFamily="34" charset="0"/>
              <a:cs typeface="Arial" panose="020B0604020202020204" pitchFamily="34" charset="0"/>
            </a:rPr>
            <a:t>Personale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1" kern="1200">
              <a:latin typeface="Arial" panose="020B0604020202020204" pitchFamily="34" charset="0"/>
              <a:cs typeface="Arial" panose="020B0604020202020204" pitchFamily="34" charset="0"/>
            </a:rPr>
            <a:t>Personal</a:t>
          </a:r>
          <a:endParaRPr lang="it-IT" sz="2000" kern="1200"/>
        </a:p>
      </dsp:txBody>
      <dsp:txXfrm>
        <a:off x="2510" y="1614952"/>
        <a:ext cx="1857418" cy="1614952"/>
      </dsp:txXfrm>
    </dsp:sp>
    <dsp:sp modelId="{9818C80E-8849-4537-9BF3-31E987161E16}">
      <dsp:nvSpPr>
        <dsp:cNvPr id="0" name=""/>
        <dsp:cNvSpPr/>
      </dsp:nvSpPr>
      <dsp:spPr>
        <a:xfrm>
          <a:off x="258995" y="242242"/>
          <a:ext cx="1344447" cy="134444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7AB143-91FA-4937-964D-D18E5567D8BF}">
      <dsp:nvSpPr>
        <dsp:cNvPr id="0" name=""/>
        <dsp:cNvSpPr/>
      </dsp:nvSpPr>
      <dsp:spPr>
        <a:xfrm>
          <a:off x="1911009" y="0"/>
          <a:ext cx="1855936" cy="4037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rial" panose="020B0604020202020204" pitchFamily="34" charset="0"/>
              <a:cs typeface="Arial" panose="020B0604020202020204" pitchFamily="34" charset="0"/>
            </a:rPr>
            <a:t>Spese d’ufficio e amministrative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>
              <a:latin typeface="Arial" panose="020B0604020202020204" pitchFamily="34" charset="0"/>
              <a:cs typeface="Arial" panose="020B0604020202020204" pitchFamily="34" charset="0"/>
            </a:rPr>
            <a:t>Büro und Verwaltungsausgaben</a:t>
          </a:r>
          <a:endParaRPr lang="it-IT" sz="1800" kern="1200"/>
        </a:p>
      </dsp:txBody>
      <dsp:txXfrm>
        <a:off x="1911009" y="1614952"/>
        <a:ext cx="1855936" cy="1614952"/>
      </dsp:txXfrm>
    </dsp:sp>
    <dsp:sp modelId="{6D894E3D-235D-4F20-B6FC-A01EF4D0B0FB}">
      <dsp:nvSpPr>
        <dsp:cNvPr id="0" name=""/>
        <dsp:cNvSpPr/>
      </dsp:nvSpPr>
      <dsp:spPr>
        <a:xfrm>
          <a:off x="2166754" y="242242"/>
          <a:ext cx="1344447" cy="134444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365EE6-5D37-4D5D-A4BE-D01F3432C6A9}">
      <dsp:nvSpPr>
        <dsp:cNvPr id="0" name=""/>
        <dsp:cNvSpPr/>
      </dsp:nvSpPr>
      <dsp:spPr>
        <a:xfrm>
          <a:off x="3800609" y="0"/>
          <a:ext cx="1820179" cy="4037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kern="1200">
              <a:latin typeface="Arial" panose="020B0604020202020204" pitchFamily="34" charset="0"/>
              <a:cs typeface="Arial" panose="020B0604020202020204" pitchFamily="34" charset="0"/>
            </a:rPr>
            <a:t>Servizi esterni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1" kern="1200">
              <a:latin typeface="Arial" panose="020B0604020202020204" pitchFamily="34" charset="0"/>
              <a:cs typeface="Arial" panose="020B0604020202020204" pitchFamily="34" charset="0"/>
            </a:rPr>
            <a:t>Externe Dienstleistungen</a:t>
          </a:r>
          <a:endParaRPr lang="it-IT" sz="1800" b="0" kern="1200"/>
        </a:p>
      </dsp:txBody>
      <dsp:txXfrm>
        <a:off x="3800609" y="1614952"/>
        <a:ext cx="1820179" cy="1614952"/>
      </dsp:txXfrm>
    </dsp:sp>
    <dsp:sp modelId="{23E3E79F-2CA9-490F-85AC-9ADDA073F0C0}">
      <dsp:nvSpPr>
        <dsp:cNvPr id="0" name=""/>
        <dsp:cNvSpPr/>
      </dsp:nvSpPr>
      <dsp:spPr>
        <a:xfrm>
          <a:off x="4055893" y="242242"/>
          <a:ext cx="1344447" cy="1344447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00F478-D723-4B7E-B647-DBF670DFD120}">
      <dsp:nvSpPr>
        <dsp:cNvPr id="0" name=""/>
        <dsp:cNvSpPr/>
      </dsp:nvSpPr>
      <dsp:spPr>
        <a:xfrm>
          <a:off x="5689288" y="0"/>
          <a:ext cx="1828744" cy="4037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rial" panose="020B0604020202020204" pitchFamily="34" charset="0"/>
              <a:cs typeface="Arial" panose="020B0604020202020204" pitchFamily="34" charset="0"/>
            </a:rPr>
            <a:t>Attrezzature       Ausrüstungen</a:t>
          </a:r>
          <a:endParaRPr lang="it-IT" sz="1800" kern="1200"/>
        </a:p>
      </dsp:txBody>
      <dsp:txXfrm>
        <a:off x="5689288" y="1614952"/>
        <a:ext cx="1828744" cy="1614952"/>
      </dsp:txXfrm>
    </dsp:sp>
    <dsp:sp modelId="{C3BFD114-C6D1-4132-AEC7-7498C1F943DA}">
      <dsp:nvSpPr>
        <dsp:cNvPr id="0" name=""/>
        <dsp:cNvSpPr/>
      </dsp:nvSpPr>
      <dsp:spPr>
        <a:xfrm>
          <a:off x="5931437" y="242242"/>
          <a:ext cx="1344447" cy="1344447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E2D546-7794-4BE7-B467-708E7A88377C}">
      <dsp:nvSpPr>
        <dsp:cNvPr id="0" name=""/>
        <dsp:cNvSpPr/>
      </dsp:nvSpPr>
      <dsp:spPr>
        <a:xfrm>
          <a:off x="7569114" y="0"/>
          <a:ext cx="1702709" cy="4037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rial" panose="020B0604020202020204" pitchFamily="34" charset="0"/>
              <a:cs typeface="Arial" panose="020B0604020202020204" pitchFamily="34" charset="0"/>
            </a:rPr>
            <a:t>Investimenti infrastrutturali e interventi edilizia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/>
        </a:p>
      </dsp:txBody>
      <dsp:txXfrm>
        <a:off x="7569114" y="1614952"/>
        <a:ext cx="1702709" cy="1614952"/>
      </dsp:txXfrm>
    </dsp:sp>
    <dsp:sp modelId="{63095292-5B60-41EB-BB84-8D2B8C0C236F}">
      <dsp:nvSpPr>
        <dsp:cNvPr id="0" name=""/>
        <dsp:cNvSpPr/>
      </dsp:nvSpPr>
      <dsp:spPr>
        <a:xfrm>
          <a:off x="7748246" y="242242"/>
          <a:ext cx="1344447" cy="1344447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E04D672-8378-499E-B7B5-0C5CD69A0846}">
      <dsp:nvSpPr>
        <dsp:cNvPr id="0" name=""/>
        <dsp:cNvSpPr/>
      </dsp:nvSpPr>
      <dsp:spPr>
        <a:xfrm>
          <a:off x="401434" y="3194070"/>
          <a:ext cx="8532388" cy="605607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B9796CF-EBE9-5BD9-4355-9061C6F9E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FE49BB3-9EFC-395D-50E6-74FC398CF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r">
              <a:defRPr sz="1300"/>
            </a:lvl1pPr>
          </a:lstStyle>
          <a:p>
            <a:fld id="{530B444E-97B1-3348-83C6-D986CDCFB847}" type="datetimeFigureOut">
              <a:rPr lang="it-IT" smtClean="0"/>
              <a:t>21/02/2024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0669BE6-E68B-B890-0165-288E1487C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AFD88C-5478-AED0-0475-349B87F7D9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r">
              <a:defRPr sz="1300"/>
            </a:lvl1pPr>
          </a:lstStyle>
          <a:p>
            <a:fld id="{981B91B5-EFEC-F443-91C6-4BDE87E94D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22589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2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r">
              <a:defRPr sz="1300"/>
            </a:lvl1pPr>
          </a:lstStyle>
          <a:p>
            <a:fld id="{CA8035DE-EB98-C04B-AF3E-FB2A278F9404}" type="datetimeFigureOut">
              <a:rPr lang="it-IT" smtClean="0"/>
              <a:t>21/02/2024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4188" y="1281113"/>
            <a:ext cx="6135687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13" tIns="47307" rIns="94613" bIns="4730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4613" tIns="47307" rIns="94613" bIns="47307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r">
              <a:defRPr sz="1300"/>
            </a:lvl1pPr>
          </a:lstStyle>
          <a:p>
            <a:fld id="{7B270E89-E3D4-E543-901F-CE8C57EDC9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938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531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N.B: </a:t>
            </a:r>
            <a:r>
              <a:rPr lang="de-DE" err="1"/>
              <a:t>il</a:t>
            </a:r>
            <a:r>
              <a:rPr lang="de-DE"/>
              <a:t> </a:t>
            </a:r>
            <a:r>
              <a:rPr lang="de-DE" err="1"/>
              <a:t>secondo</a:t>
            </a:r>
            <a:r>
              <a:rPr lang="de-DE"/>
              <a:t> link è </a:t>
            </a:r>
            <a:r>
              <a:rPr lang="de-DE" err="1"/>
              <a:t>meglio</a:t>
            </a:r>
            <a:r>
              <a:rPr lang="de-DE"/>
              <a:t> </a:t>
            </a:r>
            <a:r>
              <a:rPr lang="de-DE" err="1"/>
              <a:t>copiare</a:t>
            </a:r>
            <a:r>
              <a:rPr lang="de-DE"/>
              <a:t> </a:t>
            </a:r>
            <a:r>
              <a:rPr lang="de-DE" err="1"/>
              <a:t>ed</a:t>
            </a:r>
            <a:r>
              <a:rPr lang="de-DE"/>
              <a:t> </a:t>
            </a:r>
            <a:r>
              <a:rPr lang="de-DE" err="1"/>
              <a:t>incollare</a:t>
            </a:r>
            <a:r>
              <a:rPr lang="de-DE"/>
              <a:t> </a:t>
            </a:r>
            <a:r>
              <a:rPr lang="de-DE" err="1"/>
              <a:t>perchè</a:t>
            </a:r>
            <a:r>
              <a:rPr lang="de-DE"/>
              <a:t> non </a:t>
            </a:r>
            <a:r>
              <a:rPr lang="de-DE" err="1"/>
              <a:t>prende</a:t>
            </a:r>
            <a:r>
              <a:rPr lang="de-DE"/>
              <a:t> (1) </a:t>
            </a:r>
            <a:r>
              <a:rPr lang="de-DE" err="1"/>
              <a:t>fra</a:t>
            </a:r>
            <a:r>
              <a:rPr lang="de-DE"/>
              <a:t> </a:t>
            </a:r>
            <a:r>
              <a:rPr lang="de-DE" err="1"/>
              <a:t>parentesi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070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Il 25% delle </a:t>
            </a:r>
            <a:r>
              <a:rPr lang="de-DE" err="1"/>
              <a:t>risorse</a:t>
            </a:r>
            <a:r>
              <a:rPr lang="de-DE"/>
              <a:t> è </a:t>
            </a:r>
            <a:r>
              <a:rPr lang="de-DE" err="1"/>
              <a:t>destinato</a:t>
            </a:r>
            <a:r>
              <a:rPr lang="de-DE"/>
              <a:t> alla Ricerca e Innovazione</a:t>
            </a: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13874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42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72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630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it-IT" sz="1000">
                <a:solidFill>
                  <a:srgbClr val="000000"/>
                </a:solidFill>
                <a:latin typeface="Arial" panose="020B0604020202020204" pitchFamily="34" charset="0"/>
              </a:rPr>
              <a:t>poli di innovazione”, così come definiti all’art. 4 punto 92 del regolamento (UE) 651/2014 </a:t>
            </a:r>
            <a:r>
              <a:rPr lang="it-IT" sz="1000" err="1">
                <a:solidFill>
                  <a:srgbClr val="000000"/>
                </a:solidFill>
                <a:latin typeface="Arial" panose="020B0604020202020204" pitchFamily="34" charset="0"/>
              </a:rPr>
              <a:t>s.m.i</a:t>
            </a:r>
            <a:r>
              <a:rPr lang="it-IT" sz="100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endParaRPr lang="de-DE" sz="1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600">
                <a:solidFill>
                  <a:srgbClr val="000000"/>
                </a:solidFill>
                <a:latin typeface="Arial" panose="020B0604020202020204" pitchFamily="34" charset="0"/>
              </a:rPr>
              <a:t>strutture o raggruppamenti organizzati di parti in-</a:t>
            </a:r>
            <a:r>
              <a:rPr lang="it-IT" sz="600" err="1">
                <a:solidFill>
                  <a:srgbClr val="000000"/>
                </a:solidFill>
                <a:latin typeface="Arial" panose="020B0604020202020204" pitchFamily="34" charset="0"/>
              </a:rPr>
              <a:t>ipendenti</a:t>
            </a:r>
            <a:r>
              <a:rPr lang="it-IT" sz="600">
                <a:solidFill>
                  <a:srgbClr val="000000"/>
                </a:solidFill>
                <a:latin typeface="Arial" panose="020B0604020202020204" pitchFamily="34" charset="0"/>
              </a:rPr>
              <a:t> (quali start-up innovative, piccole, medie e grandi imprese, organismi di ricerca e di diffusione della conoscenza, organizzazioni senza scopo di lucro e altri pertinenti operatori economici volti a incentivare le attività innovative mediante la promozione, la condivisione di strutture e lo scambio di conoscenze e competenze ci) volti a e con-tribuendo efficacemente al trasferimento di conoscenze, alla creazione di reti, alla diffusione di in-formazioni e alla collaborazione tra imprese e altri organismi che costituiscono il polo; </a:t>
            </a:r>
            <a:r>
              <a:rPr lang="it-IT" sz="190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7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3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42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65471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952BFD-4055-A029-FF1F-0BFE13955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4F99950-1EA5-194A-3DDB-C64100502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462641-AA2F-ABE7-BC9B-48E4D0183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D6C7-189B-3F41-9B7E-4CB9835D1E36}" type="datetime1">
              <a:rPr lang="it-IT" smtClean="0"/>
              <a:t>21/02/2024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33AD45-E577-3FD5-EF8E-38D4C3DFE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95AB6C-D2C1-803A-9F17-23195781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08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CC0A79-46BF-D90E-E862-655EE6668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889925-585E-85E1-C94B-06189B338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4896AE-D310-5238-7EDB-67ABA19A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3605-E0D9-8D46-9621-5735DF802639}" type="datetime1">
              <a:rPr lang="it-IT" smtClean="0"/>
              <a:t>21/02/2024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35AC24-1380-96AA-E115-2A572236D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D66690-F657-0123-B834-39D00C16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44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2F768C4-C5AB-3867-2E30-D6CCD0AE6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4A7F226-5E7B-6AFD-BFD5-B91954CF7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0CD5A0-4B42-9822-3F1D-F75E532A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2245-A2D3-4049-B34E-6CCA9B088122}" type="datetime1">
              <a:rPr lang="it-IT" smtClean="0"/>
              <a:t>21/02/2024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1AAF4A-3C0F-FB7A-19B8-E47FC871D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D8B9F9-DFB0-1E7B-F062-4E69AEFE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38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C51C2-1FAB-D8CF-159A-76371DE1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E656B9-E85E-2F25-794F-A9F92A8E7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08CCDB-589E-8A19-99BA-F73F4EFE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536F-71ED-1C49-AF31-84D3C26CD56F}" type="datetime1">
              <a:rPr lang="it-IT" smtClean="0"/>
              <a:t>21/02/2024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24FBD0-76F8-4DB5-FF26-7445E3ED9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2CFBB4-E0C9-4840-E45B-443B7C40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12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0722BD-187A-93C0-647E-3A89749B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211CEF-17DC-ABDD-12AF-9D2AA6748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47B644-A71D-AA82-8113-141609A8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574-0ADA-5343-A04D-36EC1FE30B4F}" type="datetime1">
              <a:rPr lang="it-IT" smtClean="0"/>
              <a:t>21/02/2024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5F9D25-4451-54EA-07B0-690926BD0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9F6EEB-4C72-4FF9-AF85-AA040250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65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8F83EE-EBB8-7B9E-BEE4-204B19DD1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85EAD6-76B2-C449-DBB6-4F1B7FC2F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A9CC74-66C1-0C95-0053-A9FEFDD7B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339542-7798-6E7D-C1D4-631CAD538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DC38-2E25-D445-8B01-35D0017E8669}" type="datetime1">
              <a:rPr lang="it-IT" smtClean="0"/>
              <a:t>21/02/2024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2BB527-4476-EABF-CB8E-0E40B4349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AE4C7-1AB8-FFB6-C300-CA479BE7A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37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4478AC-3837-3C6F-7649-30BA37799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894B38-808C-E6F5-239F-0150D4F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DADFB7-0821-88E3-0711-CBAD901AD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1184FC-6132-C60D-66CD-CC5816B0A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8FF7C45-0DED-2FB8-AA90-9195237F8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1275E32-2CEC-1AC8-338D-A122DE9F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AAD0-89BE-EB44-9B49-1977E651A529}" type="datetime1">
              <a:rPr lang="it-IT" smtClean="0"/>
              <a:t>21/02/2024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8587826-78FB-F8F2-0554-40E49DDF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3084EC8-FD8C-547D-2CFF-B6BAB490B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65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ACC56-4BC1-3AD8-EABD-27C238A5B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C1528F8-D5FF-9CA9-970E-6CBE15A6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AF3E-4B42-A24F-AA0C-80D745E821CB}" type="datetime1">
              <a:rPr lang="it-IT" smtClean="0"/>
              <a:t>21/02/2024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951743-833A-30F9-07D3-A749A73E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AD8BF6-56D4-5B1C-1AB8-FB714A3CD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17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050D9D-7873-8B94-1883-7C1FA416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9E6B-8713-BD4D-83EA-9E2FB298FCF6}" type="datetime1">
              <a:rPr lang="it-IT" smtClean="0"/>
              <a:t>21/02/2024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AC35896-73E6-8FFA-A2E0-2989136D8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6E1A797-72E9-926D-FE00-13F30371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40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43CD0F-7787-0D67-8EF6-029E532ED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DA710F-834F-BFE0-E574-5B5B2D74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6264D9-33CD-F297-C765-A767AA6C6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F49878-C482-B44C-86F9-76F62D7C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A60A-4A89-3248-B975-3C2BA5FE42D1}" type="datetime1">
              <a:rPr lang="it-IT" smtClean="0"/>
              <a:t>21/02/2024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133EA6-FBC5-8125-6E16-6949A8CD3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860A3F-19D3-EE76-F562-EAF13A2A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976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BB39D0-523B-515C-704D-C9162C45C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9C53C6A-40FB-A705-EEA1-71A2640F2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CDA71E-9074-412D-5545-CA1F1DA63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411EE3-D5E6-F9D3-AFEB-D97B55C4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DD62-419D-B94C-AA3F-0EACC13AAAA2}" type="datetime1">
              <a:rPr lang="it-IT" smtClean="0"/>
              <a:t>21/02/2024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8998B1-D6D3-35F9-2E82-6A1F75FF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B3245D-57C5-1318-3F17-81E4444E3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10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CD11A3D-4BCA-B8EA-E4C4-1C9A4FA0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B04A2C-5EA3-A75E-D9B0-3450B85E0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51AFC6-5B2E-510E-B450-24E0CF7E8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E8738-AE2F-FD43-B448-A11FE3FB974F}" type="datetime1">
              <a:rPr lang="it-IT" smtClean="0"/>
              <a:t>21/02/2024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A13EBD-0F0A-ED7B-BE27-AE36EE1CF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7259B2-EA9E-7C4B-5E18-E39660749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37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13" Type="http://schemas.openxmlformats.org/officeDocument/2006/relationships/image" Target="../media/image2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diagramData" Target="../diagrams/data2.xml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image" Target="../media/image27.png"/><Relationship Id="rId5" Type="http://schemas.openxmlformats.org/officeDocument/2006/relationships/diagramColors" Target="../diagrams/colors2.xml"/><Relationship Id="rId15" Type="http://schemas.openxmlformats.org/officeDocument/2006/relationships/image" Target="../media/image31.png"/><Relationship Id="rId10" Type="http://schemas.openxmlformats.org/officeDocument/2006/relationships/image" Target="../media/image26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25.png"/><Relationship Id="rId14" Type="http://schemas.openxmlformats.org/officeDocument/2006/relationships/image" Target="../media/image30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emf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ollettino.regione.taa.it/it/parte123.aspx?&amp;numeroid=16214&amp;anno=2024&amp;top=1" TargetMode="External"/><Relationship Id="rId5" Type="http://schemas.openxmlformats.org/officeDocument/2006/relationships/hyperlink" Target="https://www.provinz.bz.it/politik-recht-aussenbeziehungen/europa/downloads/Nota_metodologica_indicatori_output_e_risultato_vs_1.1_12.09.2022.pdf" TargetMode="External"/><Relationship Id="rId4" Type="http://schemas.openxmlformats.org/officeDocument/2006/relationships/hyperlink" Target="https://www.provinz.bz.it/politik-recht-aussenbeziehungen/europa/downloads/FFR_Visual_Identity_20.12.2022(1).pdf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mailto:Andrea.Aldrighettoni@provincia.bz.it" TargetMode="External"/><Relationship Id="rId3" Type="http://schemas.openxmlformats.org/officeDocument/2006/relationships/hyperlink" Target="http://www.provincia.bz.it/fesr" TargetMode="External"/><Relationship Id="rId7" Type="http://schemas.openxmlformats.org/officeDocument/2006/relationships/hyperlink" Target="mailto:Isabella.dissertori@provinz.bz.it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Paolo.Mercolini@provincia.bz.it" TargetMode="External"/><Relationship Id="rId5" Type="http://schemas.openxmlformats.org/officeDocument/2006/relationships/image" Target="../media/image43.png"/><Relationship Id="rId4" Type="http://schemas.openxmlformats.org/officeDocument/2006/relationships/hyperlink" Target="http://www.provinz.bz.it/efr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emf"/><Relationship Id="rId7" Type="http://schemas.openxmlformats.org/officeDocument/2006/relationships/image" Target="../media/image1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7.svg"/><Relationship Id="rId5" Type="http://schemas.openxmlformats.org/officeDocument/2006/relationships/image" Target="../media/image15.svg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7.svg"/><Relationship Id="rId5" Type="http://schemas.openxmlformats.org/officeDocument/2006/relationships/image" Target="../media/image15.svg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.emf"/><Relationship Id="rId7" Type="http://schemas.openxmlformats.org/officeDocument/2006/relationships/image" Target="../media/image19.svg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16.png"/><Relationship Id="rId5" Type="http://schemas.openxmlformats.org/officeDocument/2006/relationships/image" Target="../media/image4.svg"/><Relationship Id="rId10" Type="http://schemas.openxmlformats.org/officeDocument/2006/relationships/image" Target="../media/image22.png"/><Relationship Id="rId4" Type="http://schemas.openxmlformats.org/officeDocument/2006/relationships/image" Target="../media/image3.png"/><Relationship Id="rId9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9DE16AF6-A09B-EDA3-A720-DE47A5A29C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" y="8878"/>
            <a:ext cx="12264254" cy="6857999"/>
          </a:xfrm>
          <a:prstGeom prst="rect">
            <a:avLst/>
          </a:prstGeom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9DD7F9FC-6DDA-C280-AB83-27871092A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842" y="2307716"/>
            <a:ext cx="11474605" cy="1454659"/>
          </a:xfrm>
        </p:spPr>
        <p:txBody>
          <a:bodyPr>
            <a:noAutofit/>
          </a:bodyPr>
          <a:lstStyle/>
          <a:p>
            <a:r>
              <a:rPr lang="de-DE" sz="3500" b="1" err="1">
                <a:solidFill>
                  <a:schemeClr val="bg1"/>
                </a:solidFill>
                <a:latin typeface="Arial" panose="020B0604020202020204" pitchFamily="34" charset="0"/>
              </a:rPr>
              <a:t>Bando</a:t>
            </a:r>
            <a:r>
              <a:rPr lang="de-DE" sz="3500" b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DE" sz="3500" b="1" err="1">
                <a:solidFill>
                  <a:schemeClr val="bg1"/>
                </a:solidFill>
                <a:latin typeface="Arial" panose="020B0604020202020204" pitchFamily="34" charset="0"/>
              </a:rPr>
              <a:t>Ricerca</a:t>
            </a:r>
            <a:r>
              <a:rPr lang="de-DE" sz="3500" b="1">
                <a:solidFill>
                  <a:schemeClr val="bg1"/>
                </a:solidFill>
                <a:latin typeface="Arial" panose="020B0604020202020204" pitchFamily="34" charset="0"/>
              </a:rPr>
              <a:t> e </a:t>
            </a:r>
            <a:r>
              <a:rPr lang="de-DE" sz="3500" b="1" err="1">
                <a:solidFill>
                  <a:schemeClr val="bg1"/>
                </a:solidFill>
                <a:latin typeface="Arial" panose="020B0604020202020204" pitchFamily="34" charset="0"/>
              </a:rPr>
              <a:t>Innovazione</a:t>
            </a:r>
            <a:r>
              <a:rPr lang="de-DE" sz="3500" b="1">
                <a:solidFill>
                  <a:schemeClr val="bg1"/>
                </a:solidFill>
                <a:latin typeface="Arial" panose="020B0604020202020204" pitchFamily="34" charset="0"/>
              </a:rPr>
              <a:t> - FESR 2021-2027</a:t>
            </a:r>
            <a:br>
              <a:rPr lang="de-DE" sz="3500" b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de-DE" sz="3500" b="1" i="1">
                <a:solidFill>
                  <a:schemeClr val="bg1"/>
                </a:solidFill>
                <a:latin typeface="Arial" panose="020B0604020202020204" pitchFamily="34" charset="0"/>
              </a:rPr>
              <a:t>Aufruf Forschung und Entwicklung - EFRE 2021-2027 </a:t>
            </a:r>
            <a:endParaRPr lang="de-AT" sz="3500" b="1" i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AA4C7F1C-BA6F-7D21-7129-D13937267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0000" y="4779390"/>
            <a:ext cx="8640000" cy="440610"/>
          </a:xfrm>
        </p:spPr>
        <p:txBody>
          <a:bodyPr>
            <a:normAutofit fontScale="92500" lnSpcReduction="20000"/>
          </a:bodyPr>
          <a:lstStyle/>
          <a:p>
            <a:r>
              <a:rPr lang="it-IT" sz="3200" b="1">
                <a:solidFill>
                  <a:schemeClr val="bg1"/>
                </a:solidFill>
                <a:latin typeface="Arial" panose="020B0604020202020204" pitchFamily="34" charset="0"/>
              </a:rPr>
              <a:t>19.02.2024</a:t>
            </a:r>
          </a:p>
        </p:txBody>
      </p:sp>
    </p:spTree>
    <p:extLst>
      <p:ext uri="{BB962C8B-B14F-4D97-AF65-F5344CB8AC3E}">
        <p14:creationId xmlns:p14="http://schemas.microsoft.com/office/powerpoint/2010/main" val="3702999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E16E5AD-DC5E-D856-5ADB-02BEDE374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pPr/>
              <a:t>10</a:t>
            </a:fld>
            <a:endParaRPr lang="it-IT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44075A4C-7B10-5C59-719A-C63EE38BD8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8174324"/>
              </p:ext>
            </p:extLst>
          </p:nvPr>
        </p:nvGraphicFramePr>
        <p:xfrm>
          <a:off x="957922" y="1736521"/>
          <a:ext cx="10021180" cy="4802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9D69BE0D-A656-9696-E7AE-BF9039FD0877}"/>
              </a:ext>
            </a:extLst>
          </p:cNvPr>
          <p:cNvSpPr txBox="1"/>
          <p:nvPr/>
        </p:nvSpPr>
        <p:spPr>
          <a:xfrm>
            <a:off x="132849" y="220517"/>
            <a:ext cx="11914359" cy="14465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4400" b="1" i="1">
                <a:solidFill>
                  <a:schemeClr val="accent6"/>
                </a:solidFill>
                <a:cs typeface="Arial" panose="020B0604020202020204" pitchFamily="34" charset="0"/>
              </a:rPr>
              <a:t>Le novità del II. Bando </a:t>
            </a:r>
          </a:p>
          <a:p>
            <a:pPr algn="ctr"/>
            <a:r>
              <a:rPr lang="it-IT" altLang="it-IT" sz="4400" b="1" i="1" err="1">
                <a:solidFill>
                  <a:schemeClr val="accent6"/>
                </a:solidFill>
                <a:cs typeface="Arial" panose="020B0604020202020204" pitchFamily="34" charset="0"/>
              </a:rPr>
              <a:t>Neuerungen</a:t>
            </a:r>
            <a:r>
              <a:rPr lang="it-IT" altLang="it-IT" sz="44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4400" b="1" i="1" err="1">
                <a:solidFill>
                  <a:schemeClr val="accent6"/>
                </a:solidFill>
                <a:cs typeface="Arial" panose="020B0604020202020204" pitchFamily="34" charset="0"/>
              </a:rPr>
              <a:t>im</a:t>
            </a:r>
            <a:r>
              <a:rPr lang="it-IT" altLang="it-IT" sz="44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4400" b="1" i="1" err="1">
                <a:solidFill>
                  <a:schemeClr val="accent6"/>
                </a:solidFill>
                <a:cs typeface="Arial" panose="020B0604020202020204" pitchFamily="34" charset="0"/>
              </a:rPr>
              <a:t>Vergleich</a:t>
            </a:r>
            <a:r>
              <a:rPr lang="it-IT" altLang="it-IT" sz="4400" b="1" i="1">
                <a:solidFill>
                  <a:schemeClr val="accent6"/>
                </a:solidFill>
                <a:cs typeface="Arial" panose="020B0604020202020204" pitchFamily="34" charset="0"/>
              </a:rPr>
              <a:t> zum </a:t>
            </a:r>
            <a:r>
              <a:rPr lang="it-IT" altLang="it-IT" sz="4400" b="1" i="1" err="1">
                <a:solidFill>
                  <a:schemeClr val="accent6"/>
                </a:solidFill>
                <a:cs typeface="Arial" panose="020B0604020202020204" pitchFamily="34" charset="0"/>
              </a:rPr>
              <a:t>ersten</a:t>
            </a:r>
            <a:r>
              <a:rPr lang="it-IT" altLang="it-IT" sz="44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4400" b="1" i="1" err="1">
                <a:solidFill>
                  <a:schemeClr val="accent6"/>
                </a:solidFill>
                <a:cs typeface="Arial" panose="020B0604020202020204" pitchFamily="34" charset="0"/>
              </a:rPr>
              <a:t>Aufruf</a:t>
            </a:r>
            <a:endParaRPr lang="it-IT" sz="440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6" name="Elemento grafico 15" descr="Domande con riempimento a tinta unita">
            <a:extLst>
              <a:ext uri="{FF2B5EF4-FFF2-40B4-BE49-F238E27FC236}">
                <a16:creationId xmlns:a16="http://schemas.microsoft.com/office/drawing/2014/main" id="{817F5716-C381-8637-E692-A76F1D67FE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4163" y="1990028"/>
            <a:ext cx="691383" cy="691383"/>
          </a:xfrm>
          <a:prstGeom prst="rect">
            <a:avLst/>
          </a:prstGeom>
        </p:spPr>
      </p:pic>
      <p:pic>
        <p:nvPicPr>
          <p:cNvPr id="5" name="Elemento grafico 4" descr="Monete contorno">
            <a:extLst>
              <a:ext uri="{FF2B5EF4-FFF2-40B4-BE49-F238E27FC236}">
                <a16:creationId xmlns:a16="http://schemas.microsoft.com/office/drawing/2014/main" id="{6255CE67-8184-A9B4-4D3F-1D980EEDE47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493174" y="2904434"/>
            <a:ext cx="691383" cy="691383"/>
          </a:xfrm>
          <a:prstGeom prst="rect">
            <a:avLst/>
          </a:prstGeom>
        </p:spPr>
      </p:pic>
      <p:pic>
        <p:nvPicPr>
          <p:cNvPr id="10" name="Elemento grafico 9" descr="Euro con riempimento a tinta unita">
            <a:extLst>
              <a:ext uri="{FF2B5EF4-FFF2-40B4-BE49-F238E27FC236}">
                <a16:creationId xmlns:a16="http://schemas.microsoft.com/office/drawing/2014/main" id="{09EF40B3-4E03-2D52-CC23-1E55A4B2695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43541" y="4738301"/>
            <a:ext cx="590648" cy="590648"/>
          </a:xfrm>
          <a:prstGeom prst="rect">
            <a:avLst/>
          </a:prstGeom>
        </p:spPr>
      </p:pic>
      <p:pic>
        <p:nvPicPr>
          <p:cNvPr id="12" name="Elemento grafico 11" descr="Fabbrica con riempimento a tinta unita">
            <a:extLst>
              <a:ext uri="{FF2B5EF4-FFF2-40B4-BE49-F238E27FC236}">
                <a16:creationId xmlns:a16="http://schemas.microsoft.com/office/drawing/2014/main" id="{43F8DE83-3EAD-1927-27E0-0CD007B4420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632273" y="3792024"/>
            <a:ext cx="691383" cy="691383"/>
          </a:xfrm>
          <a:prstGeom prst="rect">
            <a:avLst/>
          </a:prstGeom>
        </p:spPr>
      </p:pic>
      <p:pic>
        <p:nvPicPr>
          <p:cNvPr id="14" name="Elemento grafico 13" descr="Medaglia con riempimento a tinta unita">
            <a:extLst>
              <a:ext uri="{FF2B5EF4-FFF2-40B4-BE49-F238E27FC236}">
                <a16:creationId xmlns:a16="http://schemas.microsoft.com/office/drawing/2014/main" id="{1D36933D-F39F-319E-0A14-232135183CC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31599" y="5665675"/>
            <a:ext cx="536510" cy="53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15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424" y="135935"/>
            <a:ext cx="10326030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Progetti - </a:t>
            </a: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Projekte</a:t>
            </a:r>
            <a:endParaRPr lang="it-IT" altLang="it-IT" sz="3600" b="1" i="1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5092DA2-169A-43D1-B7A6-EBBEE61801F8}"/>
              </a:ext>
            </a:extLst>
          </p:cNvPr>
          <p:cNvSpPr txBox="1"/>
          <p:nvPr/>
        </p:nvSpPr>
        <p:spPr>
          <a:xfrm>
            <a:off x="341745" y="1165232"/>
            <a:ext cx="546800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Costi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complessivi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Gesamtkosten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: min. 400.000 EUR</a:t>
            </a:r>
          </a:p>
          <a:p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Durata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massima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max. Projektdauer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: 3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anni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3 Jahre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Rientrare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settori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RIS3 –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in Zusammenhang mit den RIS3 Spezialisierungsbereichen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Automation and Digital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Food and Life Science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Green Technologies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Tecnologie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alpine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lvl="1" indent="-269875">
              <a:buFont typeface="Arial" panose="020B0604020202020204" pitchFamily="34" charset="0"/>
              <a:buChar char="•"/>
            </a:pP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Accesso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tramite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SPID o CIE –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Anmeldung mittels SPID o CIE</a:t>
            </a:r>
          </a:p>
          <a:p>
            <a:pPr marL="269875" lvl="1" indent="-269875">
              <a:buFont typeface="Arial" panose="020B0604020202020204" pitchFamily="34" charset="0"/>
              <a:buChar char="•"/>
            </a:pP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lvl="1" indent="-269875">
              <a:buFont typeface="Arial" panose="020B0604020202020204" pitchFamily="34" charset="0"/>
              <a:buChar char="•"/>
            </a:pP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bando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si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chiude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der Aufruf endet am:</a:t>
            </a: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     - 11/04/2024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12:00h (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Azioni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1-3 – Aktionen 1-3);</a:t>
            </a:r>
          </a:p>
          <a:p>
            <a:pPr marL="0" lvl="1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     - 05/12/2024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12:00h („Seal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Excellence“)</a:t>
            </a:r>
          </a:p>
          <a:p>
            <a:pPr marL="0" lvl="1"/>
            <a:endParaRPr lang="de-DE" sz="14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Dopo la chiusura del bando: ca. 3 mesi per la valutazione </a:t>
            </a:r>
          </a:p>
          <a:p>
            <a:pPr marL="0" lvl="1"/>
            <a:r>
              <a:rPr lang="it-IT" sz="1400" i="1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nach Ende des Aufrufs: ca. 3 Monate für die Bewertung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1BC8C2-C2FC-4751-8900-2020E8FC8E2A}"/>
              </a:ext>
            </a:extLst>
          </p:cNvPr>
          <p:cNvSpPr txBox="1"/>
          <p:nvPr/>
        </p:nvSpPr>
        <p:spPr>
          <a:xfrm>
            <a:off x="5809754" y="1137675"/>
            <a:ext cx="58917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Art. 10 del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Bando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(Rispetto del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principio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DNSH – non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arrancare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danno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err="1">
                <a:latin typeface="Arial" panose="020B0604020202020204" pitchFamily="34" charset="0"/>
                <a:cs typeface="Arial" panose="020B0604020202020204" pitchFamily="34" charset="0"/>
              </a:rPr>
              <a:t>significativo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Art. 10 des Aufrufs (Beachtung des DNSH-Grundsatzes – keinen nennenswerten Schaden anrichten)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7C0CB17-3966-4DEC-990A-238BC496B26B}"/>
              </a:ext>
            </a:extLst>
          </p:cNvPr>
          <p:cNvSpPr txBox="1"/>
          <p:nvPr/>
        </p:nvSpPr>
        <p:spPr>
          <a:xfrm>
            <a:off x="5994401" y="1849528"/>
            <a:ext cx="570706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285750" indent="-285750"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lvl="1" indent="-285750">
              <a:buFont typeface="Symbol" panose="05050102010706020507" pitchFamily="18" charset="2"/>
              <a:buChar char="-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1">
              <a:buFont typeface="Courier New" panose="02070309020205020404" pitchFamily="49" charset="0"/>
              <a:buChar char="o"/>
            </a:pPr>
            <a:r>
              <a:rPr lang="de-DE" err="1"/>
              <a:t>Attività</a:t>
            </a:r>
            <a:r>
              <a:rPr lang="de-DE"/>
              <a:t> di </a:t>
            </a:r>
            <a:r>
              <a:rPr lang="de-DE" err="1"/>
              <a:t>ricerca</a:t>
            </a:r>
            <a:r>
              <a:rPr lang="de-DE"/>
              <a:t> </a:t>
            </a:r>
            <a:r>
              <a:rPr lang="de-DE" err="1"/>
              <a:t>cosidetta</a:t>
            </a:r>
            <a:r>
              <a:rPr lang="de-DE"/>
              <a:t> „</a:t>
            </a:r>
            <a:r>
              <a:rPr lang="de-DE" err="1"/>
              <a:t>brown</a:t>
            </a:r>
            <a:r>
              <a:rPr lang="de-DE"/>
              <a:t> R&amp;I“ – </a:t>
            </a:r>
            <a:r>
              <a:rPr lang="de-DE" i="1"/>
              <a:t>Aktivitäten der „braunen“ Forschung und Innovation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de-DE" sz="30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err="1"/>
              <a:t>Attività</a:t>
            </a:r>
            <a:r>
              <a:rPr lang="de-DE"/>
              <a:t> </a:t>
            </a:r>
            <a:r>
              <a:rPr lang="de-DE" err="1"/>
              <a:t>connesse</a:t>
            </a:r>
            <a:r>
              <a:rPr lang="de-DE"/>
              <a:t> ai </a:t>
            </a:r>
            <a:r>
              <a:rPr lang="de-DE" err="1"/>
              <a:t>combustibili</a:t>
            </a:r>
            <a:r>
              <a:rPr lang="de-DE"/>
              <a:t> </a:t>
            </a:r>
            <a:r>
              <a:rPr lang="de-DE" err="1"/>
              <a:t>fossili</a:t>
            </a:r>
            <a:r>
              <a:rPr lang="de-DE"/>
              <a:t> – </a:t>
            </a:r>
            <a:r>
              <a:rPr lang="de-DE" i="1"/>
              <a:t>Tätigkeiten im Zusammenhang mit fossilen Brennstoffen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de-DE" sz="30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err="1"/>
              <a:t>Attività</a:t>
            </a:r>
            <a:r>
              <a:rPr lang="de-DE"/>
              <a:t> </a:t>
            </a:r>
            <a:r>
              <a:rPr lang="de-DE" err="1"/>
              <a:t>ricomprese</a:t>
            </a:r>
            <a:r>
              <a:rPr lang="de-DE"/>
              <a:t> </a:t>
            </a:r>
            <a:r>
              <a:rPr lang="de-DE" err="1"/>
              <a:t>nell‘ambito</a:t>
            </a:r>
            <a:r>
              <a:rPr lang="de-DE"/>
              <a:t> del </a:t>
            </a:r>
            <a:r>
              <a:rPr lang="de-DE" err="1"/>
              <a:t>sistema</a:t>
            </a:r>
            <a:r>
              <a:rPr lang="de-DE"/>
              <a:t> di </a:t>
            </a:r>
            <a:r>
              <a:rPr lang="de-DE" err="1"/>
              <a:t>scambio</a:t>
            </a:r>
            <a:r>
              <a:rPr lang="de-DE"/>
              <a:t> di </a:t>
            </a:r>
            <a:r>
              <a:rPr lang="de-DE" err="1"/>
              <a:t>quote</a:t>
            </a:r>
            <a:r>
              <a:rPr lang="de-DE"/>
              <a:t> di </a:t>
            </a:r>
            <a:r>
              <a:rPr lang="de-DE" err="1"/>
              <a:t>emissioni</a:t>
            </a:r>
            <a:r>
              <a:rPr lang="de-DE"/>
              <a:t> </a:t>
            </a:r>
            <a:r>
              <a:rPr lang="de-DE" err="1"/>
              <a:t>dell‘UE</a:t>
            </a:r>
            <a:r>
              <a:rPr lang="de-DE"/>
              <a:t> (ETS) </a:t>
            </a:r>
            <a:r>
              <a:rPr lang="de-DE" err="1"/>
              <a:t>che</a:t>
            </a:r>
            <a:r>
              <a:rPr lang="de-DE"/>
              <a:t> </a:t>
            </a:r>
            <a:r>
              <a:rPr lang="de-DE" err="1"/>
              <a:t>generano</a:t>
            </a:r>
            <a:r>
              <a:rPr lang="de-DE"/>
              <a:t> </a:t>
            </a:r>
            <a:r>
              <a:rPr lang="de-DE" err="1"/>
              <a:t>emissioni</a:t>
            </a:r>
            <a:r>
              <a:rPr lang="de-DE"/>
              <a:t> di gas </a:t>
            </a:r>
            <a:r>
              <a:rPr lang="de-DE" err="1"/>
              <a:t>serra</a:t>
            </a:r>
            <a:r>
              <a:rPr lang="de-DE"/>
              <a:t> non </a:t>
            </a:r>
            <a:r>
              <a:rPr lang="de-DE" err="1"/>
              <a:t>inferiori</a:t>
            </a:r>
            <a:r>
              <a:rPr lang="de-DE"/>
              <a:t> ai </a:t>
            </a:r>
            <a:r>
              <a:rPr lang="de-DE" err="1"/>
              <a:t>pertinenti</a:t>
            </a:r>
            <a:r>
              <a:rPr lang="de-DE"/>
              <a:t> </a:t>
            </a:r>
            <a:r>
              <a:rPr lang="de-DE" err="1"/>
              <a:t>parametri</a:t>
            </a:r>
            <a:r>
              <a:rPr lang="de-DE"/>
              <a:t> di </a:t>
            </a:r>
            <a:r>
              <a:rPr lang="de-DE" err="1"/>
              <a:t>riferimento</a:t>
            </a:r>
            <a:r>
              <a:rPr lang="de-DE"/>
              <a:t> – </a:t>
            </a:r>
            <a:r>
              <a:rPr lang="de-DE" i="1"/>
              <a:t>Tätigkeiten, die unter das EU-Emissionshandelssystem (ETS) fallen und zu prognostizierten Treibhausgasemissionen führen, die nicht unter den relevanten Benchmarks liegen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de-DE" sz="30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err="1"/>
              <a:t>Attività</a:t>
            </a:r>
            <a:r>
              <a:rPr lang="de-DE"/>
              <a:t> non </a:t>
            </a:r>
            <a:r>
              <a:rPr lang="de-DE" err="1"/>
              <a:t>conformi</a:t>
            </a:r>
            <a:r>
              <a:rPr lang="de-DE"/>
              <a:t> alla </a:t>
            </a:r>
            <a:r>
              <a:rPr lang="de-DE" err="1"/>
              <a:t>pertinente</a:t>
            </a:r>
            <a:r>
              <a:rPr lang="de-DE"/>
              <a:t> </a:t>
            </a:r>
            <a:r>
              <a:rPr lang="de-DE" err="1"/>
              <a:t>legislazione</a:t>
            </a:r>
            <a:r>
              <a:rPr lang="de-DE"/>
              <a:t> </a:t>
            </a:r>
            <a:r>
              <a:rPr lang="de-DE" err="1"/>
              <a:t>ambientale</a:t>
            </a:r>
            <a:r>
              <a:rPr lang="de-DE"/>
              <a:t> </a:t>
            </a:r>
            <a:r>
              <a:rPr lang="de-DE" err="1"/>
              <a:t>nazionale</a:t>
            </a:r>
            <a:r>
              <a:rPr lang="de-DE"/>
              <a:t> e </a:t>
            </a:r>
            <a:r>
              <a:rPr lang="de-DE" err="1"/>
              <a:t>dell‘UE</a:t>
            </a:r>
            <a:r>
              <a:rPr lang="de-DE"/>
              <a:t> – </a:t>
            </a:r>
            <a:r>
              <a:rPr lang="de-DE" i="1"/>
              <a:t>Tätigkeiten, die nicht mit den einschlägigen nationalen und EU-Umweltvorschriften übereinstimmen</a:t>
            </a:r>
          </a:p>
          <a:p>
            <a:pPr lvl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355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75F07A-ED1A-4226-B617-A20B97011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476" y="1909760"/>
            <a:ext cx="5181600" cy="47847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Festlegung eines Projektverantwortlichen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Möglichst eindeutige und quantitative Angaben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Überprüfbare Fakten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Konkrete Benennungen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Konzentration auf das Wesentliche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Für einen Experten nachvollziehbare Darstellung und Begründung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Verhältnismäßigkeit (z.B. Kosten/zu erwartende Ergebnisse)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Fotodokumentation, Skizzen und Zeichnungen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Einstufung von Aktivitäten in EE oder IF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2414D7C-2B37-4788-AB44-50CC73DC0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5" y="1915316"/>
            <a:ext cx="5510717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Designazione di un responsabile di progetto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Informazioni quanto più possibile chiare e quantitative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Dati verificabili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Denominazioni concrete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Descrizione concreta e focus sull’essenziale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Descrizioni e spiegazioni comprensibili da un esperto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Proporzionalità                                        (p.es. costi/risultati attesi)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Documentazione fotografica, schizzi, disegni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>
                <a:latin typeface="Arial" panose="020B0604020202020204" pitchFamily="34" charset="0"/>
                <a:cs typeface="Arial" panose="020B0604020202020204" pitchFamily="34" charset="0"/>
              </a:rPr>
              <a:t>Inquadramento delle attività in SS o RI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0E905-D1CD-49BE-AE44-66914679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B1B40-0F5E-40F8-ABB4-E6344E13659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AAFE71E-E39E-380A-A104-F2D773185336}"/>
              </a:ext>
            </a:extLst>
          </p:cNvPr>
          <p:cNvSpPr txBox="1">
            <a:spLocks/>
          </p:cNvSpPr>
          <p:nvPr/>
        </p:nvSpPr>
        <p:spPr>
          <a:xfrm>
            <a:off x="838200" y="1358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guter Antrag zeichnet sich aus durch: </a:t>
            </a:r>
            <a:br>
              <a:rPr lang="de-DE" sz="3600" b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6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Elementi di una domanda fatta bene: 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FFB7DFC-B659-608E-C363-37708585DCE4}"/>
              </a:ext>
            </a:extLst>
          </p:cNvPr>
          <p:cNvCxnSpPr>
            <a:cxnSpLocks/>
          </p:cNvCxnSpPr>
          <p:nvPr/>
        </p:nvCxnSpPr>
        <p:spPr>
          <a:xfrm>
            <a:off x="2079" y="1461423"/>
            <a:ext cx="12189921" cy="0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E8AABFCB-255A-CA49-F882-80C006968993}"/>
              </a:ext>
            </a:extLst>
          </p:cNvPr>
          <p:cNvSpPr txBox="1">
            <a:spLocks/>
          </p:cNvSpPr>
          <p:nvPr/>
        </p:nvSpPr>
        <p:spPr>
          <a:xfrm>
            <a:off x="9292242" y="640622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AB1B40-0F5E-40F8-ABB4-E6344E13659C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12041BAC-24A3-7929-8581-D7D4D2D67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7925" y="6511923"/>
            <a:ext cx="5419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Autonome </a:t>
            </a:r>
            <a:r>
              <a:rPr kumimoji="0" lang="it-IT" sz="900" b="0" i="0" u="none" strike="noStrike" kern="1200" cap="none" spc="0" normalizeH="0" baseline="0" noProof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Provinz</a:t>
            </a: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Bozen – Südtirol / Provincia autonoma di Bolzano – Alto Adige</a:t>
            </a: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9FD9DD5F-E493-71EB-8A72-AA0D81C8F057}"/>
              </a:ext>
            </a:extLst>
          </p:cNvPr>
          <p:cNvCxnSpPr>
            <a:cxnSpLocks/>
          </p:cNvCxnSpPr>
          <p:nvPr/>
        </p:nvCxnSpPr>
        <p:spPr>
          <a:xfrm>
            <a:off x="609600" y="6578600"/>
            <a:ext cx="109728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ußzeilenplatzhalter 4">
            <a:extLst>
              <a:ext uri="{FF2B5EF4-FFF2-40B4-BE49-F238E27FC236}">
                <a16:creationId xmlns:a16="http://schemas.microsoft.com/office/drawing/2014/main" id="{DBFE29E0-965C-780C-BF92-E1686071496D}"/>
              </a:ext>
            </a:extLst>
          </p:cNvPr>
          <p:cNvSpPr txBox="1">
            <a:spLocks/>
          </p:cNvSpPr>
          <p:nvPr/>
        </p:nvSpPr>
        <p:spPr>
          <a:xfrm>
            <a:off x="523875" y="6511925"/>
            <a:ext cx="2428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it-IT" sz="90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09.02.2024</a:t>
            </a:r>
          </a:p>
        </p:txBody>
      </p:sp>
    </p:spTree>
    <p:extLst>
      <p:ext uri="{BB962C8B-B14F-4D97-AF65-F5344CB8AC3E}">
        <p14:creationId xmlns:p14="http://schemas.microsoft.com/office/powerpoint/2010/main" val="98433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AE4FF004-0237-C8C1-F759-3F89F31C2D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7EB8F3-66B1-AFDF-19F9-30387015A3BB}"/>
              </a:ext>
            </a:extLst>
          </p:cNvPr>
          <p:cNvSpPr txBox="1"/>
          <p:nvPr/>
        </p:nvSpPr>
        <p:spPr>
          <a:xfrm>
            <a:off x="763480" y="159366"/>
            <a:ext cx="102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 di costo - </a:t>
            </a:r>
            <a:r>
              <a:rPr lang="it-IT" sz="3600" b="1" i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Kostenkategorien</a:t>
            </a:r>
            <a:endParaRPr lang="it-IT" sz="3600" b="1" i="1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16D9454C-7B9F-3664-DCE4-A770916443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678310"/>
              </p:ext>
            </p:extLst>
          </p:nvPr>
        </p:nvGraphicFramePr>
        <p:xfrm>
          <a:off x="1216403" y="1291905"/>
          <a:ext cx="9274335" cy="4037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0692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C330C-E1D3-82CA-5022-5858DFBF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375"/>
            <a:ext cx="10515600" cy="4351338"/>
          </a:xfrm>
        </p:spPr>
        <p:txBody>
          <a:bodyPr>
            <a:normAutofit/>
          </a:bodyPr>
          <a:lstStyle/>
          <a:p>
            <a:pPr marL="0" indent="0" algn="just" rtl="0" fontAlgn="base">
              <a:buNone/>
            </a:pP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contributi sono concessi in </a:t>
            </a:r>
            <a:r>
              <a:rPr lang="it-IT" sz="1700" b="1" i="0" u="sng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regime di esenzione</a:t>
            </a: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ai sensi del regolamento (UE) n. 651/2014 </a:t>
            </a:r>
            <a:r>
              <a:rPr lang="it-IT" sz="1700" b="0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s.m.i.</a:t>
            </a: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(Regolamento generale di esenzione per categoria) e nel rispetto delle condizioni generali e di quelle specifiche di cui agli articoli 25, 26 e 27 del regolamento.</a:t>
            </a:r>
            <a:r>
              <a:rPr lang="de-DE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marL="0" indent="0" algn="just" rtl="0" fontAlgn="base">
              <a:buNone/>
            </a:pP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Die Beiträge werden unter Berücksichtigung der </a:t>
            </a:r>
            <a:r>
              <a:rPr lang="de-DE" sz="1700" b="1" i="1" u="sng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Freistellungsregelung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gemäß Verordnung (EU) Nr. 651/2014 </a:t>
            </a:r>
            <a:r>
              <a:rPr lang="de-DE" sz="1700" b="0" i="1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i.g.F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(Allgemeine Gruppenfreistellungsverordnung) und unter Einhaltung der allgemeinen und der besonderen Bedingungen laut Artikel 25, 26 und 27 der Verordnung gewährt.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marL="0" indent="0" algn="just" rtl="0" fontAlgn="base">
              <a:buNone/>
            </a:pPr>
            <a:endParaRPr lang="de-DE" sz="17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 rtl="0" fontAlgn="base">
              <a:buNone/>
            </a:pP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contributi vengono concessi anche tramite il Regolamento (UE) 2023/2831 </a:t>
            </a:r>
            <a:r>
              <a:rPr lang="it-IT" sz="1700" b="0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s.m.i.</a:t>
            </a: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della Commissione del 13 dicembre 2023 relativo all’applicazione degli articoli 107 e 108 del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trattato sul funzionamento dell’Unione europea agli aiuti «de </a:t>
            </a:r>
            <a:r>
              <a:rPr lang="it-IT" sz="1700" b="0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minimis</a:t>
            </a: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». Questa possibilità è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it-IT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però riservata soltanto ai progetti con il </a:t>
            </a:r>
            <a:r>
              <a:rPr lang="de-DE" sz="1700" b="0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marchio</a:t>
            </a:r>
            <a:r>
              <a:rPr lang="de-DE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“Seal </a:t>
            </a:r>
            <a:r>
              <a:rPr lang="de-DE" sz="1700" b="0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7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Excellence”.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7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just" rtl="0" fontAlgn="base">
              <a:buNone/>
            </a:pP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Die Beiträge werden ebenfalls unter Berücksichtigung der Verordnung (EU) 2023/2831 </a:t>
            </a:r>
            <a:r>
              <a:rPr lang="de-DE" sz="1700" b="0" i="1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i.g.F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der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Kommission vom 13. Dezember 2023 über die Anwendung der Artikel 107 und 108 des Vertrags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über die Arbeitsweise der Europäischen Union auf De-minimis-Beihilfen gewährt. Diese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Möglichkeit ist nur den Projekten mit dem Gütesiegel „Seal </a:t>
            </a:r>
            <a:r>
              <a:rPr lang="de-DE" sz="1700" b="0" i="1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7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Excellence“ vorbehalten.</a:t>
            </a:r>
            <a:r>
              <a:rPr lang="en-US" sz="17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7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764359-D647-009B-79FC-6133E0060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14</a:t>
            </a:fld>
            <a:endParaRPr lang="it-IT"/>
          </a:p>
        </p:txBody>
      </p:sp>
      <p:sp>
        <p:nvSpPr>
          <p:cNvPr id="7" name="Textfeld 3">
            <a:extLst>
              <a:ext uri="{FF2B5EF4-FFF2-40B4-BE49-F238E27FC236}">
                <a16:creationId xmlns:a16="http://schemas.microsoft.com/office/drawing/2014/main" id="{1CBED493-7E4C-1862-25F4-8F178A44F3CF}"/>
              </a:ext>
            </a:extLst>
          </p:cNvPr>
          <p:cNvSpPr txBox="1"/>
          <p:nvPr/>
        </p:nvSpPr>
        <p:spPr>
          <a:xfrm>
            <a:off x="838200" y="329350"/>
            <a:ext cx="10248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</a:t>
            </a:r>
            <a:r>
              <a:rPr lang="de-DE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600" b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concessi</a:t>
            </a:r>
            <a:r>
              <a:rPr lang="de-DE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Gewährte Beihilfen</a:t>
            </a:r>
          </a:p>
        </p:txBody>
      </p:sp>
    </p:spTree>
    <p:extLst>
      <p:ext uri="{BB962C8B-B14F-4D97-AF65-F5344CB8AC3E}">
        <p14:creationId xmlns:p14="http://schemas.microsoft.com/office/powerpoint/2010/main" val="1978412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15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CB608541-6CF5-4A0C-BC6B-A1D6D7D5519D}"/>
              </a:ext>
            </a:extLst>
          </p:cNvPr>
          <p:cNvSpPr txBox="1"/>
          <p:nvPr/>
        </p:nvSpPr>
        <p:spPr>
          <a:xfrm>
            <a:off x="2545237" y="167425"/>
            <a:ext cx="6065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</a:t>
            </a:r>
            <a:r>
              <a:rPr lang="de-DE" sz="3600" b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</a:t>
            </a:r>
            <a:r>
              <a:rPr lang="de-DE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Nützliche Links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9372EF7-1EAC-45B4-8526-42A1965F1F8B}"/>
              </a:ext>
            </a:extLst>
          </p:cNvPr>
          <p:cNvSpPr txBox="1"/>
          <p:nvPr/>
        </p:nvSpPr>
        <p:spPr>
          <a:xfrm>
            <a:off x="233819" y="2759638"/>
            <a:ext cx="117243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https://www.provinz.bz.it/politik-recht-aussenbeziehungen/europa/downloads/FFR_Visual_Identity_20.12.2022(1).pdf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62C3714-BE88-40B4-A6B0-1D993BA79089}"/>
              </a:ext>
            </a:extLst>
          </p:cNvPr>
          <p:cNvSpPr txBox="1"/>
          <p:nvPr/>
        </p:nvSpPr>
        <p:spPr>
          <a:xfrm>
            <a:off x="212941" y="2353983"/>
            <a:ext cx="117243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Regole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d’ammissibilità 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della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spesa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600" b="1" i="1">
                <a:latin typeface="Arial" panose="020B0604020202020204" pitchFamily="34" charset="0"/>
                <a:cs typeface="Arial" panose="020B0604020202020204" pitchFamily="34" charset="0"/>
              </a:rPr>
              <a:t>Regelung bzgl. Zuschussfähigkeit von Ausgaben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AED8A3F-23E0-4301-BA08-21ABA70FB8FD}"/>
              </a:ext>
            </a:extLst>
          </p:cNvPr>
          <p:cNvSpPr txBox="1"/>
          <p:nvPr/>
        </p:nvSpPr>
        <p:spPr>
          <a:xfrm>
            <a:off x="212941" y="1395278"/>
            <a:ext cx="117243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Bando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relativi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allegati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600" b="1" i="1">
                <a:latin typeface="Arial" panose="020B0604020202020204" pitchFamily="34" charset="0"/>
                <a:cs typeface="Arial" panose="020B0604020202020204" pitchFamily="34" charset="0"/>
              </a:rPr>
              <a:t>Aufruf und Anhänge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54123F9-A5F2-4CD2-B365-7D0EC9386E8D}"/>
              </a:ext>
            </a:extLst>
          </p:cNvPr>
          <p:cNvSpPr txBox="1"/>
          <p:nvPr/>
        </p:nvSpPr>
        <p:spPr>
          <a:xfrm>
            <a:off x="212941" y="3298501"/>
            <a:ext cx="117243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Set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indicatori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e di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risultato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2021-2027 – </a:t>
            </a:r>
            <a:r>
              <a:rPr lang="de-DE" sz="1600" b="1" i="1">
                <a:latin typeface="Arial" panose="020B0604020202020204" pitchFamily="34" charset="0"/>
                <a:cs typeface="Arial" panose="020B0604020202020204" pitchFamily="34" charset="0"/>
              </a:rPr>
              <a:t>Output- und Ergebnisindikatoren 2021-2027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66D58C8-720C-4492-A88C-C305F0D1BACB}"/>
              </a:ext>
            </a:extLst>
          </p:cNvPr>
          <p:cNvSpPr txBox="1"/>
          <p:nvPr/>
        </p:nvSpPr>
        <p:spPr>
          <a:xfrm>
            <a:off x="254698" y="3637055"/>
            <a:ext cx="138913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https://www.provinz.bz.it/politik-recht-aussenbeziehungen/europa/downloads/Nota_metodologica_indicatori_output_e_risultato_vs_1.1_12.09.2022.pdf</a:t>
            </a: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308FAF8-B0E3-6905-3F12-A2C223BD057B}"/>
              </a:ext>
            </a:extLst>
          </p:cNvPr>
          <p:cNvSpPr txBox="1"/>
          <p:nvPr/>
        </p:nvSpPr>
        <p:spPr>
          <a:xfrm>
            <a:off x="254698" y="1847850"/>
            <a:ext cx="1027042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it-IT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lvl="0" algn="just">
              <a:lnSpc>
                <a:spcPts val="1200"/>
              </a:lnSpc>
            </a:pPr>
            <a:r>
              <a:rPr lang="it-IT" sz="1800" u="sng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6"/>
              </a:rPr>
              <a:t>https://bollettino.regione.taa.it/it/parte123.aspx?&amp;numeroid=16214&amp;anno=2024&amp;top=1</a:t>
            </a:r>
            <a:r>
              <a:rPr lang="it-IT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026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17732"/>
            <a:ext cx="2743200" cy="365125"/>
          </a:xfrm>
        </p:spPr>
        <p:txBody>
          <a:bodyPr/>
          <a:lstStyle/>
          <a:p>
            <a:fld id="{B3FB540A-2D39-4F40-84B9-4BA10FE2F7A9}" type="slidenum">
              <a:rPr lang="it-IT" smtClean="0"/>
              <a:t>16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9641398-25DD-1E65-7BA0-0EE96D478236}"/>
              </a:ext>
            </a:extLst>
          </p:cNvPr>
          <p:cNvSpPr txBox="1"/>
          <p:nvPr/>
        </p:nvSpPr>
        <p:spPr>
          <a:xfrm>
            <a:off x="637308" y="362139"/>
            <a:ext cx="10972800" cy="49853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187" tIns="181187" rIns="181187" bIns="181187" numCol="1" spcCol="1270" anchor="ctr" anchorCtr="0">
            <a:noAutofit/>
          </a:bodyPr>
          <a:lstStyle>
            <a:defPPr>
              <a:defRPr lang="it-IT"/>
            </a:defPPr>
            <a:lvl1pPr algn="just" defTabSz="933450">
              <a:lnSpc>
                <a:spcPct val="90000"/>
              </a:lnSpc>
              <a:spcAft>
                <a:spcPct val="35000"/>
              </a:spcAft>
              <a:defRPr sz="16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  <a:latin typeface="Arial"/>
              <a:cs typeface="Arial"/>
            </a:endParaRPr>
          </a:p>
          <a:p>
            <a:pPr algn="l"/>
            <a:endParaRPr lang="it-IT" sz="2400" b="0">
              <a:solidFill>
                <a:schemeClr val="tx1"/>
              </a:solidFill>
              <a:latin typeface="Arial"/>
              <a:cs typeface="Arial"/>
            </a:endParaRPr>
          </a:p>
          <a:p>
            <a:pPr algn="l"/>
            <a:endParaRPr lang="it-IT" sz="2400" b="0" spc="30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b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b="0">
              <a:solidFill>
                <a:schemeClr val="tx1"/>
              </a:solidFill>
              <a:latin typeface="Arial"/>
              <a:cs typeface="Arial"/>
            </a:endParaRPr>
          </a:p>
          <a:p>
            <a:pPr lvl="5"/>
            <a:r>
              <a:rPr lang="it-IT" b="0">
                <a:solidFill>
                  <a:schemeClr val="tx1"/>
                </a:solidFill>
                <a:latin typeface="Arial"/>
                <a:cs typeface="Arial"/>
              </a:rPr>
              <a:t>     </a:t>
            </a:r>
            <a:r>
              <a:rPr lang="it-IT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b="0">
                <a:solidFill>
                  <a:schemeClr val="tx1"/>
                </a:solidFill>
                <a:latin typeface="Arial"/>
                <a:cs typeface="Arial"/>
              </a:rPr>
              <a:t>          </a:t>
            </a:r>
            <a:r>
              <a:rPr lang="it-IT">
                <a:solidFill>
                  <a:schemeClr val="tx1"/>
                </a:solidFill>
                <a:latin typeface="Arial"/>
                <a:cs typeface="Arial"/>
              </a:rPr>
              <a:t>     </a:t>
            </a:r>
            <a:endParaRPr lang="de-DE" sz="2000" b="0">
              <a:solidFill>
                <a:schemeClr val="tx1"/>
              </a:solidFill>
            </a:endParaRPr>
          </a:p>
          <a:p>
            <a:pPr algn="l"/>
            <a:endParaRPr lang="it-IT" sz="2400" b="0">
              <a:solidFill>
                <a:schemeClr val="tx1"/>
              </a:solidFill>
            </a:endParaRPr>
          </a:p>
          <a:p>
            <a:pPr algn="l"/>
            <a:endParaRPr lang="it-IT" sz="2400" b="0">
              <a:solidFill>
                <a:schemeClr val="tx1"/>
              </a:solidFill>
            </a:endParaRPr>
          </a:p>
          <a:p>
            <a:endParaRPr lang="it-IT" b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>
              <a:solidFill>
                <a:srgbClr val="99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it-IT" sz="1400" b="0">
                <a:solidFill>
                  <a:schemeClr val="tx1"/>
                </a:solidFill>
                <a:hlinkClick r:id="rId3"/>
              </a:rPr>
              <a:t>www.provincia.bz.it/fesr</a:t>
            </a:r>
            <a:r>
              <a:rPr lang="it-IT" sz="1400" b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it-IT" sz="1400" b="0">
                <a:solidFill>
                  <a:schemeClr val="tx1"/>
                </a:solidFill>
                <a:hlinkClick r:id="rId4"/>
              </a:rPr>
              <a:t>www.provinz.bz.it/efre</a:t>
            </a:r>
            <a:r>
              <a:rPr lang="it-IT" sz="1400" b="0">
                <a:solidFill>
                  <a:schemeClr val="tx1"/>
                </a:solidFill>
              </a:rPr>
              <a:t> </a:t>
            </a:r>
            <a:endParaRPr lang="it-IT" sz="1400" b="0">
              <a:solidFill>
                <a:srgbClr val="996633"/>
              </a:solidFill>
            </a:endParaRPr>
          </a:p>
        </p:txBody>
      </p:sp>
      <p:pic>
        <p:nvPicPr>
          <p:cNvPr id="6" name="Immagine 6" descr="Immagine che contiene testo, galleria, stanza, grafica vettoriale&#10;&#10;Descrizione generata automaticamente">
            <a:extLst>
              <a:ext uri="{FF2B5EF4-FFF2-40B4-BE49-F238E27FC236}">
                <a16:creationId xmlns:a16="http://schemas.microsoft.com/office/drawing/2014/main" id="{D65341FC-B11D-3D0D-CE66-561D97F7C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464" y="490408"/>
            <a:ext cx="912648" cy="91176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3F50B4-AE3D-30CB-A120-20C7ABAFD8D5}"/>
              </a:ext>
            </a:extLst>
          </p:cNvPr>
          <p:cNvSpPr txBox="1"/>
          <p:nvPr/>
        </p:nvSpPr>
        <p:spPr>
          <a:xfrm>
            <a:off x="1661112" y="940503"/>
            <a:ext cx="127890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it-IT" sz="2400"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</a:p>
        </p:txBody>
      </p:sp>
      <p:sp>
        <p:nvSpPr>
          <p:cNvPr id="10" name="CasellaDiTesto 6">
            <a:extLst>
              <a:ext uri="{FF2B5EF4-FFF2-40B4-BE49-F238E27FC236}">
                <a16:creationId xmlns:a16="http://schemas.microsoft.com/office/drawing/2014/main" id="{D6D733A0-4DA0-4672-AA88-791CDF08824A}"/>
              </a:ext>
            </a:extLst>
          </p:cNvPr>
          <p:cNvSpPr txBox="1"/>
          <p:nvPr/>
        </p:nvSpPr>
        <p:spPr>
          <a:xfrm>
            <a:off x="462376" y="2227805"/>
            <a:ext cx="5661583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Responsabile di misura – </a:t>
            </a:r>
            <a:r>
              <a:rPr lang="it-IT" sz="1600" b="0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Maßnahmenverantwortlicher</a:t>
            </a:r>
            <a:endParaRPr lang="it-IT" sz="1600" b="0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6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Ripartizione Innovazione, Ricerca, Università e Musei</a:t>
            </a:r>
          </a:p>
          <a:p>
            <a:pPr algn="ctr"/>
            <a:r>
              <a:rPr lang="it-IT" sz="1600" i="1">
                <a:latin typeface="Arial" panose="020B0604020202020204" pitchFamily="34" charset="0"/>
                <a:cs typeface="Arial" panose="020B0604020202020204" pitchFamily="34" charset="0"/>
              </a:rPr>
              <a:t>     Abteilung Innovation, Forschung, </a:t>
            </a:r>
            <a:r>
              <a:rPr lang="it-IT" sz="1600" i="1" err="1">
                <a:latin typeface="Arial" panose="020B0604020202020204" pitchFamily="34" charset="0"/>
                <a:cs typeface="Arial" panose="020B0604020202020204" pitchFamily="34" charset="0"/>
              </a:rPr>
              <a:t>Universität</a:t>
            </a:r>
            <a:r>
              <a:rPr lang="it-IT" sz="1600" i="1">
                <a:latin typeface="Arial" panose="020B0604020202020204" pitchFamily="34" charset="0"/>
                <a:cs typeface="Arial" panose="020B0604020202020204" pitchFamily="34" charset="0"/>
              </a:rPr>
              <a:t> und Museen</a:t>
            </a:r>
          </a:p>
          <a:p>
            <a:pPr algn="ctr"/>
            <a:endParaRPr lang="it-IT" sz="1600" b="0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sellaDiTesto 6">
            <a:extLst>
              <a:ext uri="{FF2B5EF4-FFF2-40B4-BE49-F238E27FC236}">
                <a16:creationId xmlns:a16="http://schemas.microsoft.com/office/drawing/2014/main" id="{BE798B74-A7AD-4E8F-B26E-C985366E4260}"/>
              </a:ext>
            </a:extLst>
          </p:cNvPr>
          <p:cNvSpPr txBox="1"/>
          <p:nvPr/>
        </p:nvSpPr>
        <p:spPr>
          <a:xfrm>
            <a:off x="6123708" y="2204380"/>
            <a:ext cx="5753741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1600" b="0">
                <a:solidFill>
                  <a:schemeClr val="tx1"/>
                </a:solidFill>
                <a:latin typeface="Arial"/>
                <a:cs typeface="Arial"/>
              </a:rPr>
              <a:t>Autorità di Gestione FESR – </a:t>
            </a:r>
            <a:r>
              <a:rPr lang="it-IT" sz="1600" b="0" i="1" err="1">
                <a:solidFill>
                  <a:schemeClr val="tx1"/>
                </a:solidFill>
                <a:latin typeface="Arial"/>
                <a:cs typeface="Arial"/>
              </a:rPr>
              <a:t>Verwaltungsbehörde</a:t>
            </a:r>
            <a:r>
              <a:rPr lang="it-IT" sz="1600" b="0" i="1">
                <a:solidFill>
                  <a:schemeClr val="tx1"/>
                </a:solidFill>
                <a:latin typeface="Arial"/>
                <a:cs typeface="Arial"/>
              </a:rPr>
              <a:t> EFRE</a:t>
            </a:r>
          </a:p>
          <a:p>
            <a:pPr algn="ctr"/>
            <a:endParaRPr lang="it-IT" sz="1600" b="0" i="1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it-IT" sz="1600">
                <a:latin typeface="Arial"/>
                <a:cs typeface="Arial"/>
              </a:rPr>
              <a:t>Ufficio per l’integrazione europea</a:t>
            </a:r>
          </a:p>
          <a:p>
            <a:r>
              <a:rPr lang="it-IT" sz="1600" b="0" i="1">
                <a:solidFill>
                  <a:schemeClr val="tx1"/>
                </a:solidFill>
                <a:latin typeface="Arial"/>
                <a:cs typeface="Arial"/>
              </a:rPr>
              <a:t>Amt für </a:t>
            </a:r>
            <a:r>
              <a:rPr lang="it-IT" sz="1600" b="0" i="1" err="1">
                <a:solidFill>
                  <a:schemeClr val="tx1"/>
                </a:solidFill>
                <a:latin typeface="Arial"/>
                <a:cs typeface="Arial"/>
              </a:rPr>
              <a:t>europä</a:t>
            </a:r>
            <a:r>
              <a:rPr lang="it-IT" sz="1600" i="1" err="1">
                <a:latin typeface="Arial"/>
                <a:cs typeface="Arial"/>
              </a:rPr>
              <a:t>ische</a:t>
            </a:r>
            <a:r>
              <a:rPr lang="it-IT" sz="1600" i="1">
                <a:latin typeface="Arial"/>
                <a:cs typeface="Arial"/>
              </a:rPr>
              <a:t> Integration</a:t>
            </a:r>
            <a:endParaRPr lang="it-IT" sz="1600" b="0" i="1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CasellaDiTesto 6">
            <a:extLst>
              <a:ext uri="{FF2B5EF4-FFF2-40B4-BE49-F238E27FC236}">
                <a16:creationId xmlns:a16="http://schemas.microsoft.com/office/drawing/2014/main" id="{01437432-05B1-46BD-9E31-8C782F963752}"/>
              </a:ext>
            </a:extLst>
          </p:cNvPr>
          <p:cNvSpPr txBox="1"/>
          <p:nvPr/>
        </p:nvSpPr>
        <p:spPr>
          <a:xfrm>
            <a:off x="-1416720" y="3405217"/>
            <a:ext cx="5412509" cy="16927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200" b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Paolo Mercolini</a:t>
            </a:r>
            <a:endParaRPr lang="it-IT" sz="1200" b="0">
              <a:solidFill>
                <a:schemeClr val="accent6">
                  <a:lumMod val="75000"/>
                </a:schemeClr>
              </a:solidFill>
              <a:cs typeface="Calibri" panose="020F0502020204030204"/>
            </a:endParaRPr>
          </a:p>
          <a:p>
            <a:pPr lvl="5"/>
            <a:r>
              <a:rPr lang="it-IT" sz="1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Paolo.Mercolini@provincia.bz.it</a:t>
            </a:r>
            <a:r>
              <a:rPr lang="it-IT" sz="1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5"/>
            <a:r>
              <a:rPr lang="it-IT" sz="1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0471 41 37 19</a:t>
            </a:r>
          </a:p>
          <a:p>
            <a:pPr lvl="5"/>
            <a:endParaRPr lang="it-IT" sz="120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/>
            <a:r>
              <a:rPr lang="it-IT" sz="1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Isabella Dissertori</a:t>
            </a:r>
          </a:p>
          <a:p>
            <a:pPr lvl="5"/>
            <a:r>
              <a:rPr lang="it-IT" sz="1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Isabella.dissertori@provinz.bz.it</a:t>
            </a:r>
            <a:endParaRPr lang="it-IT" sz="120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/>
            <a:r>
              <a:rPr lang="it-IT" sz="1200" b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</a:t>
            </a:r>
            <a:r>
              <a:rPr lang="it-IT" sz="1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41 37 19</a:t>
            </a:r>
            <a:endParaRPr lang="it-IT" sz="1200" b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600" b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CasellaDiTesto 6">
            <a:extLst>
              <a:ext uri="{FF2B5EF4-FFF2-40B4-BE49-F238E27FC236}">
                <a16:creationId xmlns:a16="http://schemas.microsoft.com/office/drawing/2014/main" id="{9A069746-8D5D-40A2-BEAD-7EE0EE657211}"/>
              </a:ext>
            </a:extLst>
          </p:cNvPr>
          <p:cNvSpPr txBox="1"/>
          <p:nvPr/>
        </p:nvSpPr>
        <p:spPr>
          <a:xfrm>
            <a:off x="3895661" y="3551244"/>
            <a:ext cx="7374686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400" b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Andrea Aldrighettoni</a:t>
            </a:r>
            <a:endParaRPr lang="it-IT" sz="1400" b="0">
              <a:solidFill>
                <a:schemeClr val="accent5">
                  <a:lumMod val="75000"/>
                </a:schemeClr>
              </a:solidFill>
              <a:cs typeface="Calibri" panose="020F0502020204030204"/>
            </a:endParaRPr>
          </a:p>
          <a:p>
            <a:pPr lvl="5"/>
            <a:r>
              <a:rPr lang="it-IT" sz="140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Andrea.Aldrighettoni@provincia.bz.it</a:t>
            </a:r>
            <a:r>
              <a:rPr lang="it-IT" sz="140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 </a:t>
            </a:r>
          </a:p>
          <a:p>
            <a:pPr lvl="5"/>
            <a:r>
              <a:rPr lang="it-IT" sz="12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0471 41 31 86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600" b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EE0508C-0A8D-491F-82E0-9C6626878054}"/>
              </a:ext>
            </a:extLst>
          </p:cNvPr>
          <p:cNvCxnSpPr>
            <a:cxnSpLocks/>
          </p:cNvCxnSpPr>
          <p:nvPr/>
        </p:nvCxnSpPr>
        <p:spPr>
          <a:xfrm>
            <a:off x="6091741" y="2175060"/>
            <a:ext cx="31967" cy="2460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5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273" y="135935"/>
            <a:ext cx="6317672" cy="120032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Le Priorità del Programma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Prioritäten</a:t>
            </a:r>
            <a:r>
              <a:rPr lang="it-IT" altLang="it-IT" sz="36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des</a:t>
            </a:r>
            <a:r>
              <a:rPr lang="it-IT" altLang="it-IT" sz="36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Programms</a:t>
            </a:r>
            <a:endParaRPr lang="it-IT" altLang="it-IT" sz="3600" b="1" i="1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3BCA555E-1DEC-443B-954D-B1973E881A04}"/>
              </a:ext>
            </a:extLst>
          </p:cNvPr>
          <p:cNvSpPr/>
          <p:nvPr/>
        </p:nvSpPr>
        <p:spPr>
          <a:xfrm>
            <a:off x="443344" y="4560775"/>
            <a:ext cx="35005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1.1 -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1.1</a:t>
            </a:r>
            <a:endParaRPr lang="it-IT" sz="1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Ricerca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e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innovazione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Forschung und Innovation</a:t>
            </a:r>
            <a:endParaRPr lang="de-DE" sz="1200">
              <a:solidFill>
                <a:srgbClr val="212529"/>
              </a:solidFill>
              <a:latin typeface="Helvetica Neue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0FAD35CE-E304-4290-8DCE-7840DB9BE9B8}"/>
              </a:ext>
            </a:extLst>
          </p:cNvPr>
          <p:cNvSpPr/>
          <p:nvPr/>
        </p:nvSpPr>
        <p:spPr>
          <a:xfrm>
            <a:off x="8127803" y="4560775"/>
            <a:ext cx="3454398" cy="461665"/>
          </a:xfrm>
          <a:prstGeom prst="rect">
            <a:avLst/>
          </a:prstGeom>
          <a:solidFill>
            <a:srgbClr val="D4FCF2"/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2.8 - </a:t>
            </a:r>
            <a:r>
              <a:rPr lang="de-DE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2.8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Mobilità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sostenibile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Nachhaltige Mobilität</a:t>
            </a:r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443343" y="5351442"/>
            <a:ext cx="35005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1.2 -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1.2</a:t>
            </a:r>
            <a:endParaRPr lang="it-IT" sz="1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Digitalizzazione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Digitalisierung</a:t>
            </a:r>
            <a:r>
              <a:rPr lang="de-DE" sz="1200" b="0" i="0">
                <a:solidFill>
                  <a:srgbClr val="212529"/>
                </a:solidFill>
                <a:effectLst/>
                <a:latin typeface="Helvetica Neue"/>
              </a:rPr>
              <a:t> </a:t>
            </a:r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BE6B312-5CE9-4255-BB88-B82E6CFDD73B}"/>
              </a:ext>
            </a:extLst>
          </p:cNvPr>
          <p:cNvSpPr/>
          <p:nvPr/>
        </p:nvSpPr>
        <p:spPr>
          <a:xfrm>
            <a:off x="4368798" y="5187207"/>
            <a:ext cx="345439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2.4 -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2.4</a:t>
            </a: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Prevenzione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dei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rischi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Risikoprävention</a:t>
            </a:r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443345" y="2779857"/>
            <a:ext cx="3500581" cy="929958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 -</a:t>
            </a:r>
          </a:p>
          <a:p>
            <a:pPr algn="ctr"/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Technologiewandel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vorantreiben</a:t>
            </a:r>
            <a:endParaRPr lang="it-IT" sz="14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llout con freccia in giù 20">
            <a:extLst>
              <a:ext uri="{FF2B5EF4-FFF2-40B4-BE49-F238E27FC236}">
                <a16:creationId xmlns:a16="http://schemas.microsoft.com/office/drawing/2014/main" id="{A0B43FAA-DE7C-48F0-BFC3-9F424EBDECF8}"/>
              </a:ext>
            </a:extLst>
          </p:cNvPr>
          <p:cNvSpPr/>
          <p:nvPr/>
        </p:nvSpPr>
        <p:spPr>
          <a:xfrm>
            <a:off x="4368798" y="2766279"/>
            <a:ext cx="3454399" cy="95711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2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Green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Contrastare il cambiamento climatico - </a:t>
            </a:r>
            <a:r>
              <a:rPr lang="de-DE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Klimaveränderung entgegenwirken</a:t>
            </a:r>
          </a:p>
        </p:txBody>
      </p:sp>
      <p:sp>
        <p:nvSpPr>
          <p:cNvPr id="27" name="Callout con freccia in giù 23">
            <a:extLst>
              <a:ext uri="{FF2B5EF4-FFF2-40B4-BE49-F238E27FC236}">
                <a16:creationId xmlns:a16="http://schemas.microsoft.com/office/drawing/2014/main" id="{A0FAB5BB-403B-4F9F-B7C8-50B53196EEFD}"/>
              </a:ext>
            </a:extLst>
          </p:cNvPr>
          <p:cNvSpPr/>
          <p:nvPr/>
        </p:nvSpPr>
        <p:spPr>
          <a:xfrm>
            <a:off x="8127800" y="2772855"/>
            <a:ext cx="3454397" cy="936960"/>
          </a:xfrm>
          <a:prstGeom prst="rect">
            <a:avLst/>
          </a:prstGeom>
          <a:solidFill>
            <a:srgbClr val="0AA47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3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– </a:t>
            </a:r>
            <a:r>
              <a:rPr lang="it-IT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Mobility</a:t>
            </a:r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Potenziare la mobilità sostenibile -</a:t>
            </a:r>
          </a:p>
          <a:p>
            <a:pPr algn="ctr"/>
            <a:r>
              <a:rPr lang="de-DE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Mobilität nachhaltig gestalten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328A2636-6DE6-44AD-A519-3E7BEC5C70B7}"/>
              </a:ext>
            </a:extLst>
          </p:cNvPr>
          <p:cNvSpPr/>
          <p:nvPr/>
        </p:nvSpPr>
        <p:spPr>
          <a:xfrm>
            <a:off x="443345" y="1486828"/>
            <a:ext cx="3500581" cy="1169551"/>
          </a:xfrm>
          <a:prstGeom prst="rect">
            <a:avLst/>
          </a:prstGeom>
          <a:solidFill>
            <a:srgbClr val="FA7816"/>
          </a:solidFill>
          <a:ln>
            <a:solidFill>
              <a:srgbClr val="FA781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1 -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Strategisches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più competitiva e intelligente - </a:t>
            </a:r>
            <a:r>
              <a:rPr lang="de-DE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 wettbewerbsfähigeres und intelligenteres Europa</a:t>
            </a:r>
            <a:endParaRPr lang="it-IT" sz="14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6E7E2FED-4146-489A-BEA1-D074227B40FC}"/>
              </a:ext>
            </a:extLst>
          </p:cNvPr>
          <p:cNvSpPr/>
          <p:nvPr/>
        </p:nvSpPr>
        <p:spPr>
          <a:xfrm>
            <a:off x="4368798" y="1501379"/>
            <a:ext cx="7213397" cy="120032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2 - </a:t>
            </a:r>
            <a:r>
              <a:rPr lang="it-IT" sz="16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Strategisches</a:t>
            </a:r>
            <a:r>
              <a:rPr lang="it-IT" sz="16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it-IT" sz="16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resiliente, più verde e a basse emissioni di carbonio - </a:t>
            </a:r>
            <a:r>
              <a:rPr lang="de-D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 widerstandsfähiges, umweltfreundlicheres Europa mit weniger CO2-Emissionen</a:t>
            </a:r>
          </a:p>
          <a:p>
            <a:pPr algn="ctr"/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5124CDC4-92CC-4329-9D31-75BDAF4A527E}"/>
              </a:ext>
            </a:extLst>
          </p:cNvPr>
          <p:cNvSpPr/>
          <p:nvPr/>
        </p:nvSpPr>
        <p:spPr>
          <a:xfrm>
            <a:off x="4368799" y="4565325"/>
            <a:ext cx="345439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2.1 -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2.1</a:t>
            </a: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Efficienza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energetica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Energieeffizienz</a:t>
            </a:r>
            <a:endParaRPr lang="it-IT" sz="1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23186" y="3780338"/>
            <a:ext cx="655405" cy="655405"/>
          </a:xfrm>
          <a:prstGeom prst="rect">
            <a:avLst/>
          </a:prstGeom>
          <a:effectLst/>
        </p:spPr>
      </p:pic>
      <p:pic>
        <p:nvPicPr>
          <p:cNvPr id="7" name="Elemento grafico 6" descr="Mano aperta con pianta">
            <a:extLst>
              <a:ext uri="{FF2B5EF4-FFF2-40B4-BE49-F238E27FC236}">
                <a16:creationId xmlns:a16="http://schemas.microsoft.com/office/drawing/2014/main" id="{3E8F97F3-1B37-8233-97D6-924F7707CE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9610" y="3777976"/>
            <a:ext cx="720000" cy="720000"/>
          </a:xfrm>
          <a:prstGeom prst="rect">
            <a:avLst/>
          </a:prstGeom>
          <a:effectLst/>
        </p:spPr>
      </p:pic>
      <p:pic>
        <p:nvPicPr>
          <p:cNvPr id="9" name="Elemento grafico 8" descr="Ciclismo">
            <a:extLst>
              <a:ext uri="{FF2B5EF4-FFF2-40B4-BE49-F238E27FC236}">
                <a16:creationId xmlns:a16="http://schemas.microsoft.com/office/drawing/2014/main" id="{E738205C-56C4-FC7D-82F6-3ED9CAAB23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95001" y="3777976"/>
            <a:ext cx="720000" cy="720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7867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feld 3">
            <a:extLst>
              <a:ext uri="{FF2B5EF4-FFF2-40B4-BE49-F238E27FC236}">
                <a16:creationId xmlns:a16="http://schemas.microsoft.com/office/drawing/2014/main" id="{EA6BCFC2-7EA8-4DFB-947F-1347B9A97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422" y="564097"/>
            <a:ext cx="3629265" cy="20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rtl="0" fontAlgn="base">
              <a:buNone/>
            </a:pPr>
            <a:r>
              <a:rPr lang="it-IT" b="1">
                <a:solidFill>
                  <a:schemeClr val="accent6"/>
                </a:solidFill>
                <a:cs typeface="Arial" panose="020B0604020202020204" pitchFamily="34" charset="0"/>
              </a:rPr>
              <a:t>Ripartizione finanziaria per obiettivo specifico</a:t>
            </a:r>
            <a:r>
              <a:rPr lang="en-US" b="1">
                <a:solidFill>
                  <a:schemeClr val="accent6"/>
                </a:solidFill>
                <a:cs typeface="Arial" panose="020B0604020202020204" pitchFamily="34" charset="0"/>
              </a:rPr>
              <a:t>​</a:t>
            </a:r>
          </a:p>
          <a:p>
            <a:pPr algn="l" rtl="0" fontAlgn="base">
              <a:buNone/>
            </a:pPr>
            <a:r>
              <a:rPr lang="en-US" b="1" i="1" err="1">
                <a:solidFill>
                  <a:schemeClr val="accent6"/>
                </a:solidFill>
                <a:cs typeface="Arial" panose="020B0604020202020204" pitchFamily="34" charset="0"/>
              </a:rPr>
              <a:t>Finanzielle</a:t>
            </a:r>
            <a:r>
              <a:rPr lang="en-US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err="1">
                <a:solidFill>
                  <a:schemeClr val="accent6"/>
                </a:solidFill>
                <a:cs typeface="Arial" panose="020B0604020202020204" pitchFamily="34" charset="0"/>
              </a:rPr>
              <a:t>Aufteilung</a:t>
            </a:r>
            <a:r>
              <a:rPr lang="en-US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err="1">
                <a:solidFill>
                  <a:schemeClr val="accent6"/>
                </a:solidFill>
                <a:cs typeface="Arial" panose="020B0604020202020204" pitchFamily="34" charset="0"/>
              </a:rPr>
              <a:t>nach</a:t>
            </a:r>
            <a:r>
              <a:rPr lang="en-US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err="1">
                <a:solidFill>
                  <a:schemeClr val="accent6"/>
                </a:solidFill>
                <a:cs typeface="Arial" panose="020B0604020202020204" pitchFamily="34" charset="0"/>
              </a:rPr>
              <a:t>spezifischen</a:t>
            </a:r>
            <a:r>
              <a:rPr lang="en-US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err="1">
                <a:solidFill>
                  <a:schemeClr val="accent6"/>
                </a:solidFill>
                <a:cs typeface="Arial" panose="020B0604020202020204" pitchFamily="34" charset="0"/>
              </a:rPr>
              <a:t>Zielen</a:t>
            </a:r>
            <a:endParaRPr lang="en-US" b="1" i="1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BDAFFF5A-810F-4F16-B835-F4EA95B0D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568397"/>
              </p:ext>
            </p:extLst>
          </p:nvPr>
        </p:nvGraphicFramePr>
        <p:xfrm>
          <a:off x="3992711" y="1106592"/>
          <a:ext cx="6551629" cy="4176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Segnaposto contenuto 5">
            <a:extLst>
              <a:ext uri="{FF2B5EF4-FFF2-40B4-BE49-F238E27FC236}">
                <a16:creationId xmlns:a16="http://schemas.microsoft.com/office/drawing/2014/main" id="{C7A908E1-598F-F4BC-1397-AECEEC0EE12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C04A524-176E-14E7-9746-E9EBB4616FA5}"/>
              </a:ext>
            </a:extLst>
          </p:cNvPr>
          <p:cNvSpPr txBox="1"/>
          <p:nvPr/>
        </p:nvSpPr>
        <p:spPr>
          <a:xfrm>
            <a:off x="4628121" y="808610"/>
            <a:ext cx="20748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</a:t>
            </a:r>
          </a:p>
          <a:p>
            <a:pPr algn="ctr"/>
            <a:r>
              <a:rPr lang="it-IT" sz="1400" b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Mobilità sostenibile</a:t>
            </a:r>
          </a:p>
          <a:p>
            <a:pPr algn="ctr"/>
            <a:r>
              <a:rPr lang="it-IT" sz="1400" b="1" i="1" err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Nachhaltige</a:t>
            </a:r>
            <a:r>
              <a:rPr lang="it-IT" sz="1400" b="1" i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Mobilität</a:t>
            </a:r>
            <a:endParaRPr lang="it-IT" sz="1400" b="1" i="1">
              <a:solidFill>
                <a:srgbClr val="0AA4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3E6AF5-7EF6-39C3-6E81-3C9FBD3F9A41}"/>
              </a:ext>
            </a:extLst>
          </p:cNvPr>
          <p:cNvSpPr txBox="1"/>
          <p:nvPr/>
        </p:nvSpPr>
        <p:spPr>
          <a:xfrm>
            <a:off x="7790009" y="317615"/>
            <a:ext cx="4367048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</a:t>
            </a:r>
          </a:p>
          <a:p>
            <a:pPr algn="ctr"/>
            <a:r>
              <a:rPr lang="it-IT" sz="2400" b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Ricerca e innovazione</a:t>
            </a:r>
          </a:p>
          <a:p>
            <a:pPr algn="ctr"/>
            <a:r>
              <a:rPr lang="it-IT" sz="2400" b="1" i="1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Forschung</a:t>
            </a:r>
            <a:r>
              <a:rPr lang="it-IT" sz="2400" b="1" i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it-IT" sz="2400" b="1" i="1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endParaRPr lang="it-IT" sz="2400" b="1" i="1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2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  <a:p>
            <a:pPr algn="ctr"/>
            <a:r>
              <a:rPr lang="it-IT" sz="2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€ 59.484.375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71E0B0-DCB7-60FA-B565-6D04A4C61031}"/>
              </a:ext>
            </a:extLst>
          </p:cNvPr>
          <p:cNvSpPr txBox="1"/>
          <p:nvPr/>
        </p:nvSpPr>
        <p:spPr>
          <a:xfrm>
            <a:off x="8185944" y="3272906"/>
            <a:ext cx="21777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</a:p>
          <a:p>
            <a:pPr algn="ctr"/>
            <a:r>
              <a:rPr lang="it-IT" sz="1400" b="1">
                <a:solidFill>
                  <a:srgbClr val="FA78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Digitalizzazione</a:t>
            </a:r>
          </a:p>
          <a:p>
            <a:pPr algn="ctr"/>
            <a:r>
              <a:rPr lang="it-IT" sz="1400" b="1" i="1" err="1">
                <a:solidFill>
                  <a:srgbClr val="FA78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Digitalisierung</a:t>
            </a:r>
            <a:endParaRPr lang="it-IT" sz="1400" b="1" i="1">
              <a:solidFill>
                <a:srgbClr val="FA78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€ 35.690.625  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0C72232-1BA9-449C-0FC5-3E12FD3756BB}"/>
              </a:ext>
            </a:extLst>
          </p:cNvPr>
          <p:cNvSpPr txBox="1"/>
          <p:nvPr/>
        </p:nvSpPr>
        <p:spPr>
          <a:xfrm>
            <a:off x="6001294" y="4395369"/>
            <a:ext cx="23065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</a:p>
          <a:p>
            <a:pPr algn="ctr"/>
            <a:r>
              <a:rPr lang="it-IT" sz="1400" b="1">
                <a:solidFill>
                  <a:srgbClr val="70A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Efficienza energetica</a:t>
            </a:r>
          </a:p>
          <a:p>
            <a:pPr algn="ctr"/>
            <a:r>
              <a:rPr lang="it-IT" sz="1400" b="1" i="1" err="1">
                <a:solidFill>
                  <a:srgbClr val="70A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Energieeffizienz</a:t>
            </a:r>
            <a:endParaRPr lang="it-IT" sz="1400" b="1" i="1">
              <a:solidFill>
                <a:srgbClr val="70A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 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802F2D-08D4-9E17-0B15-444712D0EB07}"/>
              </a:ext>
            </a:extLst>
          </p:cNvPr>
          <p:cNvSpPr txBox="1"/>
          <p:nvPr/>
        </p:nvSpPr>
        <p:spPr>
          <a:xfrm>
            <a:off x="3992711" y="2901705"/>
            <a:ext cx="19364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 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Prevenzione dei rischi</a:t>
            </a:r>
          </a:p>
          <a:p>
            <a:pPr algn="ctr"/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Risikoprävention</a:t>
            </a:r>
            <a:endParaRPr lang="it-IT" sz="14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   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DE68807-0659-49AE-AD9C-313BDCCBBB92}"/>
              </a:ext>
            </a:extLst>
          </p:cNvPr>
          <p:cNvSpPr txBox="1"/>
          <p:nvPr/>
        </p:nvSpPr>
        <p:spPr>
          <a:xfrm>
            <a:off x="557422" y="3195040"/>
            <a:ext cx="344863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it-IT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Totale piano finanziario:</a:t>
            </a:r>
          </a:p>
          <a:p>
            <a:r>
              <a:rPr lang="it-IT" sz="2400" b="1" i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Finanzplan</a:t>
            </a:r>
            <a:r>
              <a:rPr lang="it-IT" sz="2400" b="1" i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b="1" i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</a:t>
            </a:r>
            <a:r>
              <a:rPr lang="it-IT" sz="2400" b="1" i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rtl="0"/>
            <a:r>
              <a:rPr lang="it-IT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246,5 Mio Euro</a:t>
            </a:r>
          </a:p>
        </p:txBody>
      </p:sp>
    </p:spTree>
    <p:extLst>
      <p:ext uri="{BB962C8B-B14F-4D97-AF65-F5344CB8AC3E}">
        <p14:creationId xmlns:p14="http://schemas.microsoft.com/office/powerpoint/2010/main" val="103172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424" y="135935"/>
            <a:ext cx="10326030" cy="107721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>
                <a:solidFill>
                  <a:schemeClr val="accent6"/>
                </a:solidFill>
                <a:cs typeface="Arial" panose="020B0604020202020204" pitchFamily="34" charset="0"/>
              </a:rPr>
              <a:t>Azioni promosse dall’attuale bando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i="1" err="1">
                <a:solidFill>
                  <a:schemeClr val="accent6"/>
                </a:solidFill>
                <a:cs typeface="Arial" panose="020B0604020202020204" pitchFamily="34" charset="0"/>
              </a:rPr>
              <a:t>Geförderte</a:t>
            </a:r>
            <a:r>
              <a:rPr lang="it-IT" altLang="it-IT" sz="32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200" b="1" i="1" err="1">
                <a:solidFill>
                  <a:schemeClr val="accent6"/>
                </a:solidFill>
                <a:cs typeface="Arial" panose="020B0604020202020204" pitchFamily="34" charset="0"/>
              </a:rPr>
              <a:t>Aktionen</a:t>
            </a:r>
            <a:r>
              <a:rPr lang="it-IT" altLang="it-IT" sz="32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200" b="1" i="1" err="1">
                <a:solidFill>
                  <a:schemeClr val="accent6"/>
                </a:solidFill>
                <a:cs typeface="Arial" panose="020B0604020202020204" pitchFamily="34" charset="0"/>
              </a:rPr>
              <a:t>des</a:t>
            </a:r>
            <a:r>
              <a:rPr lang="it-IT" altLang="it-IT" sz="32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200" b="1" i="1" err="1">
                <a:solidFill>
                  <a:schemeClr val="accent6"/>
                </a:solidFill>
                <a:cs typeface="Arial" panose="020B0604020202020204" pitchFamily="34" charset="0"/>
              </a:rPr>
              <a:t>aktuellen</a:t>
            </a:r>
            <a:r>
              <a:rPr lang="it-IT" altLang="it-IT" sz="32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200" b="1" i="1" err="1">
                <a:solidFill>
                  <a:schemeClr val="accent6"/>
                </a:solidFill>
                <a:cs typeface="Arial" panose="020B0604020202020204" pitchFamily="34" charset="0"/>
              </a:rPr>
              <a:t>Aufrufs</a:t>
            </a:r>
            <a:endParaRPr lang="it-IT" altLang="it-IT" sz="3200" b="1" i="1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3BCA555E-1DEC-443B-954D-B1973E881A04}"/>
              </a:ext>
            </a:extLst>
          </p:cNvPr>
          <p:cNvSpPr/>
          <p:nvPr/>
        </p:nvSpPr>
        <p:spPr>
          <a:xfrm>
            <a:off x="163455" y="2177518"/>
            <a:ext cx="1183133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1.1 –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1.1</a:t>
            </a:r>
          </a:p>
          <a:p>
            <a:pPr algn="just"/>
            <a:r>
              <a:rPr lang="it-IT" sz="1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Sviluppare e rafforzare le capacità di ricerca e di innovazione e l'introduzione di tecnologie avanzate</a:t>
            </a:r>
          </a:p>
          <a:p>
            <a:pPr algn="just"/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Ausbau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Forschungs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und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Innovationskapazitäten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Einführung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fortschrittlicher</a:t>
            </a:r>
            <a:r>
              <a:rPr lang="it-IT" sz="14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Technologien</a:t>
            </a:r>
            <a:endParaRPr lang="it-IT" sz="1400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37007" y="3275830"/>
            <a:ext cx="2581449" cy="2215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1 – </a:t>
            </a:r>
            <a:r>
              <a:rPr lang="it-IT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1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effectLst/>
                <a:latin typeface="Arial" panose="020B0604020202020204" pitchFamily="34" charset="0"/>
              </a:rPr>
              <a:t>Sostegno a progetti di ricerca, sviluppo e innovazione</a:t>
            </a:r>
          </a:p>
          <a:p>
            <a:pPr algn="ctr"/>
            <a:endParaRPr lang="it-IT" sz="1200" b="0" i="0">
              <a:effectLst/>
              <a:latin typeface="Arial" panose="020B0604020202020204" pitchFamily="34" charset="0"/>
            </a:endParaRPr>
          </a:p>
          <a:p>
            <a:pPr algn="ctr"/>
            <a:r>
              <a:rPr lang="it-IT" sz="1200" i="1" err="1">
                <a:latin typeface="Arial" panose="020B0604020202020204" pitchFamily="34" charset="0"/>
              </a:rPr>
              <a:t>Unterstützung</a:t>
            </a:r>
            <a:r>
              <a:rPr lang="it-IT" sz="1200" i="1">
                <a:latin typeface="Arial" panose="020B0604020202020204" pitchFamily="34" charset="0"/>
              </a:rPr>
              <a:t> für </a:t>
            </a:r>
            <a:r>
              <a:rPr lang="it-IT" sz="1200" i="1" err="1">
                <a:latin typeface="Arial" panose="020B0604020202020204" pitchFamily="34" charset="0"/>
              </a:rPr>
              <a:t>Projekte</a:t>
            </a:r>
            <a:r>
              <a:rPr lang="it-IT" sz="1200" i="1">
                <a:latin typeface="Arial" panose="020B0604020202020204" pitchFamily="34" charset="0"/>
              </a:rPr>
              <a:t> in Forschung, </a:t>
            </a:r>
            <a:r>
              <a:rPr lang="it-IT" sz="1200" i="1" err="1">
                <a:latin typeface="Arial" panose="020B0604020202020204" pitchFamily="34" charset="0"/>
              </a:rPr>
              <a:t>Entwicklung</a:t>
            </a:r>
            <a:r>
              <a:rPr lang="it-IT" sz="1200" i="1">
                <a:latin typeface="Arial" panose="020B0604020202020204" pitchFamily="34" charset="0"/>
              </a:rPr>
              <a:t> und Innovation</a:t>
            </a:r>
          </a:p>
          <a:p>
            <a:pPr algn="ctr"/>
            <a:endParaRPr lang="it-IT" sz="1200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1200" b="0" i="0">
              <a:effectLst/>
              <a:latin typeface="Arial" panose="020B0604020202020204" pitchFamily="34" charset="0"/>
            </a:endParaRPr>
          </a:p>
          <a:p>
            <a:pPr algn="just"/>
            <a:endParaRPr lang="it-IT" sz="1200" b="0" i="0">
              <a:effectLst/>
              <a:latin typeface="Arial" panose="020B0604020202020204" pitchFamily="34" charset="0"/>
            </a:endParaRP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3594077" y="1299852"/>
            <a:ext cx="5003845" cy="720000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</a:t>
            </a:r>
          </a:p>
          <a:p>
            <a:pPr algn="ctr"/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Technologiewandel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vorantreiben</a:t>
            </a:r>
            <a:endParaRPr lang="it-IT" sz="14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18" name="Rettangolo 21">
            <a:extLst>
              <a:ext uri="{FF2B5EF4-FFF2-40B4-BE49-F238E27FC236}">
                <a16:creationId xmlns:a16="http://schemas.microsoft.com/office/drawing/2014/main" id="{74101451-96E7-4386-99A9-1095EC3FC971}"/>
              </a:ext>
            </a:extLst>
          </p:cNvPr>
          <p:cNvSpPr/>
          <p:nvPr/>
        </p:nvSpPr>
        <p:spPr>
          <a:xfrm>
            <a:off x="3299302" y="3275830"/>
            <a:ext cx="2581449" cy="2215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2 – </a:t>
            </a:r>
            <a:r>
              <a:rPr lang="it-IT" b="1" i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2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effectLst/>
                <a:latin typeface="Arial" panose="020B0604020202020204" pitchFamily="34" charset="0"/>
              </a:rPr>
              <a:t>Creazione e potenziamento di infrastrutture di ricerca di alta qualità</a:t>
            </a:r>
          </a:p>
          <a:p>
            <a:pPr algn="ctr"/>
            <a:endParaRPr lang="it-IT" sz="1200">
              <a:latin typeface="Arial" panose="020B0604020202020204" pitchFamily="34" charset="0"/>
            </a:endParaRPr>
          </a:p>
          <a:p>
            <a:pPr algn="ctr"/>
            <a:r>
              <a:rPr lang="it-IT" sz="1200" b="0" i="1" err="1">
                <a:effectLst/>
                <a:latin typeface="Arial" panose="020B0604020202020204" pitchFamily="34" charset="0"/>
              </a:rPr>
              <a:t>Schaffung</a:t>
            </a:r>
            <a:r>
              <a:rPr lang="it-IT" sz="1200" b="0" i="1">
                <a:effectLst/>
                <a:latin typeface="Arial" panose="020B0604020202020204" pitchFamily="34" charset="0"/>
              </a:rPr>
              <a:t> und </a:t>
            </a:r>
            <a:r>
              <a:rPr lang="it-IT" sz="1200" b="0" i="1" err="1">
                <a:effectLst/>
                <a:latin typeface="Arial" panose="020B0604020202020204" pitchFamily="34" charset="0"/>
              </a:rPr>
              <a:t>Ausbau</a:t>
            </a:r>
            <a:r>
              <a:rPr lang="it-IT" sz="1200" b="0" i="1"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err="1">
                <a:effectLst/>
                <a:latin typeface="Arial" panose="020B0604020202020204" pitchFamily="34" charset="0"/>
              </a:rPr>
              <a:t>Forschungsinfrastrukturen</a:t>
            </a:r>
            <a:r>
              <a:rPr lang="it-IT" sz="1200" b="0" i="1"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err="1">
                <a:effectLst/>
                <a:latin typeface="Arial" panose="020B0604020202020204" pitchFamily="34" charset="0"/>
              </a:rPr>
              <a:t>hoher</a:t>
            </a:r>
            <a:r>
              <a:rPr lang="it-IT" sz="1200" b="0" i="1">
                <a:effectLst/>
                <a:latin typeface="Arial" panose="020B0604020202020204" pitchFamily="34" charset="0"/>
              </a:rPr>
              <a:t> </a:t>
            </a:r>
            <a:r>
              <a:rPr lang="it-IT" sz="1200" b="0" i="1" err="1">
                <a:effectLst/>
                <a:latin typeface="Arial" panose="020B0604020202020204" pitchFamily="34" charset="0"/>
              </a:rPr>
              <a:t>Qualität</a:t>
            </a:r>
            <a:endParaRPr lang="it-IT" sz="1200" b="0" i="1">
              <a:effectLst/>
              <a:latin typeface="Arial" panose="020B0604020202020204" pitchFamily="34" charset="0"/>
            </a:endParaRPr>
          </a:p>
          <a:p>
            <a:pPr algn="ctr"/>
            <a:endParaRPr lang="it-IT" sz="1200" b="0" i="1">
              <a:effectLst/>
              <a:latin typeface="Arial" panose="020B0604020202020204" pitchFamily="34" charset="0"/>
            </a:endParaRPr>
          </a:p>
          <a:p>
            <a:pPr algn="just"/>
            <a:endParaRPr lang="it-IT" sz="12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tangolo 21">
            <a:extLst>
              <a:ext uri="{FF2B5EF4-FFF2-40B4-BE49-F238E27FC236}">
                <a16:creationId xmlns:a16="http://schemas.microsoft.com/office/drawing/2014/main" id="{DE310EEF-F2D3-445D-BE8B-5CF778EBD398}"/>
              </a:ext>
            </a:extLst>
          </p:cNvPr>
          <p:cNvSpPr/>
          <p:nvPr/>
        </p:nvSpPr>
        <p:spPr>
          <a:xfrm>
            <a:off x="6200880" y="3218476"/>
            <a:ext cx="2581449" cy="2215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3 – </a:t>
            </a:r>
            <a:r>
              <a:rPr lang="it-IT" b="1" i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3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effectLst/>
                <a:latin typeface="Arial" panose="020B0604020202020204" pitchFamily="34" charset="0"/>
              </a:rPr>
              <a:t>Potenziamento di poli di innovazione e degli spazi collaborativi di innovazione</a:t>
            </a:r>
          </a:p>
          <a:p>
            <a:pPr algn="ctr"/>
            <a:endParaRPr lang="it-IT" sz="24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i="1" err="1">
                <a:latin typeface="Arial" panose="020B0604020202020204" pitchFamily="34" charset="0"/>
              </a:rPr>
              <a:t>Stärkung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der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Innovationscluster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sowie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Schaffung</a:t>
            </a:r>
            <a:r>
              <a:rPr lang="it-IT" sz="1200" i="1">
                <a:latin typeface="Arial" panose="020B0604020202020204" pitchFamily="34" charset="0"/>
              </a:rPr>
              <a:t> und </a:t>
            </a:r>
            <a:r>
              <a:rPr lang="it-IT" sz="1200" i="1" err="1">
                <a:latin typeface="Arial" panose="020B0604020202020204" pitchFamily="34" charset="0"/>
              </a:rPr>
              <a:t>Ausbau</a:t>
            </a:r>
            <a:r>
              <a:rPr lang="it-IT" sz="1200" i="1">
                <a:latin typeface="Arial" panose="020B0604020202020204" pitchFamily="34" charset="0"/>
              </a:rPr>
              <a:t> von </a:t>
            </a:r>
            <a:r>
              <a:rPr lang="it-IT" sz="1200" i="1" err="1">
                <a:latin typeface="Arial" panose="020B0604020202020204" pitchFamily="34" charset="0"/>
              </a:rPr>
              <a:t>Gemeinschaftsräumen</a:t>
            </a:r>
            <a:r>
              <a:rPr lang="it-IT" sz="1200" i="1">
                <a:latin typeface="Arial" panose="020B0604020202020204" pitchFamily="34" charset="0"/>
              </a:rPr>
              <a:t> für Innovation</a:t>
            </a:r>
          </a:p>
        </p:txBody>
      </p:sp>
      <p:sp>
        <p:nvSpPr>
          <p:cNvPr id="24" name="CasellaDiTesto 5">
            <a:extLst>
              <a:ext uri="{FF2B5EF4-FFF2-40B4-BE49-F238E27FC236}">
                <a16:creationId xmlns:a16="http://schemas.microsoft.com/office/drawing/2014/main" id="{5025E8F2-36A6-4863-848E-73F029D16342}"/>
              </a:ext>
            </a:extLst>
          </p:cNvPr>
          <p:cNvSpPr txBox="1"/>
          <p:nvPr/>
        </p:nvSpPr>
        <p:spPr>
          <a:xfrm>
            <a:off x="590016" y="5491821"/>
            <a:ext cx="217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€ 7.000.000,00   </a:t>
            </a:r>
          </a:p>
        </p:txBody>
      </p:sp>
      <p:sp>
        <p:nvSpPr>
          <p:cNvPr id="28" name="CasellaDiTesto 5">
            <a:extLst>
              <a:ext uri="{FF2B5EF4-FFF2-40B4-BE49-F238E27FC236}">
                <a16:creationId xmlns:a16="http://schemas.microsoft.com/office/drawing/2014/main" id="{06109B62-E363-491C-A284-9EF502B2DDAD}"/>
              </a:ext>
            </a:extLst>
          </p:cNvPr>
          <p:cNvSpPr txBox="1"/>
          <p:nvPr/>
        </p:nvSpPr>
        <p:spPr>
          <a:xfrm>
            <a:off x="3551929" y="5533149"/>
            <a:ext cx="217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€ 6.000.000,00   </a:t>
            </a:r>
          </a:p>
        </p:txBody>
      </p:sp>
      <p:sp>
        <p:nvSpPr>
          <p:cNvPr id="29" name="CasellaDiTesto 5">
            <a:extLst>
              <a:ext uri="{FF2B5EF4-FFF2-40B4-BE49-F238E27FC236}">
                <a16:creationId xmlns:a16="http://schemas.microsoft.com/office/drawing/2014/main" id="{5AC7DC87-5455-4B64-83A3-C5267357C311}"/>
              </a:ext>
            </a:extLst>
          </p:cNvPr>
          <p:cNvSpPr txBox="1"/>
          <p:nvPr/>
        </p:nvSpPr>
        <p:spPr>
          <a:xfrm>
            <a:off x="6420156" y="5515401"/>
            <a:ext cx="217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€ 3.000.000,00   </a:t>
            </a:r>
          </a:p>
        </p:txBody>
      </p:sp>
      <p:sp>
        <p:nvSpPr>
          <p:cNvPr id="2" name="Rettangolo 21">
            <a:extLst>
              <a:ext uri="{FF2B5EF4-FFF2-40B4-BE49-F238E27FC236}">
                <a16:creationId xmlns:a16="http://schemas.microsoft.com/office/drawing/2014/main" id="{5E3374BD-7F63-1DB6-EF31-EC1F8CEB900F}"/>
              </a:ext>
            </a:extLst>
          </p:cNvPr>
          <p:cNvSpPr/>
          <p:nvPr/>
        </p:nvSpPr>
        <p:spPr>
          <a:xfrm>
            <a:off x="9085870" y="3253524"/>
            <a:ext cx="2815717" cy="19543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6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«SEAL OF EXCELLENCE»</a:t>
            </a:r>
          </a:p>
          <a:p>
            <a:pPr algn="ctr"/>
            <a:endParaRPr lang="it-IT" sz="5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>
                <a:latin typeface="Arial" panose="020B0604020202020204" pitchFamily="34" charset="0"/>
                <a:cs typeface="Arial" panose="020B0604020202020204" pitchFamily="34" charset="0"/>
              </a:rPr>
              <a:t>Sostegno ai progetti «Seal of </a:t>
            </a:r>
            <a:r>
              <a:rPr lang="it-IT" sz="1200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>
                <a:latin typeface="Arial" panose="020B0604020202020204" pitchFamily="34" charset="0"/>
                <a:cs typeface="Arial" panose="020B0604020202020204" pitchFamily="34" charset="0"/>
              </a:rPr>
              <a:t>» di ricerca industriale oppure di sviluppo sperimentale</a:t>
            </a:r>
          </a:p>
          <a:p>
            <a:pPr algn="ctr"/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Förderung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von «Seal of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»-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Projekten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industriellen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Forschung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experimentellen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endParaRPr lang="it-IT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5">
            <a:extLst>
              <a:ext uri="{FF2B5EF4-FFF2-40B4-BE49-F238E27FC236}">
                <a16:creationId xmlns:a16="http://schemas.microsoft.com/office/drawing/2014/main" id="{34B525C7-8F86-4DE9-15ED-7E5C50DB8818}"/>
              </a:ext>
            </a:extLst>
          </p:cNvPr>
          <p:cNvSpPr txBox="1"/>
          <p:nvPr/>
        </p:nvSpPr>
        <p:spPr>
          <a:xfrm>
            <a:off x="9281621" y="5319336"/>
            <a:ext cx="242421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€ 3.000.000,00</a:t>
            </a:r>
          </a:p>
          <a:p>
            <a:pPr algn="ctr"/>
            <a:r>
              <a:rPr lang="it-IT" sz="9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fino ad esaurimento dei fondi – </a:t>
            </a:r>
            <a:r>
              <a:rPr lang="it-IT" sz="9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 zur </a:t>
            </a:r>
            <a:r>
              <a:rPr lang="it-IT" sz="9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Ausschöpfung</a:t>
            </a:r>
            <a:r>
              <a:rPr lang="it-IT" sz="9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9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bereitgestellten</a:t>
            </a:r>
            <a:r>
              <a:rPr lang="it-IT" sz="9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Mittel</a:t>
            </a:r>
            <a:r>
              <a:rPr lang="it-IT" sz="9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9545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8" grpId="0" animBg="1"/>
      <p:bldP spid="20" grpId="0" animBg="1"/>
      <p:bldP spid="24" grpId="0"/>
      <p:bldP spid="28" grpId="0"/>
      <p:bldP spid="29" grpId="0"/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73964" y="601434"/>
            <a:ext cx="11543512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6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1 – </a:t>
            </a:r>
            <a:r>
              <a:rPr lang="it-IT" sz="1600" b="1" i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1</a:t>
            </a:r>
            <a:endParaRPr lang="it-IT" sz="1600" b="1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Sostegno a progetti di ricerca, sviluppo e innovazione</a:t>
            </a:r>
          </a:p>
          <a:p>
            <a:pPr algn="ctr"/>
            <a:r>
              <a:rPr lang="it-IT" sz="1200" i="1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Unterstützung</a:t>
            </a:r>
            <a:r>
              <a:rPr lang="it-IT" sz="1200" i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für </a:t>
            </a:r>
            <a:r>
              <a:rPr lang="it-IT" sz="1200" i="1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Projekte</a:t>
            </a:r>
            <a:r>
              <a:rPr lang="it-IT" sz="1200" i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in </a:t>
            </a:r>
            <a:r>
              <a:rPr lang="it-IT" sz="1200" i="1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Forschung</a:t>
            </a:r>
            <a:r>
              <a:rPr lang="it-IT" sz="1200" i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it-IT" sz="1200" i="1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Entwicklung</a:t>
            </a:r>
            <a:r>
              <a:rPr lang="it-IT" sz="1200" i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und Innovation</a:t>
            </a:r>
            <a:endParaRPr lang="it-IT" sz="1200" i="1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10" name="Grafik 9" descr="Fabrik Silhouette">
            <a:extLst>
              <a:ext uri="{FF2B5EF4-FFF2-40B4-BE49-F238E27FC236}">
                <a16:creationId xmlns:a16="http://schemas.microsoft.com/office/drawing/2014/main" id="{A162470F-A509-459B-937B-241F86C0ED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60211" y="1417519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Grafik 14" descr="Produktion mit einfarbiger Füllung">
            <a:extLst>
              <a:ext uri="{FF2B5EF4-FFF2-40B4-BE49-F238E27FC236}">
                <a16:creationId xmlns:a16="http://schemas.microsoft.com/office/drawing/2014/main" id="{82A61CE2-556B-4BA8-BAEA-FABECFD1C4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68117" y="1346167"/>
            <a:ext cx="1015664" cy="1015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6" name="CasellaDiTesto 5">
            <a:extLst>
              <a:ext uri="{FF2B5EF4-FFF2-40B4-BE49-F238E27FC236}">
                <a16:creationId xmlns:a16="http://schemas.microsoft.com/office/drawing/2014/main" id="{8DD6FF5A-3DFA-4101-A35F-ED53396168AA}"/>
              </a:ext>
            </a:extLst>
          </p:cNvPr>
          <p:cNvSpPr txBox="1"/>
          <p:nvPr/>
        </p:nvSpPr>
        <p:spPr>
          <a:xfrm>
            <a:off x="3102606" y="20422"/>
            <a:ext cx="5178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32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3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9F7755-4250-367A-A941-127507AB9C14}"/>
              </a:ext>
            </a:extLst>
          </p:cNvPr>
          <p:cNvSpPr txBox="1"/>
          <p:nvPr/>
        </p:nvSpPr>
        <p:spPr>
          <a:xfrm>
            <a:off x="314801" y="2303773"/>
            <a:ext cx="22893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PMI (incluse startup)</a:t>
            </a:r>
          </a:p>
          <a:p>
            <a:pPr algn="ctr"/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KMU (</a:t>
            </a:r>
            <a:r>
              <a:rPr lang="it-IT" sz="1400" b="1" i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einschließlich</a:t>
            </a:r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 startup)</a:t>
            </a:r>
          </a:p>
        </p:txBody>
      </p:sp>
      <p:pic>
        <p:nvPicPr>
          <p:cNvPr id="23" name="Grafik 9" descr="Fabrik Silhouette">
            <a:extLst>
              <a:ext uri="{FF2B5EF4-FFF2-40B4-BE49-F238E27FC236}">
                <a16:creationId xmlns:a16="http://schemas.microsoft.com/office/drawing/2014/main" id="{B3C0E7B1-17F0-B5DE-922A-56975F29F2D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2483" y="1345306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" name="Grafik 9" descr="Fabrik Silhouette">
            <a:extLst>
              <a:ext uri="{FF2B5EF4-FFF2-40B4-BE49-F238E27FC236}">
                <a16:creationId xmlns:a16="http://schemas.microsoft.com/office/drawing/2014/main" id="{738D7B21-C03D-24FC-2DF9-F44777D97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39592" y="1434610"/>
            <a:ext cx="916449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0432411-5C6A-5188-33A6-82738B522E84}"/>
              </a:ext>
            </a:extLst>
          </p:cNvPr>
          <p:cNvSpPr txBox="1"/>
          <p:nvPr/>
        </p:nvSpPr>
        <p:spPr>
          <a:xfrm>
            <a:off x="3102606" y="2283170"/>
            <a:ext cx="224493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Piccole imprese a media capitalizzazione</a:t>
            </a:r>
          </a:p>
          <a:p>
            <a:pPr algn="ctr"/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Kleine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Unternehmen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mittelgroßer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Marktkapitalisierung</a:t>
            </a:r>
            <a:endParaRPr lang="it-IT" sz="14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433821-D05A-D443-6677-A50A287B476E}"/>
              </a:ext>
            </a:extLst>
          </p:cNvPr>
          <p:cNvSpPr txBox="1"/>
          <p:nvPr/>
        </p:nvSpPr>
        <p:spPr>
          <a:xfrm>
            <a:off x="5871488" y="2285272"/>
            <a:ext cx="17967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Grandi imprese</a:t>
            </a:r>
          </a:p>
          <a:p>
            <a:pPr algn="ctr"/>
            <a:r>
              <a:rPr lang="it-IT" sz="1400" b="1" i="1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Großunternehmen</a:t>
            </a:r>
            <a:endParaRPr lang="it-IT" sz="1400" b="1" i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C8F96-7EBB-01C5-E9FC-705935C75A1F}"/>
              </a:ext>
            </a:extLst>
          </p:cNvPr>
          <p:cNvSpPr txBox="1"/>
          <p:nvPr/>
        </p:nvSpPr>
        <p:spPr>
          <a:xfrm>
            <a:off x="7952778" y="2303773"/>
            <a:ext cx="281109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Organismi di ricerca e di diffusione della conoscenza</a:t>
            </a:r>
          </a:p>
          <a:p>
            <a:pPr algn="ctr"/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Forschungs</a:t>
            </a:r>
            <a:r>
              <a:rPr lang="it-IT" sz="1400" b="1" i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 und </a:t>
            </a:r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Wissenstransfer</a:t>
            </a:r>
            <a:r>
              <a:rPr lang="it-IT" sz="1400" b="1" i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</a:t>
            </a:r>
          </a:p>
          <a:p>
            <a:pPr algn="ctr"/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einrichtungen</a:t>
            </a:r>
            <a:endParaRPr lang="it-IT" sz="1400" b="1" i="1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feld 42">
            <a:extLst>
              <a:ext uri="{FF2B5EF4-FFF2-40B4-BE49-F238E27FC236}">
                <a16:creationId xmlns:a16="http://schemas.microsoft.com/office/drawing/2014/main" id="{8936FB9C-F31F-FC07-FE8D-0A7D7C2832D0}"/>
              </a:ext>
            </a:extLst>
          </p:cNvPr>
          <p:cNvSpPr txBox="1"/>
          <p:nvPr/>
        </p:nvSpPr>
        <p:spPr>
          <a:xfrm>
            <a:off x="274524" y="3677909"/>
            <a:ext cx="11642952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</a:t>
            </a:r>
            <a:r>
              <a:rPr lang="it-IT" sz="1600" b="1" i="1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le 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con </a:t>
            </a:r>
            <a:r>
              <a:rPr lang="it-IT" sz="1600" b="1" i="1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unità produttiva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in Provincia di Bolzano regolarmente 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iscritte al registro delle 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della Camera di Commercio, Industria, Artigianato e Agricoltura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di Bolzano con una </a:t>
            </a:r>
            <a:r>
              <a:rPr lang="it-IT" sz="1600" b="1" i="1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congrua quantità di personale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registrato e verificabile attraverso il SILP .</a:t>
            </a:r>
            <a:endParaRPr lang="it-IT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it-IT" sz="105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it-IT" sz="105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Begünstigte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welche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Produktionseinheit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Provinz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haben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regulär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im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Unternehmensregister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Handels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-, Industrie-,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Handwerks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Landwirtschaftskammer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eingetragen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angemessene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geeignete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Anzahl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an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Mitarbeitern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verfügen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die in SILP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registriert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überprüfbar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it-IT" sz="1600" b="0" i="1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4" name="Grafik 30725" descr="Ein Mikroskop">
            <a:extLst>
              <a:ext uri="{FF2B5EF4-FFF2-40B4-BE49-F238E27FC236}">
                <a16:creationId xmlns:a16="http://schemas.microsoft.com/office/drawing/2014/main" id="{02396635-8990-2EA4-C49B-D3A3F7E034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899557" y="1365355"/>
            <a:ext cx="917540" cy="91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2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9171A-4AD1-17D2-2AF7-C0367E27A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6</a:t>
            </a:fld>
            <a:endParaRPr lang="it-IT"/>
          </a:p>
        </p:txBody>
      </p:sp>
      <p:sp>
        <p:nvSpPr>
          <p:cNvPr id="8" name="Rettangolo 21">
            <a:extLst>
              <a:ext uri="{FF2B5EF4-FFF2-40B4-BE49-F238E27FC236}">
                <a16:creationId xmlns:a16="http://schemas.microsoft.com/office/drawing/2014/main" id="{3FF0EB2E-8FFB-CB74-7442-51D7AF659186}"/>
              </a:ext>
            </a:extLst>
          </p:cNvPr>
          <p:cNvSpPr/>
          <p:nvPr/>
        </p:nvSpPr>
        <p:spPr>
          <a:xfrm>
            <a:off x="244445" y="100472"/>
            <a:ext cx="11332258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Possibili combinazioni</a:t>
            </a:r>
          </a:p>
          <a:p>
            <a:pPr algn="ctr"/>
            <a:r>
              <a:rPr lang="it-IT" sz="20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Mögliche</a:t>
            </a:r>
            <a:r>
              <a:rPr lang="it-IT" sz="2000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Kombinationen</a:t>
            </a:r>
            <a:endParaRPr lang="it-IT" sz="2000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Diagramma 13">
            <a:extLst>
              <a:ext uri="{FF2B5EF4-FFF2-40B4-BE49-F238E27FC236}">
                <a16:creationId xmlns:a16="http://schemas.microsoft.com/office/drawing/2014/main" id="{2829F898-D938-07EB-C58C-8C97C59242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8383347"/>
              </p:ext>
            </p:extLst>
          </p:nvPr>
        </p:nvGraphicFramePr>
        <p:xfrm>
          <a:off x="72089" y="1052182"/>
          <a:ext cx="11504614" cy="5669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78477CE-8A31-2FF0-9DBB-ECB6732DB709}"/>
              </a:ext>
            </a:extLst>
          </p:cNvPr>
          <p:cNvSpPr txBox="1"/>
          <p:nvPr/>
        </p:nvSpPr>
        <p:spPr>
          <a:xfrm>
            <a:off x="679011" y="6444476"/>
            <a:ext cx="110968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25 del Regolamento (UE) 2014/651 </a:t>
            </a:r>
            <a:r>
              <a:rPr lang="it-IT" sz="120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Art. 25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endParaRPr lang="it-IT" sz="1200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188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9F7755-4250-367A-A941-127507AB9C14}"/>
              </a:ext>
            </a:extLst>
          </p:cNvPr>
          <p:cNvSpPr txBox="1"/>
          <p:nvPr/>
        </p:nvSpPr>
        <p:spPr>
          <a:xfrm>
            <a:off x="365558" y="2563186"/>
            <a:ext cx="22893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PMI (incluse startup)</a:t>
            </a:r>
          </a:p>
          <a:p>
            <a:pPr algn="ctr"/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KMU (</a:t>
            </a:r>
            <a:r>
              <a:rPr lang="it-IT" sz="1400" b="1" i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einschließlich</a:t>
            </a:r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 startup)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432411-5C6A-5188-33A6-82738B522E84}"/>
              </a:ext>
            </a:extLst>
          </p:cNvPr>
          <p:cNvSpPr txBox="1"/>
          <p:nvPr/>
        </p:nvSpPr>
        <p:spPr>
          <a:xfrm>
            <a:off x="2822622" y="2579520"/>
            <a:ext cx="3072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Piccole imprese a media capitalizzazione</a:t>
            </a:r>
          </a:p>
          <a:p>
            <a:pPr algn="ctr"/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Kleine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Unternehmen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mittelgroßer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Marktkapitalisierung</a:t>
            </a:r>
            <a:endParaRPr lang="it-IT" sz="14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433821-D05A-D443-6677-A50A287B476E}"/>
              </a:ext>
            </a:extLst>
          </p:cNvPr>
          <p:cNvSpPr txBox="1"/>
          <p:nvPr/>
        </p:nvSpPr>
        <p:spPr>
          <a:xfrm>
            <a:off x="5986490" y="2604204"/>
            <a:ext cx="23914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Grandi imprese</a:t>
            </a:r>
          </a:p>
          <a:p>
            <a:pPr algn="ctr"/>
            <a:r>
              <a:rPr lang="it-IT" sz="1400" b="1" i="1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Großunternehmen</a:t>
            </a:r>
            <a:endParaRPr lang="it-IT" sz="1400" b="1" i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/>
            <a:endParaRPr lang="it-IT" sz="1400" b="1" i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just"/>
            <a:endParaRPr lang="it-IT" sz="1200" b="1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C8F96-7EBB-01C5-E9FC-705935C75A1F}"/>
              </a:ext>
            </a:extLst>
          </p:cNvPr>
          <p:cNvSpPr txBox="1"/>
          <p:nvPr/>
        </p:nvSpPr>
        <p:spPr>
          <a:xfrm>
            <a:off x="8286784" y="2559992"/>
            <a:ext cx="36306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Organismi di ricerca e di diffusione della conoscenza</a:t>
            </a:r>
          </a:p>
          <a:p>
            <a:pPr algn="ctr"/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Forschungs</a:t>
            </a:r>
            <a:r>
              <a:rPr lang="it-IT" sz="1400" b="1" i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 und </a:t>
            </a:r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Wissenstransfer</a:t>
            </a:r>
            <a:r>
              <a:rPr lang="it-IT" sz="1400" b="1" i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</a:t>
            </a:r>
          </a:p>
          <a:p>
            <a:pPr algn="ctr"/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Einrichtungen</a:t>
            </a:r>
            <a:endParaRPr lang="it-IT" sz="1400" b="1" i="1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feld 42">
            <a:extLst>
              <a:ext uri="{FF2B5EF4-FFF2-40B4-BE49-F238E27FC236}">
                <a16:creationId xmlns:a16="http://schemas.microsoft.com/office/drawing/2014/main" id="{8936FB9C-F31F-FC07-FE8D-0A7D7C2832D0}"/>
              </a:ext>
            </a:extLst>
          </p:cNvPr>
          <p:cNvSpPr txBox="1"/>
          <p:nvPr/>
        </p:nvSpPr>
        <p:spPr>
          <a:xfrm>
            <a:off x="274524" y="4099448"/>
            <a:ext cx="11642952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</a:t>
            </a:r>
            <a:r>
              <a:rPr lang="it-IT" sz="16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con </a:t>
            </a:r>
            <a:r>
              <a:rPr lang="it-IT" sz="1600" b="1">
                <a:solidFill>
                  <a:srgbClr val="000000"/>
                </a:solidFill>
                <a:latin typeface="Arial" panose="020B0604020202020204" pitchFamily="34" charset="0"/>
              </a:rPr>
              <a:t>unità produttiva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in Provincia di Bolzano </a:t>
            </a:r>
            <a:r>
              <a:rPr lang="it-IT" sz="1600" b="1">
                <a:solidFill>
                  <a:srgbClr val="000000"/>
                </a:solidFill>
                <a:latin typeface="Arial" panose="020B0604020202020204" pitchFamily="34" charset="0"/>
              </a:rPr>
              <a:t>regolarmente iscritte al registro delle 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della Camera di Commercio, Industria, Artigianato e Agricoltura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di Bolzano con una </a:t>
            </a:r>
            <a:r>
              <a:rPr lang="it-IT" sz="1600" b="1">
                <a:solidFill>
                  <a:srgbClr val="000000"/>
                </a:solidFill>
                <a:latin typeface="Arial" panose="020B0604020202020204" pitchFamily="34" charset="0"/>
              </a:rPr>
              <a:t>congrua quantità di personale registrato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e verificabile attraverso il SILP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endParaRPr lang="it-IT" sz="6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Begünstigte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welche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Produktionseinheit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Provinz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haben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regulär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im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Unternehmensregister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Handels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-, Industrie-,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Handwerks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Landwirtschaftskammer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eingetragen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angemessene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geeignete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Anzahl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an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Mitarbeitern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verfügen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die in SILP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registriert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überprüfbar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it-IT" sz="1600" b="0" i="1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244287" y="613316"/>
            <a:ext cx="1162130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2 – </a:t>
            </a:r>
            <a:r>
              <a:rPr lang="it-IT" sz="1600" b="1" i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2</a:t>
            </a:r>
            <a:endParaRPr lang="it-IT" sz="16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Creazione e potenziamento di infrastrutture di ricerca di alta qualità</a:t>
            </a:r>
          </a:p>
          <a:p>
            <a:pPr algn="ctr"/>
            <a:r>
              <a:rPr lang="it-IT" sz="1200" b="0" i="1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Schaffung</a:t>
            </a:r>
            <a:r>
              <a:rPr lang="it-IT" sz="1200" b="0" i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und </a:t>
            </a:r>
            <a:r>
              <a:rPr lang="it-IT" sz="1200" b="0" i="1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Ausbau</a:t>
            </a:r>
            <a:r>
              <a:rPr lang="it-IT" sz="1200" b="0" i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Forschungsinfrastrukturen</a:t>
            </a:r>
            <a:r>
              <a:rPr lang="it-IT" sz="1200" b="0" i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hoher</a:t>
            </a:r>
            <a:r>
              <a:rPr lang="it-IT" sz="1200" b="0" i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200" b="0" i="1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Qualität</a:t>
            </a:r>
            <a:endParaRPr lang="it-IT" sz="1200" b="0" i="1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553737E-5F57-2A70-A57A-F89CC38B8344}"/>
              </a:ext>
            </a:extLst>
          </p:cNvPr>
          <p:cNvSpPr txBox="1"/>
          <p:nvPr/>
        </p:nvSpPr>
        <p:spPr>
          <a:xfrm>
            <a:off x="1176950" y="35751"/>
            <a:ext cx="90492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3200" b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3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fik 9" descr="Fabrik Silhouette">
            <a:extLst>
              <a:ext uri="{FF2B5EF4-FFF2-40B4-BE49-F238E27FC236}">
                <a16:creationId xmlns:a16="http://schemas.microsoft.com/office/drawing/2014/main" id="{BB508A64-CC11-2FBB-E50A-E0BE2DEF4C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2483" y="1585653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Grafik 9" descr="Fabrik Silhouette">
            <a:extLst>
              <a:ext uri="{FF2B5EF4-FFF2-40B4-BE49-F238E27FC236}">
                <a16:creationId xmlns:a16="http://schemas.microsoft.com/office/drawing/2014/main" id="{E05542D6-4A89-E547-E50D-22433DAB24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84684" y="1612258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Grafik 9" descr="Fabrik Silhouette">
            <a:extLst>
              <a:ext uri="{FF2B5EF4-FFF2-40B4-BE49-F238E27FC236}">
                <a16:creationId xmlns:a16="http://schemas.microsoft.com/office/drawing/2014/main" id="{D159102B-4FA8-9AEF-BE30-7F3F1BB311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86516" y="1640626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Grafik 14" descr="Produktion mit einfarbiger Füllung">
            <a:extLst>
              <a:ext uri="{FF2B5EF4-FFF2-40B4-BE49-F238E27FC236}">
                <a16:creationId xmlns:a16="http://schemas.microsoft.com/office/drawing/2014/main" id="{D402CED2-DCF3-EC04-8994-67540326A0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60436" y="1616425"/>
            <a:ext cx="1015664" cy="1015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Grafik 30725" descr="Ein Mikroskop">
            <a:extLst>
              <a:ext uri="{FF2B5EF4-FFF2-40B4-BE49-F238E27FC236}">
                <a16:creationId xmlns:a16="http://schemas.microsoft.com/office/drawing/2014/main" id="{175A2696-0565-5F49-DBBE-02BFA723A0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364148" y="1637119"/>
            <a:ext cx="917540" cy="917540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9E51F93-CEC0-88A5-C122-93AD6269B58F}"/>
              </a:ext>
            </a:extLst>
          </p:cNvPr>
          <p:cNvSpPr txBox="1"/>
          <p:nvPr/>
        </p:nvSpPr>
        <p:spPr>
          <a:xfrm>
            <a:off x="365558" y="5737718"/>
            <a:ext cx="11551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26 del Regolamento (UE) 2014/651 </a:t>
            </a:r>
            <a:r>
              <a:rPr lang="it-IT" sz="120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Art. 26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14517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172016" y="669311"/>
            <a:ext cx="11769504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3 – AKTION 3</a:t>
            </a:r>
          </a:p>
          <a:p>
            <a:pPr algn="ctr"/>
            <a:r>
              <a:rPr lang="it-IT" sz="1200" b="0" i="0">
                <a:effectLst/>
                <a:latin typeface="Arial" panose="020B0604020202020204" pitchFamily="34" charset="0"/>
              </a:rPr>
              <a:t>Potenziamento di poli di innovazione e degli spazi collaborativi di innovazione</a:t>
            </a:r>
          </a:p>
          <a:p>
            <a:pPr algn="ctr"/>
            <a:r>
              <a:rPr lang="it-IT" sz="1200" i="1" err="1">
                <a:latin typeface="Arial" panose="020B0604020202020204" pitchFamily="34" charset="0"/>
              </a:rPr>
              <a:t>Stärkung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der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Innovationscluster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sowie</a:t>
            </a:r>
            <a:r>
              <a:rPr lang="it-IT" sz="1200" i="1">
                <a:latin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</a:rPr>
              <a:t>Schaffung</a:t>
            </a:r>
            <a:r>
              <a:rPr lang="it-IT" sz="1200" i="1">
                <a:latin typeface="Arial" panose="020B0604020202020204" pitchFamily="34" charset="0"/>
              </a:rPr>
              <a:t> und </a:t>
            </a:r>
            <a:r>
              <a:rPr lang="it-IT" sz="1200" i="1" err="1">
                <a:latin typeface="Arial" panose="020B0604020202020204" pitchFamily="34" charset="0"/>
              </a:rPr>
              <a:t>Ausbau</a:t>
            </a:r>
            <a:r>
              <a:rPr lang="it-IT" sz="1200" i="1">
                <a:latin typeface="Arial" panose="020B0604020202020204" pitchFamily="34" charset="0"/>
              </a:rPr>
              <a:t> von </a:t>
            </a:r>
            <a:r>
              <a:rPr lang="it-IT" sz="1200" i="1" err="1">
                <a:latin typeface="Arial" panose="020B0604020202020204" pitchFamily="34" charset="0"/>
              </a:rPr>
              <a:t>Gemeinschaftsräumen</a:t>
            </a:r>
            <a:r>
              <a:rPr lang="it-IT" sz="1200" i="1">
                <a:latin typeface="Arial" panose="020B0604020202020204" pitchFamily="34" charset="0"/>
              </a:rPr>
              <a:t> für Innovation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99A098-3A40-F17E-DD1A-F34B2D64E4B1}"/>
              </a:ext>
            </a:extLst>
          </p:cNvPr>
          <p:cNvSpPr txBox="1"/>
          <p:nvPr/>
        </p:nvSpPr>
        <p:spPr>
          <a:xfrm>
            <a:off x="4653358" y="2726752"/>
            <a:ext cx="32735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b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Poli di innovazione</a:t>
            </a:r>
          </a:p>
          <a:p>
            <a:pPr algn="just"/>
            <a:r>
              <a:rPr lang="it-IT" sz="2400" b="1" i="1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Innovationscluster</a:t>
            </a:r>
            <a:endParaRPr lang="it-IT" sz="2400" b="1" i="1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20BCAE2-BC7B-BBC8-A37F-D547A24600C1}"/>
              </a:ext>
            </a:extLst>
          </p:cNvPr>
          <p:cNvSpPr txBox="1">
            <a:spLocks/>
          </p:cNvSpPr>
          <p:nvPr/>
        </p:nvSpPr>
        <p:spPr>
          <a:xfrm>
            <a:off x="684796" y="5623523"/>
            <a:ext cx="10983037" cy="365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27 del Regolamento (UE) 2014/651 </a:t>
            </a:r>
            <a:r>
              <a:rPr lang="it-IT" sz="160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60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Art. 27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AEB627B-0043-4EC5-67D5-9C460AB236DE}"/>
              </a:ext>
            </a:extLst>
          </p:cNvPr>
          <p:cNvSpPr txBox="1">
            <a:spLocks/>
          </p:cNvSpPr>
          <p:nvPr/>
        </p:nvSpPr>
        <p:spPr>
          <a:xfrm>
            <a:off x="172016" y="5007567"/>
            <a:ext cx="11911143" cy="557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500">
                <a:latin typeface="Arial" panose="020B0604020202020204" pitchFamily="34" charset="0"/>
              </a:rPr>
              <a:t>Sono ammessi </a:t>
            </a:r>
            <a:r>
              <a:rPr lang="it-IT" sz="1400">
                <a:latin typeface="Arial" panose="020B0604020202020204" pitchFamily="34" charset="0"/>
              </a:rPr>
              <a:t>poli di innovazione </a:t>
            </a:r>
            <a:r>
              <a:rPr lang="it-IT" sz="1400" b="1" i="1">
                <a:latin typeface="Arial" panose="020B0604020202020204" pitchFamily="34" charset="0"/>
              </a:rPr>
              <a:t>già costituiti o da costituire entro 90 giorni </a:t>
            </a:r>
            <a:r>
              <a:rPr lang="it-IT" sz="1400">
                <a:latin typeface="Arial" panose="020B0604020202020204" pitchFamily="34" charset="0"/>
              </a:rPr>
              <a:t>a partire dalla ricezione della lettera di approvazione del progetto.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400" b="1" i="1" err="1">
                <a:latin typeface="Arial" panose="020B0604020202020204" pitchFamily="34" charset="0"/>
              </a:rPr>
              <a:t>Schon</a:t>
            </a:r>
            <a:r>
              <a:rPr lang="it-IT" sz="1400" b="1" i="1">
                <a:latin typeface="Arial" panose="020B0604020202020204" pitchFamily="34" charset="0"/>
              </a:rPr>
              <a:t> </a:t>
            </a:r>
            <a:r>
              <a:rPr lang="it-IT" sz="1400" b="1" i="1" err="1">
                <a:latin typeface="Arial" panose="020B0604020202020204" pitchFamily="34" charset="0"/>
              </a:rPr>
              <a:t>gegründete</a:t>
            </a:r>
            <a:r>
              <a:rPr lang="it-IT" sz="1400" b="1" i="1">
                <a:latin typeface="Arial" panose="020B0604020202020204" pitchFamily="34" charset="0"/>
              </a:rPr>
              <a:t> </a:t>
            </a:r>
            <a:r>
              <a:rPr lang="it-IT" sz="1400" b="1" i="1" err="1">
                <a:latin typeface="Arial" panose="020B0604020202020204" pitchFamily="34" charset="0"/>
              </a:rPr>
              <a:t>oder</a:t>
            </a:r>
            <a:r>
              <a:rPr lang="it-IT" sz="1400" b="1" i="1">
                <a:latin typeface="Arial" panose="020B0604020202020204" pitchFamily="34" charset="0"/>
              </a:rPr>
              <a:t> </a:t>
            </a:r>
            <a:r>
              <a:rPr lang="it-IT" sz="1400" b="1" i="1" err="1">
                <a:latin typeface="Arial" panose="020B0604020202020204" pitchFamily="34" charset="0"/>
              </a:rPr>
              <a:t>innerhalb</a:t>
            </a:r>
            <a:r>
              <a:rPr lang="it-IT" sz="1400" b="1" i="1">
                <a:latin typeface="Arial" panose="020B0604020202020204" pitchFamily="34" charset="0"/>
              </a:rPr>
              <a:t> 90 </a:t>
            </a:r>
            <a:r>
              <a:rPr lang="it-IT" sz="1400" b="1" i="1" err="1">
                <a:latin typeface="Arial" panose="020B0604020202020204" pitchFamily="34" charset="0"/>
              </a:rPr>
              <a:t>Tagen</a:t>
            </a:r>
            <a:r>
              <a:rPr lang="it-IT" sz="1400" b="1" i="1">
                <a:latin typeface="Arial" panose="020B0604020202020204" pitchFamily="34" charset="0"/>
              </a:rPr>
              <a:t> </a:t>
            </a:r>
            <a:r>
              <a:rPr lang="it-IT" sz="1400" i="1">
                <a:latin typeface="Arial" panose="020B0604020202020204" pitchFamily="34" charset="0"/>
              </a:rPr>
              <a:t>ab </a:t>
            </a:r>
            <a:r>
              <a:rPr lang="it-IT" sz="1400" i="1" err="1">
                <a:latin typeface="Arial" panose="020B0604020202020204" pitchFamily="34" charset="0"/>
              </a:rPr>
              <a:t>Erhalt</a:t>
            </a:r>
            <a:r>
              <a:rPr lang="it-IT" sz="14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des</a:t>
            </a:r>
            <a:r>
              <a:rPr lang="it-IT" sz="15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Genehmigungsschreibens</a:t>
            </a:r>
            <a:r>
              <a:rPr lang="it-IT" sz="15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zu</a:t>
            </a:r>
            <a:r>
              <a:rPr lang="it-IT" sz="15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gründende</a:t>
            </a:r>
            <a:r>
              <a:rPr lang="it-IT" sz="15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Innovationscluster</a:t>
            </a:r>
            <a:r>
              <a:rPr lang="it-IT" sz="15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sind</a:t>
            </a:r>
            <a:r>
              <a:rPr lang="it-IT" sz="1500" i="1">
                <a:latin typeface="Arial" panose="020B0604020202020204" pitchFamily="34" charset="0"/>
              </a:rPr>
              <a:t> </a:t>
            </a:r>
            <a:r>
              <a:rPr lang="it-IT" sz="1500" i="1" err="1">
                <a:latin typeface="Arial" panose="020B0604020202020204" pitchFamily="34" charset="0"/>
              </a:rPr>
              <a:t>zugelassen</a:t>
            </a:r>
            <a:r>
              <a:rPr lang="it-IT" sz="1500" i="1">
                <a:latin typeface="Arial" panose="020B0604020202020204" pitchFamily="34" charset="0"/>
              </a:rPr>
              <a:t>.</a:t>
            </a:r>
            <a:endParaRPr lang="it-IT" sz="150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sz="160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238DF-E37E-9423-1DEC-D72FF5E798FD}"/>
              </a:ext>
            </a:extLst>
          </p:cNvPr>
          <p:cNvSpPr txBox="1"/>
          <p:nvPr/>
        </p:nvSpPr>
        <p:spPr>
          <a:xfrm>
            <a:off x="172016" y="1662409"/>
            <a:ext cx="403028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2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Einrichtungen oder organisierte Gruppen von unabhängigen Partnern </a:t>
            </a:r>
            <a:r>
              <a:rPr lang="de-DE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(z.B. </a:t>
            </a:r>
            <a:r>
              <a:rPr lang="de-DE" sz="1200" i="1" u="sng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innovative Unternehmensneugründungen, kleine, mittlere und große Unternehmen, Einrichtungen für Forschung und Wissensverbreitung, gemeinnützige Einrichtungen sowie andere miteinander verbundene Wirtschaftsbeteiligte</a:t>
            </a:r>
            <a:r>
              <a:rPr lang="de-DE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 die durch entsprechende Förderung, die gemeinsame Nutzung von Anlagen, den Austausch von Wissen und Know-how und durch einen wirksamen Beitrag zum Wissenstransfer, zur Vernetzung, Informationsverbreitung und Zusammenarbeit unter den Unternehmen und anderen Einrichtungen des Innovationsclusters Innovationstätigkeit anregen sollen</a:t>
            </a:r>
            <a:r>
              <a:rPr lang="de-DE" sz="1200"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</a:p>
          <a:p>
            <a:pPr algn="ctr"/>
            <a:endParaRPr lang="de-DE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de-DE" sz="1200">
                <a:latin typeface="Arial" panose="020B0604020202020204" pitchFamily="34" charset="0"/>
                <a:ea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de-DE" sz="1400" b="1">
                <a:latin typeface="Arial" panose="020B0604020202020204" pitchFamily="34" charset="0"/>
                <a:cs typeface="Times New Roman" panose="02020603050405020304" pitchFamily="18" charset="0"/>
              </a:rPr>
              <a:t>Art. 4 Punkt 92 der Verordnung (EU) 651/2014 </a:t>
            </a:r>
            <a:r>
              <a:rPr lang="de-DE" sz="1400" b="1" err="1">
                <a:latin typeface="Arial" panose="020B0604020202020204" pitchFamily="34" charset="0"/>
                <a:cs typeface="Times New Roman" panose="02020603050405020304" pitchFamily="18" charset="0"/>
              </a:rPr>
              <a:t>i.g.F</a:t>
            </a:r>
            <a:r>
              <a:rPr lang="de-DE" sz="1400" b="1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it-IT" sz="1400" b="1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B12994-070E-93FB-0693-D176692C41C4}"/>
              </a:ext>
            </a:extLst>
          </p:cNvPr>
          <p:cNvSpPr txBox="1"/>
          <p:nvPr/>
        </p:nvSpPr>
        <p:spPr>
          <a:xfrm>
            <a:off x="8220075" y="1643640"/>
            <a:ext cx="372144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1200" b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trutture o raggruppamenti organizzati di parti indipendenti </a:t>
            </a:r>
            <a:r>
              <a:rPr lang="it-IT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(quali </a:t>
            </a:r>
            <a:r>
              <a:rPr lang="it-IT" sz="1200" i="1" u="sng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start-up innovative, piccole, medie e grandi imprese, organismi di ricerca e di diffusione della conoscenza, organizzazioni senza scopo di lucro e altri pertinenti operatori economici</a:t>
            </a:r>
            <a:r>
              <a:rPr lang="it-IT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volti a incentivare le attività innovative mediante la promozione, la condivisione di strutture e lo scambio di conoscenze e competenze e contribuendo efficacemente al trasferimento di conoscenze, alla creazione di reti, alla diffusione di informazioni e alla collaborazione tra imprese e altri organismi </a:t>
            </a:r>
            <a:r>
              <a:rPr lang="it-IT" sz="1200">
                <a:latin typeface="Arial" panose="020B0604020202020204" pitchFamily="34" charset="0"/>
                <a:cs typeface="Times New Roman" panose="02020603050405020304" pitchFamily="18" charset="0"/>
              </a:rPr>
              <a:t>che costituiscono il polo; </a:t>
            </a:r>
          </a:p>
          <a:p>
            <a:pPr algn="ctr"/>
            <a:endParaRPr lang="it-IT" sz="12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it-IT" sz="12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140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400" b="1">
                <a:latin typeface="Arial" panose="020B0604020202020204" pitchFamily="34" charset="0"/>
                <a:cs typeface="Times New Roman" panose="02020603050405020304" pitchFamily="18" charset="0"/>
              </a:rPr>
              <a:t>art. 4 punto 92 del Regolamento (UE) 651/2014 </a:t>
            </a:r>
            <a:r>
              <a:rPr lang="it-IT" sz="1400" b="1" err="1">
                <a:latin typeface="Arial" panose="020B0604020202020204" pitchFamily="34" charset="0"/>
                <a:cs typeface="Times New Roman" panose="02020603050405020304" pitchFamily="18" charset="0"/>
              </a:rPr>
              <a:t>s.m.i.</a:t>
            </a:r>
            <a:endParaRPr lang="it-IT" sz="1400" b="1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C00E2F-2F7D-BFB2-9DAE-3E5136F97488}"/>
              </a:ext>
            </a:extLst>
          </p:cNvPr>
          <p:cNvSpPr txBox="1"/>
          <p:nvPr/>
        </p:nvSpPr>
        <p:spPr>
          <a:xfrm>
            <a:off x="1423436" y="-19561"/>
            <a:ext cx="8564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3200" b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3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9" descr="Fabrik Silhouette">
            <a:extLst>
              <a:ext uri="{FF2B5EF4-FFF2-40B4-BE49-F238E27FC236}">
                <a16:creationId xmlns:a16="http://schemas.microsoft.com/office/drawing/2014/main" id="{4BCD9E90-8A13-B7D6-7441-72C5304DFB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70921" y="1744059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Grafik 9" descr="Fabrik Silhouette">
            <a:extLst>
              <a:ext uri="{FF2B5EF4-FFF2-40B4-BE49-F238E27FC236}">
                <a16:creationId xmlns:a16="http://schemas.microsoft.com/office/drawing/2014/main" id="{E290A843-5941-ADE1-547F-F2F20C0658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76315" y="1504242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Grafik 9" descr="Fabrik Silhouette">
            <a:extLst>
              <a:ext uri="{FF2B5EF4-FFF2-40B4-BE49-F238E27FC236}">
                <a16:creationId xmlns:a16="http://schemas.microsoft.com/office/drawing/2014/main" id="{FBEAB9FE-DB49-CAA6-8ED2-A2D8B514C6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268" y="1892999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Grafik 14" descr="Produktion mit einfarbiger Füllung">
            <a:extLst>
              <a:ext uri="{FF2B5EF4-FFF2-40B4-BE49-F238E27FC236}">
                <a16:creationId xmlns:a16="http://schemas.microsoft.com/office/drawing/2014/main" id="{3F7FF3EF-6FAC-4600-C6B9-FE2285356A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48177" y="3657509"/>
            <a:ext cx="1015664" cy="1015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Grafik 30725" descr="Ein Mikroskop">
            <a:extLst>
              <a:ext uri="{FF2B5EF4-FFF2-40B4-BE49-F238E27FC236}">
                <a16:creationId xmlns:a16="http://schemas.microsoft.com/office/drawing/2014/main" id="{917718AC-BD11-1D89-E997-D42B1CB4EF1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696242" y="3673685"/>
            <a:ext cx="917540" cy="91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4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23401" y="579876"/>
            <a:ext cx="646331" cy="646331"/>
          </a:xfrm>
          <a:prstGeom prst="rect">
            <a:avLst/>
          </a:prstGeom>
          <a:effectLst/>
        </p:spPr>
      </p:pic>
      <p:pic>
        <p:nvPicPr>
          <p:cNvPr id="10" name="Grafik 9" descr="Fabrik Silhouette">
            <a:extLst>
              <a:ext uri="{FF2B5EF4-FFF2-40B4-BE49-F238E27FC236}">
                <a16:creationId xmlns:a16="http://schemas.microsoft.com/office/drawing/2014/main" id="{A162470F-A509-459B-937B-241F86C0ED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27599" y="2616225"/>
            <a:ext cx="484588" cy="484588"/>
          </a:xfrm>
          <a:prstGeom prst="rect">
            <a:avLst/>
          </a:prstGeom>
        </p:spPr>
      </p:pic>
      <p:pic>
        <p:nvPicPr>
          <p:cNvPr id="15" name="Grafik 14" descr="Produktion mit einfarbiger Füllung">
            <a:extLst>
              <a:ext uri="{FF2B5EF4-FFF2-40B4-BE49-F238E27FC236}">
                <a16:creationId xmlns:a16="http://schemas.microsoft.com/office/drawing/2014/main" id="{82A61CE2-556B-4BA8-BAEA-FABECFD1C4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05669" y="2585385"/>
            <a:ext cx="519616" cy="519616"/>
          </a:xfrm>
          <a:prstGeom prst="rect">
            <a:avLst/>
          </a:prstGeom>
        </p:spPr>
      </p:pic>
      <p:sp>
        <p:nvSpPr>
          <p:cNvPr id="36" name="CasellaDiTesto 5">
            <a:extLst>
              <a:ext uri="{FF2B5EF4-FFF2-40B4-BE49-F238E27FC236}">
                <a16:creationId xmlns:a16="http://schemas.microsoft.com/office/drawing/2014/main" id="{8DD6FF5A-3DFA-4101-A35F-ED53396168AA}"/>
              </a:ext>
            </a:extLst>
          </p:cNvPr>
          <p:cNvSpPr txBox="1"/>
          <p:nvPr/>
        </p:nvSpPr>
        <p:spPr>
          <a:xfrm>
            <a:off x="4410739" y="1810842"/>
            <a:ext cx="29547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5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15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15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9F7755-4250-367A-A941-127507AB9C14}"/>
              </a:ext>
            </a:extLst>
          </p:cNvPr>
          <p:cNvSpPr txBox="1"/>
          <p:nvPr/>
        </p:nvSpPr>
        <p:spPr>
          <a:xfrm>
            <a:off x="651051" y="2670055"/>
            <a:ext cx="2289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>
                <a:solidFill>
                  <a:srgbClr val="000000"/>
                </a:solidFill>
                <a:latin typeface="Arial" panose="020B0604020202020204" pitchFamily="34" charset="0"/>
              </a:rPr>
              <a:t>PMI (inclusive startup)</a:t>
            </a:r>
          </a:p>
          <a:p>
            <a:pPr algn="just"/>
            <a:endParaRPr lang="it-IT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KMU (</a:t>
            </a:r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einschließlich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 startup)</a:t>
            </a:r>
          </a:p>
        </p:txBody>
      </p:sp>
      <p:pic>
        <p:nvPicPr>
          <p:cNvPr id="16" name="Grafik 30749">
            <a:extLst>
              <a:ext uri="{FF2B5EF4-FFF2-40B4-BE49-F238E27FC236}">
                <a16:creationId xmlns:a16="http://schemas.microsoft.com/office/drawing/2014/main" id="{3135154E-2A55-48E3-9480-0CD3C3CDB1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67137" y="2512038"/>
            <a:ext cx="559085" cy="559085"/>
          </a:xfrm>
          <a:prstGeom prst="rect">
            <a:avLst/>
          </a:prstGeom>
        </p:spPr>
      </p:pic>
      <p:pic>
        <p:nvPicPr>
          <p:cNvPr id="23" name="Grafik 9" descr="Fabrik Silhouette">
            <a:extLst>
              <a:ext uri="{FF2B5EF4-FFF2-40B4-BE49-F238E27FC236}">
                <a16:creationId xmlns:a16="http://schemas.microsoft.com/office/drawing/2014/main" id="{B3C0E7B1-17F0-B5DE-922A-56975F29F2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4287" y="2633316"/>
            <a:ext cx="484588" cy="484588"/>
          </a:xfrm>
          <a:prstGeom prst="rect">
            <a:avLst/>
          </a:prstGeom>
        </p:spPr>
      </p:pic>
      <p:pic>
        <p:nvPicPr>
          <p:cNvPr id="24" name="Grafik 9" descr="Fabrik Silhouette">
            <a:extLst>
              <a:ext uri="{FF2B5EF4-FFF2-40B4-BE49-F238E27FC236}">
                <a16:creationId xmlns:a16="http://schemas.microsoft.com/office/drawing/2014/main" id="{738D7B21-C03D-24FC-2DF9-F44777D973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08278" y="2616225"/>
            <a:ext cx="484588" cy="48458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0432411-5C6A-5188-33A6-82738B522E84}"/>
              </a:ext>
            </a:extLst>
          </p:cNvPr>
          <p:cNvSpPr txBox="1"/>
          <p:nvPr/>
        </p:nvSpPr>
        <p:spPr>
          <a:xfrm>
            <a:off x="4214524" y="2447877"/>
            <a:ext cx="20613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>
                <a:solidFill>
                  <a:srgbClr val="000000"/>
                </a:solidFill>
                <a:latin typeface="Arial" panose="020B0604020202020204" pitchFamily="34" charset="0"/>
              </a:rPr>
              <a:t>Piccole imprese a media capitalizzazione</a:t>
            </a:r>
          </a:p>
          <a:p>
            <a:pPr algn="just"/>
            <a:endParaRPr lang="it-IT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Kleine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mit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mittelgroßer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Marktkapitalisierung</a:t>
            </a:r>
            <a:endParaRPr lang="it-IT" sz="1200" b="1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7" name="Grafik 9" descr="Fabrik Silhouette">
            <a:extLst>
              <a:ext uri="{FF2B5EF4-FFF2-40B4-BE49-F238E27FC236}">
                <a16:creationId xmlns:a16="http://schemas.microsoft.com/office/drawing/2014/main" id="{395F913B-C0D7-67A2-FEB2-B06CF319E8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24880" y="2622128"/>
            <a:ext cx="484588" cy="48458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A433821-D05A-D443-6677-A50A287B476E}"/>
              </a:ext>
            </a:extLst>
          </p:cNvPr>
          <p:cNvSpPr txBox="1"/>
          <p:nvPr/>
        </p:nvSpPr>
        <p:spPr>
          <a:xfrm>
            <a:off x="7590257" y="2614360"/>
            <a:ext cx="1535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>
                <a:solidFill>
                  <a:srgbClr val="000000"/>
                </a:solidFill>
                <a:latin typeface="Arial" panose="020B0604020202020204" pitchFamily="34" charset="0"/>
              </a:rPr>
              <a:t>Grandi imprese</a:t>
            </a:r>
          </a:p>
          <a:p>
            <a:pPr algn="just"/>
            <a:endParaRPr lang="it-IT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Großunternehmen</a:t>
            </a:r>
            <a:endParaRPr lang="it-IT" sz="1200" b="1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C8F96-7EBB-01C5-E9FC-705935C75A1F}"/>
              </a:ext>
            </a:extLst>
          </p:cNvPr>
          <p:cNvSpPr txBox="1"/>
          <p:nvPr/>
        </p:nvSpPr>
        <p:spPr>
          <a:xfrm>
            <a:off x="10161127" y="2500648"/>
            <a:ext cx="17044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  <a:latin typeface="Arial" panose="020B0604020202020204" pitchFamily="34" charset="0"/>
              </a:rPr>
              <a:t>Organismi di ricerca e di diffusione della conoscenza</a:t>
            </a:r>
          </a:p>
          <a:p>
            <a:endParaRPr lang="it-IT" sz="12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Forschungs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Wissenstransfer</a:t>
            </a:r>
            <a:r>
              <a:rPr lang="it-IT" sz="1200" b="1" i="1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</a:p>
          <a:p>
            <a:r>
              <a:rPr lang="it-IT" sz="1200" b="1" i="1" err="1">
                <a:solidFill>
                  <a:srgbClr val="000000"/>
                </a:solidFill>
                <a:latin typeface="Arial" panose="020B0604020202020204" pitchFamily="34" charset="0"/>
              </a:rPr>
              <a:t>einrichtungen</a:t>
            </a:r>
            <a:endParaRPr lang="it-IT" sz="1200" b="1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feld 42">
            <a:extLst>
              <a:ext uri="{FF2B5EF4-FFF2-40B4-BE49-F238E27FC236}">
                <a16:creationId xmlns:a16="http://schemas.microsoft.com/office/drawing/2014/main" id="{8936FB9C-F31F-FC07-FE8D-0A7D7C2832D0}"/>
              </a:ext>
            </a:extLst>
          </p:cNvPr>
          <p:cNvSpPr txBox="1"/>
          <p:nvPr/>
        </p:nvSpPr>
        <p:spPr>
          <a:xfrm>
            <a:off x="245949" y="3997201"/>
            <a:ext cx="1164295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imprese con unità produttiva in Provincia di Bolzano regolarmente iscritte al registro delle imprese della Camera di Commercio, Industria, Artigianato e Agricoltura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di Bolzano con una congrua quantità di personale registrato e verificabile attraverso il SILP 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Begünstigte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welche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Produktionseinheit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Provinz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haben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regulär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im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Unternehmensregister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Handels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-, Industrie-,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Handwerks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Landwirtschaftskammer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eingetragen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angemessene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geeignete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Anzahl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an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Mitarbeitern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verfügen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die in SILP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registriert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überprüfbar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it-IT" sz="1600" b="0" i="1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4" name="Grafik 30725" descr="Ein Mikroskop">
            <a:extLst>
              <a:ext uri="{FF2B5EF4-FFF2-40B4-BE49-F238E27FC236}">
                <a16:creationId xmlns:a16="http://schemas.microsoft.com/office/drawing/2014/main" id="{02396635-8990-2EA4-C49B-D3A3F7E0344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730726" y="2615840"/>
            <a:ext cx="428895" cy="428895"/>
          </a:xfrm>
          <a:prstGeom prst="rect">
            <a:avLst/>
          </a:prstGeom>
        </p:spPr>
      </p:pic>
      <p:sp>
        <p:nvSpPr>
          <p:cNvPr id="6" name="Rettangolo 21">
            <a:extLst>
              <a:ext uri="{FF2B5EF4-FFF2-40B4-BE49-F238E27FC236}">
                <a16:creationId xmlns:a16="http://schemas.microsoft.com/office/drawing/2014/main" id="{36A4477F-1475-F3D9-4AB3-0EECF4EF5829}"/>
              </a:ext>
            </a:extLst>
          </p:cNvPr>
          <p:cNvSpPr/>
          <p:nvPr/>
        </p:nvSpPr>
        <p:spPr>
          <a:xfrm>
            <a:off x="2062556" y="318988"/>
            <a:ext cx="6857330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8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«SEAL OF EXCELLENCE»</a:t>
            </a:r>
            <a:endParaRPr lang="it-IT" sz="16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>
                <a:latin typeface="Arial" panose="020B0604020202020204" pitchFamily="34" charset="0"/>
                <a:cs typeface="Arial" panose="020B0604020202020204" pitchFamily="34" charset="0"/>
              </a:rPr>
              <a:t>Sostegno ai progetti «Seal of </a:t>
            </a:r>
            <a:r>
              <a:rPr lang="it-IT" sz="1200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>
                <a:latin typeface="Arial" panose="020B0604020202020204" pitchFamily="34" charset="0"/>
                <a:cs typeface="Arial" panose="020B0604020202020204" pitchFamily="34" charset="0"/>
              </a:rPr>
              <a:t>» di ricerca industriale oppure di sviluppo sperimentale</a:t>
            </a:r>
          </a:p>
          <a:p>
            <a:pPr algn="ctr"/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Förderung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von «Seal of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»-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Projekten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industriellen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Forschung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experimentellen</a:t>
            </a:r>
            <a:r>
              <a:rPr lang="it-IT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err="1"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endParaRPr lang="it-IT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E00499E-439E-418F-B61F-7A2FB3163911}"/>
              </a:ext>
            </a:extLst>
          </p:cNvPr>
          <p:cNvSpPr txBox="1">
            <a:spLocks/>
          </p:cNvSpPr>
          <p:nvPr/>
        </p:nvSpPr>
        <p:spPr>
          <a:xfrm>
            <a:off x="244287" y="5364724"/>
            <a:ext cx="11621304" cy="70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25 del Regolamento (UE) 2014/651 </a:t>
            </a:r>
            <a:r>
              <a:rPr lang="it-IT" sz="120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u="sng">
                <a:solidFill>
                  <a:srgbClr val="0070C0"/>
                </a:solidFill>
                <a:latin typeface="Arial" panose="020B0604020202020204" pitchFamily="34" charset="0"/>
              </a:rPr>
              <a:t>oppure</a:t>
            </a: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 aiuto «de </a:t>
            </a:r>
            <a:r>
              <a:rPr lang="it-IT" sz="1200" err="1">
                <a:solidFill>
                  <a:srgbClr val="0070C0"/>
                </a:solidFill>
                <a:latin typeface="Arial" panose="020B0604020202020204" pitchFamily="34" charset="0"/>
              </a:rPr>
              <a:t>minimis</a:t>
            </a: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» (Regolamento (UE) 2023/2831) nell’entità del 70% dei costi ammissibili 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Art. 25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it-IT" sz="1200" b="1" i="1" u="sng" err="1">
                <a:solidFill>
                  <a:srgbClr val="0070C0"/>
                </a:solidFill>
                <a:latin typeface="Arial" panose="020B0604020202020204" pitchFamily="34" charset="0"/>
              </a:rPr>
              <a:t>oder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«de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minimis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»-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Beihilfe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(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(EU) 2023/2831)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im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Ausmaß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von 70%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förderfähigen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Kosten</a:t>
            </a:r>
            <a:endParaRPr lang="it-IT" sz="1200" i="1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13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0c6df5-7e5d-4d29-9c9e-f511097a8ed1">
      <Terms xmlns="http://schemas.microsoft.com/office/infopath/2007/PartnerControls"/>
    </lcf76f155ced4ddcb4097134ff3c332f>
    <TaxCatchAll xmlns="a05f6def-2858-4067-b991-c8986376a768" xsi:nil="true"/>
    <SharedWithUsers xmlns="a05f6def-2858-4067-b991-c8986376a768">
      <UserInfo>
        <DisplayName>Gamper, Peter</DisplayName>
        <AccountId>16</AccountId>
        <AccountType/>
      </UserInfo>
      <UserInfo>
        <DisplayName>Oberrauch, Kathrin</DisplayName>
        <AccountId>107</AccountId>
        <AccountType/>
      </UserInfo>
      <UserInfo>
        <DisplayName>Zingerle, Lukas</DisplayName>
        <AccountId>14</AccountId>
        <AccountType/>
      </UserInfo>
      <UserInfo>
        <DisplayName>Aldrighettoni, Andrea</DisplayName>
        <AccountId>11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0E92E9A2841D54C9CDE1EF1532A27FF" ma:contentTypeVersion="16" ma:contentTypeDescription="Creare un nuovo documento." ma:contentTypeScope="" ma:versionID="38dbc9610ea9065d062dad52650489dd">
  <xsd:schema xmlns:xsd="http://www.w3.org/2001/XMLSchema" xmlns:xs="http://www.w3.org/2001/XMLSchema" xmlns:p="http://schemas.microsoft.com/office/2006/metadata/properties" xmlns:ns2="0e0c6df5-7e5d-4d29-9c9e-f511097a8ed1" xmlns:ns3="a05f6def-2858-4067-b991-c8986376a768" targetNamespace="http://schemas.microsoft.com/office/2006/metadata/properties" ma:root="true" ma:fieldsID="27ce5ce9e53df8db22d624576e859418" ns2:_="" ns3:_="">
    <xsd:import namespace="0e0c6df5-7e5d-4d29-9c9e-f511097a8ed1"/>
    <xsd:import namespace="a05f6def-2858-4067-b991-c8986376a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c6df5-7e5d-4d29-9c9e-f511097a8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f6def-2858-4067-b991-c8986376a7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4d99fbc-d3af-4ded-8e43-7b298acbc51e}" ma:internalName="TaxCatchAll" ma:showField="CatchAllData" ma:web="a05f6def-2858-4067-b991-c8986376a7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AE5FDB-F1AE-4149-966B-0F597149F7F6}">
  <ds:schemaRefs>
    <ds:schemaRef ds:uri="0e0c6df5-7e5d-4d29-9c9e-f511097a8ed1"/>
    <ds:schemaRef ds:uri="a05f6def-2858-4067-b991-c8986376a76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10CFBE-D54C-433B-B2D9-D98F6AACCB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01EA31-AC8A-4250-8B70-D3D44471731C}">
  <ds:schemaRefs>
    <ds:schemaRef ds:uri="0e0c6df5-7e5d-4d29-9c9e-f511097a8ed1"/>
    <ds:schemaRef ds:uri="a05f6def-2858-4067-b991-c8986376a76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2905</Words>
  <Application>Microsoft Office PowerPoint</Application>
  <PresentationFormat>Widescreen</PresentationFormat>
  <Paragraphs>354</Paragraphs>
  <Slides>16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Helvetica Neue</vt:lpstr>
      <vt:lpstr>Segoe UI</vt:lpstr>
      <vt:lpstr>Symbol</vt:lpstr>
      <vt:lpstr>Wingdings</vt:lpstr>
      <vt:lpstr>Tema di Office</vt:lpstr>
      <vt:lpstr>Bando Ricerca e Innovazione - FESR 2021-2027 Aufruf Forschung und Entwicklung - EFRE 2021-2027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1° Comitato di Sorveglianza 1. Begleitausschuss</dc:title>
  <dc:creator>Microsoft Office User</dc:creator>
  <cp:lastModifiedBy>Mercolini, Paolo</cp:lastModifiedBy>
  <cp:revision>1</cp:revision>
  <cp:lastPrinted>2023-01-03T15:57:09Z</cp:lastPrinted>
  <dcterms:created xsi:type="dcterms:W3CDTF">2022-09-06T08:12:16Z</dcterms:created>
  <dcterms:modified xsi:type="dcterms:W3CDTF">2024-02-21T10:01:19Z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0x010100C0E92E9A2841D54C9CDE1EF1532A27FF</vt:lpwstr>
  </property>
  <property fmtid="{D5CDD505-2E9C-101B-9397-08002B2CF9AE}" pid="3" name="Order">
    <vt:r8>517500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