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modernComment_1CA_C98AC688.xml" ContentType="application/vnd.ms-powerpoint.comment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3"/>
  </p:notesMasterIdLst>
  <p:handoutMasterIdLst>
    <p:handoutMasterId r:id="rId24"/>
  </p:handoutMasterIdLst>
  <p:sldIdLst>
    <p:sldId id="256" r:id="rId5"/>
    <p:sldId id="378" r:id="rId6"/>
    <p:sldId id="410" r:id="rId7"/>
    <p:sldId id="436" r:id="rId8"/>
    <p:sldId id="463" r:id="rId9"/>
    <p:sldId id="449" r:id="rId10"/>
    <p:sldId id="437" r:id="rId11"/>
    <p:sldId id="451" r:id="rId12"/>
    <p:sldId id="441" r:id="rId13"/>
    <p:sldId id="460" r:id="rId14"/>
    <p:sldId id="462" r:id="rId15"/>
    <p:sldId id="458" r:id="rId16"/>
    <p:sldId id="337" r:id="rId17"/>
    <p:sldId id="438" r:id="rId18"/>
    <p:sldId id="443" r:id="rId19"/>
    <p:sldId id="457" r:id="rId20"/>
    <p:sldId id="446" r:id="rId21"/>
    <p:sldId id="433" r:id="rId22"/>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8AE8818-2C89-72A5-497C-DA2BBA2281BB}" name="Aldrighettoni, Andrea" initials="AA" userId="S::pb30247@prov.bz::bcea6b01-eecc-4275-a4c8-d32d913919a9" providerId="AD"/>
  <p188:author id="{7423634A-C7D7-581D-4EEC-DDF6B21D1505}" name="Mercolini, Paolo" initials="PM" userId="S::pb36155@prov.bz::d0beb63c-6b3a-4987-9062-4c7271d7b76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rcella grasso" initials="mg" lastIdx="1" clrIdx="0">
    <p:extLst>
      <p:ext uri="{19B8F6BF-5375-455C-9EA6-DF929625EA0E}">
        <p15:presenceInfo xmlns:p15="http://schemas.microsoft.com/office/powerpoint/2012/main" userId="33b9163160f55bb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99"/>
    <a:srgbClr val="269A34"/>
    <a:srgbClr val="66FF99"/>
    <a:srgbClr val="6ADDEC"/>
    <a:srgbClr val="098D6E"/>
    <a:srgbClr val="00FF99"/>
    <a:srgbClr val="00FF00"/>
    <a:srgbClr val="996633"/>
    <a:srgbClr val="FA7816"/>
    <a:srgbClr val="07617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716993-7721-4352-B6A4-0B9B405CD610}" v="14" dt="2026-01-20T13:46:31.632"/>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Stile me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7292A2E-F333-43FB-9621-5CBBE7FDCDCB}" styleName="Stile chiaro 2 - Colore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12C8C85-51F0-491E-9774-3900AFEF0FD7}" styleName="Stile chiaro 2 - Colore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250" autoAdjust="0"/>
  </p:normalViewPr>
  <p:slideViewPr>
    <p:cSldViewPr snapToGrid="0">
      <p:cViewPr varScale="1">
        <p:scale>
          <a:sx n="106" d="100"/>
          <a:sy n="106" d="100"/>
        </p:scale>
        <p:origin x="756" y="1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rcolini, Paolo" userId="d0beb63c-6b3a-4987-9062-4c7271d7b76a" providerId="ADAL" clId="{E546DF7D-0847-44C9-9815-100A0B91D6FC}"/>
    <pc:docChg chg="undo redo custSel addSld delSld modSld sldOrd">
      <pc:chgData name="Mercolini, Paolo" userId="d0beb63c-6b3a-4987-9062-4c7271d7b76a" providerId="ADAL" clId="{E546DF7D-0847-44C9-9815-100A0B91D6FC}" dt="2026-01-21T07:46:48.471" v="158" actId="20577"/>
      <pc:docMkLst>
        <pc:docMk/>
      </pc:docMkLst>
      <pc:sldChg chg="modSp mod">
        <pc:chgData name="Mercolini, Paolo" userId="d0beb63c-6b3a-4987-9062-4c7271d7b76a" providerId="ADAL" clId="{E546DF7D-0847-44C9-9815-100A0B91D6FC}" dt="2026-01-20T13:29:43.422" v="4" actId="1076"/>
        <pc:sldMkLst>
          <pc:docMk/>
          <pc:sldMk cId="162359411" sldId="433"/>
        </pc:sldMkLst>
        <pc:spChg chg="mod">
          <ac:chgData name="Mercolini, Paolo" userId="d0beb63c-6b3a-4987-9062-4c7271d7b76a" providerId="ADAL" clId="{E546DF7D-0847-44C9-9815-100A0B91D6FC}" dt="2026-01-20T13:29:40.763" v="3" actId="1076"/>
          <ac:spMkLst>
            <pc:docMk/>
            <pc:sldMk cId="162359411" sldId="433"/>
            <ac:spMk id="4" creationId="{C5FAE6B1-66F1-74BF-4572-CFE1099D1549}"/>
          </ac:spMkLst>
        </pc:spChg>
        <pc:spChg chg="mod">
          <ac:chgData name="Mercolini, Paolo" userId="d0beb63c-6b3a-4987-9062-4c7271d7b76a" providerId="ADAL" clId="{E546DF7D-0847-44C9-9815-100A0B91D6FC}" dt="2026-01-20T13:29:43.422" v="4" actId="1076"/>
          <ac:spMkLst>
            <pc:docMk/>
            <pc:sldMk cId="162359411" sldId="433"/>
            <ac:spMk id="12" creationId="{01437432-05B1-46BD-9E31-8C782F963752}"/>
          </ac:spMkLst>
        </pc:spChg>
        <pc:spChg chg="mod">
          <ac:chgData name="Mercolini, Paolo" userId="d0beb63c-6b3a-4987-9062-4c7271d7b76a" providerId="ADAL" clId="{E546DF7D-0847-44C9-9815-100A0B91D6FC}" dt="2026-01-20T13:29:17.327" v="0" actId="1076"/>
          <ac:spMkLst>
            <pc:docMk/>
            <pc:sldMk cId="162359411" sldId="433"/>
            <ac:spMk id="13" creationId="{23219330-22E0-B08C-4AFA-2DE12F06AF92}"/>
          </ac:spMkLst>
        </pc:spChg>
      </pc:sldChg>
      <pc:sldChg chg="addSp delSp modSp mod ord setBg modClrScheme delDesignElem chgLayout">
        <pc:chgData name="Mercolini, Paolo" userId="d0beb63c-6b3a-4987-9062-4c7271d7b76a" providerId="ADAL" clId="{E546DF7D-0847-44C9-9815-100A0B91D6FC}" dt="2026-01-21T07:46:48.471" v="158" actId="20577"/>
        <pc:sldMkLst>
          <pc:docMk/>
          <pc:sldMk cId="4099126807" sldId="463"/>
        </pc:sldMkLst>
        <pc:spChg chg="mod ord">
          <ac:chgData name="Mercolini, Paolo" userId="d0beb63c-6b3a-4987-9062-4c7271d7b76a" providerId="ADAL" clId="{E546DF7D-0847-44C9-9815-100A0B91D6FC}" dt="2026-01-20T13:41:33.401" v="65" actId="26606"/>
          <ac:spMkLst>
            <pc:docMk/>
            <pc:sldMk cId="4099126807" sldId="463"/>
            <ac:spMk id="2" creationId="{DF2F4D36-6195-E744-2B68-EAF30D51DE7A}"/>
          </ac:spMkLst>
        </pc:spChg>
        <pc:spChg chg="del mod">
          <ac:chgData name="Mercolini, Paolo" userId="d0beb63c-6b3a-4987-9062-4c7271d7b76a" providerId="ADAL" clId="{E546DF7D-0847-44C9-9815-100A0B91D6FC}" dt="2026-01-20T13:38:29.183" v="16" actId="26606"/>
          <ac:spMkLst>
            <pc:docMk/>
            <pc:sldMk cId="4099126807" sldId="463"/>
            <ac:spMk id="4" creationId="{0E9A6FCA-1EA1-38DC-D632-4E82083AB065}"/>
          </ac:spMkLst>
        </pc:spChg>
        <pc:spChg chg="del mod">
          <ac:chgData name="Mercolini, Paolo" userId="d0beb63c-6b3a-4987-9062-4c7271d7b76a" providerId="ADAL" clId="{E546DF7D-0847-44C9-9815-100A0B91D6FC}" dt="2026-01-20T13:38:29.183" v="16" actId="26606"/>
          <ac:spMkLst>
            <pc:docMk/>
            <pc:sldMk cId="4099126807" sldId="463"/>
            <ac:spMk id="6" creationId="{F7141DB7-6C29-2743-E4A9-0E53D57DD21C}"/>
          </ac:spMkLst>
        </pc:spChg>
        <pc:spChg chg="add mod ord">
          <ac:chgData name="Mercolini, Paolo" userId="d0beb63c-6b3a-4987-9062-4c7271d7b76a" providerId="ADAL" clId="{E546DF7D-0847-44C9-9815-100A0B91D6FC}" dt="2026-01-20T13:48:31.446" v="152" actId="1076"/>
          <ac:spMkLst>
            <pc:docMk/>
            <pc:sldMk cId="4099126807" sldId="463"/>
            <ac:spMk id="7" creationId="{B2294CF7-8F21-4E2D-BDFD-B31143B1E381}"/>
          </ac:spMkLst>
        </pc:spChg>
        <pc:spChg chg="add mod ord">
          <ac:chgData name="Mercolini, Paolo" userId="d0beb63c-6b3a-4987-9062-4c7271d7b76a" providerId="ADAL" clId="{E546DF7D-0847-44C9-9815-100A0B91D6FC}" dt="2026-01-21T07:46:48.471" v="158" actId="20577"/>
          <ac:spMkLst>
            <pc:docMk/>
            <pc:sldMk cId="4099126807" sldId="463"/>
            <ac:spMk id="8" creationId="{9EEE4EA5-98D5-07B2-530B-BF4BE5B5B184}"/>
          </ac:spMkLst>
        </pc:spChg>
        <pc:spChg chg="add del mod ord">
          <ac:chgData name="Mercolini, Paolo" userId="d0beb63c-6b3a-4987-9062-4c7271d7b76a" providerId="ADAL" clId="{E546DF7D-0847-44C9-9815-100A0B91D6FC}" dt="2026-01-20T13:38:36.180" v="17"/>
          <ac:spMkLst>
            <pc:docMk/>
            <pc:sldMk cId="4099126807" sldId="463"/>
            <ac:spMk id="9" creationId="{87274714-42BA-9006-6DF1-04982BABFB12}"/>
          </ac:spMkLst>
        </pc:spChg>
        <pc:spChg chg="add del mod">
          <ac:chgData name="Mercolini, Paolo" userId="d0beb63c-6b3a-4987-9062-4c7271d7b76a" providerId="ADAL" clId="{E546DF7D-0847-44C9-9815-100A0B91D6FC}" dt="2026-01-20T13:40:25.951" v="50" actId="6264"/>
          <ac:spMkLst>
            <pc:docMk/>
            <pc:sldMk cId="4099126807" sldId="463"/>
            <ac:spMk id="11" creationId="{EAB8960E-B14B-550D-A239-61D85DFD56EF}"/>
          </ac:spMkLst>
        </pc:spChg>
        <pc:spChg chg="add del mod">
          <ac:chgData name="Mercolini, Paolo" userId="d0beb63c-6b3a-4987-9062-4c7271d7b76a" providerId="ADAL" clId="{E546DF7D-0847-44C9-9815-100A0B91D6FC}" dt="2026-01-20T13:40:25.951" v="50" actId="6264"/>
          <ac:spMkLst>
            <pc:docMk/>
            <pc:sldMk cId="4099126807" sldId="463"/>
            <ac:spMk id="12" creationId="{808BD607-7C70-67C0-8758-19240F0A62B6}"/>
          </ac:spMkLst>
        </pc:spChg>
        <pc:spChg chg="add del mod">
          <ac:chgData name="Mercolini, Paolo" userId="d0beb63c-6b3a-4987-9062-4c7271d7b76a" providerId="ADAL" clId="{E546DF7D-0847-44C9-9815-100A0B91D6FC}" dt="2026-01-20T13:40:25.951" v="50" actId="6264"/>
          <ac:spMkLst>
            <pc:docMk/>
            <pc:sldMk cId="4099126807" sldId="463"/>
            <ac:spMk id="13" creationId="{BC964EB2-65B4-9BFB-E35E-2ADC8BC44E87}"/>
          </ac:spMkLst>
        </pc:spChg>
        <pc:spChg chg="add del">
          <ac:chgData name="Mercolini, Paolo" userId="d0beb63c-6b3a-4987-9062-4c7271d7b76a" providerId="ADAL" clId="{E546DF7D-0847-44C9-9815-100A0B91D6FC}" dt="2026-01-20T13:40:20.761" v="49" actId="26606"/>
          <ac:spMkLst>
            <pc:docMk/>
            <pc:sldMk cId="4099126807" sldId="463"/>
            <ac:spMk id="14" creationId="{4C608BEB-860E-4094-8511-78603564A75E}"/>
          </ac:spMkLst>
        </pc:spChg>
        <pc:spChg chg="add del mod">
          <ac:chgData name="Mercolini, Paolo" userId="d0beb63c-6b3a-4987-9062-4c7271d7b76a" providerId="ADAL" clId="{E546DF7D-0847-44C9-9815-100A0B91D6FC}" dt="2026-01-20T13:40:25.951" v="50" actId="6264"/>
          <ac:spMkLst>
            <pc:docMk/>
            <pc:sldMk cId="4099126807" sldId="463"/>
            <ac:spMk id="15" creationId="{BA32E7C4-333E-2E4F-EEE2-75108CF416E7}"/>
          </ac:spMkLst>
        </pc:spChg>
        <pc:grpChg chg="add del">
          <ac:chgData name="Mercolini, Paolo" userId="d0beb63c-6b3a-4987-9062-4c7271d7b76a" providerId="ADAL" clId="{E546DF7D-0847-44C9-9815-100A0B91D6FC}" dt="2026-01-20T13:41:40.056" v="66" actId="26606"/>
          <ac:grpSpMkLst>
            <pc:docMk/>
            <pc:sldMk cId="4099126807" sldId="463"/>
            <ac:grpSpMk id="18" creationId="{1FD67D68-9B83-C338-8342-3348D8F22347}"/>
          </ac:grpSpMkLst>
        </pc:grpChg>
        <pc:grpChg chg="add del">
          <ac:chgData name="Mercolini, Paolo" userId="d0beb63c-6b3a-4987-9062-4c7271d7b76a" providerId="ADAL" clId="{E546DF7D-0847-44C9-9815-100A0B91D6FC}" dt="2026-01-20T13:40:25.951" v="50" actId="6264"/>
          <ac:grpSpMkLst>
            <pc:docMk/>
            <pc:sldMk cId="4099126807" sldId="463"/>
            <ac:grpSpMk id="21" creationId="{6258F736-B256-8039-9DC6-F4E49A5C5AD5}"/>
          </ac:grpSpMkLst>
        </pc:grpChg>
        <pc:grpChg chg="add del">
          <ac:chgData name="Mercolini, Paolo" userId="d0beb63c-6b3a-4987-9062-4c7271d7b76a" providerId="ADAL" clId="{E546DF7D-0847-44C9-9815-100A0B91D6FC}" dt="2026-01-20T13:41:33.401" v="65" actId="26606"/>
          <ac:grpSpMkLst>
            <pc:docMk/>
            <pc:sldMk cId="4099126807" sldId="463"/>
            <ac:grpSpMk id="24" creationId="{114ED94A-C85D-4CD3-4205-438D21CE6B38}"/>
          </ac:grpSpMkLst>
        </pc:grpChg>
        <pc:grpChg chg="add del">
          <ac:chgData name="Mercolini, Paolo" userId="d0beb63c-6b3a-4987-9062-4c7271d7b76a" providerId="ADAL" clId="{E546DF7D-0847-44C9-9815-100A0B91D6FC}" dt="2026-01-20T13:39:29.892" v="32" actId="26606"/>
          <ac:grpSpMkLst>
            <pc:docMk/>
            <pc:sldMk cId="4099126807" sldId="463"/>
            <ac:grpSpMk id="28" creationId="{6258F736-B256-8039-9DC6-F4E49A5C5AD5}"/>
          </ac:grpSpMkLst>
        </pc:grpChg>
        <pc:grpChg chg="add">
          <ac:chgData name="Mercolini, Paolo" userId="d0beb63c-6b3a-4987-9062-4c7271d7b76a" providerId="ADAL" clId="{E546DF7D-0847-44C9-9815-100A0B91D6FC}" dt="2026-01-20T13:41:40.056" v="66" actId="26606"/>
          <ac:grpSpMkLst>
            <pc:docMk/>
            <pc:sldMk cId="4099126807" sldId="463"/>
            <ac:grpSpMk id="30" creationId="{1FD67D68-9B83-C338-8342-3348D8F22347}"/>
          </ac:grpSpMkLst>
        </pc:grpChg>
        <pc:grpChg chg="add del">
          <ac:chgData name="Mercolini, Paolo" userId="d0beb63c-6b3a-4987-9062-4c7271d7b76a" providerId="ADAL" clId="{E546DF7D-0847-44C9-9815-100A0B91D6FC}" dt="2026-01-20T13:39:39.917" v="36" actId="26606"/>
          <ac:grpSpMkLst>
            <pc:docMk/>
            <pc:sldMk cId="4099126807" sldId="463"/>
            <ac:grpSpMk id="32" creationId="{C54A2A4D-19EF-3552-F383-6AD9587C8AFC}"/>
          </ac:grpSpMkLst>
        </pc:grpChg>
        <pc:graphicFrameChg chg="add mod ord modGraphic">
          <ac:chgData name="Mercolini, Paolo" userId="d0beb63c-6b3a-4987-9062-4c7271d7b76a" providerId="ADAL" clId="{E546DF7D-0847-44C9-9815-100A0B91D6FC}" dt="2026-01-20T13:46:31.632" v="147"/>
          <ac:graphicFrameMkLst>
            <pc:docMk/>
            <pc:sldMk cId="4099126807" sldId="463"/>
            <ac:graphicFrameMk id="10" creationId="{6E2C1A62-99AC-BC4D-8D84-A8B8D9415D38}"/>
          </ac:graphicFrameMkLst>
        </pc:graphicFrameChg>
        <pc:cxnChg chg="add del">
          <ac:chgData name="Mercolini, Paolo" userId="d0beb63c-6b3a-4987-9062-4c7271d7b76a" providerId="ADAL" clId="{E546DF7D-0847-44C9-9815-100A0B91D6FC}" dt="2026-01-20T13:40:20.761" v="49" actId="26606"/>
          <ac:cxnSpMkLst>
            <pc:docMk/>
            <pc:sldMk cId="4099126807" sldId="463"/>
            <ac:cxnSpMk id="16" creationId="{1F16A8D4-FE87-4604-88B2-394B5D1EB437}"/>
          </ac:cxnSpMkLst>
        </pc:cxnChg>
      </pc:sldChg>
      <pc:sldChg chg="new del">
        <pc:chgData name="Mercolini, Paolo" userId="d0beb63c-6b3a-4987-9062-4c7271d7b76a" providerId="ADAL" clId="{E546DF7D-0847-44C9-9815-100A0B91D6FC}" dt="2026-01-20T13:46:26.963" v="144" actId="680"/>
        <pc:sldMkLst>
          <pc:docMk/>
          <pc:sldMk cId="291873980" sldId="464"/>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oleObject" Target="file:///\\89.97.218.158\Divisione\Bolzano\Prodotti\Template\Ripartizione%20risorse\Settori%20di%20intervento%20complessivo_graf.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276289454118962"/>
          <c:y val="0.11097017714346319"/>
          <c:w val="0.42565084668168229"/>
          <c:h val="0.66154683286355098"/>
        </c:manualLayout>
      </c:layout>
      <c:pieChart>
        <c:varyColors val="1"/>
        <c:ser>
          <c:idx val="0"/>
          <c:order val="0"/>
          <c:spPr>
            <a:effectLst>
              <a:outerShdw blurRad="50800" dist="38100" dir="5400000" algn="t" rotWithShape="0">
                <a:prstClr val="black">
                  <a:alpha val="40000"/>
                </a:prstClr>
              </a:outerShdw>
            </a:effectLst>
          </c:spPr>
          <c:explosion val="2"/>
          <c:dPt>
            <c:idx val="0"/>
            <c:bubble3D val="0"/>
            <c:explosion val="18"/>
            <c:spPr>
              <a:solidFill>
                <a:srgbClr val="FFC000"/>
              </a:solidFill>
              <a:ln w="19050">
                <a:solidFill>
                  <a:schemeClr val="lt1"/>
                </a:solidFill>
              </a:ln>
              <a:effectLst>
                <a:outerShdw blurRad="50800" dist="38100" dir="5400000" algn="t" rotWithShape="0">
                  <a:prstClr val="black">
                    <a:alpha val="40000"/>
                  </a:prstClr>
                </a:outerShdw>
              </a:effectLst>
            </c:spPr>
            <c:extLst>
              <c:ext xmlns:c16="http://schemas.microsoft.com/office/drawing/2014/chart" uri="{C3380CC4-5D6E-409C-BE32-E72D297353CC}">
                <c16:uniqueId val="{00000001-A618-445E-A704-A6042D689AEE}"/>
              </c:ext>
            </c:extLst>
          </c:dPt>
          <c:dPt>
            <c:idx val="1"/>
            <c:bubble3D val="0"/>
            <c:spPr>
              <a:solidFill>
                <a:srgbClr val="FA7816"/>
              </a:solidFill>
              <a:ln w="19050">
                <a:solidFill>
                  <a:schemeClr val="lt1"/>
                </a:solidFill>
              </a:ln>
              <a:effectLst>
                <a:outerShdw blurRad="50800" dist="38100" dir="5400000" algn="t" rotWithShape="0">
                  <a:prstClr val="black">
                    <a:alpha val="40000"/>
                  </a:prstClr>
                </a:outerShdw>
              </a:effectLst>
            </c:spPr>
            <c:extLst>
              <c:ext xmlns:c16="http://schemas.microsoft.com/office/drawing/2014/chart" uri="{C3380CC4-5D6E-409C-BE32-E72D297353CC}">
                <c16:uniqueId val="{00000003-A618-445E-A704-A6042D689AEE}"/>
              </c:ext>
            </c:extLst>
          </c:dPt>
          <c:dPt>
            <c:idx val="2"/>
            <c:bubble3D val="0"/>
            <c:spPr>
              <a:solidFill>
                <a:schemeClr val="accent6"/>
              </a:solidFill>
              <a:ln w="19050">
                <a:solidFill>
                  <a:schemeClr val="lt1"/>
                </a:solidFill>
              </a:ln>
              <a:effectLst>
                <a:outerShdw blurRad="50800" dist="38100" dir="5400000" algn="t" rotWithShape="0">
                  <a:prstClr val="black">
                    <a:alpha val="40000"/>
                  </a:prstClr>
                </a:outerShdw>
              </a:effectLst>
            </c:spPr>
            <c:extLst>
              <c:ext xmlns:c16="http://schemas.microsoft.com/office/drawing/2014/chart" uri="{C3380CC4-5D6E-409C-BE32-E72D297353CC}">
                <c16:uniqueId val="{00000005-A618-445E-A704-A6042D689AEE}"/>
              </c:ext>
            </c:extLst>
          </c:dPt>
          <c:dPt>
            <c:idx val="3"/>
            <c:bubble3D val="0"/>
            <c:spPr>
              <a:solidFill>
                <a:schemeClr val="accent6">
                  <a:lumMod val="50000"/>
                </a:schemeClr>
              </a:solidFill>
              <a:ln w="19050">
                <a:solidFill>
                  <a:schemeClr val="lt1"/>
                </a:solidFill>
              </a:ln>
              <a:effectLst>
                <a:outerShdw blurRad="50800" dist="38100" dir="5400000" algn="t" rotWithShape="0">
                  <a:prstClr val="black">
                    <a:alpha val="40000"/>
                  </a:prstClr>
                </a:outerShdw>
              </a:effectLst>
            </c:spPr>
            <c:extLst>
              <c:ext xmlns:c16="http://schemas.microsoft.com/office/drawing/2014/chart" uri="{C3380CC4-5D6E-409C-BE32-E72D297353CC}">
                <c16:uniqueId val="{00000007-A618-445E-A704-A6042D689AEE}"/>
              </c:ext>
            </c:extLst>
          </c:dPt>
          <c:dPt>
            <c:idx val="4"/>
            <c:bubble3D val="0"/>
            <c:explosion val="0"/>
            <c:spPr>
              <a:solidFill>
                <a:srgbClr val="0AA47F"/>
              </a:solidFill>
              <a:ln w="19050">
                <a:solidFill>
                  <a:schemeClr val="lt1"/>
                </a:solidFill>
              </a:ln>
              <a:effectLst>
                <a:outerShdw blurRad="50800" dist="38100" dir="5400000" algn="t" rotWithShape="0">
                  <a:prstClr val="black">
                    <a:alpha val="40000"/>
                  </a:prstClr>
                </a:outerShdw>
              </a:effectLst>
            </c:spPr>
            <c:extLst>
              <c:ext xmlns:c16="http://schemas.microsoft.com/office/drawing/2014/chart" uri="{C3380CC4-5D6E-409C-BE32-E72D297353CC}">
                <c16:uniqueId val="{00000009-A618-445E-A704-A6042D689AEE}"/>
              </c:ext>
            </c:extLst>
          </c:dPt>
          <c:cat>
            <c:strRef>
              <c:f>'Settori di intervento'!$G$41:$G$45</c:f>
              <c:strCache>
                <c:ptCount val="5"/>
                <c:pt idx="0">
                  <c:v>a.i - Ricerca e innovazione</c:v>
                </c:pt>
                <c:pt idx="1">
                  <c:v>a.ii - Digitalizzazione</c:v>
                </c:pt>
                <c:pt idx="2">
                  <c:v>b.i - Efficienza energetica</c:v>
                </c:pt>
                <c:pt idx="3">
                  <c:v>b.iv - Adattamento e prevenzione</c:v>
                </c:pt>
                <c:pt idx="4">
                  <c:v>b.viii - Mobilità urbana sostenibile</c:v>
                </c:pt>
              </c:strCache>
            </c:strRef>
          </c:cat>
          <c:val>
            <c:numRef>
              <c:f>'Settori di intervento'!$I$41:$I$45</c:f>
              <c:numCache>
                <c:formatCode>0%</c:formatCode>
                <c:ptCount val="5"/>
                <c:pt idx="0">
                  <c:v>0.25</c:v>
                </c:pt>
                <c:pt idx="1">
                  <c:v>0.15</c:v>
                </c:pt>
                <c:pt idx="2">
                  <c:v>0.2</c:v>
                </c:pt>
                <c:pt idx="3">
                  <c:v>0.2</c:v>
                </c:pt>
                <c:pt idx="4">
                  <c:v>0.2</c:v>
                </c:pt>
              </c:numCache>
            </c:numRef>
          </c:val>
          <c:extLst>
            <c:ext xmlns:c16="http://schemas.microsoft.com/office/drawing/2014/chart" uri="{C3380CC4-5D6E-409C-BE32-E72D297353CC}">
              <c16:uniqueId val="{0000000A-A618-445E-A704-A6042D689AEE}"/>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400" b="1">
          <a:latin typeface="Arial" panose="020B0604020202020204" pitchFamily="34" charset="0"/>
          <a:cs typeface="Arial" panose="020B0604020202020204" pitchFamily="34" charset="0"/>
        </a:defRPr>
      </a:pPr>
      <a:endParaRPr lang="it-IT"/>
    </a:p>
  </c:txPr>
  <c:externalData r:id="rId1">
    <c:autoUpdate val="0"/>
  </c:externalData>
</c:chartSpace>
</file>

<file path=ppt/comments/modernComment_1CA_C98AC688.xml><?xml version="1.0" encoding="utf-8"?>
<p188:cmLst xmlns:a="http://schemas.openxmlformats.org/drawingml/2006/main" xmlns:r="http://schemas.openxmlformats.org/officeDocument/2006/relationships" xmlns:p188="http://schemas.microsoft.com/office/powerpoint/2018/8/main">
  <p188:cm id="{4BE877C5-91AE-49D3-97F9-89E78D3F5E04}" authorId="{7423634A-C7D7-581D-4EEC-DDF6B21D1505}" created="2024-10-23T07:02:57.742">
    <ac:txMkLst xmlns:ac="http://schemas.microsoft.com/office/drawing/2013/main/command">
      <pc:docMk xmlns:pc="http://schemas.microsoft.com/office/powerpoint/2013/main/command"/>
      <pc:sldMk xmlns:pc="http://schemas.microsoft.com/office/powerpoint/2013/main/command" cId="3381315208" sldId="458"/>
      <ac:graphicFrameMk id="4" creationId="{44075A4C-7B10-5C59-719A-C63EE38BD83F}"/>
      <dc:dgmMk xmlns:dc="http://schemas.microsoft.com/office/drawing/2013/diagram/command"/>
      <dc:nodeMk xmlns:dc="http://schemas.microsoft.com/office/drawing/2013/diagram/command" id="{F0CC8CA2-3429-4516-8045-F94D8E4A671A}"/>
      <ac:txMk cp="1" len="22">
        <ac:context len="165" hash="1916655867"/>
      </ac:txMk>
    </ac:txMkLst>
    <p188:pos x="3457961" y="638689"/>
    <p188:txBody>
      <a:bodyPr/>
      <a:lstStyle/>
      <a:p>
        <a:r>
          <a:rPr lang="it-IT"/>
          <a:t>REGOLAMENTO (UE) N. 651/2014 Punto 90):
«collaborazione effettiva»: la collaborazione tra almeno due parti indipendenti finalizzata allo scambio di conoscenze o di tecnologie, o al conseguimento di un obiettivo comune basato sulla divisione del lavoro, nella quale le parti definiscono di comune accordo la portata del progetto di collaborazione, contribuiscono alla sua attuazione e ne condividono i rischi e i risultati. Una o più parti possono sostenere per intero i costi del progetto e quindi sollevare le altre parti dai relativi rischi finanziari. 
La ricerca contrattuale e la prestazione di servizi di ricerca non sono considerate forme di collaborazione.</a:t>
        </a:r>
      </a:p>
    </p188:txBody>
  </p188:cm>
</p188:cmLst>
</file>

<file path=ppt/diagrams/_rels/data2.xml.rels><?xml version="1.0" encoding="UTF-8" standalone="yes"?>
<Relationships xmlns="http://schemas.openxmlformats.org/package/2006/relationships"><Relationship Id="rId1" Type="http://schemas.openxmlformats.org/officeDocument/2006/relationships/hyperlink" Target="https://provbz-my.sharepoint.com/personal/pb36155_prov_bz/Documents/1.%20EFRE/3.%20III.%20bando/Webinar_Novembre%202024/collaborazione%20effettiva.docx?web=1" TargetMode="External"/></Relationships>
</file>

<file path=ppt/diagrams/_rels/data3.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31.svg"/><Relationship Id="rId5" Type="http://schemas.openxmlformats.org/officeDocument/2006/relationships/image" Target="../media/image30.png"/><Relationship Id="rId10" Type="http://schemas.openxmlformats.org/officeDocument/2006/relationships/image" Target="../media/image35.svg"/><Relationship Id="rId4" Type="http://schemas.openxmlformats.org/officeDocument/2006/relationships/image" Target="../media/image29.svg"/><Relationship Id="rId9" Type="http://schemas.openxmlformats.org/officeDocument/2006/relationships/image" Target="../media/image34.png"/></Relationships>
</file>

<file path=ppt/diagrams/_rels/drawing2.xml.rels><?xml version="1.0" encoding="UTF-8" standalone="yes"?>
<Relationships xmlns="http://schemas.openxmlformats.org/package/2006/relationships"><Relationship Id="rId1" Type="http://schemas.openxmlformats.org/officeDocument/2006/relationships/hyperlink" Target="https://provbz-my.sharepoint.com/personal/pb36155_prov_bz/Documents/1.%20EFRE/3.%20III.%20bando/Webinar_Novembre%202024/collaborazione%20effettiva.docx?web=1" TargetMode="External"/></Relationships>
</file>

<file path=ppt/diagrams/_rels/drawing3.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31.svg"/><Relationship Id="rId5" Type="http://schemas.openxmlformats.org/officeDocument/2006/relationships/image" Target="../media/image30.png"/><Relationship Id="rId10" Type="http://schemas.openxmlformats.org/officeDocument/2006/relationships/image" Target="../media/image35.svg"/><Relationship Id="rId4" Type="http://schemas.openxmlformats.org/officeDocument/2006/relationships/image" Target="../media/image29.svg"/><Relationship Id="rId9" Type="http://schemas.openxmlformats.org/officeDocument/2006/relationships/image" Target="../media/image34.pn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18A64D-3FEA-402E-9633-F697F3F0120F}" type="doc">
      <dgm:prSet loTypeId="urn:microsoft.com/office/officeart/2005/8/layout/lProcess2" loCatId="list" qsTypeId="urn:microsoft.com/office/officeart/2005/8/quickstyle/simple3" qsCatId="simple" csTypeId="urn:microsoft.com/office/officeart/2005/8/colors/colorful4" csCatId="colorful" phldr="1"/>
      <dgm:spPr/>
      <dgm:t>
        <a:bodyPr/>
        <a:lstStyle/>
        <a:p>
          <a:endParaRPr lang="it-IT"/>
        </a:p>
      </dgm:t>
    </dgm:pt>
    <dgm:pt modelId="{2BAA103A-431C-44EE-82B8-58616F992365}">
      <dgm:prSet phldrT="[Testo]" custT="1"/>
      <dgm:spPr/>
      <dgm:t>
        <a:bodyPr/>
        <a:lstStyle/>
        <a:p>
          <a:r>
            <a:rPr lang="it-IT" sz="1600" b="1" dirty="0">
              <a:latin typeface="Arial" panose="020B0604020202020204" pitchFamily="34" charset="0"/>
            </a:rPr>
            <a:t>PMI / STARTUP</a:t>
          </a:r>
        </a:p>
        <a:p>
          <a:r>
            <a:rPr lang="it-IT" sz="1600" b="1" i="1">
              <a:latin typeface="Arial" panose="020B0604020202020204" pitchFamily="34" charset="0"/>
            </a:rPr>
            <a:t>KMU / </a:t>
          </a:r>
          <a:r>
            <a:rPr lang="it-IT" sz="1600" b="1" i="1" dirty="0">
              <a:latin typeface="Arial" panose="020B0604020202020204" pitchFamily="34" charset="0"/>
            </a:rPr>
            <a:t>STARTUP</a:t>
          </a:r>
          <a:endParaRPr lang="it-IT" sz="1600" b="1" i="1" dirty="0"/>
        </a:p>
      </dgm:t>
    </dgm:pt>
    <dgm:pt modelId="{44F05F09-CA09-4E30-9880-14B8B9770C40}" type="parTrans" cxnId="{00238667-3B68-47F7-BCF7-87D58AE5CF70}">
      <dgm:prSet/>
      <dgm:spPr/>
      <dgm:t>
        <a:bodyPr/>
        <a:lstStyle/>
        <a:p>
          <a:endParaRPr lang="it-IT"/>
        </a:p>
      </dgm:t>
    </dgm:pt>
    <dgm:pt modelId="{89103ACC-08A9-497A-B743-FF14E610F9B5}" type="sibTrans" cxnId="{00238667-3B68-47F7-BCF7-87D58AE5CF70}">
      <dgm:prSet/>
      <dgm:spPr/>
      <dgm:t>
        <a:bodyPr/>
        <a:lstStyle/>
        <a:p>
          <a:endParaRPr lang="it-IT"/>
        </a:p>
      </dgm:t>
    </dgm:pt>
    <dgm:pt modelId="{1235FBCC-AE00-4342-82F2-DF8CD3944018}">
      <dgm:prSet phldrT="[Testo]" custT="1"/>
      <dgm:spPr/>
      <dgm:t>
        <a:bodyPr/>
        <a:lstStyle/>
        <a:p>
          <a:pPr algn="ctr">
            <a:buNone/>
          </a:pPr>
          <a:r>
            <a:rPr lang="it-IT" sz="1200" b="1" kern="1200" dirty="0">
              <a:latin typeface="Arial" panose="020B0604020202020204" pitchFamily="34" charset="0"/>
            </a:rPr>
            <a:t>singole – </a:t>
          </a:r>
          <a:r>
            <a:rPr lang="it-IT" sz="1200" b="1" i="1" kern="1200" dirty="0" err="1">
              <a:latin typeface="Arial" panose="020B0604020202020204" pitchFamily="34" charset="0"/>
            </a:rPr>
            <a:t>einzeln</a:t>
          </a:r>
          <a:r>
            <a:rPr lang="it-IT" sz="1200" b="1" i="1" kern="1200" dirty="0">
              <a:latin typeface="Arial" panose="020B0604020202020204" pitchFamily="34" charset="0"/>
            </a:rPr>
            <a:t> </a:t>
          </a:r>
        </a:p>
        <a:p>
          <a:pPr algn="ctr">
            <a:buNone/>
          </a:pPr>
          <a:r>
            <a:rPr lang="it-IT" sz="1200" kern="1200" dirty="0">
              <a:latin typeface="Arial" panose="020B0604020202020204" pitchFamily="34" charset="0"/>
            </a:rPr>
            <a:t>dal 45% al 60% piccola impresa                          von </a:t>
          </a:r>
          <a:r>
            <a:rPr lang="it-IT" sz="1200" i="1" kern="1200" dirty="0">
              <a:latin typeface="Arial" panose="020B0604020202020204" pitchFamily="34" charset="0"/>
            </a:rPr>
            <a:t>45% bis 60% Klein-</a:t>
          </a:r>
          <a:r>
            <a:rPr lang="it-IT" sz="1200" i="1" kern="1200" dirty="0" err="1">
              <a:latin typeface="Arial" panose="020B0604020202020204" pitchFamily="34" charset="0"/>
            </a:rPr>
            <a:t>U.nehmen</a:t>
          </a:r>
          <a:endParaRPr lang="it-IT" sz="1200" i="1" kern="1200" dirty="0">
            <a:latin typeface="Arial" panose="020B0604020202020204" pitchFamily="34" charset="0"/>
          </a:endParaRPr>
        </a:p>
        <a:p>
          <a:pPr algn="ctr">
            <a:buNone/>
          </a:pPr>
          <a:r>
            <a:rPr lang="it-IT" sz="1200" kern="1200" dirty="0">
              <a:latin typeface="Arial" panose="020B0604020202020204" pitchFamily="34" charset="0"/>
            </a:rPr>
            <a:t>dal 35% al 60% media impresa                       </a:t>
          </a:r>
        </a:p>
        <a:p>
          <a:pPr algn="ctr">
            <a:buNone/>
          </a:pPr>
          <a:r>
            <a:rPr lang="it-IT" sz="1200" kern="1200" dirty="0">
              <a:latin typeface="Arial" panose="020B0604020202020204" pitchFamily="34" charset="0"/>
            </a:rPr>
            <a:t> von 3</a:t>
          </a:r>
          <a:r>
            <a:rPr lang="it-IT" sz="1200" i="1" kern="1200" dirty="0">
              <a:latin typeface="Arial" panose="020B0604020202020204" pitchFamily="34" charset="0"/>
            </a:rPr>
            <a:t>5% bis 60% </a:t>
          </a:r>
          <a:r>
            <a:rPr lang="it-IT" sz="1200" i="1" kern="1200" dirty="0" err="1">
              <a:solidFill>
                <a:prstClr val="black"/>
              </a:solidFill>
              <a:latin typeface="Arial" panose="020B0604020202020204" pitchFamily="34" charset="0"/>
              <a:ea typeface="+mn-ea"/>
              <a:cs typeface="+mn-cs"/>
            </a:rPr>
            <a:t>mittleres</a:t>
          </a:r>
          <a:r>
            <a:rPr lang="it-IT" sz="1200" i="1" kern="1200" dirty="0">
              <a:solidFill>
                <a:prstClr val="black"/>
              </a:solidFill>
              <a:latin typeface="Arial" panose="020B0604020202020204" pitchFamily="34" charset="0"/>
              <a:ea typeface="+mn-ea"/>
              <a:cs typeface="+mn-cs"/>
            </a:rPr>
            <a:t> </a:t>
          </a:r>
          <a:r>
            <a:rPr lang="it-IT" sz="1200" i="1" kern="1200" dirty="0" err="1">
              <a:solidFill>
                <a:prstClr val="black"/>
              </a:solidFill>
              <a:latin typeface="Arial" panose="020B0604020202020204" pitchFamily="34" charset="0"/>
              <a:ea typeface="+mn-ea"/>
              <a:cs typeface="+mn-cs"/>
            </a:rPr>
            <a:t>U.nehmen</a:t>
          </a:r>
          <a:endParaRPr lang="it-IT" sz="1200" i="1" kern="1200" dirty="0">
            <a:solidFill>
              <a:prstClr val="black"/>
            </a:solidFill>
            <a:latin typeface="Arial" panose="020B0604020202020204" pitchFamily="34" charset="0"/>
            <a:ea typeface="+mn-ea"/>
            <a:cs typeface="+mn-cs"/>
          </a:endParaRPr>
        </a:p>
      </dgm:t>
    </dgm:pt>
    <dgm:pt modelId="{9FA72C40-BE65-4AF2-BD8B-EFEC2391D653}" type="parTrans" cxnId="{161AFF01-6429-4BF9-B318-FAD234302FD6}">
      <dgm:prSet/>
      <dgm:spPr/>
      <dgm:t>
        <a:bodyPr/>
        <a:lstStyle/>
        <a:p>
          <a:endParaRPr lang="it-IT"/>
        </a:p>
      </dgm:t>
    </dgm:pt>
    <dgm:pt modelId="{F4862A3E-2AFF-4F46-8808-6F55785BE344}" type="sibTrans" cxnId="{161AFF01-6429-4BF9-B318-FAD234302FD6}">
      <dgm:prSet/>
      <dgm:spPr/>
      <dgm:t>
        <a:bodyPr/>
        <a:lstStyle/>
        <a:p>
          <a:endParaRPr lang="it-IT"/>
        </a:p>
      </dgm:t>
    </dgm:pt>
    <dgm:pt modelId="{D0F4C482-F506-479B-B55D-6C6D54AA546F}">
      <dgm:prSet phldrT="[Testo]" custT="1"/>
      <dgm:spPr/>
      <dgm:t>
        <a:bodyPr/>
        <a:lstStyle/>
        <a:p>
          <a:pPr>
            <a:buFont typeface="Arial" panose="020B0604020202020204" pitchFamily="34" charset="0"/>
            <a:buChar char="•"/>
          </a:pPr>
          <a:r>
            <a:rPr lang="it-IT" sz="1100" b="1" dirty="0">
              <a:latin typeface="Arial" panose="020B0604020202020204" pitchFamily="34" charset="0"/>
            </a:rPr>
            <a:t>in cooperazione tra di esse</a:t>
          </a:r>
        </a:p>
        <a:p>
          <a:pPr>
            <a:buFont typeface="Arial" panose="020B0604020202020204" pitchFamily="34" charset="0"/>
            <a:buChar char="•"/>
          </a:pPr>
          <a:r>
            <a:rPr lang="it-IT" sz="1100" b="1" i="1" dirty="0">
              <a:latin typeface="Arial" panose="020B0604020202020204" pitchFamily="34" charset="0"/>
            </a:rPr>
            <a:t>in </a:t>
          </a:r>
          <a:r>
            <a:rPr lang="it-IT" sz="1100" b="1" i="1" dirty="0" err="1">
              <a:latin typeface="Arial" panose="020B0604020202020204" pitchFamily="34" charset="0"/>
            </a:rPr>
            <a:t>Zusammenarbeit</a:t>
          </a:r>
          <a:r>
            <a:rPr lang="it-IT" sz="1100" b="1" i="1" dirty="0">
              <a:latin typeface="Arial" panose="020B0604020202020204" pitchFamily="34" charset="0"/>
            </a:rPr>
            <a:t> </a:t>
          </a:r>
          <a:r>
            <a:rPr lang="it-IT" sz="1100" b="1" i="1" dirty="0" err="1">
              <a:latin typeface="Arial" panose="020B0604020202020204" pitchFamily="34" charset="0"/>
            </a:rPr>
            <a:t>untereinander</a:t>
          </a:r>
          <a:endParaRPr lang="it-IT" sz="1100" b="1" i="1" dirty="0">
            <a:latin typeface="Arial" panose="020B0604020202020204" pitchFamily="34" charset="0"/>
          </a:endParaRPr>
        </a:p>
        <a:p>
          <a:pPr>
            <a:buFont typeface="Arial" panose="020B0604020202020204" pitchFamily="34" charset="0"/>
            <a:buChar char="•"/>
          </a:pPr>
          <a:r>
            <a:rPr lang="it-IT" sz="1100" i="1" dirty="0">
              <a:solidFill>
                <a:prstClr val="black"/>
              </a:solidFill>
              <a:latin typeface="Arial" panose="020B0604020202020204" pitchFamily="34" charset="0"/>
              <a:ea typeface="+mn-ea"/>
              <a:cs typeface="+mn-cs"/>
            </a:rPr>
            <a:t>dal 60% al 80% </a:t>
          </a:r>
          <a:r>
            <a:rPr lang="it-IT" sz="1100" dirty="0">
              <a:latin typeface="Arial" panose="020B0604020202020204" pitchFamily="34" charset="0"/>
            </a:rPr>
            <a:t>piccola impresa                                  </a:t>
          </a:r>
          <a:r>
            <a:rPr lang="it-IT" sz="1100" i="1" dirty="0">
              <a:latin typeface="Arial" panose="020B0604020202020204" pitchFamily="34" charset="0"/>
            </a:rPr>
            <a:t>v</a:t>
          </a:r>
          <a:r>
            <a:rPr lang="it-IT" sz="1100" i="1" dirty="0">
              <a:solidFill>
                <a:prstClr val="black"/>
              </a:solidFill>
              <a:latin typeface="Arial" panose="020B0604020202020204" pitchFamily="34" charset="0"/>
              <a:ea typeface="+mn-ea"/>
              <a:cs typeface="+mn-cs"/>
            </a:rPr>
            <a:t>on 60% bis 80%</a:t>
          </a:r>
          <a:r>
            <a:rPr lang="it-IT" sz="1100" i="1" dirty="0">
              <a:latin typeface="Arial" panose="020B0604020202020204" pitchFamily="34" charset="0"/>
            </a:rPr>
            <a:t> </a:t>
          </a:r>
          <a:r>
            <a:rPr lang="it-IT" sz="1100" i="1" dirty="0" err="1">
              <a:latin typeface="Arial" panose="020B0604020202020204" pitchFamily="34" charset="0"/>
            </a:rPr>
            <a:t>Kleinunternehmen</a:t>
          </a:r>
          <a:r>
            <a:rPr lang="it-IT" sz="1100" dirty="0">
              <a:latin typeface="Arial" panose="020B0604020202020204" pitchFamily="34" charset="0"/>
            </a:rPr>
            <a:t> </a:t>
          </a:r>
        </a:p>
        <a:p>
          <a:pPr>
            <a:buFont typeface="Arial" panose="020B0604020202020204" pitchFamily="34" charset="0"/>
            <a:buChar char="•"/>
          </a:pPr>
          <a:r>
            <a:rPr lang="it-IT" sz="1100" dirty="0">
              <a:latin typeface="Arial" panose="020B0604020202020204" pitchFamily="34" charset="0"/>
            </a:rPr>
            <a:t>Dal 50% al 75% media impresa                                  v</a:t>
          </a:r>
          <a:r>
            <a:rPr lang="it-IT" sz="1100" i="1" dirty="0">
              <a:solidFill>
                <a:prstClr val="black"/>
              </a:solidFill>
              <a:latin typeface="Arial" panose="020B0604020202020204" pitchFamily="34" charset="0"/>
              <a:ea typeface="+mn-ea"/>
              <a:cs typeface="+mn-cs"/>
            </a:rPr>
            <a:t>on 50% bis 75%</a:t>
          </a:r>
          <a:r>
            <a:rPr lang="it-IT" sz="1100" dirty="0">
              <a:latin typeface="Arial" panose="020B0604020202020204" pitchFamily="34" charset="0"/>
            </a:rPr>
            <a:t> </a:t>
          </a:r>
          <a:r>
            <a:rPr lang="it-IT" sz="1100" i="1" dirty="0" err="1">
              <a:latin typeface="Arial" panose="020B0604020202020204" pitchFamily="34" charset="0"/>
            </a:rPr>
            <a:t>mittleres</a:t>
          </a:r>
          <a:r>
            <a:rPr lang="it-IT" sz="1100" i="1" dirty="0">
              <a:latin typeface="Arial" panose="020B0604020202020204" pitchFamily="34" charset="0"/>
            </a:rPr>
            <a:t> </a:t>
          </a:r>
          <a:r>
            <a:rPr lang="it-IT" sz="1100" i="1" dirty="0" err="1">
              <a:latin typeface="Arial" panose="020B0604020202020204" pitchFamily="34" charset="0"/>
            </a:rPr>
            <a:t>Unternehmen</a:t>
          </a:r>
          <a:r>
            <a:rPr lang="it-IT" sz="1000" dirty="0">
              <a:latin typeface="Arial" panose="020B0604020202020204" pitchFamily="34" charset="0"/>
            </a:rPr>
            <a:t>)</a:t>
          </a:r>
          <a:endParaRPr lang="it-IT" sz="1000" dirty="0"/>
        </a:p>
      </dgm:t>
    </dgm:pt>
    <dgm:pt modelId="{B8727F60-BD71-4825-A5DA-0FD8623C17E8}" type="parTrans" cxnId="{4767AAC1-6E54-4E2B-A571-9D69C6D3320D}">
      <dgm:prSet/>
      <dgm:spPr/>
      <dgm:t>
        <a:bodyPr/>
        <a:lstStyle/>
        <a:p>
          <a:endParaRPr lang="it-IT"/>
        </a:p>
      </dgm:t>
    </dgm:pt>
    <dgm:pt modelId="{C939AC40-85A8-47C9-9328-C68A000D2865}" type="sibTrans" cxnId="{4767AAC1-6E54-4E2B-A571-9D69C6D3320D}">
      <dgm:prSet/>
      <dgm:spPr/>
      <dgm:t>
        <a:bodyPr/>
        <a:lstStyle/>
        <a:p>
          <a:endParaRPr lang="it-IT"/>
        </a:p>
      </dgm:t>
    </dgm:pt>
    <dgm:pt modelId="{F47AF1B5-0248-4F63-8D7A-942C69DD2084}">
      <dgm:prSet phldrT="[Testo]" custT="1"/>
      <dgm:spPr/>
      <dgm:t>
        <a:bodyPr/>
        <a:lstStyle/>
        <a:p>
          <a:r>
            <a:rPr lang="it-IT" sz="1800" b="1" dirty="0">
              <a:latin typeface="Arial" panose="020B0604020202020204" pitchFamily="34" charset="0"/>
              <a:cs typeface="Arial" panose="020B0604020202020204" pitchFamily="34" charset="0"/>
            </a:rPr>
            <a:t>Grande impresa</a:t>
          </a:r>
        </a:p>
        <a:p>
          <a:r>
            <a:rPr lang="it-IT" sz="1800" b="1" dirty="0" err="1">
              <a:latin typeface="Arial" panose="020B0604020202020204" pitchFamily="34" charset="0"/>
              <a:cs typeface="Arial" panose="020B0604020202020204" pitchFamily="34" charset="0"/>
            </a:rPr>
            <a:t>Gro</a:t>
          </a:r>
          <a:r>
            <a:rPr lang="de-DE" sz="1800" b="1" dirty="0">
              <a:latin typeface="Arial" panose="020B0604020202020204" pitchFamily="34" charset="0"/>
              <a:cs typeface="Arial" panose="020B0604020202020204" pitchFamily="34" charset="0"/>
            </a:rPr>
            <a:t>ß</a:t>
          </a:r>
          <a:r>
            <a:rPr lang="it-IT" sz="1800" b="1" dirty="0" err="1">
              <a:latin typeface="Arial" panose="020B0604020202020204" pitchFamily="34" charset="0"/>
              <a:cs typeface="Arial" panose="020B0604020202020204" pitchFamily="34" charset="0"/>
            </a:rPr>
            <a:t>unternehmen</a:t>
          </a:r>
          <a:endParaRPr lang="it-IT" sz="1800" b="1" dirty="0">
            <a:latin typeface="Arial" panose="020B0604020202020204" pitchFamily="34" charset="0"/>
            <a:cs typeface="Arial" panose="020B0604020202020204" pitchFamily="34" charset="0"/>
          </a:endParaRPr>
        </a:p>
      </dgm:t>
    </dgm:pt>
    <dgm:pt modelId="{67CB9A02-6688-471F-8041-9D63E0F665A6}" type="parTrans" cxnId="{4C9F91C7-8CCC-4E73-8CC1-C08328BA7B64}">
      <dgm:prSet/>
      <dgm:spPr/>
      <dgm:t>
        <a:bodyPr/>
        <a:lstStyle/>
        <a:p>
          <a:endParaRPr lang="it-IT"/>
        </a:p>
      </dgm:t>
    </dgm:pt>
    <dgm:pt modelId="{5507A20F-3A16-4E00-ACBC-9F9FE007C3C9}" type="sibTrans" cxnId="{4C9F91C7-8CCC-4E73-8CC1-C08328BA7B64}">
      <dgm:prSet/>
      <dgm:spPr/>
      <dgm:t>
        <a:bodyPr/>
        <a:lstStyle/>
        <a:p>
          <a:endParaRPr lang="it-IT"/>
        </a:p>
      </dgm:t>
    </dgm:pt>
    <dgm:pt modelId="{A97A9754-CC97-4577-8FA3-7608F1579D46}">
      <dgm:prSet phldrT="[Testo]" custT="1"/>
      <dgm:spPr/>
      <dgm:t>
        <a:bodyPr/>
        <a:lstStyle/>
        <a:p>
          <a:pPr>
            <a:buNone/>
          </a:pPr>
          <a:r>
            <a:rPr lang="it-IT" sz="1200" b="1" dirty="0">
              <a:latin typeface="Arial" panose="020B0604020202020204" pitchFamily="34" charset="0"/>
            </a:rPr>
            <a:t>singole – </a:t>
          </a:r>
          <a:r>
            <a:rPr lang="it-IT" sz="1200" b="1" dirty="0" err="1">
              <a:latin typeface="Arial" panose="020B0604020202020204" pitchFamily="34" charset="0"/>
            </a:rPr>
            <a:t>e</a:t>
          </a:r>
          <a:r>
            <a:rPr lang="it-IT" sz="1200" b="1" i="1" dirty="0" err="1">
              <a:latin typeface="Arial" panose="020B0604020202020204" pitchFamily="34" charset="0"/>
            </a:rPr>
            <a:t>inzeln</a:t>
          </a:r>
          <a:endParaRPr lang="it-IT" sz="1200" b="1" i="1" dirty="0">
            <a:latin typeface="Arial" panose="020B0604020202020204" pitchFamily="34" charset="0"/>
          </a:endParaRPr>
        </a:p>
        <a:p>
          <a:pPr>
            <a:buNone/>
          </a:pPr>
          <a:r>
            <a:rPr lang="it-IT" sz="1100" dirty="0">
              <a:latin typeface="Arial" panose="020B0604020202020204" pitchFamily="34" charset="0"/>
            </a:rPr>
            <a:t>Dal 25% al 50%</a:t>
          </a:r>
        </a:p>
        <a:p>
          <a:pPr>
            <a:buNone/>
          </a:pPr>
          <a:r>
            <a:rPr lang="it-IT" sz="1100" i="1" dirty="0">
              <a:latin typeface="Arial" panose="020B0604020202020204" pitchFamily="34" charset="0"/>
            </a:rPr>
            <a:t>Von 25% bis 50%</a:t>
          </a:r>
          <a:endParaRPr lang="it-IT" sz="1100" dirty="0">
            <a:latin typeface="Arial" panose="020B0604020202020204" pitchFamily="34" charset="0"/>
          </a:endParaRPr>
        </a:p>
      </dgm:t>
    </dgm:pt>
    <dgm:pt modelId="{4FFD1E94-803C-4AAC-AE79-0E4FDAAB2EE4}" type="parTrans" cxnId="{969A62C9-27FF-4592-8E6D-50F67BCE7BC3}">
      <dgm:prSet/>
      <dgm:spPr/>
      <dgm:t>
        <a:bodyPr/>
        <a:lstStyle/>
        <a:p>
          <a:endParaRPr lang="it-IT"/>
        </a:p>
      </dgm:t>
    </dgm:pt>
    <dgm:pt modelId="{44980532-7D3D-4435-AC94-9280A97DFB36}" type="sibTrans" cxnId="{969A62C9-27FF-4592-8E6D-50F67BCE7BC3}">
      <dgm:prSet/>
      <dgm:spPr/>
      <dgm:t>
        <a:bodyPr/>
        <a:lstStyle/>
        <a:p>
          <a:endParaRPr lang="it-IT"/>
        </a:p>
      </dgm:t>
    </dgm:pt>
    <dgm:pt modelId="{9B723C2F-C636-41B4-9264-65A5A5F359B0}">
      <dgm:prSet phldrT="[Testo]" custT="1"/>
      <dgm:spPr/>
      <dgm:t>
        <a:bodyPr/>
        <a:lstStyle/>
        <a:p>
          <a:pPr marL="0" lvl="0" algn="ctr" defTabSz="466725">
            <a:lnSpc>
              <a:spcPct val="90000"/>
            </a:lnSpc>
            <a:spcBef>
              <a:spcPct val="0"/>
            </a:spcBef>
            <a:spcAft>
              <a:spcPct val="35000"/>
            </a:spcAft>
            <a:buFont typeface="Arial" panose="020B0604020202020204" pitchFamily="34" charset="0"/>
            <a:buNone/>
          </a:pPr>
          <a:r>
            <a:rPr lang="it-IT" sz="1050" b="1" kern="1200" dirty="0">
              <a:latin typeface="Arial" panose="020B0604020202020204" pitchFamily="34" charset="0"/>
            </a:rPr>
            <a:t>in cooperazione con PMI</a:t>
          </a:r>
        </a:p>
        <a:p>
          <a:pPr marL="0" lvl="0" algn="ctr" defTabSz="466725">
            <a:lnSpc>
              <a:spcPct val="90000"/>
            </a:lnSpc>
            <a:spcBef>
              <a:spcPct val="0"/>
            </a:spcBef>
            <a:spcAft>
              <a:spcPct val="35000"/>
            </a:spcAft>
            <a:buFont typeface="Arial" panose="020B0604020202020204" pitchFamily="34" charset="0"/>
            <a:buChar char="•"/>
          </a:pPr>
          <a:r>
            <a:rPr lang="it-IT" sz="1050" b="1" i="1" kern="1200" dirty="0">
              <a:latin typeface="Arial" panose="020B0604020202020204" pitchFamily="34" charset="0"/>
            </a:rPr>
            <a:t>in </a:t>
          </a:r>
          <a:r>
            <a:rPr lang="it-IT" sz="1050" b="1" i="1" kern="1200" dirty="0" err="1">
              <a:latin typeface="Arial" panose="020B0604020202020204" pitchFamily="34" charset="0"/>
            </a:rPr>
            <a:t>Zusammenarbeit</a:t>
          </a:r>
          <a:r>
            <a:rPr lang="it-IT" sz="1050" b="1" i="1" kern="1200" dirty="0">
              <a:latin typeface="Arial" panose="020B0604020202020204" pitchFamily="34" charset="0"/>
            </a:rPr>
            <a:t> </a:t>
          </a:r>
          <a:r>
            <a:rPr lang="it-IT" sz="1050" b="1" i="1" kern="1200" dirty="0" err="1">
              <a:latin typeface="Arial" panose="020B0604020202020204" pitchFamily="34" charset="0"/>
            </a:rPr>
            <a:t>mit</a:t>
          </a:r>
          <a:r>
            <a:rPr lang="it-IT" sz="1050" b="1" i="1" kern="1200" dirty="0">
              <a:latin typeface="Arial" panose="020B0604020202020204" pitchFamily="34" charset="0"/>
            </a:rPr>
            <a:t> KMU</a:t>
          </a:r>
        </a:p>
        <a:p>
          <a:pPr marL="0" lvl="0" algn="ctr" defTabSz="533400">
            <a:lnSpc>
              <a:spcPct val="90000"/>
            </a:lnSpc>
            <a:spcBef>
              <a:spcPct val="0"/>
            </a:spcBef>
            <a:spcAft>
              <a:spcPct val="35000"/>
            </a:spcAft>
            <a:buFont typeface="Arial" panose="020B0604020202020204" pitchFamily="34" charset="0"/>
            <a:buNone/>
          </a:pPr>
          <a:r>
            <a:rPr lang="it-IT" sz="1100" kern="1200" dirty="0">
              <a:latin typeface="Arial" panose="020B0604020202020204" pitchFamily="34" charset="0"/>
            </a:rPr>
            <a:t>Dal 40% al 65% </a:t>
          </a:r>
        </a:p>
        <a:p>
          <a:pPr marL="0" lvl="0" algn="ctr" defTabSz="533400">
            <a:lnSpc>
              <a:spcPct val="90000"/>
            </a:lnSpc>
            <a:spcBef>
              <a:spcPct val="0"/>
            </a:spcBef>
            <a:spcAft>
              <a:spcPct val="35000"/>
            </a:spcAft>
            <a:buFont typeface="Arial" panose="020B0604020202020204" pitchFamily="34" charset="0"/>
            <a:buNone/>
          </a:pPr>
          <a:r>
            <a:rPr lang="it-IT" sz="1100" i="1" kern="1200" dirty="0">
              <a:solidFill>
                <a:prstClr val="black"/>
              </a:solidFill>
              <a:latin typeface="Arial" panose="020B0604020202020204" pitchFamily="34" charset="0"/>
              <a:ea typeface="+mn-ea"/>
              <a:cs typeface="+mn-cs"/>
            </a:rPr>
            <a:t>Von 40% bis 65%</a:t>
          </a:r>
        </a:p>
      </dgm:t>
    </dgm:pt>
    <dgm:pt modelId="{A4832C23-4854-4327-8374-58DC28EE9E38}" type="parTrans" cxnId="{D20B2826-C3EB-4BE4-B875-040E66E89516}">
      <dgm:prSet/>
      <dgm:spPr/>
      <dgm:t>
        <a:bodyPr/>
        <a:lstStyle/>
        <a:p>
          <a:endParaRPr lang="it-IT"/>
        </a:p>
      </dgm:t>
    </dgm:pt>
    <dgm:pt modelId="{99C6351A-2040-4426-BEF9-2A23672E8C94}" type="sibTrans" cxnId="{D20B2826-C3EB-4BE4-B875-040E66E89516}">
      <dgm:prSet/>
      <dgm:spPr/>
      <dgm:t>
        <a:bodyPr/>
        <a:lstStyle/>
        <a:p>
          <a:endParaRPr lang="it-IT"/>
        </a:p>
      </dgm:t>
    </dgm:pt>
    <dgm:pt modelId="{3AEA2153-94BD-404F-8C83-1B3EFD05141E}">
      <dgm:prSet custT="1"/>
      <dgm:spPr/>
      <dgm:t>
        <a:bodyPr/>
        <a:lstStyle/>
        <a:p>
          <a:r>
            <a:rPr lang="it-IT" sz="1800" b="1">
              <a:latin typeface="Arial" panose="020B0604020202020204" pitchFamily="34" charset="0"/>
              <a:cs typeface="Arial" panose="020B0604020202020204" pitchFamily="34" charset="0"/>
            </a:rPr>
            <a:t>Istituti di ricerca Forschung/ </a:t>
          </a:r>
          <a:r>
            <a:rPr lang="it-IT" sz="1800" b="1" err="1">
              <a:latin typeface="Arial" panose="020B0604020202020204" pitchFamily="34" charset="0"/>
              <a:cs typeface="Arial" panose="020B0604020202020204" pitchFamily="34" charset="0"/>
            </a:rPr>
            <a:t>Wissensverbreitungs</a:t>
          </a:r>
          <a:r>
            <a:rPr lang="it-IT" sz="1800" b="1">
              <a:latin typeface="Arial" panose="020B0604020202020204" pitchFamily="34" charset="0"/>
              <a:cs typeface="Arial" panose="020B0604020202020204" pitchFamily="34" charset="0"/>
            </a:rPr>
            <a:t>- </a:t>
          </a:r>
          <a:r>
            <a:rPr lang="it-IT" sz="1800" b="1" err="1">
              <a:latin typeface="Arial" panose="020B0604020202020204" pitchFamily="34" charset="0"/>
              <a:cs typeface="Arial" panose="020B0604020202020204" pitchFamily="34" charset="0"/>
            </a:rPr>
            <a:t>einrichtungen</a:t>
          </a:r>
          <a:r>
            <a:rPr lang="it-IT" sz="1800" b="1">
              <a:latin typeface="Arial" panose="020B0604020202020204" pitchFamily="34" charset="0"/>
              <a:cs typeface="Arial" panose="020B0604020202020204" pitchFamily="34" charset="0"/>
            </a:rPr>
            <a:t> </a:t>
          </a:r>
          <a:endParaRPr lang="it-IT" sz="1800"/>
        </a:p>
      </dgm:t>
    </dgm:pt>
    <dgm:pt modelId="{4298BE6F-E179-46C8-B39B-E182BD8ECB46}" type="parTrans" cxnId="{5B3C03E1-970D-4050-AB52-6E180BE12D43}">
      <dgm:prSet/>
      <dgm:spPr/>
      <dgm:t>
        <a:bodyPr/>
        <a:lstStyle/>
        <a:p>
          <a:endParaRPr lang="it-IT"/>
        </a:p>
      </dgm:t>
    </dgm:pt>
    <dgm:pt modelId="{B2DEEC48-A184-4825-AC68-6579F55B3A5C}" type="sibTrans" cxnId="{5B3C03E1-970D-4050-AB52-6E180BE12D43}">
      <dgm:prSet/>
      <dgm:spPr/>
      <dgm:t>
        <a:bodyPr/>
        <a:lstStyle/>
        <a:p>
          <a:endParaRPr lang="it-IT"/>
        </a:p>
      </dgm:t>
    </dgm:pt>
    <dgm:pt modelId="{01751D07-62E2-4E08-8D4B-C9AA8CA56AC8}">
      <dgm:prSet custT="1"/>
      <dgm:spPr/>
      <dgm:t>
        <a:bodyPr/>
        <a:lstStyle/>
        <a:p>
          <a:r>
            <a:rPr lang="it-IT" sz="1050" b="1" dirty="0">
              <a:latin typeface="Arial" panose="020B0604020202020204" pitchFamily="34" charset="0"/>
              <a:cs typeface="Arial" panose="020B0604020202020204" pitchFamily="34" charset="0"/>
            </a:rPr>
            <a:t>in collaborazione con uno o più istituti di ricerca + PMI</a:t>
          </a:r>
        </a:p>
        <a:p>
          <a:r>
            <a:rPr lang="it-IT" sz="1000" b="1" i="1" dirty="0">
              <a:latin typeface="Arial" panose="020B0604020202020204" pitchFamily="34" charset="0"/>
              <a:cs typeface="Arial" panose="020B0604020202020204" pitchFamily="34" charset="0"/>
            </a:rPr>
            <a:t>in </a:t>
          </a:r>
          <a:r>
            <a:rPr lang="it-IT" sz="1000" b="1" i="1" dirty="0" err="1">
              <a:latin typeface="Arial" panose="020B0604020202020204" pitchFamily="34" charset="0"/>
              <a:cs typeface="Arial" panose="020B0604020202020204" pitchFamily="34" charset="0"/>
            </a:rPr>
            <a:t>Zusammenarbeit</a:t>
          </a:r>
          <a:r>
            <a:rPr lang="it-IT" sz="1000" b="1" i="1" dirty="0">
              <a:latin typeface="Arial" panose="020B0604020202020204" pitchFamily="34" charset="0"/>
              <a:cs typeface="Arial" panose="020B0604020202020204" pitchFamily="34" charset="0"/>
            </a:rPr>
            <a:t> </a:t>
          </a:r>
          <a:r>
            <a:rPr lang="it-IT" sz="1000" b="1" i="1" dirty="0" err="1">
              <a:latin typeface="Arial" panose="020B0604020202020204" pitchFamily="34" charset="0"/>
              <a:cs typeface="Arial" panose="020B0604020202020204" pitchFamily="34" charset="0"/>
            </a:rPr>
            <a:t>mit</a:t>
          </a:r>
          <a:r>
            <a:rPr lang="it-IT" sz="1000" b="1" i="1" dirty="0">
              <a:latin typeface="Arial" panose="020B0604020202020204" pitchFamily="34" charset="0"/>
              <a:cs typeface="Arial" panose="020B0604020202020204" pitchFamily="34" charset="0"/>
            </a:rPr>
            <a:t> </a:t>
          </a:r>
          <a:r>
            <a:rPr lang="it-IT" sz="1000" b="1" i="1" dirty="0" err="1">
              <a:latin typeface="Arial" panose="020B0604020202020204" pitchFamily="34" charset="0"/>
              <a:cs typeface="Arial" panose="020B0604020202020204" pitchFamily="34" charset="0"/>
            </a:rPr>
            <a:t>einer</a:t>
          </a:r>
          <a:r>
            <a:rPr lang="it-IT" sz="1000" b="1" i="1" dirty="0">
              <a:latin typeface="Arial" panose="020B0604020202020204" pitchFamily="34" charset="0"/>
              <a:cs typeface="Arial" panose="020B0604020202020204" pitchFamily="34" charset="0"/>
            </a:rPr>
            <a:t> </a:t>
          </a:r>
          <a:r>
            <a:rPr lang="it-IT" sz="1000" b="1" i="1" dirty="0" err="1">
              <a:latin typeface="Arial" panose="020B0604020202020204" pitchFamily="34" charset="0"/>
              <a:cs typeface="Arial" panose="020B0604020202020204" pitchFamily="34" charset="0"/>
            </a:rPr>
            <a:t>oder</a:t>
          </a:r>
          <a:r>
            <a:rPr lang="it-IT" sz="1000" b="1" i="1" dirty="0">
              <a:latin typeface="Arial" panose="020B0604020202020204" pitchFamily="34" charset="0"/>
              <a:cs typeface="Arial" panose="020B0604020202020204" pitchFamily="34" charset="0"/>
            </a:rPr>
            <a:t> </a:t>
          </a:r>
          <a:r>
            <a:rPr lang="it-IT" sz="1000" b="1" i="1" dirty="0" err="1">
              <a:latin typeface="Arial" panose="020B0604020202020204" pitchFamily="34" charset="0"/>
              <a:cs typeface="Arial" panose="020B0604020202020204" pitchFamily="34" charset="0"/>
            </a:rPr>
            <a:t>mehreren</a:t>
          </a:r>
          <a:r>
            <a:rPr lang="it-IT" sz="1000" b="1" i="1" dirty="0">
              <a:latin typeface="Arial" panose="020B0604020202020204" pitchFamily="34" charset="0"/>
              <a:cs typeface="Arial" panose="020B0604020202020204" pitchFamily="34" charset="0"/>
            </a:rPr>
            <a:t> </a:t>
          </a:r>
          <a:r>
            <a:rPr lang="it-IT" sz="1000" b="1" i="1" dirty="0" err="1">
              <a:latin typeface="Arial" panose="020B0604020202020204" pitchFamily="34" charset="0"/>
              <a:cs typeface="Arial" panose="020B0604020202020204" pitchFamily="34" charset="0"/>
            </a:rPr>
            <a:t>Forschungs</a:t>
          </a:r>
          <a:r>
            <a:rPr lang="it-IT" sz="1000" b="1" i="1" dirty="0">
              <a:latin typeface="Arial" panose="020B0604020202020204" pitchFamily="34" charset="0"/>
              <a:cs typeface="Arial" panose="020B0604020202020204" pitchFamily="34" charset="0"/>
            </a:rPr>
            <a:t>- </a:t>
          </a:r>
          <a:r>
            <a:rPr lang="it-IT" sz="1000" b="1" i="1" dirty="0" err="1">
              <a:latin typeface="Arial" panose="020B0604020202020204" pitchFamily="34" charset="0"/>
              <a:cs typeface="Arial" panose="020B0604020202020204" pitchFamily="34" charset="0"/>
            </a:rPr>
            <a:t>oder</a:t>
          </a:r>
          <a:r>
            <a:rPr lang="it-IT" sz="1000" b="1" i="1" dirty="0">
              <a:latin typeface="Arial" panose="020B0604020202020204" pitchFamily="34" charset="0"/>
              <a:cs typeface="Arial" panose="020B0604020202020204" pitchFamily="34" charset="0"/>
            </a:rPr>
            <a:t> </a:t>
          </a:r>
          <a:r>
            <a:rPr lang="it-IT" sz="1000" b="1" i="1" dirty="0" err="1">
              <a:latin typeface="Arial" panose="020B0604020202020204" pitchFamily="34" charset="0"/>
              <a:cs typeface="Arial" panose="020B0604020202020204" pitchFamily="34" charset="0"/>
            </a:rPr>
            <a:t>Wissensverbreitungs</a:t>
          </a:r>
          <a:r>
            <a:rPr lang="it-IT" sz="1000" b="1" i="1" dirty="0">
              <a:latin typeface="Arial" panose="020B0604020202020204" pitchFamily="34" charset="0"/>
              <a:cs typeface="Arial" panose="020B0604020202020204" pitchFamily="34" charset="0"/>
            </a:rPr>
            <a:t>_ </a:t>
          </a:r>
          <a:r>
            <a:rPr lang="it-IT" sz="1000" b="1" i="1" dirty="0" err="1">
              <a:latin typeface="Arial" panose="020B0604020202020204" pitchFamily="34" charset="0"/>
              <a:cs typeface="Arial" panose="020B0604020202020204" pitchFamily="34" charset="0"/>
            </a:rPr>
            <a:t>einrichtungen</a:t>
          </a:r>
          <a:r>
            <a:rPr lang="it-IT" sz="1000" b="1" i="1" dirty="0">
              <a:latin typeface="Arial" panose="020B0604020202020204" pitchFamily="34" charset="0"/>
              <a:cs typeface="Arial" panose="020B0604020202020204" pitchFamily="34" charset="0"/>
            </a:rPr>
            <a:t> +KMU</a:t>
          </a:r>
        </a:p>
        <a:p>
          <a:r>
            <a:rPr lang="it-IT" sz="1100" dirty="0">
              <a:latin typeface="Arial" panose="020B0604020202020204" pitchFamily="34" charset="0"/>
            </a:rPr>
            <a:t>Dal 40% al 65% </a:t>
          </a:r>
        </a:p>
        <a:p>
          <a:pPr>
            <a:buFont typeface="Arial" panose="020B0604020202020204" pitchFamily="34" charset="0"/>
            <a:buNone/>
          </a:pPr>
          <a:r>
            <a:rPr lang="it-IT" sz="1100" i="1" dirty="0">
              <a:solidFill>
                <a:prstClr val="black"/>
              </a:solidFill>
              <a:latin typeface="Arial" panose="020B0604020202020204" pitchFamily="34" charset="0"/>
              <a:ea typeface="+mn-ea"/>
              <a:cs typeface="+mn-cs"/>
            </a:rPr>
            <a:t>Von 40% bis 65%</a:t>
          </a:r>
          <a:endParaRPr lang="it-IT" sz="1100" b="1" i="1" dirty="0">
            <a:latin typeface="Arial" panose="020B0604020202020204" pitchFamily="34" charset="0"/>
            <a:cs typeface="Arial" panose="020B0604020202020204" pitchFamily="34" charset="0"/>
          </a:endParaRPr>
        </a:p>
      </dgm:t>
    </dgm:pt>
    <dgm:pt modelId="{AF9F8304-37CE-40CA-9879-C68A0D016527}" type="parTrans" cxnId="{FC06EC5F-7235-4A23-B88E-CC0433FBEE7A}">
      <dgm:prSet/>
      <dgm:spPr/>
      <dgm:t>
        <a:bodyPr/>
        <a:lstStyle/>
        <a:p>
          <a:endParaRPr lang="it-IT"/>
        </a:p>
      </dgm:t>
    </dgm:pt>
    <dgm:pt modelId="{6F18F6B7-FAEA-480F-8D20-B21C50B6D66E}" type="sibTrans" cxnId="{FC06EC5F-7235-4A23-B88E-CC0433FBEE7A}">
      <dgm:prSet/>
      <dgm:spPr/>
      <dgm:t>
        <a:bodyPr/>
        <a:lstStyle/>
        <a:p>
          <a:endParaRPr lang="it-IT"/>
        </a:p>
      </dgm:t>
    </dgm:pt>
    <dgm:pt modelId="{0CA258A7-45AE-4041-ADC9-F69857F0D78E}">
      <dgm:prSet custT="1"/>
      <dgm:spPr/>
      <dgm:t>
        <a:bodyPr/>
        <a:lstStyle/>
        <a:p>
          <a:pPr>
            <a:buNone/>
          </a:pPr>
          <a:r>
            <a:rPr lang="it-IT" sz="1200" b="1">
              <a:latin typeface="Arial" panose="020B0604020202020204" pitchFamily="34" charset="0"/>
            </a:rPr>
            <a:t>singole – </a:t>
          </a:r>
          <a:r>
            <a:rPr lang="it-IT" sz="1200" b="1" i="1" err="1">
              <a:latin typeface="Arial" panose="020B0604020202020204" pitchFamily="34" charset="0"/>
            </a:rPr>
            <a:t>einzeln</a:t>
          </a:r>
          <a:endParaRPr lang="it-IT" sz="1200" b="1" i="1">
            <a:latin typeface="Arial" panose="020B0604020202020204" pitchFamily="34" charset="0"/>
          </a:endParaRPr>
        </a:p>
        <a:p>
          <a:pPr>
            <a:buNone/>
          </a:pPr>
          <a:r>
            <a:rPr lang="it-IT" sz="1050" b="0" i="1">
              <a:latin typeface="Arial" panose="020B0604020202020204" pitchFamily="34" charset="0"/>
            </a:rPr>
            <a:t>Non possibile</a:t>
          </a:r>
        </a:p>
      </dgm:t>
    </dgm:pt>
    <dgm:pt modelId="{40C5A150-F93F-4E2B-9523-D54BE585ECC3}" type="parTrans" cxnId="{87096710-571F-4367-A285-57151D528C6A}">
      <dgm:prSet/>
      <dgm:spPr/>
      <dgm:t>
        <a:bodyPr/>
        <a:lstStyle/>
        <a:p>
          <a:endParaRPr lang="it-IT"/>
        </a:p>
      </dgm:t>
    </dgm:pt>
    <dgm:pt modelId="{AA320511-1B1D-4122-8F26-5583A0B3656C}" type="sibTrans" cxnId="{87096710-571F-4367-A285-57151D528C6A}">
      <dgm:prSet/>
      <dgm:spPr/>
      <dgm:t>
        <a:bodyPr/>
        <a:lstStyle/>
        <a:p>
          <a:endParaRPr lang="it-IT"/>
        </a:p>
      </dgm:t>
    </dgm:pt>
    <dgm:pt modelId="{EBCE7184-9BEA-4A90-BFBC-1A52B442AF13}">
      <dgm:prSet custT="1"/>
      <dgm:spPr/>
      <dgm:t>
        <a:bodyPr/>
        <a:lstStyle/>
        <a:p>
          <a:pPr>
            <a:buFont typeface="Arial" panose="020B0604020202020204" pitchFamily="34" charset="0"/>
          </a:pPr>
          <a:r>
            <a:rPr lang="it-IT" sz="1100" b="1" kern="1200" dirty="0">
              <a:latin typeface="Arial" panose="020B0604020202020204" pitchFamily="34" charset="0"/>
            </a:rPr>
            <a:t>in cooperazione con PMI</a:t>
          </a:r>
        </a:p>
        <a:p>
          <a:pPr>
            <a:buFont typeface="Arial" panose="020B0604020202020204" pitchFamily="34" charset="0"/>
          </a:pPr>
          <a:r>
            <a:rPr lang="it-IT" sz="1050" b="1" i="1" kern="1200" dirty="0">
              <a:latin typeface="Arial" panose="020B0604020202020204" pitchFamily="34" charset="0"/>
            </a:rPr>
            <a:t>in </a:t>
          </a:r>
          <a:r>
            <a:rPr lang="it-IT" sz="1050" b="1" i="1" kern="1200" dirty="0" err="1">
              <a:latin typeface="Arial" panose="020B0604020202020204" pitchFamily="34" charset="0"/>
            </a:rPr>
            <a:t>Zusammenarbeit</a:t>
          </a:r>
          <a:r>
            <a:rPr lang="it-IT" sz="1050" b="1" i="1" kern="1200" dirty="0">
              <a:latin typeface="Arial" panose="020B0604020202020204" pitchFamily="34" charset="0"/>
            </a:rPr>
            <a:t> </a:t>
          </a:r>
          <a:r>
            <a:rPr lang="it-IT" sz="1050" b="1" i="1" kern="1200" dirty="0" err="1">
              <a:latin typeface="Arial" panose="020B0604020202020204" pitchFamily="34" charset="0"/>
            </a:rPr>
            <a:t>mit</a:t>
          </a:r>
          <a:r>
            <a:rPr lang="it-IT" sz="1050" b="1" i="1" kern="1200" dirty="0">
              <a:latin typeface="Arial" panose="020B0604020202020204" pitchFamily="34" charset="0"/>
            </a:rPr>
            <a:t> KMU</a:t>
          </a:r>
        </a:p>
        <a:p>
          <a:pPr>
            <a:buFont typeface="Arial" panose="020B0604020202020204" pitchFamily="34" charset="0"/>
          </a:pPr>
          <a:r>
            <a:rPr lang="it-IT" sz="1100" b="0" i="1" kern="1200" dirty="0">
              <a:solidFill>
                <a:prstClr val="black"/>
              </a:solidFill>
              <a:latin typeface="Arial" panose="020B0604020202020204" pitchFamily="34" charset="0"/>
              <a:ea typeface="+mn-ea"/>
              <a:cs typeface="+mn-cs"/>
            </a:rPr>
            <a:t>Fino al 100% </a:t>
          </a:r>
        </a:p>
        <a:p>
          <a:pPr>
            <a:buFont typeface="Arial" panose="020B0604020202020204" pitchFamily="34" charset="0"/>
          </a:pPr>
          <a:r>
            <a:rPr lang="it-IT" sz="1100" b="0" i="1" kern="1200" dirty="0">
              <a:solidFill>
                <a:prstClr val="black"/>
              </a:solidFill>
              <a:latin typeface="Arial" panose="020B0604020202020204" pitchFamily="34" charset="0"/>
              <a:ea typeface="+mn-ea"/>
              <a:cs typeface="+mn-cs"/>
            </a:rPr>
            <a:t>bis zu100%</a:t>
          </a:r>
        </a:p>
      </dgm:t>
    </dgm:pt>
    <dgm:pt modelId="{A9B7C8AD-C30A-4296-B8FF-8F24935355CD}" type="parTrans" cxnId="{3D634B23-6FFD-480E-8FBA-B78B7021F0F9}">
      <dgm:prSet/>
      <dgm:spPr/>
      <dgm:t>
        <a:bodyPr/>
        <a:lstStyle/>
        <a:p>
          <a:endParaRPr lang="it-IT"/>
        </a:p>
      </dgm:t>
    </dgm:pt>
    <dgm:pt modelId="{DD6C154C-6680-4AB0-B030-D8B6B02D207C}" type="sibTrans" cxnId="{3D634B23-6FFD-480E-8FBA-B78B7021F0F9}">
      <dgm:prSet/>
      <dgm:spPr/>
      <dgm:t>
        <a:bodyPr/>
        <a:lstStyle/>
        <a:p>
          <a:endParaRPr lang="it-IT"/>
        </a:p>
      </dgm:t>
    </dgm:pt>
    <dgm:pt modelId="{E5054FB3-F8D6-4CB7-9D78-399EFCD06AA2}">
      <dgm:prSet custT="1"/>
      <dgm:spPr/>
      <dgm:t>
        <a:bodyPr/>
        <a:lstStyle/>
        <a:p>
          <a:pPr marL="0" lvl="0" algn="ctr" defTabSz="444500">
            <a:lnSpc>
              <a:spcPct val="90000"/>
            </a:lnSpc>
            <a:spcBef>
              <a:spcPct val="0"/>
            </a:spcBef>
            <a:spcAft>
              <a:spcPct val="35000"/>
            </a:spcAft>
            <a:buNone/>
          </a:pPr>
          <a:r>
            <a:rPr lang="it-IT" sz="1050" b="1" kern="1200" dirty="0">
              <a:latin typeface="Arial" panose="020B0604020202020204" pitchFamily="34" charset="0"/>
              <a:cs typeface="Arial" panose="020B0604020202020204" pitchFamily="34" charset="0"/>
            </a:rPr>
            <a:t>in collaborazione con uno o più istituti di ricerca </a:t>
          </a:r>
        </a:p>
        <a:p>
          <a:pPr marL="0" lvl="0" algn="ctr" defTabSz="444500">
            <a:lnSpc>
              <a:spcPct val="90000"/>
            </a:lnSpc>
            <a:spcBef>
              <a:spcPct val="0"/>
            </a:spcBef>
            <a:spcAft>
              <a:spcPct val="35000"/>
            </a:spcAft>
            <a:buNone/>
          </a:pPr>
          <a:r>
            <a:rPr lang="it-IT" sz="1000" b="1" i="1" kern="1200" dirty="0">
              <a:latin typeface="Arial" panose="020B0604020202020204" pitchFamily="34" charset="0"/>
              <a:cs typeface="Arial" panose="020B0604020202020204" pitchFamily="34" charset="0"/>
            </a:rPr>
            <a:t>in </a:t>
          </a:r>
          <a:r>
            <a:rPr lang="it-IT" sz="1000" b="1" i="1" kern="1200" dirty="0" err="1">
              <a:latin typeface="Arial" panose="020B0604020202020204" pitchFamily="34" charset="0"/>
              <a:cs typeface="Arial" panose="020B0604020202020204" pitchFamily="34" charset="0"/>
            </a:rPr>
            <a:t>Zusammenarbeit</a:t>
          </a:r>
          <a:r>
            <a:rPr lang="it-IT" sz="1000" b="1" i="1" kern="1200" dirty="0">
              <a:latin typeface="Arial" panose="020B0604020202020204" pitchFamily="34" charset="0"/>
              <a:cs typeface="Arial" panose="020B0604020202020204" pitchFamily="34" charset="0"/>
            </a:rPr>
            <a:t> </a:t>
          </a:r>
          <a:r>
            <a:rPr lang="it-IT" sz="1000" b="1" i="1" kern="1200" dirty="0" err="1">
              <a:latin typeface="Arial" panose="020B0604020202020204" pitchFamily="34" charset="0"/>
              <a:cs typeface="Arial" panose="020B0604020202020204" pitchFamily="34" charset="0"/>
            </a:rPr>
            <a:t>mit</a:t>
          </a:r>
          <a:r>
            <a:rPr lang="it-IT" sz="1000" b="1" i="1" kern="1200" dirty="0">
              <a:latin typeface="Arial" panose="020B0604020202020204" pitchFamily="34" charset="0"/>
              <a:cs typeface="Arial" panose="020B0604020202020204" pitchFamily="34" charset="0"/>
            </a:rPr>
            <a:t> </a:t>
          </a:r>
          <a:r>
            <a:rPr lang="it-IT" sz="1000" b="1" i="1" kern="1200" dirty="0" err="1">
              <a:latin typeface="Arial" panose="020B0604020202020204" pitchFamily="34" charset="0"/>
              <a:cs typeface="Arial" panose="020B0604020202020204" pitchFamily="34" charset="0"/>
            </a:rPr>
            <a:t>einer</a:t>
          </a:r>
          <a:r>
            <a:rPr lang="it-IT" sz="1000" b="1" i="1" kern="1200" dirty="0">
              <a:latin typeface="Arial" panose="020B0604020202020204" pitchFamily="34" charset="0"/>
              <a:cs typeface="Arial" panose="020B0604020202020204" pitchFamily="34" charset="0"/>
            </a:rPr>
            <a:t> </a:t>
          </a:r>
          <a:r>
            <a:rPr lang="it-IT" sz="1000" b="1" i="1" kern="1200" dirty="0" err="1">
              <a:latin typeface="Arial" panose="020B0604020202020204" pitchFamily="34" charset="0"/>
              <a:cs typeface="Arial" panose="020B0604020202020204" pitchFamily="34" charset="0"/>
            </a:rPr>
            <a:t>oder</a:t>
          </a:r>
          <a:r>
            <a:rPr lang="it-IT" sz="1000" b="1" i="1" kern="1200" dirty="0">
              <a:latin typeface="Arial" panose="020B0604020202020204" pitchFamily="34" charset="0"/>
              <a:cs typeface="Arial" panose="020B0604020202020204" pitchFamily="34" charset="0"/>
            </a:rPr>
            <a:t> </a:t>
          </a:r>
          <a:r>
            <a:rPr lang="it-IT" sz="1000" b="1" i="1" kern="1200" dirty="0" err="1">
              <a:latin typeface="Arial" panose="020B0604020202020204" pitchFamily="34" charset="0"/>
              <a:cs typeface="Arial" panose="020B0604020202020204" pitchFamily="34" charset="0"/>
            </a:rPr>
            <a:t>mehreren</a:t>
          </a:r>
          <a:r>
            <a:rPr lang="it-IT" sz="1000" b="1" i="1" kern="1200" dirty="0">
              <a:latin typeface="Arial" panose="020B0604020202020204" pitchFamily="34" charset="0"/>
              <a:cs typeface="Arial" panose="020B0604020202020204" pitchFamily="34" charset="0"/>
            </a:rPr>
            <a:t> </a:t>
          </a:r>
          <a:r>
            <a:rPr lang="it-IT" sz="1000" b="1" i="1" kern="1200" dirty="0" err="1">
              <a:latin typeface="Arial" panose="020B0604020202020204" pitchFamily="34" charset="0"/>
              <a:cs typeface="Arial" panose="020B0604020202020204" pitchFamily="34" charset="0"/>
            </a:rPr>
            <a:t>Forschungs-einrichtungen</a:t>
          </a:r>
          <a:endParaRPr lang="it-IT" sz="1000" b="1" i="1" kern="1200" dirty="0">
            <a:latin typeface="Arial" panose="020B0604020202020204" pitchFamily="34" charset="0"/>
            <a:cs typeface="Arial" panose="020B0604020202020204" pitchFamily="34" charset="0"/>
          </a:endParaRPr>
        </a:p>
        <a:p>
          <a:pPr marL="0" lvl="0" algn="ctr" defTabSz="444500">
            <a:lnSpc>
              <a:spcPct val="90000"/>
            </a:lnSpc>
            <a:spcBef>
              <a:spcPct val="0"/>
            </a:spcBef>
            <a:spcAft>
              <a:spcPct val="35000"/>
            </a:spcAft>
            <a:buNone/>
          </a:pPr>
          <a:endParaRPr lang="it-IT" sz="600" b="1" i="1" kern="1200" dirty="0">
            <a:latin typeface="Arial" panose="020B0604020202020204" pitchFamily="34" charset="0"/>
            <a:cs typeface="Arial" panose="020B0604020202020204" pitchFamily="34" charset="0"/>
          </a:endParaRPr>
        </a:p>
        <a:p>
          <a:pPr marL="0" lvl="0" algn="ctr" defTabSz="466725">
            <a:lnSpc>
              <a:spcPct val="90000"/>
            </a:lnSpc>
            <a:spcBef>
              <a:spcPct val="0"/>
            </a:spcBef>
            <a:spcAft>
              <a:spcPct val="35000"/>
            </a:spcAft>
            <a:buFont typeface="Arial" panose="020B0604020202020204" pitchFamily="34" charset="0"/>
            <a:buNone/>
          </a:pPr>
          <a:r>
            <a:rPr lang="it-IT" sz="1050" b="0" i="1" kern="1200" dirty="0">
              <a:solidFill>
                <a:prstClr val="black"/>
              </a:solidFill>
              <a:latin typeface="Arial" panose="020B0604020202020204" pitchFamily="34" charset="0"/>
              <a:ea typeface="+mn-ea"/>
              <a:cs typeface="+mn-cs"/>
            </a:rPr>
            <a:t>Fino al 100% </a:t>
          </a:r>
        </a:p>
        <a:p>
          <a:pPr marL="0" lvl="0" algn="ctr" defTabSz="466725">
            <a:lnSpc>
              <a:spcPct val="90000"/>
            </a:lnSpc>
            <a:spcBef>
              <a:spcPct val="0"/>
            </a:spcBef>
            <a:spcAft>
              <a:spcPct val="35000"/>
            </a:spcAft>
            <a:buFont typeface="Arial" panose="020B0604020202020204" pitchFamily="34" charset="0"/>
          </a:pPr>
          <a:r>
            <a:rPr lang="it-IT" sz="1050" b="0" i="1" kern="1200" dirty="0">
              <a:solidFill>
                <a:prstClr val="black"/>
              </a:solidFill>
              <a:latin typeface="Arial" panose="020B0604020202020204" pitchFamily="34" charset="0"/>
              <a:ea typeface="+mn-ea"/>
              <a:cs typeface="+mn-cs"/>
            </a:rPr>
            <a:t>bis zu100% </a:t>
          </a:r>
          <a:endParaRPr lang="it-IT" sz="1400" b="0" i="1" kern="1200" dirty="0">
            <a:solidFill>
              <a:prstClr val="black"/>
            </a:solidFill>
            <a:latin typeface="Arial" panose="020B0604020202020204" pitchFamily="34" charset="0"/>
            <a:ea typeface="+mn-ea"/>
            <a:cs typeface="+mn-cs"/>
          </a:endParaRPr>
        </a:p>
      </dgm:t>
    </dgm:pt>
    <dgm:pt modelId="{D34BECCB-4123-42B8-9FBC-8767BB19A437}" type="parTrans" cxnId="{2B75D2A8-1EC0-4AD2-8F9C-E421DCC8E493}">
      <dgm:prSet/>
      <dgm:spPr/>
      <dgm:t>
        <a:bodyPr/>
        <a:lstStyle/>
        <a:p>
          <a:endParaRPr lang="it-IT"/>
        </a:p>
      </dgm:t>
    </dgm:pt>
    <dgm:pt modelId="{AFBF55FE-3154-4B18-80EA-AEF2AF949F89}" type="sibTrans" cxnId="{2B75D2A8-1EC0-4AD2-8F9C-E421DCC8E493}">
      <dgm:prSet/>
      <dgm:spPr/>
      <dgm:t>
        <a:bodyPr/>
        <a:lstStyle/>
        <a:p>
          <a:endParaRPr lang="it-IT"/>
        </a:p>
      </dgm:t>
    </dgm:pt>
    <dgm:pt modelId="{82D4637B-52BC-49E0-A43B-149701C44BB6}">
      <dgm:prSet custT="1"/>
      <dgm:spPr/>
      <dgm:t>
        <a:bodyPr/>
        <a:lstStyle/>
        <a:p>
          <a:pPr algn="ctr"/>
          <a:endParaRPr lang="it-IT" sz="1050" b="1" kern="1200" dirty="0">
            <a:solidFill>
              <a:srgbClr val="000000"/>
            </a:solidFill>
            <a:latin typeface="Arial" panose="020B0604020202020204" pitchFamily="34" charset="0"/>
          </a:endParaRPr>
        </a:p>
        <a:p>
          <a:pPr algn="ctr"/>
          <a:endParaRPr lang="it-IT" sz="1050" b="1" kern="1200" dirty="0">
            <a:solidFill>
              <a:srgbClr val="000000"/>
            </a:solidFill>
            <a:latin typeface="Arial" panose="020B0604020202020204" pitchFamily="34" charset="0"/>
          </a:endParaRPr>
        </a:p>
        <a:p>
          <a:pPr algn="ctr"/>
          <a:endParaRPr lang="it-IT" sz="900" b="1" kern="1200" dirty="0">
            <a:solidFill>
              <a:srgbClr val="000000"/>
            </a:solidFill>
            <a:latin typeface="Arial" panose="020B0604020202020204" pitchFamily="34" charset="0"/>
          </a:endParaRPr>
        </a:p>
        <a:p>
          <a:pPr algn="ctr"/>
          <a:endParaRPr lang="it-IT" sz="1000" b="1" kern="1200" dirty="0">
            <a:solidFill>
              <a:srgbClr val="000000"/>
            </a:solidFill>
            <a:latin typeface="Arial" panose="020B0604020202020204" pitchFamily="34" charset="0"/>
          </a:endParaRPr>
        </a:p>
        <a:p>
          <a:pPr algn="ctr"/>
          <a:r>
            <a:rPr lang="it-IT" sz="1000" b="1" kern="1200" dirty="0">
              <a:solidFill>
                <a:srgbClr val="000000"/>
              </a:solidFill>
              <a:latin typeface="Arial" panose="020B0604020202020204" pitchFamily="34" charset="0"/>
            </a:rPr>
            <a:t>in collaborazione con uno o più istituti di ricerca                             </a:t>
          </a:r>
        </a:p>
        <a:p>
          <a:pPr algn="ctr"/>
          <a:r>
            <a:rPr lang="it-IT" sz="1000" b="1" i="1" kern="1200" dirty="0">
              <a:solidFill>
                <a:srgbClr val="000000"/>
              </a:solidFill>
              <a:latin typeface="Arial" panose="020B0604020202020204" pitchFamily="34" charset="0"/>
            </a:rPr>
            <a:t>in </a:t>
          </a:r>
          <a:r>
            <a:rPr lang="it-IT" sz="1000" b="1" i="1" kern="1200" dirty="0" err="1">
              <a:solidFill>
                <a:srgbClr val="000000"/>
              </a:solidFill>
              <a:latin typeface="Arial" panose="020B0604020202020204" pitchFamily="34" charset="0"/>
            </a:rPr>
            <a:t>Zusammenarbeit</a:t>
          </a:r>
          <a:r>
            <a:rPr lang="it-IT" sz="1000" b="1" i="1" kern="1200" dirty="0">
              <a:solidFill>
                <a:srgbClr val="000000"/>
              </a:solidFill>
              <a:latin typeface="Arial" panose="020B0604020202020204" pitchFamily="34" charset="0"/>
            </a:rPr>
            <a:t> </a:t>
          </a:r>
          <a:r>
            <a:rPr lang="it-IT" sz="1000" b="1" i="1" kern="1200" dirty="0" err="1">
              <a:solidFill>
                <a:srgbClr val="000000"/>
              </a:solidFill>
              <a:latin typeface="Arial" panose="020B0604020202020204" pitchFamily="34" charset="0"/>
            </a:rPr>
            <a:t>mit</a:t>
          </a:r>
          <a:r>
            <a:rPr lang="it-IT" sz="1000" b="1" i="1" kern="1200" dirty="0">
              <a:solidFill>
                <a:srgbClr val="000000"/>
              </a:solidFill>
              <a:latin typeface="Arial" panose="020B0604020202020204" pitchFamily="34" charset="0"/>
            </a:rPr>
            <a:t> </a:t>
          </a:r>
          <a:r>
            <a:rPr lang="it-IT" sz="1000" b="1" i="1" kern="1200" dirty="0" err="1">
              <a:solidFill>
                <a:srgbClr val="000000"/>
              </a:solidFill>
              <a:latin typeface="Arial" panose="020B0604020202020204" pitchFamily="34" charset="0"/>
            </a:rPr>
            <a:t>einer</a:t>
          </a:r>
          <a:r>
            <a:rPr lang="it-IT" sz="1000" b="1" i="1" kern="1200" dirty="0">
              <a:solidFill>
                <a:srgbClr val="000000"/>
              </a:solidFill>
              <a:latin typeface="Arial" panose="020B0604020202020204" pitchFamily="34" charset="0"/>
            </a:rPr>
            <a:t> </a:t>
          </a:r>
          <a:r>
            <a:rPr lang="it-IT" sz="1000" b="1" i="1" kern="1200" dirty="0" err="1">
              <a:solidFill>
                <a:srgbClr val="000000"/>
              </a:solidFill>
              <a:latin typeface="Arial" panose="020B0604020202020204" pitchFamily="34" charset="0"/>
            </a:rPr>
            <a:t>oder</a:t>
          </a:r>
          <a:r>
            <a:rPr lang="it-IT" sz="1000" b="1" i="1" kern="1200" dirty="0">
              <a:solidFill>
                <a:srgbClr val="000000"/>
              </a:solidFill>
              <a:latin typeface="Arial" panose="020B0604020202020204" pitchFamily="34" charset="0"/>
            </a:rPr>
            <a:t> </a:t>
          </a:r>
          <a:r>
            <a:rPr lang="it-IT" sz="1000" b="1" i="1" kern="1200" dirty="0" err="1">
              <a:solidFill>
                <a:srgbClr val="000000"/>
              </a:solidFill>
              <a:latin typeface="Arial" panose="020B0604020202020204" pitchFamily="34" charset="0"/>
            </a:rPr>
            <a:t>mehreren</a:t>
          </a:r>
          <a:r>
            <a:rPr lang="it-IT" sz="1000" b="1" i="1" kern="1200" dirty="0">
              <a:solidFill>
                <a:srgbClr val="000000"/>
              </a:solidFill>
              <a:latin typeface="Arial" panose="020B0604020202020204" pitchFamily="34" charset="0"/>
            </a:rPr>
            <a:t> </a:t>
          </a:r>
          <a:r>
            <a:rPr lang="it-IT" sz="1000" b="1" i="1" kern="1200" dirty="0" err="1">
              <a:solidFill>
                <a:srgbClr val="000000"/>
              </a:solidFill>
              <a:latin typeface="Arial" panose="020B0604020202020204" pitchFamily="34" charset="0"/>
            </a:rPr>
            <a:t>Forschungseinrichtungen</a:t>
          </a:r>
          <a:endParaRPr lang="it-IT" sz="1000" b="1" i="1" kern="1200" dirty="0">
            <a:solidFill>
              <a:srgbClr val="000000"/>
            </a:solidFill>
            <a:latin typeface="Arial" panose="020B0604020202020204" pitchFamily="34" charset="0"/>
          </a:endParaRPr>
        </a:p>
        <a:p>
          <a:pPr algn="ctr"/>
          <a:r>
            <a:rPr lang="it-IT" sz="1100" kern="1200" dirty="0">
              <a:solidFill>
                <a:prstClr val="black"/>
              </a:solidFill>
              <a:latin typeface="Arial" panose="020B0604020202020204" pitchFamily="34" charset="0"/>
              <a:ea typeface="+mn-ea"/>
              <a:cs typeface="+mn-cs"/>
            </a:rPr>
            <a:t>    dal 60% all’80% piccola </a:t>
          </a:r>
          <a:r>
            <a:rPr lang="it-IT" sz="1100" kern="1200" dirty="0">
              <a:solidFill>
                <a:schemeClr val="tx1"/>
              </a:solidFill>
              <a:latin typeface="Arial" panose="020B0604020202020204" pitchFamily="34" charset="0"/>
            </a:rPr>
            <a:t>impresa                        </a:t>
          </a:r>
        </a:p>
        <a:p>
          <a:pPr algn="ctr"/>
          <a:r>
            <a:rPr lang="it-IT" sz="1100" kern="1200" dirty="0">
              <a:solidFill>
                <a:schemeClr val="tx1"/>
              </a:solidFill>
              <a:latin typeface="Arial" panose="020B0604020202020204" pitchFamily="34" charset="0"/>
            </a:rPr>
            <a:t> von </a:t>
          </a:r>
          <a:r>
            <a:rPr lang="it-IT" sz="1100" i="1" kern="1200" dirty="0">
              <a:solidFill>
                <a:schemeClr val="tx1"/>
              </a:solidFill>
              <a:latin typeface="Arial" panose="020B0604020202020204" pitchFamily="34" charset="0"/>
            </a:rPr>
            <a:t>60% bis 80%</a:t>
          </a:r>
          <a:r>
            <a:rPr lang="it-IT" sz="1100" kern="1200" dirty="0">
              <a:solidFill>
                <a:schemeClr val="tx1"/>
              </a:solidFill>
              <a:latin typeface="Arial" panose="020B0604020202020204" pitchFamily="34" charset="0"/>
            </a:rPr>
            <a:t> </a:t>
          </a:r>
          <a:r>
            <a:rPr lang="it-IT" sz="1100" i="1" kern="1200" dirty="0" err="1">
              <a:solidFill>
                <a:schemeClr val="tx1"/>
              </a:solidFill>
              <a:latin typeface="Arial" panose="020B0604020202020204" pitchFamily="34" charset="0"/>
            </a:rPr>
            <a:t>Kleinunternehmen</a:t>
          </a:r>
          <a:r>
            <a:rPr lang="it-IT" sz="1100" kern="1200" dirty="0">
              <a:solidFill>
                <a:schemeClr val="tx1"/>
              </a:solidFill>
              <a:latin typeface="Arial" panose="020B0604020202020204" pitchFamily="34" charset="0"/>
            </a:rPr>
            <a:t> </a:t>
          </a:r>
        </a:p>
        <a:p>
          <a:pPr algn="ctr"/>
          <a:r>
            <a:rPr lang="it-IT" sz="1100" kern="1200" dirty="0">
              <a:solidFill>
                <a:schemeClr val="tx1"/>
              </a:solidFill>
              <a:latin typeface="Arial" panose="020B0604020202020204" pitchFamily="34" charset="0"/>
            </a:rPr>
            <a:t>dal 50% al 75% media impresa                                 </a:t>
          </a:r>
        </a:p>
        <a:p>
          <a:pPr algn="ctr"/>
          <a:r>
            <a:rPr lang="it-IT" sz="1100" i="1" kern="1200" dirty="0">
              <a:solidFill>
                <a:schemeClr val="tx1"/>
              </a:solidFill>
              <a:latin typeface="Arial" panose="020B0604020202020204" pitchFamily="34" charset="0"/>
            </a:rPr>
            <a:t>50% </a:t>
          </a:r>
          <a:r>
            <a:rPr lang="it-IT" sz="1100" i="1" kern="1200" dirty="0" err="1">
              <a:solidFill>
                <a:schemeClr val="tx1"/>
              </a:solidFill>
              <a:latin typeface="Arial" panose="020B0604020202020204" pitchFamily="34" charset="0"/>
            </a:rPr>
            <a:t>mittleres</a:t>
          </a:r>
          <a:r>
            <a:rPr lang="it-IT" sz="1100" i="1" kern="1200" dirty="0">
              <a:solidFill>
                <a:schemeClr val="tx1"/>
              </a:solidFill>
              <a:latin typeface="Arial" panose="020B0604020202020204" pitchFamily="34" charset="0"/>
            </a:rPr>
            <a:t> </a:t>
          </a:r>
          <a:r>
            <a:rPr lang="it-IT" sz="1100" i="1" kern="1200" dirty="0" err="1">
              <a:solidFill>
                <a:schemeClr val="tx1"/>
              </a:solidFill>
              <a:latin typeface="Arial" panose="020B0604020202020204" pitchFamily="34" charset="0"/>
            </a:rPr>
            <a:t>Unternehmen</a:t>
          </a:r>
          <a:endParaRPr lang="it-IT" sz="1100" i="1" kern="1200" dirty="0">
            <a:solidFill>
              <a:schemeClr val="tx1"/>
            </a:solidFill>
            <a:latin typeface="Arial" panose="020B0604020202020204" pitchFamily="34" charset="0"/>
          </a:endParaRPr>
        </a:p>
        <a:p>
          <a:pPr algn="ctr"/>
          <a:endParaRPr lang="it-IT" sz="1100" i="1" kern="1200" dirty="0">
            <a:solidFill>
              <a:schemeClr val="tx1"/>
            </a:solidFill>
            <a:latin typeface="Arial" panose="020B0604020202020204" pitchFamily="34" charset="0"/>
          </a:endParaRPr>
        </a:p>
        <a:p>
          <a:pPr algn="ctr"/>
          <a:endParaRPr lang="it-IT" sz="1100" i="1" kern="1200" dirty="0">
            <a:solidFill>
              <a:schemeClr val="tx1"/>
            </a:solidFill>
            <a:latin typeface="Arial" panose="020B0604020202020204" pitchFamily="34" charset="0"/>
          </a:endParaRPr>
        </a:p>
        <a:p>
          <a:pPr algn="ctr"/>
          <a:endParaRPr lang="it-IT" sz="900" i="1" kern="1200" dirty="0">
            <a:solidFill>
              <a:srgbClr val="000000"/>
            </a:solidFill>
            <a:latin typeface="Arial" panose="020B0604020202020204" pitchFamily="34" charset="0"/>
          </a:endParaRPr>
        </a:p>
        <a:p>
          <a:pPr algn="ctr"/>
          <a:endParaRPr lang="it-IT" sz="900" i="1" kern="1200" dirty="0">
            <a:solidFill>
              <a:srgbClr val="000000"/>
            </a:solidFill>
            <a:latin typeface="Arial" panose="020B0604020202020204" pitchFamily="34" charset="0"/>
          </a:endParaRPr>
        </a:p>
      </dgm:t>
    </dgm:pt>
    <dgm:pt modelId="{070313E4-D70C-4BCC-8073-EF932B6E4CEA}" type="sibTrans" cxnId="{D20B9BF5-566C-43C8-9125-A5DA0DFD30E2}">
      <dgm:prSet/>
      <dgm:spPr/>
      <dgm:t>
        <a:bodyPr/>
        <a:lstStyle/>
        <a:p>
          <a:endParaRPr lang="it-IT"/>
        </a:p>
      </dgm:t>
    </dgm:pt>
    <dgm:pt modelId="{11D6AA52-39EC-4842-BCC4-1D6F715B8F0B}" type="parTrans" cxnId="{D20B9BF5-566C-43C8-9125-A5DA0DFD30E2}">
      <dgm:prSet/>
      <dgm:spPr/>
      <dgm:t>
        <a:bodyPr/>
        <a:lstStyle/>
        <a:p>
          <a:endParaRPr lang="it-IT"/>
        </a:p>
      </dgm:t>
    </dgm:pt>
    <dgm:pt modelId="{5E49DF5C-FC86-4E44-A8B6-33E6E77A18FB}" type="pres">
      <dgm:prSet presAssocID="{B818A64D-3FEA-402E-9633-F697F3F0120F}" presName="theList" presStyleCnt="0">
        <dgm:presLayoutVars>
          <dgm:dir/>
          <dgm:animLvl val="lvl"/>
          <dgm:resizeHandles val="exact"/>
        </dgm:presLayoutVars>
      </dgm:prSet>
      <dgm:spPr/>
    </dgm:pt>
    <dgm:pt modelId="{A6ADFDC6-3068-4949-A53C-28B471974CD0}" type="pres">
      <dgm:prSet presAssocID="{2BAA103A-431C-44EE-82B8-58616F992365}" presName="compNode" presStyleCnt="0"/>
      <dgm:spPr/>
    </dgm:pt>
    <dgm:pt modelId="{8CE741F5-A2B8-4C82-BB00-3789C6221BCC}" type="pres">
      <dgm:prSet presAssocID="{2BAA103A-431C-44EE-82B8-58616F992365}" presName="aNode" presStyleLbl="bgShp" presStyleIdx="0" presStyleCnt="3" custScaleX="97848" custLinFactNeighborX="6862" custLinFactNeighborY="-585"/>
      <dgm:spPr/>
    </dgm:pt>
    <dgm:pt modelId="{0BE5A85E-2C25-4634-A6F3-0C850BA03A5C}" type="pres">
      <dgm:prSet presAssocID="{2BAA103A-431C-44EE-82B8-58616F992365}" presName="textNode" presStyleLbl="bgShp" presStyleIdx="0" presStyleCnt="3"/>
      <dgm:spPr/>
    </dgm:pt>
    <dgm:pt modelId="{C37E7501-0C5D-4F31-B8F6-C3587B1602AC}" type="pres">
      <dgm:prSet presAssocID="{2BAA103A-431C-44EE-82B8-58616F992365}" presName="compChildNode" presStyleCnt="0"/>
      <dgm:spPr/>
    </dgm:pt>
    <dgm:pt modelId="{1E53CA07-5A38-460C-A8F0-C02F0F4CAEF6}" type="pres">
      <dgm:prSet presAssocID="{2BAA103A-431C-44EE-82B8-58616F992365}" presName="theInnerList" presStyleCnt="0"/>
      <dgm:spPr/>
    </dgm:pt>
    <dgm:pt modelId="{F53D0593-59A5-4716-9460-CF1788DE0EFE}" type="pres">
      <dgm:prSet presAssocID="{1235FBCC-AE00-4342-82F2-DF8CD3944018}" presName="childNode" presStyleLbl="node1" presStyleIdx="0" presStyleCnt="9" custScaleX="116339" custScaleY="1463502" custLinFactY="-547359" custLinFactNeighborX="7822" custLinFactNeighborY="-600000">
        <dgm:presLayoutVars>
          <dgm:bulletEnabled val="1"/>
        </dgm:presLayoutVars>
      </dgm:prSet>
      <dgm:spPr/>
    </dgm:pt>
    <dgm:pt modelId="{28F36237-3095-44C5-A8D7-5135A394A9B5}" type="pres">
      <dgm:prSet presAssocID="{1235FBCC-AE00-4342-82F2-DF8CD3944018}" presName="aSpace2" presStyleCnt="0"/>
      <dgm:spPr/>
    </dgm:pt>
    <dgm:pt modelId="{9D4A9E6A-C37F-4D59-8607-5ABD011149DE}" type="pres">
      <dgm:prSet presAssocID="{D0F4C482-F506-479B-B55D-6C6D54AA546F}" presName="childNode" presStyleLbl="node1" presStyleIdx="1" presStyleCnt="9" custScaleX="115937" custScaleY="1489592" custLinFactY="-293228" custLinFactNeighborX="7567" custLinFactNeighborY="-300000">
        <dgm:presLayoutVars>
          <dgm:bulletEnabled val="1"/>
        </dgm:presLayoutVars>
      </dgm:prSet>
      <dgm:spPr/>
    </dgm:pt>
    <dgm:pt modelId="{CB72023B-8808-4E04-A952-357A90DC9996}" type="pres">
      <dgm:prSet presAssocID="{D0F4C482-F506-479B-B55D-6C6D54AA546F}" presName="aSpace2" presStyleCnt="0"/>
      <dgm:spPr/>
    </dgm:pt>
    <dgm:pt modelId="{C65D14D3-6AC9-4598-8297-FEF72529F488}" type="pres">
      <dgm:prSet presAssocID="{82D4637B-52BC-49E0-A43B-149701C44BB6}" presName="childNode" presStyleLbl="node1" presStyleIdx="2" presStyleCnt="9" custScaleX="118610" custScaleY="2000000" custLinFactY="-100000" custLinFactNeighborX="7299" custLinFactNeighborY="-129844">
        <dgm:presLayoutVars>
          <dgm:bulletEnabled val="1"/>
        </dgm:presLayoutVars>
      </dgm:prSet>
      <dgm:spPr/>
    </dgm:pt>
    <dgm:pt modelId="{E8F54CF8-2E5E-4084-B178-A6DC18D7B7DB}" type="pres">
      <dgm:prSet presAssocID="{2BAA103A-431C-44EE-82B8-58616F992365}" presName="aSpace" presStyleCnt="0"/>
      <dgm:spPr/>
    </dgm:pt>
    <dgm:pt modelId="{9347CDE5-A5F7-4947-ADE2-AE54956E12E5}" type="pres">
      <dgm:prSet presAssocID="{F47AF1B5-0248-4F63-8D7A-942C69DD2084}" presName="compNode" presStyleCnt="0"/>
      <dgm:spPr/>
    </dgm:pt>
    <dgm:pt modelId="{83440D2B-BFE2-4F24-B4D3-3AA0E81F994B}" type="pres">
      <dgm:prSet presAssocID="{F47AF1B5-0248-4F63-8D7A-942C69DD2084}" presName="aNode" presStyleLbl="bgShp" presStyleIdx="1" presStyleCnt="3" custLinFactNeighborX="3422" custLinFactNeighborY="636"/>
      <dgm:spPr/>
    </dgm:pt>
    <dgm:pt modelId="{59258F01-9F95-498B-B47A-ED4C768E17A4}" type="pres">
      <dgm:prSet presAssocID="{F47AF1B5-0248-4F63-8D7A-942C69DD2084}" presName="textNode" presStyleLbl="bgShp" presStyleIdx="1" presStyleCnt="3"/>
      <dgm:spPr/>
    </dgm:pt>
    <dgm:pt modelId="{AF25C376-51CE-4E78-ADA9-B9509CEBA27C}" type="pres">
      <dgm:prSet presAssocID="{F47AF1B5-0248-4F63-8D7A-942C69DD2084}" presName="compChildNode" presStyleCnt="0"/>
      <dgm:spPr/>
    </dgm:pt>
    <dgm:pt modelId="{FF879339-F2AD-4B99-BBB4-5CB333B57D47}" type="pres">
      <dgm:prSet presAssocID="{F47AF1B5-0248-4F63-8D7A-942C69DD2084}" presName="theInnerList" presStyleCnt="0"/>
      <dgm:spPr/>
    </dgm:pt>
    <dgm:pt modelId="{170FBD6B-54BE-4CC1-82D0-B1A18DB2DEBC}" type="pres">
      <dgm:prSet presAssocID="{A97A9754-CC97-4577-8FA3-7608F1579D46}" presName="childNode" presStyleLbl="node1" presStyleIdx="3" presStyleCnt="9" custScaleX="116110" custScaleY="309327" custLinFactY="-100000" custLinFactNeighborX="4277" custLinFactNeighborY="-164627">
        <dgm:presLayoutVars>
          <dgm:bulletEnabled val="1"/>
        </dgm:presLayoutVars>
      </dgm:prSet>
      <dgm:spPr/>
    </dgm:pt>
    <dgm:pt modelId="{215EB15F-6C09-49A1-B6BF-07F03C7C1A8F}" type="pres">
      <dgm:prSet presAssocID="{A97A9754-CC97-4577-8FA3-7608F1579D46}" presName="aSpace2" presStyleCnt="0"/>
      <dgm:spPr/>
    </dgm:pt>
    <dgm:pt modelId="{2C3F9CAF-8689-4BBC-B11A-E2E9DF52F417}" type="pres">
      <dgm:prSet presAssocID="{9B723C2F-C636-41B4-9264-65A5A5F359B0}" presName="childNode" presStyleLbl="node1" presStyleIdx="4" presStyleCnt="9" custScaleX="119718" custScaleY="349155" custLinFactY="-58256" custLinFactNeighborX="4277" custLinFactNeighborY="-100000">
        <dgm:presLayoutVars>
          <dgm:bulletEnabled val="1"/>
        </dgm:presLayoutVars>
      </dgm:prSet>
      <dgm:spPr/>
    </dgm:pt>
    <dgm:pt modelId="{76025B9A-0675-4D6A-8E0D-A596E19F9C72}" type="pres">
      <dgm:prSet presAssocID="{9B723C2F-C636-41B4-9264-65A5A5F359B0}" presName="aSpace2" presStyleCnt="0"/>
      <dgm:spPr/>
    </dgm:pt>
    <dgm:pt modelId="{541E9DBA-B6E7-4E21-BA68-474EAD787FF3}" type="pres">
      <dgm:prSet presAssocID="{01751D07-62E2-4E08-8D4B-C9AA8CA56AC8}" presName="childNode" presStyleLbl="node1" presStyleIdx="5" presStyleCnt="9" custScaleX="118164" custScaleY="438486" custLinFactY="-23445" custLinFactNeighborX="4277" custLinFactNeighborY="-100000">
        <dgm:presLayoutVars>
          <dgm:bulletEnabled val="1"/>
        </dgm:presLayoutVars>
      </dgm:prSet>
      <dgm:spPr/>
    </dgm:pt>
    <dgm:pt modelId="{0AE71421-D768-4955-ACD4-456D747954AE}" type="pres">
      <dgm:prSet presAssocID="{F47AF1B5-0248-4F63-8D7A-942C69DD2084}" presName="aSpace" presStyleCnt="0"/>
      <dgm:spPr/>
    </dgm:pt>
    <dgm:pt modelId="{341594D0-89D1-4215-B8CE-63F555A2A2C4}" type="pres">
      <dgm:prSet presAssocID="{3AEA2153-94BD-404F-8C83-1B3EFD05141E}" presName="compNode" presStyleCnt="0"/>
      <dgm:spPr/>
    </dgm:pt>
    <dgm:pt modelId="{60F0E66B-11C0-4929-9ADB-9613AA03CD9E}" type="pres">
      <dgm:prSet presAssocID="{3AEA2153-94BD-404F-8C83-1B3EFD05141E}" presName="aNode" presStyleLbl="bgShp" presStyleIdx="2" presStyleCnt="3" custLinFactNeighborX="-434" custLinFactNeighborY="-1184"/>
      <dgm:spPr/>
    </dgm:pt>
    <dgm:pt modelId="{9FF48E27-412F-479A-802E-029696DB8ADE}" type="pres">
      <dgm:prSet presAssocID="{3AEA2153-94BD-404F-8C83-1B3EFD05141E}" presName="textNode" presStyleLbl="bgShp" presStyleIdx="2" presStyleCnt="3"/>
      <dgm:spPr/>
    </dgm:pt>
    <dgm:pt modelId="{014C65AB-3538-483C-97D3-CF936BC7E9EE}" type="pres">
      <dgm:prSet presAssocID="{3AEA2153-94BD-404F-8C83-1B3EFD05141E}" presName="compChildNode" presStyleCnt="0"/>
      <dgm:spPr/>
    </dgm:pt>
    <dgm:pt modelId="{4F39CD6C-DE06-41AB-88D2-E08AEF054ABD}" type="pres">
      <dgm:prSet presAssocID="{3AEA2153-94BD-404F-8C83-1B3EFD05141E}" presName="theInnerList" presStyleCnt="0"/>
      <dgm:spPr/>
    </dgm:pt>
    <dgm:pt modelId="{9328B3D1-511F-41C5-B19A-E755C93FF6DB}" type="pres">
      <dgm:prSet presAssocID="{0CA258A7-45AE-4041-ADC9-F69857F0D78E}" presName="childNode" presStyleLbl="node1" presStyleIdx="6" presStyleCnt="9" custScaleX="115951" custScaleY="229314" custLinFactY="-78131" custLinFactNeighborX="1649" custLinFactNeighborY="-100000">
        <dgm:presLayoutVars>
          <dgm:bulletEnabled val="1"/>
        </dgm:presLayoutVars>
      </dgm:prSet>
      <dgm:spPr/>
    </dgm:pt>
    <dgm:pt modelId="{10543906-F267-4ABA-B834-3A81358BE5A1}" type="pres">
      <dgm:prSet presAssocID="{0CA258A7-45AE-4041-ADC9-F69857F0D78E}" presName="aSpace2" presStyleCnt="0"/>
      <dgm:spPr/>
    </dgm:pt>
    <dgm:pt modelId="{5AC7A714-B652-4B35-85D0-931676A3DD1B}" type="pres">
      <dgm:prSet presAssocID="{EBCE7184-9BEA-4A90-BFBC-1A52B442AF13}" presName="childNode" presStyleLbl="node1" presStyleIdx="7" presStyleCnt="9" custScaleX="114104" custScaleY="269700" custLinFactY="-37656" custLinFactNeighborX="1365" custLinFactNeighborY="-100000">
        <dgm:presLayoutVars>
          <dgm:bulletEnabled val="1"/>
        </dgm:presLayoutVars>
      </dgm:prSet>
      <dgm:spPr/>
    </dgm:pt>
    <dgm:pt modelId="{23B168E3-E00B-4FA9-9E8C-B3F019B6C13F}" type="pres">
      <dgm:prSet presAssocID="{EBCE7184-9BEA-4A90-BFBC-1A52B442AF13}" presName="aSpace2" presStyleCnt="0"/>
      <dgm:spPr/>
    </dgm:pt>
    <dgm:pt modelId="{4EAC3D1B-0DCC-414A-92B3-8C7F61ADFD3C}" type="pres">
      <dgm:prSet presAssocID="{E5054FB3-F8D6-4CB7-9D78-399EFCD06AA2}" presName="childNode" presStyleLbl="node1" presStyleIdx="8" presStyleCnt="9" custScaleX="113529" custScaleY="365228" custLinFactY="-8753" custLinFactNeighborX="237" custLinFactNeighborY="-100000">
        <dgm:presLayoutVars>
          <dgm:bulletEnabled val="1"/>
        </dgm:presLayoutVars>
      </dgm:prSet>
      <dgm:spPr/>
    </dgm:pt>
  </dgm:ptLst>
  <dgm:cxnLst>
    <dgm:cxn modelId="{161AFF01-6429-4BF9-B318-FAD234302FD6}" srcId="{2BAA103A-431C-44EE-82B8-58616F992365}" destId="{1235FBCC-AE00-4342-82F2-DF8CD3944018}" srcOrd="0" destOrd="0" parTransId="{9FA72C40-BE65-4AF2-BD8B-EFEC2391D653}" sibTransId="{F4862A3E-2AFF-4F46-8808-6F55785BE344}"/>
    <dgm:cxn modelId="{87096710-571F-4367-A285-57151D528C6A}" srcId="{3AEA2153-94BD-404F-8C83-1B3EFD05141E}" destId="{0CA258A7-45AE-4041-ADC9-F69857F0D78E}" srcOrd="0" destOrd="0" parTransId="{40C5A150-F93F-4E2B-9523-D54BE585ECC3}" sibTransId="{AA320511-1B1D-4122-8F26-5583A0B3656C}"/>
    <dgm:cxn modelId="{70F50321-A38D-4D84-9FBA-B190F4674709}" type="presOf" srcId="{D0F4C482-F506-479B-B55D-6C6D54AA546F}" destId="{9D4A9E6A-C37F-4D59-8607-5ABD011149DE}" srcOrd="0" destOrd="0" presId="urn:microsoft.com/office/officeart/2005/8/layout/lProcess2"/>
    <dgm:cxn modelId="{3D634B23-6FFD-480E-8FBA-B78B7021F0F9}" srcId="{3AEA2153-94BD-404F-8C83-1B3EFD05141E}" destId="{EBCE7184-9BEA-4A90-BFBC-1A52B442AF13}" srcOrd="1" destOrd="0" parTransId="{A9B7C8AD-C30A-4296-B8FF-8F24935355CD}" sibTransId="{DD6C154C-6680-4AB0-B030-D8B6B02D207C}"/>
    <dgm:cxn modelId="{D20B2826-C3EB-4BE4-B875-040E66E89516}" srcId="{F47AF1B5-0248-4F63-8D7A-942C69DD2084}" destId="{9B723C2F-C636-41B4-9264-65A5A5F359B0}" srcOrd="1" destOrd="0" parTransId="{A4832C23-4854-4327-8374-58DC28EE9E38}" sibTransId="{99C6351A-2040-4426-BEF9-2A23672E8C94}"/>
    <dgm:cxn modelId="{FC06EC5F-7235-4A23-B88E-CC0433FBEE7A}" srcId="{F47AF1B5-0248-4F63-8D7A-942C69DD2084}" destId="{01751D07-62E2-4E08-8D4B-C9AA8CA56AC8}" srcOrd="2" destOrd="0" parTransId="{AF9F8304-37CE-40CA-9879-C68A0D016527}" sibTransId="{6F18F6B7-FAEA-480F-8D20-B21C50B6D66E}"/>
    <dgm:cxn modelId="{9C7B1C46-E056-4768-B96A-3B4F0D9FFF4A}" type="presOf" srcId="{9B723C2F-C636-41B4-9264-65A5A5F359B0}" destId="{2C3F9CAF-8689-4BBC-B11A-E2E9DF52F417}" srcOrd="0" destOrd="0" presId="urn:microsoft.com/office/officeart/2005/8/layout/lProcess2"/>
    <dgm:cxn modelId="{00238667-3B68-47F7-BCF7-87D58AE5CF70}" srcId="{B818A64D-3FEA-402E-9633-F697F3F0120F}" destId="{2BAA103A-431C-44EE-82B8-58616F992365}" srcOrd="0" destOrd="0" parTransId="{44F05F09-CA09-4E30-9880-14B8B9770C40}" sibTransId="{89103ACC-08A9-497A-B743-FF14E610F9B5}"/>
    <dgm:cxn modelId="{C32E1E73-7BFD-4E24-9292-9FBBC1CDE4DA}" type="presOf" srcId="{82D4637B-52BC-49E0-A43B-149701C44BB6}" destId="{C65D14D3-6AC9-4598-8297-FEF72529F488}" srcOrd="0" destOrd="0" presId="urn:microsoft.com/office/officeart/2005/8/layout/lProcess2"/>
    <dgm:cxn modelId="{A55BB153-5354-4AD0-9E5D-EDCAA062D88D}" type="presOf" srcId="{2BAA103A-431C-44EE-82B8-58616F992365}" destId="{8CE741F5-A2B8-4C82-BB00-3789C6221BCC}" srcOrd="0" destOrd="0" presId="urn:microsoft.com/office/officeart/2005/8/layout/lProcess2"/>
    <dgm:cxn modelId="{F24CC654-5AC4-4AB9-B031-3B4B21744F09}" type="presOf" srcId="{1235FBCC-AE00-4342-82F2-DF8CD3944018}" destId="{F53D0593-59A5-4716-9460-CF1788DE0EFE}" srcOrd="0" destOrd="0" presId="urn:microsoft.com/office/officeart/2005/8/layout/lProcess2"/>
    <dgm:cxn modelId="{ADC6B180-4FF2-48D2-B27D-E8EEEADB72E5}" type="presOf" srcId="{0CA258A7-45AE-4041-ADC9-F69857F0D78E}" destId="{9328B3D1-511F-41C5-B19A-E755C93FF6DB}" srcOrd="0" destOrd="0" presId="urn:microsoft.com/office/officeart/2005/8/layout/lProcess2"/>
    <dgm:cxn modelId="{8B577383-8F8B-46F2-937D-4BD7E4B29F34}" type="presOf" srcId="{B818A64D-3FEA-402E-9633-F697F3F0120F}" destId="{5E49DF5C-FC86-4E44-A8B6-33E6E77A18FB}" srcOrd="0" destOrd="0" presId="urn:microsoft.com/office/officeart/2005/8/layout/lProcess2"/>
    <dgm:cxn modelId="{F3A41E91-2FF6-4CA5-A3A3-D8E897CD80FC}" type="presOf" srcId="{3AEA2153-94BD-404F-8C83-1B3EFD05141E}" destId="{9FF48E27-412F-479A-802E-029696DB8ADE}" srcOrd="1" destOrd="0" presId="urn:microsoft.com/office/officeart/2005/8/layout/lProcess2"/>
    <dgm:cxn modelId="{F7E21696-7619-41B3-85CD-7621FC332641}" type="presOf" srcId="{01751D07-62E2-4E08-8D4B-C9AA8CA56AC8}" destId="{541E9DBA-B6E7-4E21-BA68-474EAD787FF3}" srcOrd="0" destOrd="0" presId="urn:microsoft.com/office/officeart/2005/8/layout/lProcess2"/>
    <dgm:cxn modelId="{2B75D2A8-1EC0-4AD2-8F9C-E421DCC8E493}" srcId="{3AEA2153-94BD-404F-8C83-1B3EFD05141E}" destId="{E5054FB3-F8D6-4CB7-9D78-399EFCD06AA2}" srcOrd="2" destOrd="0" parTransId="{D34BECCB-4123-42B8-9FBC-8767BB19A437}" sibTransId="{AFBF55FE-3154-4B18-80EA-AEF2AF949F89}"/>
    <dgm:cxn modelId="{D89EB1B1-CB87-4039-B29D-1ACDB7AD0D8E}" type="presOf" srcId="{F47AF1B5-0248-4F63-8D7A-942C69DD2084}" destId="{83440D2B-BFE2-4F24-B4D3-3AA0E81F994B}" srcOrd="0" destOrd="0" presId="urn:microsoft.com/office/officeart/2005/8/layout/lProcess2"/>
    <dgm:cxn modelId="{4767AAC1-6E54-4E2B-A571-9D69C6D3320D}" srcId="{2BAA103A-431C-44EE-82B8-58616F992365}" destId="{D0F4C482-F506-479B-B55D-6C6D54AA546F}" srcOrd="1" destOrd="0" parTransId="{B8727F60-BD71-4825-A5DA-0FD8623C17E8}" sibTransId="{C939AC40-85A8-47C9-9328-C68A000D2865}"/>
    <dgm:cxn modelId="{4C9F91C7-8CCC-4E73-8CC1-C08328BA7B64}" srcId="{B818A64D-3FEA-402E-9633-F697F3F0120F}" destId="{F47AF1B5-0248-4F63-8D7A-942C69DD2084}" srcOrd="1" destOrd="0" parTransId="{67CB9A02-6688-471F-8041-9D63E0F665A6}" sibTransId="{5507A20F-3A16-4E00-ACBC-9F9FE007C3C9}"/>
    <dgm:cxn modelId="{969A62C9-27FF-4592-8E6D-50F67BCE7BC3}" srcId="{F47AF1B5-0248-4F63-8D7A-942C69DD2084}" destId="{A97A9754-CC97-4577-8FA3-7608F1579D46}" srcOrd="0" destOrd="0" parTransId="{4FFD1E94-803C-4AAC-AE79-0E4FDAAB2EE4}" sibTransId="{44980532-7D3D-4435-AC94-9280A97DFB36}"/>
    <dgm:cxn modelId="{8E1397D5-90E9-4DBC-922E-78ECE9A4D5B0}" type="presOf" srcId="{2BAA103A-431C-44EE-82B8-58616F992365}" destId="{0BE5A85E-2C25-4634-A6F3-0C850BA03A5C}" srcOrd="1" destOrd="0" presId="urn:microsoft.com/office/officeart/2005/8/layout/lProcess2"/>
    <dgm:cxn modelId="{42DCE4DD-2070-4B52-9251-EF59AB466C92}" type="presOf" srcId="{EBCE7184-9BEA-4A90-BFBC-1A52B442AF13}" destId="{5AC7A714-B652-4B35-85D0-931676A3DD1B}" srcOrd="0" destOrd="0" presId="urn:microsoft.com/office/officeart/2005/8/layout/lProcess2"/>
    <dgm:cxn modelId="{05B653DF-C4CE-4241-A505-C58A69883A39}" type="presOf" srcId="{F47AF1B5-0248-4F63-8D7A-942C69DD2084}" destId="{59258F01-9F95-498B-B47A-ED4C768E17A4}" srcOrd="1" destOrd="0" presId="urn:microsoft.com/office/officeart/2005/8/layout/lProcess2"/>
    <dgm:cxn modelId="{5B3C03E1-970D-4050-AB52-6E180BE12D43}" srcId="{B818A64D-3FEA-402E-9633-F697F3F0120F}" destId="{3AEA2153-94BD-404F-8C83-1B3EFD05141E}" srcOrd="2" destOrd="0" parTransId="{4298BE6F-E179-46C8-B39B-E182BD8ECB46}" sibTransId="{B2DEEC48-A184-4825-AC68-6579F55B3A5C}"/>
    <dgm:cxn modelId="{4623CCEC-0DDA-41C0-A297-2E480CFF7227}" type="presOf" srcId="{3AEA2153-94BD-404F-8C83-1B3EFD05141E}" destId="{60F0E66B-11C0-4929-9ADB-9613AA03CD9E}" srcOrd="0" destOrd="0" presId="urn:microsoft.com/office/officeart/2005/8/layout/lProcess2"/>
    <dgm:cxn modelId="{ED2B84F4-EAD4-43C7-B706-48ED5F9C96B2}" type="presOf" srcId="{E5054FB3-F8D6-4CB7-9D78-399EFCD06AA2}" destId="{4EAC3D1B-0DCC-414A-92B3-8C7F61ADFD3C}" srcOrd="0" destOrd="0" presId="urn:microsoft.com/office/officeart/2005/8/layout/lProcess2"/>
    <dgm:cxn modelId="{D20B9BF5-566C-43C8-9125-A5DA0DFD30E2}" srcId="{2BAA103A-431C-44EE-82B8-58616F992365}" destId="{82D4637B-52BC-49E0-A43B-149701C44BB6}" srcOrd="2" destOrd="0" parTransId="{11D6AA52-39EC-4842-BCC4-1D6F715B8F0B}" sibTransId="{070313E4-D70C-4BCC-8073-EF932B6E4CEA}"/>
    <dgm:cxn modelId="{89F4C7F6-9BDD-4A54-B22F-F7988B9D020C}" type="presOf" srcId="{A97A9754-CC97-4577-8FA3-7608F1579D46}" destId="{170FBD6B-54BE-4CC1-82D0-B1A18DB2DEBC}" srcOrd="0" destOrd="0" presId="urn:microsoft.com/office/officeart/2005/8/layout/lProcess2"/>
    <dgm:cxn modelId="{B6723EBF-A18F-48C2-9A44-B58E63C253FA}" type="presParOf" srcId="{5E49DF5C-FC86-4E44-A8B6-33E6E77A18FB}" destId="{A6ADFDC6-3068-4949-A53C-28B471974CD0}" srcOrd="0" destOrd="0" presId="urn:microsoft.com/office/officeart/2005/8/layout/lProcess2"/>
    <dgm:cxn modelId="{CF5E9C19-D311-4FFE-9E02-8914792803A2}" type="presParOf" srcId="{A6ADFDC6-3068-4949-A53C-28B471974CD0}" destId="{8CE741F5-A2B8-4C82-BB00-3789C6221BCC}" srcOrd="0" destOrd="0" presId="urn:microsoft.com/office/officeart/2005/8/layout/lProcess2"/>
    <dgm:cxn modelId="{45D6BE4B-4327-4315-BD31-C27E37DC4EBC}" type="presParOf" srcId="{A6ADFDC6-3068-4949-A53C-28B471974CD0}" destId="{0BE5A85E-2C25-4634-A6F3-0C850BA03A5C}" srcOrd="1" destOrd="0" presId="urn:microsoft.com/office/officeart/2005/8/layout/lProcess2"/>
    <dgm:cxn modelId="{11A5A1F7-54A6-4286-8EEA-8684BB630F11}" type="presParOf" srcId="{A6ADFDC6-3068-4949-A53C-28B471974CD0}" destId="{C37E7501-0C5D-4F31-B8F6-C3587B1602AC}" srcOrd="2" destOrd="0" presId="urn:microsoft.com/office/officeart/2005/8/layout/lProcess2"/>
    <dgm:cxn modelId="{003548CF-C4B0-4B6C-96B5-A415A8DE95B1}" type="presParOf" srcId="{C37E7501-0C5D-4F31-B8F6-C3587B1602AC}" destId="{1E53CA07-5A38-460C-A8F0-C02F0F4CAEF6}" srcOrd="0" destOrd="0" presId="urn:microsoft.com/office/officeart/2005/8/layout/lProcess2"/>
    <dgm:cxn modelId="{70FBC897-1234-469A-95A6-130D950AE08C}" type="presParOf" srcId="{1E53CA07-5A38-460C-A8F0-C02F0F4CAEF6}" destId="{F53D0593-59A5-4716-9460-CF1788DE0EFE}" srcOrd="0" destOrd="0" presId="urn:microsoft.com/office/officeart/2005/8/layout/lProcess2"/>
    <dgm:cxn modelId="{7F83B261-4FB4-485B-A197-5BE39E771094}" type="presParOf" srcId="{1E53CA07-5A38-460C-A8F0-C02F0F4CAEF6}" destId="{28F36237-3095-44C5-A8D7-5135A394A9B5}" srcOrd="1" destOrd="0" presId="urn:microsoft.com/office/officeart/2005/8/layout/lProcess2"/>
    <dgm:cxn modelId="{FA904BEF-B302-45A2-B0E5-ADC4BD31F383}" type="presParOf" srcId="{1E53CA07-5A38-460C-A8F0-C02F0F4CAEF6}" destId="{9D4A9E6A-C37F-4D59-8607-5ABD011149DE}" srcOrd="2" destOrd="0" presId="urn:microsoft.com/office/officeart/2005/8/layout/lProcess2"/>
    <dgm:cxn modelId="{0E231E7B-D9AA-457B-8833-50E61C4F0FE1}" type="presParOf" srcId="{1E53CA07-5A38-460C-A8F0-C02F0F4CAEF6}" destId="{CB72023B-8808-4E04-A952-357A90DC9996}" srcOrd="3" destOrd="0" presId="urn:microsoft.com/office/officeart/2005/8/layout/lProcess2"/>
    <dgm:cxn modelId="{8D90AAE4-D9CF-4814-8829-6AB83FEB1B93}" type="presParOf" srcId="{1E53CA07-5A38-460C-A8F0-C02F0F4CAEF6}" destId="{C65D14D3-6AC9-4598-8297-FEF72529F488}" srcOrd="4" destOrd="0" presId="urn:microsoft.com/office/officeart/2005/8/layout/lProcess2"/>
    <dgm:cxn modelId="{21EA667C-62B9-4636-8807-669BEA0D3ACF}" type="presParOf" srcId="{5E49DF5C-FC86-4E44-A8B6-33E6E77A18FB}" destId="{E8F54CF8-2E5E-4084-B178-A6DC18D7B7DB}" srcOrd="1" destOrd="0" presId="urn:microsoft.com/office/officeart/2005/8/layout/lProcess2"/>
    <dgm:cxn modelId="{DBDB6B88-CDC6-4C8A-89FE-549FD66FF72E}" type="presParOf" srcId="{5E49DF5C-FC86-4E44-A8B6-33E6E77A18FB}" destId="{9347CDE5-A5F7-4947-ADE2-AE54956E12E5}" srcOrd="2" destOrd="0" presId="urn:microsoft.com/office/officeart/2005/8/layout/lProcess2"/>
    <dgm:cxn modelId="{C06F3E9E-5A26-46E0-83C2-FF788107DC21}" type="presParOf" srcId="{9347CDE5-A5F7-4947-ADE2-AE54956E12E5}" destId="{83440D2B-BFE2-4F24-B4D3-3AA0E81F994B}" srcOrd="0" destOrd="0" presId="urn:microsoft.com/office/officeart/2005/8/layout/lProcess2"/>
    <dgm:cxn modelId="{03EF903F-E758-4BC3-AD71-7C746F35BB39}" type="presParOf" srcId="{9347CDE5-A5F7-4947-ADE2-AE54956E12E5}" destId="{59258F01-9F95-498B-B47A-ED4C768E17A4}" srcOrd="1" destOrd="0" presId="urn:microsoft.com/office/officeart/2005/8/layout/lProcess2"/>
    <dgm:cxn modelId="{42E4AE3B-9BBD-4195-9195-75930DE807B0}" type="presParOf" srcId="{9347CDE5-A5F7-4947-ADE2-AE54956E12E5}" destId="{AF25C376-51CE-4E78-ADA9-B9509CEBA27C}" srcOrd="2" destOrd="0" presId="urn:microsoft.com/office/officeart/2005/8/layout/lProcess2"/>
    <dgm:cxn modelId="{0F8CD2CE-82C6-4ACD-A569-FF9C96848504}" type="presParOf" srcId="{AF25C376-51CE-4E78-ADA9-B9509CEBA27C}" destId="{FF879339-F2AD-4B99-BBB4-5CB333B57D47}" srcOrd="0" destOrd="0" presId="urn:microsoft.com/office/officeart/2005/8/layout/lProcess2"/>
    <dgm:cxn modelId="{8BDCEBB8-EB68-4647-8138-6850E87CB98E}" type="presParOf" srcId="{FF879339-F2AD-4B99-BBB4-5CB333B57D47}" destId="{170FBD6B-54BE-4CC1-82D0-B1A18DB2DEBC}" srcOrd="0" destOrd="0" presId="urn:microsoft.com/office/officeart/2005/8/layout/lProcess2"/>
    <dgm:cxn modelId="{E2B47EFE-E4DF-492F-BD84-7805B134C08F}" type="presParOf" srcId="{FF879339-F2AD-4B99-BBB4-5CB333B57D47}" destId="{215EB15F-6C09-49A1-B6BF-07F03C7C1A8F}" srcOrd="1" destOrd="0" presId="urn:microsoft.com/office/officeart/2005/8/layout/lProcess2"/>
    <dgm:cxn modelId="{1C6DE3AE-404D-4AC1-97EB-E2168AF31189}" type="presParOf" srcId="{FF879339-F2AD-4B99-BBB4-5CB333B57D47}" destId="{2C3F9CAF-8689-4BBC-B11A-E2E9DF52F417}" srcOrd="2" destOrd="0" presId="urn:microsoft.com/office/officeart/2005/8/layout/lProcess2"/>
    <dgm:cxn modelId="{4CCFC142-A75C-4814-A386-B6328A5EC2D9}" type="presParOf" srcId="{FF879339-F2AD-4B99-BBB4-5CB333B57D47}" destId="{76025B9A-0675-4D6A-8E0D-A596E19F9C72}" srcOrd="3" destOrd="0" presId="urn:microsoft.com/office/officeart/2005/8/layout/lProcess2"/>
    <dgm:cxn modelId="{1F590EBB-B10A-4E83-90F6-11059CA8BBE8}" type="presParOf" srcId="{FF879339-F2AD-4B99-BBB4-5CB333B57D47}" destId="{541E9DBA-B6E7-4E21-BA68-474EAD787FF3}" srcOrd="4" destOrd="0" presId="urn:microsoft.com/office/officeart/2005/8/layout/lProcess2"/>
    <dgm:cxn modelId="{2BCCABAF-4969-4CAB-B639-F1A5BFDA4256}" type="presParOf" srcId="{5E49DF5C-FC86-4E44-A8B6-33E6E77A18FB}" destId="{0AE71421-D768-4955-ACD4-456D747954AE}" srcOrd="3" destOrd="0" presId="urn:microsoft.com/office/officeart/2005/8/layout/lProcess2"/>
    <dgm:cxn modelId="{6CDA38CC-FA24-4FBA-A57F-74FBBB6B7993}" type="presParOf" srcId="{5E49DF5C-FC86-4E44-A8B6-33E6E77A18FB}" destId="{341594D0-89D1-4215-B8CE-63F555A2A2C4}" srcOrd="4" destOrd="0" presId="urn:microsoft.com/office/officeart/2005/8/layout/lProcess2"/>
    <dgm:cxn modelId="{A535E29D-590E-472F-A686-6A1D039D0751}" type="presParOf" srcId="{341594D0-89D1-4215-B8CE-63F555A2A2C4}" destId="{60F0E66B-11C0-4929-9ADB-9613AA03CD9E}" srcOrd="0" destOrd="0" presId="urn:microsoft.com/office/officeart/2005/8/layout/lProcess2"/>
    <dgm:cxn modelId="{F85FB3FE-24A4-4DDD-A03C-57D659877A8A}" type="presParOf" srcId="{341594D0-89D1-4215-B8CE-63F555A2A2C4}" destId="{9FF48E27-412F-479A-802E-029696DB8ADE}" srcOrd="1" destOrd="0" presId="urn:microsoft.com/office/officeart/2005/8/layout/lProcess2"/>
    <dgm:cxn modelId="{A7B57759-03AE-49E5-8FEF-10BAF07FB272}" type="presParOf" srcId="{341594D0-89D1-4215-B8CE-63F555A2A2C4}" destId="{014C65AB-3538-483C-97D3-CF936BC7E9EE}" srcOrd="2" destOrd="0" presId="urn:microsoft.com/office/officeart/2005/8/layout/lProcess2"/>
    <dgm:cxn modelId="{A693968B-6372-47F2-85A7-BA94588D1145}" type="presParOf" srcId="{014C65AB-3538-483C-97D3-CF936BC7E9EE}" destId="{4F39CD6C-DE06-41AB-88D2-E08AEF054ABD}" srcOrd="0" destOrd="0" presId="urn:microsoft.com/office/officeart/2005/8/layout/lProcess2"/>
    <dgm:cxn modelId="{4252E885-8449-4BE6-82BB-56DE62586691}" type="presParOf" srcId="{4F39CD6C-DE06-41AB-88D2-E08AEF054ABD}" destId="{9328B3D1-511F-41C5-B19A-E755C93FF6DB}" srcOrd="0" destOrd="0" presId="urn:microsoft.com/office/officeart/2005/8/layout/lProcess2"/>
    <dgm:cxn modelId="{BDEE4909-3BC0-42DB-99D1-02F7015C936B}" type="presParOf" srcId="{4F39CD6C-DE06-41AB-88D2-E08AEF054ABD}" destId="{10543906-F267-4ABA-B834-3A81358BE5A1}" srcOrd="1" destOrd="0" presId="urn:microsoft.com/office/officeart/2005/8/layout/lProcess2"/>
    <dgm:cxn modelId="{83DE11A5-D01E-48CA-A7AF-41E25B01FA6D}" type="presParOf" srcId="{4F39CD6C-DE06-41AB-88D2-E08AEF054ABD}" destId="{5AC7A714-B652-4B35-85D0-931676A3DD1B}" srcOrd="2" destOrd="0" presId="urn:microsoft.com/office/officeart/2005/8/layout/lProcess2"/>
    <dgm:cxn modelId="{495B0EC9-E6CB-475D-9A42-65370100C466}" type="presParOf" srcId="{4F39CD6C-DE06-41AB-88D2-E08AEF054ABD}" destId="{23B168E3-E00B-4FA9-9E8C-B3F019B6C13F}" srcOrd="3" destOrd="0" presId="urn:microsoft.com/office/officeart/2005/8/layout/lProcess2"/>
    <dgm:cxn modelId="{E01E27CD-9544-4801-A0B3-56ADCC53060F}" type="presParOf" srcId="{4F39CD6C-DE06-41AB-88D2-E08AEF054ABD}" destId="{4EAC3D1B-0DCC-414A-92B3-8C7F61ADFD3C}"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B95FC3-8DD5-4748-8F51-BC6DA8D70249}" type="doc">
      <dgm:prSet loTypeId="urn:microsoft.com/office/officeart/2008/layout/VerticalCurvedList" loCatId="list" qsTypeId="urn:microsoft.com/office/officeart/2005/8/quickstyle/simple4" qsCatId="simple" csTypeId="urn:microsoft.com/office/officeart/2005/8/colors/colorful4" csCatId="colorful" phldr="1"/>
      <dgm:spPr/>
      <dgm:t>
        <a:bodyPr/>
        <a:lstStyle/>
        <a:p>
          <a:endParaRPr lang="it-IT"/>
        </a:p>
      </dgm:t>
    </dgm:pt>
    <dgm:pt modelId="{F0CC8CA2-3429-4516-8045-F94D8E4A671A}">
      <dgm:prSet phldrT="[Testo]" custT="1"/>
      <dgm:spPr/>
      <dgm:t>
        <a:bodyPr/>
        <a:lstStyle/>
        <a:p>
          <a:pPr algn="l"/>
          <a:r>
            <a:rPr lang="it-IT" sz="2000" kern="1200" dirty="0"/>
            <a:t>«</a:t>
          </a:r>
          <a:r>
            <a:rPr lang="it-IT" sz="2000" kern="1200" dirty="0">
              <a:solidFill>
                <a:prstClr val="white"/>
              </a:solidFill>
              <a:latin typeface="Calibri" panose="020F0502020204030204"/>
              <a:ea typeface="+mn-ea"/>
              <a:cs typeface="+mn-cs"/>
              <a:hlinkClick xmlns:r="http://schemas.openxmlformats.org/officeDocument/2006/relationships" r:id="rId1">
                <a:extLst>
                  <a:ext uri="{A12FA001-AC4F-418D-AE19-62706E023703}">
                    <ahyp:hlinkClr xmlns:ahyp="http://schemas.microsoft.com/office/drawing/2018/hyperlinkcolor" val="tx"/>
                  </a:ext>
                </a:extLst>
              </a:hlinkClick>
            </a:rPr>
            <a:t>effettiva cooperazione</a:t>
          </a:r>
          <a:r>
            <a:rPr lang="it-IT" sz="2000" kern="1200" dirty="0"/>
            <a:t>» - </a:t>
          </a:r>
          <a:r>
            <a:rPr lang="it-IT" sz="2000" kern="1200" dirty="0">
              <a:latin typeface="Calibri" panose="020F0502020204030204"/>
              <a:ea typeface="+mn-ea"/>
              <a:cs typeface="+mn-cs"/>
            </a:rPr>
            <a:t>«</a:t>
          </a:r>
          <a:r>
            <a:rPr lang="it-IT" sz="2000" kern="1200" dirty="0" err="1">
              <a:latin typeface="Calibri" panose="020F0502020204030204"/>
              <a:ea typeface="+mn-ea"/>
              <a:cs typeface="+mn-cs"/>
            </a:rPr>
            <a:t>wirksame</a:t>
          </a:r>
          <a:r>
            <a:rPr lang="it-IT" sz="2000" kern="1200" dirty="0">
              <a:latin typeface="Calibri" panose="020F0502020204030204"/>
              <a:ea typeface="+mn-ea"/>
              <a:cs typeface="+mn-cs"/>
            </a:rPr>
            <a:t> </a:t>
          </a:r>
          <a:r>
            <a:rPr lang="it-IT" sz="2000" kern="1200" dirty="0" err="1">
              <a:latin typeface="Calibri" panose="020F0502020204030204"/>
              <a:ea typeface="+mn-ea"/>
              <a:cs typeface="+mn-cs"/>
            </a:rPr>
            <a:t>Zusammenarbeit</a:t>
          </a:r>
          <a:r>
            <a:rPr lang="it-IT" sz="2000" kern="1200" dirty="0">
              <a:latin typeface="Calibri" panose="020F0502020204030204"/>
              <a:ea typeface="+mn-ea"/>
              <a:cs typeface="+mn-cs"/>
            </a:rPr>
            <a:t>»                                                               </a:t>
          </a:r>
          <a:r>
            <a:rPr lang="it-IT" sz="1400" b="0" i="1" u="none" strike="noStrike" kern="1200" dirty="0">
              <a:effectLst/>
              <a:latin typeface="Arial" panose="020B0604020202020204" pitchFamily="34" charset="0"/>
            </a:rPr>
            <a:t>Regolamento (UE) 2014/651 </a:t>
          </a:r>
          <a:r>
            <a:rPr lang="it-IT" sz="1400" b="0" i="1" u="none" strike="noStrike" kern="1200" dirty="0" err="1">
              <a:effectLst/>
              <a:latin typeface="Arial" panose="020B0604020202020204" pitchFamily="34" charset="0"/>
            </a:rPr>
            <a:t>s.m.i.</a:t>
          </a:r>
          <a:r>
            <a:rPr lang="it-IT" sz="1400" b="0" i="1" u="none" strike="noStrike" kern="1200" dirty="0">
              <a:effectLst/>
              <a:latin typeface="Arial" panose="020B0604020202020204" pitchFamily="34" charset="0"/>
            </a:rPr>
            <a:t> art. 2, punto 90</a:t>
          </a:r>
          <a:endParaRPr lang="it-IT" sz="2200" i="1" kern="1200" dirty="0">
            <a:latin typeface="Calibri" panose="020F0502020204030204"/>
            <a:ea typeface="+mn-ea"/>
            <a:cs typeface="+mn-cs"/>
          </a:endParaRPr>
        </a:p>
      </dgm:t>
    </dgm:pt>
    <dgm:pt modelId="{04C8995F-15A3-4CF7-875E-BF45E25FF07C}" type="parTrans" cxnId="{3B0F0C35-65B4-44FE-8CAE-E4A0691CF2AE}">
      <dgm:prSet/>
      <dgm:spPr/>
      <dgm:t>
        <a:bodyPr/>
        <a:lstStyle/>
        <a:p>
          <a:endParaRPr lang="it-IT"/>
        </a:p>
      </dgm:t>
    </dgm:pt>
    <dgm:pt modelId="{C577BBA0-E789-408E-86FD-6506814E05A3}" type="sibTrans" cxnId="{3B0F0C35-65B4-44FE-8CAE-E4A0691CF2AE}">
      <dgm:prSet/>
      <dgm:spPr/>
      <dgm:t>
        <a:bodyPr/>
        <a:lstStyle/>
        <a:p>
          <a:endParaRPr lang="it-IT"/>
        </a:p>
      </dgm:t>
    </dgm:pt>
    <dgm:pt modelId="{B4F49D16-2B97-48C9-9CE7-067292F988ED}">
      <dgm:prSet phldrT="[Testo]" custT="1"/>
      <dgm:spPr/>
      <dgm:t>
        <a:bodyPr/>
        <a:lstStyle/>
        <a:p>
          <a:pPr algn="l"/>
          <a:r>
            <a:rPr lang="it-IT" sz="2000" dirty="0"/>
            <a:t>Ripartizione dei costi tra PMI ed Istituti di ricerca: «Proporzione 70/30»</a:t>
          </a:r>
        </a:p>
        <a:p>
          <a:pPr algn="l"/>
          <a:r>
            <a:rPr lang="de-DE" sz="2000" dirty="0"/>
            <a:t>Kostenaufteilung zwischen KMU und Forschungseinrichtungen: </a:t>
          </a:r>
          <a:r>
            <a:rPr lang="it-IT" sz="2000" dirty="0"/>
            <a:t>«</a:t>
          </a:r>
          <a:r>
            <a:rPr lang="de-DE" sz="2000" dirty="0"/>
            <a:t>Verhältnis 70/30</a:t>
          </a:r>
          <a:r>
            <a:rPr lang="it-IT" sz="2000" dirty="0"/>
            <a:t>» </a:t>
          </a:r>
        </a:p>
      </dgm:t>
    </dgm:pt>
    <dgm:pt modelId="{562E42BF-6087-4CBF-B559-E8D95EFF327F}" type="parTrans" cxnId="{189BF7B3-AEF9-42CC-8865-5FFB8624DA66}">
      <dgm:prSet/>
      <dgm:spPr/>
      <dgm:t>
        <a:bodyPr/>
        <a:lstStyle/>
        <a:p>
          <a:endParaRPr lang="it-IT"/>
        </a:p>
      </dgm:t>
    </dgm:pt>
    <dgm:pt modelId="{EC3A37CE-D50B-40BB-A104-576C2B7A160B}" type="sibTrans" cxnId="{189BF7B3-AEF9-42CC-8865-5FFB8624DA66}">
      <dgm:prSet/>
      <dgm:spPr/>
      <dgm:t>
        <a:bodyPr/>
        <a:lstStyle/>
        <a:p>
          <a:endParaRPr lang="it-IT"/>
        </a:p>
      </dgm:t>
    </dgm:pt>
    <dgm:pt modelId="{3D68C7B2-B8F8-466C-8A0C-3CD81EB70A69}">
      <dgm:prSet phldrT="[Testo]" custT="1"/>
      <dgm:spPr/>
      <dgm:t>
        <a:bodyPr/>
        <a:lstStyle/>
        <a:p>
          <a:pPr marL="0" lvl="0" defTabSz="1111250">
            <a:lnSpc>
              <a:spcPct val="90000"/>
            </a:lnSpc>
            <a:spcBef>
              <a:spcPct val="0"/>
            </a:spcBef>
            <a:spcAft>
              <a:spcPct val="35000"/>
            </a:spcAft>
            <a:buNone/>
          </a:pPr>
          <a:endParaRPr lang="it-IT" sz="1800" dirty="0"/>
        </a:p>
      </dgm:t>
    </dgm:pt>
    <dgm:pt modelId="{F578B733-6BA5-4327-A881-4EDB37C821E2}" type="parTrans" cxnId="{30E17185-D7CF-47DE-8B36-1BCB7DA023DE}">
      <dgm:prSet/>
      <dgm:spPr/>
      <dgm:t>
        <a:bodyPr/>
        <a:lstStyle/>
        <a:p>
          <a:endParaRPr lang="it-IT"/>
        </a:p>
      </dgm:t>
    </dgm:pt>
    <dgm:pt modelId="{47AAA189-2FEC-40A3-99CC-BB76B75E4615}" type="sibTrans" cxnId="{30E17185-D7CF-47DE-8B36-1BCB7DA023DE}">
      <dgm:prSet/>
      <dgm:spPr/>
      <dgm:t>
        <a:bodyPr/>
        <a:lstStyle/>
        <a:p>
          <a:endParaRPr lang="it-IT"/>
        </a:p>
      </dgm:t>
    </dgm:pt>
    <dgm:pt modelId="{D59B2AA6-108B-4F57-B925-2C6397DC62F4}">
      <dgm:prSet custT="1"/>
      <dgm:spPr/>
      <dgm:t>
        <a:bodyPr/>
        <a:lstStyle/>
        <a:p>
          <a:pPr marL="0" lvl="0" defTabSz="1111250">
            <a:lnSpc>
              <a:spcPct val="90000"/>
            </a:lnSpc>
            <a:spcBef>
              <a:spcPct val="0"/>
            </a:spcBef>
            <a:spcAft>
              <a:spcPct val="35000"/>
            </a:spcAft>
            <a:buNone/>
          </a:pPr>
          <a:r>
            <a:rPr lang="it-IT" sz="1400" dirty="0">
              <a:latin typeface="Arial" panose="020B0604020202020204" pitchFamily="34" charset="0"/>
            </a:rPr>
            <a:t>Le grandi imprese possono presentare un progetto </a:t>
          </a:r>
          <a:r>
            <a:rPr lang="it-IT" sz="1400" b="1" u="sng" dirty="0">
              <a:latin typeface="Arial" panose="020B0604020202020204" pitchFamily="34" charset="0"/>
            </a:rPr>
            <a:t>da sole (singole)</a:t>
          </a:r>
          <a:r>
            <a:rPr lang="it-IT" sz="1400" dirty="0">
              <a:latin typeface="Arial" panose="020B0604020202020204" pitchFamily="34" charset="0"/>
            </a:rPr>
            <a:t>, a condizione che il progetto </a:t>
          </a:r>
          <a:r>
            <a:rPr lang="it-IT" sz="1400" b="1" u="sng" dirty="0">
              <a:latin typeface="Arial" panose="020B0604020202020204" pitchFamily="34" charset="0"/>
            </a:rPr>
            <a:t>non preveda investimenti produttivi </a:t>
          </a:r>
          <a:r>
            <a:rPr lang="it-IT" sz="1400" dirty="0">
              <a:latin typeface="Arial" panose="020B0604020202020204" pitchFamily="34" charset="0"/>
            </a:rPr>
            <a:t>ai sensi del paragrafo 38 del Regolamento (UE) 2021/1058 </a:t>
          </a:r>
          <a:r>
            <a:rPr lang="it-IT" sz="1400" dirty="0" err="1">
              <a:latin typeface="Arial" panose="020B0604020202020204" pitchFamily="34" charset="0"/>
            </a:rPr>
            <a:t>s.m.i.</a:t>
          </a:r>
          <a:r>
            <a:rPr lang="it-IT" sz="1400" dirty="0">
              <a:latin typeface="Arial" panose="020B0604020202020204" pitchFamily="34" charset="0"/>
            </a:rPr>
            <a:t> </a:t>
          </a:r>
        </a:p>
        <a:p>
          <a:pPr marL="0" lvl="0" defTabSz="1111250">
            <a:lnSpc>
              <a:spcPct val="90000"/>
            </a:lnSpc>
            <a:spcBef>
              <a:spcPct val="0"/>
            </a:spcBef>
            <a:spcAft>
              <a:spcPct val="35000"/>
            </a:spcAft>
            <a:buNone/>
          </a:pPr>
          <a:r>
            <a:rPr lang="it-IT" sz="1400" b="0" i="1" u="none" strike="noStrike" dirty="0" err="1">
              <a:effectLst/>
              <a:latin typeface="Arial" panose="020B0604020202020204" pitchFamily="34" charset="0"/>
            </a:rPr>
            <a:t>Großunternehmen</a:t>
          </a:r>
          <a:r>
            <a:rPr lang="it-IT" sz="1400" b="0" i="1" u="none" strike="noStrike" dirty="0">
              <a:effectLst/>
              <a:latin typeface="Arial" panose="020B0604020202020204" pitchFamily="34" charset="0"/>
            </a:rPr>
            <a:t> </a:t>
          </a:r>
          <a:r>
            <a:rPr lang="it-IT" sz="1400" b="0" i="1" u="none" strike="noStrike" dirty="0" err="1">
              <a:effectLst/>
              <a:latin typeface="Arial" panose="020B0604020202020204" pitchFamily="34" charset="0"/>
            </a:rPr>
            <a:t>können</a:t>
          </a:r>
          <a:r>
            <a:rPr lang="it-IT" sz="1400" b="0" i="1" u="none" strike="noStrike" dirty="0">
              <a:effectLst/>
              <a:latin typeface="Arial" panose="020B0604020202020204" pitchFamily="34" charset="0"/>
            </a:rPr>
            <a:t> </a:t>
          </a:r>
          <a:r>
            <a:rPr lang="it-IT" sz="1400" b="0" i="1" u="none" strike="noStrike" dirty="0" err="1">
              <a:effectLst/>
              <a:latin typeface="Arial" panose="020B0604020202020204" pitchFamily="34" charset="0"/>
            </a:rPr>
            <a:t>ein</a:t>
          </a:r>
          <a:r>
            <a:rPr lang="it-IT" sz="1400" b="0" i="1" u="none" strike="noStrike" dirty="0">
              <a:effectLst/>
              <a:latin typeface="Arial" panose="020B0604020202020204" pitchFamily="34" charset="0"/>
            </a:rPr>
            <a:t> </a:t>
          </a:r>
          <a:r>
            <a:rPr lang="it-IT" sz="1400" b="0" i="1" u="none" strike="noStrike" dirty="0" err="1">
              <a:effectLst/>
              <a:latin typeface="Arial" panose="020B0604020202020204" pitchFamily="34" charset="0"/>
            </a:rPr>
            <a:t>Projekt</a:t>
          </a:r>
          <a:r>
            <a:rPr lang="it-IT" sz="1400" b="0" i="1" u="none" strike="noStrike" dirty="0">
              <a:effectLst/>
              <a:latin typeface="Arial" panose="020B0604020202020204" pitchFamily="34" charset="0"/>
            </a:rPr>
            <a:t> </a:t>
          </a:r>
          <a:r>
            <a:rPr lang="it-IT" sz="1400" b="1" i="1" u="sng" strike="noStrike" dirty="0" err="1">
              <a:effectLst/>
              <a:latin typeface="Arial" panose="020B0604020202020204" pitchFamily="34" charset="0"/>
            </a:rPr>
            <a:t>einzeln</a:t>
          </a:r>
          <a:r>
            <a:rPr lang="it-IT" sz="1400" b="0" i="1" u="none" strike="noStrike" dirty="0">
              <a:effectLst/>
              <a:latin typeface="Arial" panose="020B0604020202020204" pitchFamily="34" charset="0"/>
            </a:rPr>
            <a:t> </a:t>
          </a:r>
          <a:r>
            <a:rPr lang="it-IT" sz="1400" b="0" i="1" u="none" strike="noStrike" dirty="0" err="1">
              <a:effectLst/>
              <a:latin typeface="Arial" panose="020B0604020202020204" pitchFamily="34" charset="0"/>
            </a:rPr>
            <a:t>einreichen</a:t>
          </a:r>
          <a:r>
            <a:rPr lang="it-IT" sz="1400" b="0" i="1" u="none" strike="noStrike" dirty="0">
              <a:effectLst/>
              <a:latin typeface="Arial" panose="020B0604020202020204" pitchFamily="34" charset="0"/>
            </a:rPr>
            <a:t>, </a:t>
          </a:r>
          <a:r>
            <a:rPr lang="it-IT" sz="1400" b="0" i="1" u="none" strike="noStrike" dirty="0" err="1">
              <a:effectLst/>
              <a:latin typeface="Arial" panose="020B0604020202020204" pitchFamily="34" charset="0"/>
            </a:rPr>
            <a:t>sofern</a:t>
          </a:r>
          <a:r>
            <a:rPr lang="it-IT" sz="1400" b="0" i="1" u="none" strike="noStrike" dirty="0">
              <a:effectLst/>
              <a:latin typeface="Arial" panose="020B0604020202020204" pitchFamily="34" charset="0"/>
            </a:rPr>
            <a:t> </a:t>
          </a:r>
          <a:r>
            <a:rPr lang="it-IT" sz="1400" b="0" i="1" u="none" strike="noStrike" dirty="0" err="1">
              <a:effectLst/>
              <a:latin typeface="Arial" panose="020B0604020202020204" pitchFamily="34" charset="0"/>
            </a:rPr>
            <a:t>das</a:t>
          </a:r>
          <a:r>
            <a:rPr lang="it-IT" sz="1400" b="0" i="1" u="none" strike="noStrike" dirty="0">
              <a:effectLst/>
              <a:latin typeface="Arial" panose="020B0604020202020204" pitchFamily="34" charset="0"/>
            </a:rPr>
            <a:t> </a:t>
          </a:r>
          <a:r>
            <a:rPr lang="it-IT" sz="1400" b="0" i="1" u="none" strike="noStrike" dirty="0" err="1">
              <a:effectLst/>
              <a:latin typeface="Arial" panose="020B0604020202020204" pitchFamily="34" charset="0"/>
            </a:rPr>
            <a:t>Projekt</a:t>
          </a:r>
          <a:r>
            <a:rPr lang="it-IT" sz="1400" b="0" i="1" u="none" strike="noStrike" dirty="0">
              <a:effectLst/>
              <a:latin typeface="Arial" panose="020B0604020202020204" pitchFamily="34" charset="0"/>
            </a:rPr>
            <a:t> </a:t>
          </a:r>
          <a:r>
            <a:rPr lang="it-IT" sz="1400" b="1" i="1" u="sng" strike="noStrike" dirty="0" err="1">
              <a:effectLst/>
              <a:latin typeface="Arial" panose="020B0604020202020204" pitchFamily="34" charset="0"/>
            </a:rPr>
            <a:t>keine</a:t>
          </a:r>
          <a:r>
            <a:rPr lang="it-IT" sz="1400" b="1" i="1" u="sng" strike="noStrike" dirty="0">
              <a:effectLst/>
              <a:latin typeface="Arial" panose="020B0604020202020204" pitchFamily="34" charset="0"/>
            </a:rPr>
            <a:t> </a:t>
          </a:r>
          <a:r>
            <a:rPr lang="it-IT" sz="1400" b="1" i="1" u="sng" strike="noStrike" dirty="0" err="1">
              <a:effectLst/>
              <a:latin typeface="Arial" panose="020B0604020202020204" pitchFamily="34" charset="0"/>
            </a:rPr>
            <a:t>produktiven</a:t>
          </a:r>
          <a:r>
            <a:rPr lang="it-IT" sz="1400" b="1" i="1" u="sng" strike="noStrike" dirty="0">
              <a:effectLst/>
              <a:latin typeface="Arial" panose="020B0604020202020204" pitchFamily="34" charset="0"/>
            </a:rPr>
            <a:t> </a:t>
          </a:r>
          <a:r>
            <a:rPr lang="it-IT" sz="1400" b="1" i="1" u="sng" strike="noStrike" dirty="0" err="1">
              <a:effectLst/>
              <a:latin typeface="Arial" panose="020B0604020202020204" pitchFamily="34" charset="0"/>
            </a:rPr>
            <a:t>Investitionen</a:t>
          </a:r>
          <a:r>
            <a:rPr lang="it-IT" sz="1400" b="1" i="1" u="sng" strike="noStrike" dirty="0">
              <a:effectLst/>
              <a:latin typeface="Arial" panose="020B0604020202020204" pitchFamily="34" charset="0"/>
            </a:rPr>
            <a:t> </a:t>
          </a:r>
          <a:r>
            <a:rPr lang="it-IT" sz="1400" b="0" i="1" u="none" strike="noStrike" dirty="0" err="1">
              <a:effectLst/>
              <a:latin typeface="Arial" panose="020B0604020202020204" pitchFamily="34" charset="0"/>
            </a:rPr>
            <a:t>gemäß</a:t>
          </a:r>
          <a:r>
            <a:rPr lang="it-IT" sz="1400" b="0" i="1" u="none" strike="noStrike" dirty="0">
              <a:effectLst/>
              <a:latin typeface="Arial" panose="020B0604020202020204" pitchFamily="34" charset="0"/>
            </a:rPr>
            <a:t> </a:t>
          </a:r>
          <a:r>
            <a:rPr lang="it-IT" sz="1400" b="0" i="1" u="none" strike="noStrike" dirty="0" err="1">
              <a:effectLst/>
              <a:latin typeface="Arial" panose="020B0604020202020204" pitchFamily="34" charset="0"/>
            </a:rPr>
            <a:t>Punkt</a:t>
          </a:r>
          <a:r>
            <a:rPr lang="it-IT" sz="1400" b="0" i="1" u="none" strike="noStrike" dirty="0">
              <a:effectLst/>
              <a:latin typeface="Arial" panose="020B0604020202020204" pitchFamily="34" charset="0"/>
            </a:rPr>
            <a:t> 38 </a:t>
          </a:r>
          <a:r>
            <a:rPr lang="it-IT" sz="1400" b="0" i="1" u="none" strike="noStrike" dirty="0" err="1">
              <a:effectLst/>
              <a:latin typeface="Arial" panose="020B0604020202020204" pitchFamily="34" charset="0"/>
            </a:rPr>
            <a:t>der</a:t>
          </a:r>
          <a:r>
            <a:rPr lang="it-IT" sz="1400" b="0" i="1" u="none" strike="noStrike" dirty="0">
              <a:effectLst/>
              <a:latin typeface="Arial" panose="020B0604020202020204" pitchFamily="34" charset="0"/>
            </a:rPr>
            <a:t> </a:t>
          </a:r>
          <a:r>
            <a:rPr lang="it-IT" sz="1400" b="0" i="1" u="none" strike="noStrike" dirty="0" err="1">
              <a:effectLst/>
              <a:latin typeface="Arial" panose="020B0604020202020204" pitchFamily="34" charset="0"/>
            </a:rPr>
            <a:t>Verordnung</a:t>
          </a:r>
          <a:r>
            <a:rPr lang="it-IT" sz="1400" b="0" i="1" u="none" strike="noStrike" dirty="0">
              <a:effectLst/>
              <a:latin typeface="Arial" panose="020B0604020202020204" pitchFamily="34" charset="0"/>
            </a:rPr>
            <a:t> (EU) 2021/1058 </a:t>
          </a:r>
          <a:r>
            <a:rPr lang="it-IT" sz="1400" b="0" i="1" u="none" strike="noStrike" dirty="0" err="1">
              <a:effectLst/>
              <a:latin typeface="Arial" panose="020B0604020202020204" pitchFamily="34" charset="0"/>
            </a:rPr>
            <a:t>i.g.F</a:t>
          </a:r>
          <a:r>
            <a:rPr lang="it-IT" sz="1400" b="0" i="1" u="none" strike="noStrike" dirty="0">
              <a:effectLst/>
              <a:latin typeface="Arial" panose="020B0604020202020204" pitchFamily="34" charset="0"/>
            </a:rPr>
            <a:t>. </a:t>
          </a:r>
          <a:r>
            <a:rPr lang="it-IT" sz="1400" b="0" i="1" u="none" strike="noStrike" dirty="0" err="1">
              <a:effectLst/>
              <a:latin typeface="Arial" panose="020B0604020202020204" pitchFamily="34" charset="0"/>
            </a:rPr>
            <a:t>vorsieht</a:t>
          </a:r>
          <a:endParaRPr lang="it-IT" sz="1400" dirty="0">
            <a:latin typeface="Arial" panose="020B0604020202020204" pitchFamily="34" charset="0"/>
          </a:endParaRPr>
        </a:p>
      </dgm:t>
    </dgm:pt>
    <dgm:pt modelId="{C3715CAF-6736-4B8E-9D51-C9911CB22988}" type="parTrans" cxnId="{A7A9BD8A-26BF-414F-9357-CD69D57EBB0B}">
      <dgm:prSet/>
      <dgm:spPr/>
      <dgm:t>
        <a:bodyPr/>
        <a:lstStyle/>
        <a:p>
          <a:endParaRPr lang="it-IT"/>
        </a:p>
      </dgm:t>
    </dgm:pt>
    <dgm:pt modelId="{F3151C37-DCAC-4D6D-8731-D88F91D6CDD0}" type="sibTrans" cxnId="{A7A9BD8A-26BF-414F-9357-CD69D57EBB0B}">
      <dgm:prSet/>
      <dgm:spPr/>
      <dgm:t>
        <a:bodyPr/>
        <a:lstStyle/>
        <a:p>
          <a:endParaRPr lang="it-IT"/>
        </a:p>
      </dgm:t>
    </dgm:pt>
    <dgm:pt modelId="{B9E91E87-E1FA-433C-96D3-E5F7E0F53D86}" type="pres">
      <dgm:prSet presAssocID="{39B95FC3-8DD5-4748-8F51-BC6DA8D70249}" presName="Name0" presStyleCnt="0">
        <dgm:presLayoutVars>
          <dgm:chMax val="7"/>
          <dgm:chPref val="7"/>
          <dgm:dir/>
        </dgm:presLayoutVars>
      </dgm:prSet>
      <dgm:spPr/>
    </dgm:pt>
    <dgm:pt modelId="{84863BDA-EAD5-41A8-AA75-A4F2128DC352}" type="pres">
      <dgm:prSet presAssocID="{39B95FC3-8DD5-4748-8F51-BC6DA8D70249}" presName="Name1" presStyleCnt="0"/>
      <dgm:spPr/>
    </dgm:pt>
    <dgm:pt modelId="{DD5DF73B-2A07-45CE-B076-E29E6C05BBE3}" type="pres">
      <dgm:prSet presAssocID="{39B95FC3-8DD5-4748-8F51-BC6DA8D70249}" presName="cycle" presStyleCnt="0"/>
      <dgm:spPr/>
    </dgm:pt>
    <dgm:pt modelId="{34DDD70D-776B-4DD1-A21F-2066DF0C6CC0}" type="pres">
      <dgm:prSet presAssocID="{39B95FC3-8DD5-4748-8F51-BC6DA8D70249}" presName="srcNode" presStyleLbl="node1" presStyleIdx="0" presStyleCnt="4"/>
      <dgm:spPr/>
    </dgm:pt>
    <dgm:pt modelId="{6C931018-B35A-442B-8302-20C281113592}" type="pres">
      <dgm:prSet presAssocID="{39B95FC3-8DD5-4748-8F51-BC6DA8D70249}" presName="conn" presStyleLbl="parChTrans1D2" presStyleIdx="0" presStyleCnt="1"/>
      <dgm:spPr/>
    </dgm:pt>
    <dgm:pt modelId="{60200CFB-96BE-45E0-9F53-C37D04B2FCAF}" type="pres">
      <dgm:prSet presAssocID="{39B95FC3-8DD5-4748-8F51-BC6DA8D70249}" presName="extraNode" presStyleLbl="node1" presStyleIdx="0" presStyleCnt="4"/>
      <dgm:spPr/>
    </dgm:pt>
    <dgm:pt modelId="{4A62A7B5-C058-4F16-B56D-6E61BF0987BA}" type="pres">
      <dgm:prSet presAssocID="{39B95FC3-8DD5-4748-8F51-BC6DA8D70249}" presName="dstNode" presStyleLbl="node1" presStyleIdx="0" presStyleCnt="4"/>
      <dgm:spPr/>
    </dgm:pt>
    <dgm:pt modelId="{B669B78A-401A-4926-AF05-3AEF2F3AFB5C}" type="pres">
      <dgm:prSet presAssocID="{F0CC8CA2-3429-4516-8045-F94D8E4A671A}" presName="text_1" presStyleLbl="node1" presStyleIdx="0" presStyleCnt="4" custScaleY="119132" custLinFactNeighborX="612" custLinFactNeighborY="2285">
        <dgm:presLayoutVars>
          <dgm:bulletEnabled val="1"/>
        </dgm:presLayoutVars>
      </dgm:prSet>
      <dgm:spPr/>
    </dgm:pt>
    <dgm:pt modelId="{812E1692-8387-45B2-A529-A3B032045D69}" type="pres">
      <dgm:prSet presAssocID="{F0CC8CA2-3429-4516-8045-F94D8E4A671A}" presName="accent_1" presStyleCnt="0"/>
      <dgm:spPr/>
    </dgm:pt>
    <dgm:pt modelId="{910E72F3-01F3-4DEB-81E6-B5AFD2811CF7}" type="pres">
      <dgm:prSet presAssocID="{F0CC8CA2-3429-4516-8045-F94D8E4A671A}" presName="accentRepeatNode" presStyleLbl="solidFgAcc1" presStyleIdx="0" presStyleCnt="4"/>
      <dgm:spPr/>
    </dgm:pt>
    <dgm:pt modelId="{3B7FEDE2-D303-491D-BF88-F07F818CFF85}" type="pres">
      <dgm:prSet presAssocID="{B4F49D16-2B97-48C9-9CE7-067292F988ED}" presName="text_2" presStyleLbl="node1" presStyleIdx="1" presStyleCnt="4" custScaleY="119419">
        <dgm:presLayoutVars>
          <dgm:bulletEnabled val="1"/>
        </dgm:presLayoutVars>
      </dgm:prSet>
      <dgm:spPr/>
    </dgm:pt>
    <dgm:pt modelId="{EB0538AF-FBE9-4CD0-BF4B-3384B5931DC0}" type="pres">
      <dgm:prSet presAssocID="{B4F49D16-2B97-48C9-9CE7-067292F988ED}" presName="accent_2" presStyleCnt="0"/>
      <dgm:spPr/>
    </dgm:pt>
    <dgm:pt modelId="{158528AB-87A9-4523-A56D-D2030AB50C42}" type="pres">
      <dgm:prSet presAssocID="{B4F49D16-2B97-48C9-9CE7-067292F988ED}" presName="accentRepeatNode" presStyleLbl="solidFgAcc1" presStyleIdx="1" presStyleCnt="4" custLinFactNeighborX="-2786" custLinFactNeighborY="2388"/>
      <dgm:spPr/>
    </dgm:pt>
    <dgm:pt modelId="{23A9AFEF-B893-4202-A1AF-27152D679530}" type="pres">
      <dgm:prSet presAssocID="{3D68C7B2-B8F8-466C-8A0C-3CD81EB70A69}" presName="text_3" presStyleLbl="node1" presStyleIdx="2" presStyleCnt="4" custScaleY="119546" custLinFactNeighborX="1803" custLinFactNeighborY="2205">
        <dgm:presLayoutVars>
          <dgm:bulletEnabled val="1"/>
        </dgm:presLayoutVars>
      </dgm:prSet>
      <dgm:spPr/>
    </dgm:pt>
    <dgm:pt modelId="{EF0A296C-61B2-4333-978A-8516DFBA7D1B}" type="pres">
      <dgm:prSet presAssocID="{3D68C7B2-B8F8-466C-8A0C-3CD81EB70A69}" presName="accent_3" presStyleCnt="0"/>
      <dgm:spPr/>
    </dgm:pt>
    <dgm:pt modelId="{8EF30386-AAEA-46D5-9593-AA0402EA22A2}" type="pres">
      <dgm:prSet presAssocID="{3D68C7B2-B8F8-466C-8A0C-3CD81EB70A69}" presName="accentRepeatNode" presStyleLbl="solidFgAcc1" presStyleIdx="2" presStyleCnt="4"/>
      <dgm:spPr/>
    </dgm:pt>
    <dgm:pt modelId="{A7EBC59E-EF1A-4528-94D3-DB57BA7AFE2A}" type="pres">
      <dgm:prSet presAssocID="{D59B2AA6-108B-4F57-B925-2C6397DC62F4}" presName="text_4" presStyleLbl="node1" presStyleIdx="3" presStyleCnt="4" custScaleY="142956">
        <dgm:presLayoutVars>
          <dgm:bulletEnabled val="1"/>
        </dgm:presLayoutVars>
      </dgm:prSet>
      <dgm:spPr/>
    </dgm:pt>
    <dgm:pt modelId="{C962DAF5-48F0-4EBF-84E5-9F5082A31B6F}" type="pres">
      <dgm:prSet presAssocID="{D59B2AA6-108B-4F57-B925-2C6397DC62F4}" presName="accent_4" presStyleCnt="0"/>
      <dgm:spPr/>
    </dgm:pt>
    <dgm:pt modelId="{B74E03C8-EE09-4B2F-B34E-9F3936E976BD}" type="pres">
      <dgm:prSet presAssocID="{D59B2AA6-108B-4F57-B925-2C6397DC62F4}" presName="accentRepeatNode" presStyleLbl="solidFgAcc1" presStyleIdx="3" presStyleCnt="4"/>
      <dgm:spPr/>
    </dgm:pt>
  </dgm:ptLst>
  <dgm:cxnLst>
    <dgm:cxn modelId="{E8A65118-01C7-44AC-9F45-CA6AF22C02F1}" type="presOf" srcId="{B4F49D16-2B97-48C9-9CE7-067292F988ED}" destId="{3B7FEDE2-D303-491D-BF88-F07F818CFF85}" srcOrd="0" destOrd="0" presId="urn:microsoft.com/office/officeart/2008/layout/VerticalCurvedList"/>
    <dgm:cxn modelId="{3B0F0C35-65B4-44FE-8CAE-E4A0691CF2AE}" srcId="{39B95FC3-8DD5-4748-8F51-BC6DA8D70249}" destId="{F0CC8CA2-3429-4516-8045-F94D8E4A671A}" srcOrd="0" destOrd="0" parTransId="{04C8995F-15A3-4CF7-875E-BF45E25FF07C}" sibTransId="{C577BBA0-E789-408E-86FD-6506814E05A3}"/>
    <dgm:cxn modelId="{A4922769-5AE1-4CF5-8CA0-ED8FF25A2768}" type="presOf" srcId="{F0CC8CA2-3429-4516-8045-F94D8E4A671A}" destId="{B669B78A-401A-4926-AF05-3AEF2F3AFB5C}" srcOrd="0" destOrd="0" presId="urn:microsoft.com/office/officeart/2008/layout/VerticalCurvedList"/>
    <dgm:cxn modelId="{06E72D54-D96B-407D-92D9-6EFF008733D7}" type="presOf" srcId="{C577BBA0-E789-408E-86FD-6506814E05A3}" destId="{6C931018-B35A-442B-8302-20C281113592}" srcOrd="0" destOrd="0" presId="urn:microsoft.com/office/officeart/2008/layout/VerticalCurvedList"/>
    <dgm:cxn modelId="{8575237F-0F4C-42B6-AFB2-D30CBB85D91D}" type="presOf" srcId="{D59B2AA6-108B-4F57-B925-2C6397DC62F4}" destId="{A7EBC59E-EF1A-4528-94D3-DB57BA7AFE2A}" srcOrd="0" destOrd="0" presId="urn:microsoft.com/office/officeart/2008/layout/VerticalCurvedList"/>
    <dgm:cxn modelId="{30E17185-D7CF-47DE-8B36-1BCB7DA023DE}" srcId="{39B95FC3-8DD5-4748-8F51-BC6DA8D70249}" destId="{3D68C7B2-B8F8-466C-8A0C-3CD81EB70A69}" srcOrd="2" destOrd="0" parTransId="{F578B733-6BA5-4327-A881-4EDB37C821E2}" sibTransId="{47AAA189-2FEC-40A3-99CC-BB76B75E4615}"/>
    <dgm:cxn modelId="{15AC3B8A-42DB-4EB5-96EF-109D5DB0D75A}" type="presOf" srcId="{3D68C7B2-B8F8-466C-8A0C-3CD81EB70A69}" destId="{23A9AFEF-B893-4202-A1AF-27152D679530}" srcOrd="0" destOrd="0" presId="urn:microsoft.com/office/officeart/2008/layout/VerticalCurvedList"/>
    <dgm:cxn modelId="{A7A9BD8A-26BF-414F-9357-CD69D57EBB0B}" srcId="{39B95FC3-8DD5-4748-8F51-BC6DA8D70249}" destId="{D59B2AA6-108B-4F57-B925-2C6397DC62F4}" srcOrd="3" destOrd="0" parTransId="{C3715CAF-6736-4B8E-9D51-C9911CB22988}" sibTransId="{F3151C37-DCAC-4D6D-8731-D88F91D6CDD0}"/>
    <dgm:cxn modelId="{189BF7B3-AEF9-42CC-8865-5FFB8624DA66}" srcId="{39B95FC3-8DD5-4748-8F51-BC6DA8D70249}" destId="{B4F49D16-2B97-48C9-9CE7-067292F988ED}" srcOrd="1" destOrd="0" parTransId="{562E42BF-6087-4CBF-B559-E8D95EFF327F}" sibTransId="{EC3A37CE-D50B-40BB-A104-576C2B7A160B}"/>
    <dgm:cxn modelId="{4F08C1F5-BA83-45A0-A5F1-E8083569EF19}" type="presOf" srcId="{39B95FC3-8DD5-4748-8F51-BC6DA8D70249}" destId="{B9E91E87-E1FA-433C-96D3-E5F7E0F53D86}" srcOrd="0" destOrd="0" presId="urn:microsoft.com/office/officeart/2008/layout/VerticalCurvedList"/>
    <dgm:cxn modelId="{E8F119F1-47FC-40C2-9AF8-0AE75C0110BA}" type="presParOf" srcId="{B9E91E87-E1FA-433C-96D3-E5F7E0F53D86}" destId="{84863BDA-EAD5-41A8-AA75-A4F2128DC352}" srcOrd="0" destOrd="0" presId="urn:microsoft.com/office/officeart/2008/layout/VerticalCurvedList"/>
    <dgm:cxn modelId="{567C911C-793B-4EB7-A969-6C015CAA6378}" type="presParOf" srcId="{84863BDA-EAD5-41A8-AA75-A4F2128DC352}" destId="{DD5DF73B-2A07-45CE-B076-E29E6C05BBE3}" srcOrd="0" destOrd="0" presId="urn:microsoft.com/office/officeart/2008/layout/VerticalCurvedList"/>
    <dgm:cxn modelId="{0F98218E-7CD8-4CA5-811D-3CF677894048}" type="presParOf" srcId="{DD5DF73B-2A07-45CE-B076-E29E6C05BBE3}" destId="{34DDD70D-776B-4DD1-A21F-2066DF0C6CC0}" srcOrd="0" destOrd="0" presId="urn:microsoft.com/office/officeart/2008/layout/VerticalCurvedList"/>
    <dgm:cxn modelId="{2B3A0EF6-001E-4A60-8422-04D51925015B}" type="presParOf" srcId="{DD5DF73B-2A07-45CE-B076-E29E6C05BBE3}" destId="{6C931018-B35A-442B-8302-20C281113592}" srcOrd="1" destOrd="0" presId="urn:microsoft.com/office/officeart/2008/layout/VerticalCurvedList"/>
    <dgm:cxn modelId="{E6FC4DFC-C70C-46A0-BFB4-4CFB96731410}" type="presParOf" srcId="{DD5DF73B-2A07-45CE-B076-E29E6C05BBE3}" destId="{60200CFB-96BE-45E0-9F53-C37D04B2FCAF}" srcOrd="2" destOrd="0" presId="urn:microsoft.com/office/officeart/2008/layout/VerticalCurvedList"/>
    <dgm:cxn modelId="{6FFCEB30-2BF4-432A-816B-44513476D549}" type="presParOf" srcId="{DD5DF73B-2A07-45CE-B076-E29E6C05BBE3}" destId="{4A62A7B5-C058-4F16-B56D-6E61BF0987BA}" srcOrd="3" destOrd="0" presId="urn:microsoft.com/office/officeart/2008/layout/VerticalCurvedList"/>
    <dgm:cxn modelId="{B3A6D450-3EF7-4BB0-BC51-1F3ECD833DAC}" type="presParOf" srcId="{84863BDA-EAD5-41A8-AA75-A4F2128DC352}" destId="{B669B78A-401A-4926-AF05-3AEF2F3AFB5C}" srcOrd="1" destOrd="0" presId="urn:microsoft.com/office/officeart/2008/layout/VerticalCurvedList"/>
    <dgm:cxn modelId="{13B18371-03E1-4655-BA8E-26106D1C51DF}" type="presParOf" srcId="{84863BDA-EAD5-41A8-AA75-A4F2128DC352}" destId="{812E1692-8387-45B2-A529-A3B032045D69}" srcOrd="2" destOrd="0" presId="urn:microsoft.com/office/officeart/2008/layout/VerticalCurvedList"/>
    <dgm:cxn modelId="{CD5DDF41-89B8-42E9-A801-DAE090CEB380}" type="presParOf" srcId="{812E1692-8387-45B2-A529-A3B032045D69}" destId="{910E72F3-01F3-4DEB-81E6-B5AFD2811CF7}" srcOrd="0" destOrd="0" presId="urn:microsoft.com/office/officeart/2008/layout/VerticalCurvedList"/>
    <dgm:cxn modelId="{F62AA3CE-73BC-4D05-BA7D-9A9F16B06FF0}" type="presParOf" srcId="{84863BDA-EAD5-41A8-AA75-A4F2128DC352}" destId="{3B7FEDE2-D303-491D-BF88-F07F818CFF85}" srcOrd="3" destOrd="0" presId="urn:microsoft.com/office/officeart/2008/layout/VerticalCurvedList"/>
    <dgm:cxn modelId="{AD9A0E53-550B-495C-839F-4B709DC27A03}" type="presParOf" srcId="{84863BDA-EAD5-41A8-AA75-A4F2128DC352}" destId="{EB0538AF-FBE9-4CD0-BF4B-3384B5931DC0}" srcOrd="4" destOrd="0" presId="urn:microsoft.com/office/officeart/2008/layout/VerticalCurvedList"/>
    <dgm:cxn modelId="{9919EE83-AC29-4C8D-88E4-DA3FF468C245}" type="presParOf" srcId="{EB0538AF-FBE9-4CD0-BF4B-3384B5931DC0}" destId="{158528AB-87A9-4523-A56D-D2030AB50C42}" srcOrd="0" destOrd="0" presId="urn:microsoft.com/office/officeart/2008/layout/VerticalCurvedList"/>
    <dgm:cxn modelId="{06D2C550-53A0-407B-95A6-E7DB4647FCA5}" type="presParOf" srcId="{84863BDA-EAD5-41A8-AA75-A4F2128DC352}" destId="{23A9AFEF-B893-4202-A1AF-27152D679530}" srcOrd="5" destOrd="0" presId="urn:microsoft.com/office/officeart/2008/layout/VerticalCurvedList"/>
    <dgm:cxn modelId="{5F6EBDA1-F591-42E8-B6F5-BB89DB00CB23}" type="presParOf" srcId="{84863BDA-EAD5-41A8-AA75-A4F2128DC352}" destId="{EF0A296C-61B2-4333-978A-8516DFBA7D1B}" srcOrd="6" destOrd="0" presId="urn:microsoft.com/office/officeart/2008/layout/VerticalCurvedList"/>
    <dgm:cxn modelId="{A8102C86-8021-46F0-8734-DFA788402F8B}" type="presParOf" srcId="{EF0A296C-61B2-4333-978A-8516DFBA7D1B}" destId="{8EF30386-AAEA-46D5-9593-AA0402EA22A2}" srcOrd="0" destOrd="0" presId="urn:microsoft.com/office/officeart/2008/layout/VerticalCurvedList"/>
    <dgm:cxn modelId="{465F3A87-25E7-4C34-A9E2-A4891BDF2987}" type="presParOf" srcId="{84863BDA-EAD5-41A8-AA75-A4F2128DC352}" destId="{A7EBC59E-EF1A-4528-94D3-DB57BA7AFE2A}" srcOrd="7" destOrd="0" presId="urn:microsoft.com/office/officeart/2008/layout/VerticalCurvedList"/>
    <dgm:cxn modelId="{C0D27A83-4A7B-460E-A81A-A739B9B3308F}" type="presParOf" srcId="{84863BDA-EAD5-41A8-AA75-A4F2128DC352}" destId="{C962DAF5-48F0-4EBF-84E5-9F5082A31B6F}" srcOrd="8" destOrd="0" presId="urn:microsoft.com/office/officeart/2008/layout/VerticalCurvedList"/>
    <dgm:cxn modelId="{17CB1B0E-D7FF-414E-8233-066E70D116C0}" type="presParOf" srcId="{C962DAF5-48F0-4EBF-84E5-9F5082A31B6F}" destId="{B74E03C8-EE09-4B2F-B34E-9F3936E976BD}"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704759B-F24D-40EC-B093-0DA98E17D97E}" type="doc">
      <dgm:prSet loTypeId="urn:microsoft.com/office/officeart/2005/8/layout/hList7" loCatId="list" qsTypeId="urn:microsoft.com/office/officeart/2005/8/quickstyle/simple4" qsCatId="simple" csTypeId="urn:microsoft.com/office/officeart/2005/8/colors/colorful1" csCatId="colorful" phldr="1"/>
      <dgm:spPr/>
      <dgm:t>
        <a:bodyPr/>
        <a:lstStyle/>
        <a:p>
          <a:endParaRPr lang="it-IT"/>
        </a:p>
      </dgm:t>
    </dgm:pt>
    <dgm:pt modelId="{5B548A78-87F2-40C6-A987-4E363C2FC84C}">
      <dgm:prSet phldrT="[Testo]" custT="1"/>
      <dgm:spPr/>
      <dgm:t>
        <a:bodyPr/>
        <a:lstStyle/>
        <a:p>
          <a:r>
            <a:rPr lang="it-IT" sz="2000" dirty="0">
              <a:latin typeface="Arial" panose="020B0604020202020204" pitchFamily="34" charset="0"/>
              <a:cs typeface="Arial" panose="020B0604020202020204" pitchFamily="34" charset="0"/>
            </a:rPr>
            <a:t>Personale</a:t>
          </a:r>
        </a:p>
        <a:p>
          <a:r>
            <a:rPr lang="it-IT" sz="2000" i="1" dirty="0">
              <a:latin typeface="Arial" panose="020B0604020202020204" pitchFamily="34" charset="0"/>
              <a:cs typeface="Arial" panose="020B0604020202020204" pitchFamily="34" charset="0"/>
            </a:rPr>
            <a:t>Personal</a:t>
          </a:r>
          <a:endParaRPr lang="it-IT" sz="2000" dirty="0"/>
        </a:p>
      </dgm:t>
    </dgm:pt>
    <dgm:pt modelId="{E259C5C9-4E86-4E9F-9ACD-981D03144634}" type="parTrans" cxnId="{6C5E3683-AABD-4029-9346-5D2152852860}">
      <dgm:prSet/>
      <dgm:spPr/>
      <dgm:t>
        <a:bodyPr/>
        <a:lstStyle/>
        <a:p>
          <a:endParaRPr lang="it-IT"/>
        </a:p>
      </dgm:t>
    </dgm:pt>
    <dgm:pt modelId="{40773FC4-4465-455C-8D36-FE868CA4E026}" type="sibTrans" cxnId="{6C5E3683-AABD-4029-9346-5D2152852860}">
      <dgm:prSet/>
      <dgm:spPr/>
      <dgm:t>
        <a:bodyPr/>
        <a:lstStyle/>
        <a:p>
          <a:endParaRPr lang="it-IT"/>
        </a:p>
      </dgm:t>
    </dgm:pt>
    <dgm:pt modelId="{47030FBB-FE6A-4C44-BF0C-F593E9505E85}">
      <dgm:prSet phldrT="[Testo]" custT="1"/>
      <dgm:spPr/>
      <dgm:t>
        <a:bodyPr/>
        <a:lstStyle/>
        <a:p>
          <a:r>
            <a:rPr lang="it-IT" sz="2000" dirty="0">
              <a:latin typeface="Arial" panose="020B0604020202020204" pitchFamily="34" charset="0"/>
              <a:cs typeface="Arial" panose="020B0604020202020204" pitchFamily="34" charset="0"/>
            </a:rPr>
            <a:t>Spese d’ufficio e amministrative</a:t>
          </a:r>
        </a:p>
        <a:p>
          <a:r>
            <a:rPr lang="it-IT" sz="2000" i="1" dirty="0" err="1">
              <a:latin typeface="Arial" panose="020B0604020202020204" pitchFamily="34" charset="0"/>
              <a:cs typeface="Arial" panose="020B0604020202020204" pitchFamily="34" charset="0"/>
            </a:rPr>
            <a:t>Büro</a:t>
          </a:r>
          <a:r>
            <a:rPr lang="it-IT" sz="2000" i="1" dirty="0">
              <a:latin typeface="Arial" panose="020B0604020202020204" pitchFamily="34" charset="0"/>
              <a:cs typeface="Arial" panose="020B0604020202020204" pitchFamily="34" charset="0"/>
            </a:rPr>
            <a:t> und </a:t>
          </a:r>
          <a:r>
            <a:rPr lang="it-IT" sz="2000" i="1" dirty="0" err="1">
              <a:latin typeface="Arial" panose="020B0604020202020204" pitchFamily="34" charset="0"/>
              <a:cs typeface="Arial" panose="020B0604020202020204" pitchFamily="34" charset="0"/>
            </a:rPr>
            <a:t>Verwaltungs</a:t>
          </a:r>
          <a:r>
            <a:rPr lang="it-IT" sz="2000" i="1" dirty="0">
              <a:latin typeface="Arial" panose="020B0604020202020204" pitchFamily="34" charset="0"/>
              <a:cs typeface="Arial" panose="020B0604020202020204" pitchFamily="34" charset="0"/>
            </a:rPr>
            <a:t>  </a:t>
          </a:r>
          <a:r>
            <a:rPr lang="it-IT" sz="2000" i="1" dirty="0" err="1">
              <a:latin typeface="Arial" panose="020B0604020202020204" pitchFamily="34" charset="0"/>
              <a:cs typeface="Arial" panose="020B0604020202020204" pitchFamily="34" charset="0"/>
            </a:rPr>
            <a:t>ausgaben</a:t>
          </a:r>
          <a:endParaRPr lang="it-IT" sz="2000" dirty="0"/>
        </a:p>
      </dgm:t>
    </dgm:pt>
    <dgm:pt modelId="{0488ECDA-463C-4887-AA5C-3B08583F3964}" type="parTrans" cxnId="{FA3BF853-3684-4FA0-B655-2D2EF5D703A9}">
      <dgm:prSet/>
      <dgm:spPr/>
      <dgm:t>
        <a:bodyPr/>
        <a:lstStyle/>
        <a:p>
          <a:endParaRPr lang="it-IT"/>
        </a:p>
      </dgm:t>
    </dgm:pt>
    <dgm:pt modelId="{02F02CE3-D817-45F7-B8A1-DEBA7E391C21}" type="sibTrans" cxnId="{FA3BF853-3684-4FA0-B655-2D2EF5D703A9}">
      <dgm:prSet/>
      <dgm:spPr/>
      <dgm:t>
        <a:bodyPr/>
        <a:lstStyle/>
        <a:p>
          <a:endParaRPr lang="it-IT"/>
        </a:p>
      </dgm:t>
    </dgm:pt>
    <dgm:pt modelId="{A288AA24-FA3F-468D-8EC7-E333FE975A1C}">
      <dgm:prSet phldrT="[Testo]" custT="1"/>
      <dgm:spPr/>
      <dgm:t>
        <a:bodyPr/>
        <a:lstStyle/>
        <a:p>
          <a:r>
            <a:rPr lang="it-IT" sz="2000" b="0" dirty="0">
              <a:latin typeface="Arial" panose="020B0604020202020204" pitchFamily="34" charset="0"/>
              <a:cs typeface="Arial" panose="020B0604020202020204" pitchFamily="34" charset="0"/>
            </a:rPr>
            <a:t>Servizi esterni</a:t>
          </a:r>
        </a:p>
        <a:p>
          <a:r>
            <a:rPr lang="it-IT" sz="2000" b="0" i="1" dirty="0" err="1">
              <a:latin typeface="Arial" panose="020B0604020202020204" pitchFamily="34" charset="0"/>
              <a:cs typeface="Arial" panose="020B0604020202020204" pitchFamily="34" charset="0"/>
            </a:rPr>
            <a:t>Externe</a:t>
          </a:r>
          <a:r>
            <a:rPr lang="it-IT" sz="2000" b="0" i="1" dirty="0">
              <a:latin typeface="Arial" panose="020B0604020202020204" pitchFamily="34" charset="0"/>
              <a:cs typeface="Arial" panose="020B0604020202020204" pitchFamily="34" charset="0"/>
            </a:rPr>
            <a:t> </a:t>
          </a:r>
          <a:r>
            <a:rPr lang="it-IT" sz="2000" b="0" i="1" dirty="0" err="1">
              <a:latin typeface="Arial" panose="020B0604020202020204" pitchFamily="34" charset="0"/>
              <a:cs typeface="Arial" panose="020B0604020202020204" pitchFamily="34" charset="0"/>
            </a:rPr>
            <a:t>Dienstleistungen</a:t>
          </a:r>
          <a:endParaRPr lang="it-IT" sz="2000" b="0" dirty="0"/>
        </a:p>
      </dgm:t>
    </dgm:pt>
    <dgm:pt modelId="{0290E567-4D8E-4FE4-B8A7-E6055B2CF7A9}" type="parTrans" cxnId="{09DAE7ED-B17E-4797-B098-C2185114A56E}">
      <dgm:prSet/>
      <dgm:spPr/>
      <dgm:t>
        <a:bodyPr/>
        <a:lstStyle/>
        <a:p>
          <a:endParaRPr lang="it-IT"/>
        </a:p>
      </dgm:t>
    </dgm:pt>
    <dgm:pt modelId="{7390B096-71D2-4A63-B170-DB46ECD4A293}" type="sibTrans" cxnId="{09DAE7ED-B17E-4797-B098-C2185114A56E}">
      <dgm:prSet/>
      <dgm:spPr/>
      <dgm:t>
        <a:bodyPr/>
        <a:lstStyle/>
        <a:p>
          <a:endParaRPr lang="it-IT"/>
        </a:p>
      </dgm:t>
    </dgm:pt>
    <dgm:pt modelId="{6987AD9E-EF1C-4271-8891-AA3BB4546C84}">
      <dgm:prSet phldrT="[Testo]" custT="1"/>
      <dgm:spPr/>
      <dgm:t>
        <a:bodyPr/>
        <a:lstStyle/>
        <a:p>
          <a:r>
            <a:rPr lang="it-IT" sz="2000" dirty="0">
              <a:latin typeface="Arial" panose="020B0604020202020204" pitchFamily="34" charset="0"/>
              <a:cs typeface="Arial" panose="020B0604020202020204" pitchFamily="34" charset="0"/>
            </a:rPr>
            <a:t>Attrezzature</a:t>
          </a:r>
        </a:p>
        <a:p>
          <a:r>
            <a:rPr lang="it-IT" sz="2000" i="1" dirty="0" err="1">
              <a:latin typeface="Arial" panose="020B0604020202020204" pitchFamily="34" charset="0"/>
              <a:cs typeface="Arial" panose="020B0604020202020204" pitchFamily="34" charset="0"/>
            </a:rPr>
            <a:t>Ausrüstungen</a:t>
          </a:r>
          <a:endParaRPr lang="it-IT" sz="2000" i="1" dirty="0"/>
        </a:p>
      </dgm:t>
    </dgm:pt>
    <dgm:pt modelId="{326AB790-A07D-43EB-B7A1-2434AF2FE7E0}" type="parTrans" cxnId="{DE101F1B-782D-4FB4-A6EB-D74042CE73F5}">
      <dgm:prSet/>
      <dgm:spPr/>
      <dgm:t>
        <a:bodyPr/>
        <a:lstStyle/>
        <a:p>
          <a:endParaRPr lang="it-IT"/>
        </a:p>
      </dgm:t>
    </dgm:pt>
    <dgm:pt modelId="{4EA77DE3-2852-4ADD-87A3-3A0CFA904A09}" type="sibTrans" cxnId="{DE101F1B-782D-4FB4-A6EB-D74042CE73F5}">
      <dgm:prSet/>
      <dgm:spPr/>
      <dgm:t>
        <a:bodyPr/>
        <a:lstStyle/>
        <a:p>
          <a:endParaRPr lang="it-IT"/>
        </a:p>
      </dgm:t>
    </dgm:pt>
    <dgm:pt modelId="{E053DE6C-AB86-460C-8E3D-734CB07A5F27}">
      <dgm:prSet phldrT="[Testo]" custT="1"/>
      <dgm:spPr/>
      <dgm:t>
        <a:bodyPr/>
        <a:lstStyle/>
        <a:p>
          <a:endParaRPr lang="it-IT" sz="1800" dirty="0">
            <a:latin typeface="Arial" panose="020B0604020202020204" pitchFamily="34" charset="0"/>
            <a:cs typeface="Arial" panose="020B0604020202020204" pitchFamily="34" charset="0"/>
          </a:endParaRPr>
        </a:p>
        <a:p>
          <a:r>
            <a:rPr lang="it-IT" sz="1800" dirty="0">
              <a:latin typeface="Arial" panose="020B0604020202020204" pitchFamily="34" charset="0"/>
              <a:cs typeface="Arial" panose="020B0604020202020204" pitchFamily="34" charset="0"/>
            </a:rPr>
            <a:t>Investimenti infrastrutturali e interventi edilizia</a:t>
          </a:r>
        </a:p>
        <a:p>
          <a:r>
            <a:rPr lang="it-IT" sz="1800" i="1" dirty="0" err="1">
              <a:latin typeface="Arial" panose="020B0604020202020204" pitchFamily="34" charset="0"/>
              <a:cs typeface="Arial" panose="020B0604020202020204" pitchFamily="34" charset="0"/>
            </a:rPr>
            <a:t>Infrastruktur</a:t>
          </a:r>
          <a:r>
            <a:rPr lang="it-IT" sz="1800" i="1" dirty="0">
              <a:latin typeface="Arial" panose="020B0604020202020204" pitchFamily="34" charset="0"/>
              <a:cs typeface="Arial" panose="020B0604020202020204" pitchFamily="34" charset="0"/>
            </a:rPr>
            <a:t>- </a:t>
          </a:r>
          <a:r>
            <a:rPr lang="it-IT" sz="1800" i="1" dirty="0" err="1">
              <a:latin typeface="Arial" panose="020B0604020202020204" pitchFamily="34" charset="0"/>
              <a:cs typeface="Arial" panose="020B0604020202020204" pitchFamily="34" charset="0"/>
            </a:rPr>
            <a:t>investitionen</a:t>
          </a:r>
          <a:r>
            <a:rPr lang="it-IT" sz="1800" i="1" dirty="0">
              <a:latin typeface="Arial" panose="020B0604020202020204" pitchFamily="34" charset="0"/>
              <a:cs typeface="Arial" panose="020B0604020202020204" pitchFamily="34" charset="0"/>
            </a:rPr>
            <a:t> und </a:t>
          </a:r>
          <a:r>
            <a:rPr lang="it-IT" sz="1800" i="1" dirty="0" err="1">
              <a:latin typeface="Arial" panose="020B0604020202020204" pitchFamily="34" charset="0"/>
              <a:cs typeface="Arial" panose="020B0604020202020204" pitchFamily="34" charset="0"/>
            </a:rPr>
            <a:t>Bauarbeiten</a:t>
          </a:r>
          <a:endParaRPr lang="it-IT" sz="1800" i="1" dirty="0">
            <a:latin typeface="Arial" panose="020B0604020202020204" pitchFamily="34" charset="0"/>
            <a:cs typeface="Arial" panose="020B0604020202020204" pitchFamily="34" charset="0"/>
          </a:endParaRPr>
        </a:p>
        <a:p>
          <a:endParaRPr lang="it-IT" sz="1800" dirty="0"/>
        </a:p>
      </dgm:t>
    </dgm:pt>
    <dgm:pt modelId="{18AAB22C-0B5B-43B0-8E61-3A2DC8627622}" type="parTrans" cxnId="{FD32156F-4B68-4018-8F64-B905FCDBCBC0}">
      <dgm:prSet/>
      <dgm:spPr/>
      <dgm:t>
        <a:bodyPr/>
        <a:lstStyle/>
        <a:p>
          <a:endParaRPr lang="it-IT"/>
        </a:p>
      </dgm:t>
    </dgm:pt>
    <dgm:pt modelId="{822465AD-F6CB-49FF-B0BC-23623132650C}" type="sibTrans" cxnId="{FD32156F-4B68-4018-8F64-B905FCDBCBC0}">
      <dgm:prSet/>
      <dgm:spPr/>
      <dgm:t>
        <a:bodyPr/>
        <a:lstStyle/>
        <a:p>
          <a:endParaRPr lang="it-IT"/>
        </a:p>
      </dgm:t>
    </dgm:pt>
    <dgm:pt modelId="{B13CFF9D-86DB-4946-BC36-A21DB352F825}" type="pres">
      <dgm:prSet presAssocID="{6704759B-F24D-40EC-B093-0DA98E17D97E}" presName="Name0" presStyleCnt="0">
        <dgm:presLayoutVars>
          <dgm:dir/>
          <dgm:resizeHandles val="exact"/>
        </dgm:presLayoutVars>
      </dgm:prSet>
      <dgm:spPr/>
    </dgm:pt>
    <dgm:pt modelId="{0E04D672-8378-499E-B7B5-0C5CD69A0846}" type="pres">
      <dgm:prSet presAssocID="{6704759B-F24D-40EC-B093-0DA98E17D97E}" presName="fgShape" presStyleLbl="fgShp" presStyleIdx="0" presStyleCnt="1" custLinFactNeighborX="378" custLinFactNeighborY="10740"/>
      <dgm:spPr/>
    </dgm:pt>
    <dgm:pt modelId="{E23DCB46-E340-4ED7-BF7B-7154984E9433}" type="pres">
      <dgm:prSet presAssocID="{6704759B-F24D-40EC-B093-0DA98E17D97E}" presName="linComp" presStyleCnt="0"/>
      <dgm:spPr/>
    </dgm:pt>
    <dgm:pt modelId="{FBDBC6C3-AAF8-45FD-88EB-305B46F174C3}" type="pres">
      <dgm:prSet presAssocID="{5B548A78-87F2-40C6-A987-4E363C2FC84C}" presName="compNode" presStyleCnt="0"/>
      <dgm:spPr/>
    </dgm:pt>
    <dgm:pt modelId="{92A3B559-43D5-4552-A483-977F1726F901}" type="pres">
      <dgm:prSet presAssocID="{5B548A78-87F2-40C6-A987-4E363C2FC84C}" presName="bkgdShape" presStyleLbl="node1" presStyleIdx="0" presStyleCnt="5" custScaleX="109086"/>
      <dgm:spPr/>
    </dgm:pt>
    <dgm:pt modelId="{B21ED028-6B93-411E-B08E-B297A566756F}" type="pres">
      <dgm:prSet presAssocID="{5B548A78-87F2-40C6-A987-4E363C2FC84C}" presName="nodeTx" presStyleLbl="node1" presStyleIdx="0" presStyleCnt="5">
        <dgm:presLayoutVars>
          <dgm:bulletEnabled val="1"/>
        </dgm:presLayoutVars>
      </dgm:prSet>
      <dgm:spPr/>
    </dgm:pt>
    <dgm:pt modelId="{0CC320F4-5911-493A-B805-9747DD0D04E2}" type="pres">
      <dgm:prSet presAssocID="{5B548A78-87F2-40C6-A987-4E363C2FC84C}" presName="invisiNode" presStyleLbl="node1" presStyleIdx="0" presStyleCnt="5"/>
      <dgm:spPr/>
    </dgm:pt>
    <dgm:pt modelId="{9818C80E-8849-4537-9BF3-31E987161E16}" type="pres">
      <dgm:prSet presAssocID="{5B548A78-87F2-40C6-A987-4E363C2FC84C}" presName="imagNode"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Cicli con persone con riempimento a tinta unita"/>
        </a:ext>
      </dgm:extLst>
    </dgm:pt>
    <dgm:pt modelId="{D9C82EA0-F243-4C3A-945B-C5C881D34C00}" type="pres">
      <dgm:prSet presAssocID="{40773FC4-4465-455C-8D36-FE868CA4E026}" presName="sibTrans" presStyleLbl="sibTrans2D1" presStyleIdx="0" presStyleCnt="0"/>
      <dgm:spPr/>
    </dgm:pt>
    <dgm:pt modelId="{AB748D54-C265-4795-B0FF-8E008F487F82}" type="pres">
      <dgm:prSet presAssocID="{47030FBB-FE6A-4C44-BF0C-F593E9505E85}" presName="compNode" presStyleCnt="0"/>
      <dgm:spPr/>
    </dgm:pt>
    <dgm:pt modelId="{4D7AB143-91FA-4937-964D-D18E5567D8BF}" type="pres">
      <dgm:prSet presAssocID="{47030FBB-FE6A-4C44-BF0C-F593E9505E85}" presName="bkgdShape" presStyleLbl="node1" presStyleIdx="1" presStyleCnt="5" custScaleX="108999"/>
      <dgm:spPr/>
    </dgm:pt>
    <dgm:pt modelId="{D68C4FCF-61B0-4900-B3A6-3C26259E0BB3}" type="pres">
      <dgm:prSet presAssocID="{47030FBB-FE6A-4C44-BF0C-F593E9505E85}" presName="nodeTx" presStyleLbl="node1" presStyleIdx="1" presStyleCnt="5">
        <dgm:presLayoutVars>
          <dgm:bulletEnabled val="1"/>
        </dgm:presLayoutVars>
      </dgm:prSet>
      <dgm:spPr/>
    </dgm:pt>
    <dgm:pt modelId="{2AADDEB9-87EF-4778-8D53-F260D5DDABED}" type="pres">
      <dgm:prSet presAssocID="{47030FBB-FE6A-4C44-BF0C-F593E9505E85}" presName="invisiNode" presStyleLbl="node1" presStyleIdx="1" presStyleCnt="5"/>
      <dgm:spPr/>
    </dgm:pt>
    <dgm:pt modelId="{6D894E3D-235D-4F20-B6FC-A01EF4D0B0FB}" type="pres">
      <dgm:prSet presAssocID="{47030FBB-FE6A-4C44-BF0C-F593E9505E85}" presName="imagNode" presStyleLbl="fgImgPlac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Lavora dalla scrivania di casa con riempimento a tinta unita"/>
        </a:ext>
      </dgm:extLst>
    </dgm:pt>
    <dgm:pt modelId="{3B2C6586-D546-4DBE-9CFF-72D7A2988BC2}" type="pres">
      <dgm:prSet presAssocID="{02F02CE3-D817-45F7-B8A1-DEBA7E391C21}" presName="sibTrans" presStyleLbl="sibTrans2D1" presStyleIdx="0" presStyleCnt="0"/>
      <dgm:spPr/>
    </dgm:pt>
    <dgm:pt modelId="{34FDB55A-7A94-47FA-853F-08DB63B9F98F}" type="pres">
      <dgm:prSet presAssocID="{A288AA24-FA3F-468D-8EC7-E333FE975A1C}" presName="compNode" presStyleCnt="0"/>
      <dgm:spPr/>
    </dgm:pt>
    <dgm:pt modelId="{92365EE6-5D37-4D5D-A4BE-D01F3432C6A9}" type="pres">
      <dgm:prSet presAssocID="{A288AA24-FA3F-468D-8EC7-E333FE975A1C}" presName="bkgdShape" presStyleLbl="node1" presStyleIdx="2" presStyleCnt="5" custScaleX="106899" custLinFactNeighborX="-1023" custLinFactNeighborY="-1775"/>
      <dgm:spPr/>
    </dgm:pt>
    <dgm:pt modelId="{3FADF05A-8F3D-42B3-A872-AC3D988E5A2F}" type="pres">
      <dgm:prSet presAssocID="{A288AA24-FA3F-468D-8EC7-E333FE975A1C}" presName="nodeTx" presStyleLbl="node1" presStyleIdx="2" presStyleCnt="5">
        <dgm:presLayoutVars>
          <dgm:bulletEnabled val="1"/>
        </dgm:presLayoutVars>
      </dgm:prSet>
      <dgm:spPr/>
    </dgm:pt>
    <dgm:pt modelId="{7141863D-19CB-4D65-98C9-5F62F88364D2}" type="pres">
      <dgm:prSet presAssocID="{A288AA24-FA3F-468D-8EC7-E333FE975A1C}" presName="invisiNode" presStyleLbl="node1" presStyleIdx="2" presStyleCnt="5"/>
      <dgm:spPr/>
    </dgm:pt>
    <dgm:pt modelId="{23E3E79F-2CA9-490F-85AC-9ADDA073F0C0}" type="pres">
      <dgm:prSet presAssocID="{A288AA24-FA3F-468D-8EC7-E333FE975A1C}" presName="imagNode" presStyleLbl="fgImgPlac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Server con riempimento a tinta unita"/>
        </a:ext>
      </dgm:extLst>
    </dgm:pt>
    <dgm:pt modelId="{E3AAE4D6-5336-424C-840F-E5E8A70F09D5}" type="pres">
      <dgm:prSet presAssocID="{7390B096-71D2-4A63-B170-DB46ECD4A293}" presName="sibTrans" presStyleLbl="sibTrans2D1" presStyleIdx="0" presStyleCnt="0"/>
      <dgm:spPr/>
    </dgm:pt>
    <dgm:pt modelId="{3B63D93B-53AB-4FDE-8797-72E4ABCDE068}" type="pres">
      <dgm:prSet presAssocID="{6987AD9E-EF1C-4271-8891-AA3BB4546C84}" presName="compNode" presStyleCnt="0"/>
      <dgm:spPr/>
    </dgm:pt>
    <dgm:pt modelId="{0D00F478-D723-4B7E-B647-DBF670DFD120}" type="pres">
      <dgm:prSet presAssocID="{6987AD9E-EF1C-4271-8891-AA3BB4546C84}" presName="bkgdShape" presStyleLbl="node1" presStyleIdx="3" presStyleCnt="5" custScaleX="107402"/>
      <dgm:spPr/>
    </dgm:pt>
    <dgm:pt modelId="{0103AEBE-AA38-4A7C-B07A-0C0640F1E9B6}" type="pres">
      <dgm:prSet presAssocID="{6987AD9E-EF1C-4271-8891-AA3BB4546C84}" presName="nodeTx" presStyleLbl="node1" presStyleIdx="3" presStyleCnt="5">
        <dgm:presLayoutVars>
          <dgm:bulletEnabled val="1"/>
        </dgm:presLayoutVars>
      </dgm:prSet>
      <dgm:spPr/>
    </dgm:pt>
    <dgm:pt modelId="{384287DD-7C3C-4D97-9B20-F73ADD1955E9}" type="pres">
      <dgm:prSet presAssocID="{6987AD9E-EF1C-4271-8891-AA3BB4546C84}" presName="invisiNode" presStyleLbl="node1" presStyleIdx="3" presStyleCnt="5"/>
      <dgm:spPr/>
    </dgm:pt>
    <dgm:pt modelId="{C3BFD114-C6D1-4132-AEC7-7498C1F943DA}" type="pres">
      <dgm:prSet presAssocID="{6987AD9E-EF1C-4271-8891-AA3BB4546C84}" presName="imagNode" presStyleLbl="fgImgPlac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Attrezzi da minatore con riempimento a tinta unita"/>
        </a:ext>
      </dgm:extLst>
    </dgm:pt>
    <dgm:pt modelId="{4ADC5124-5B3E-440A-84A3-1C800B88E0A6}" type="pres">
      <dgm:prSet presAssocID="{4EA77DE3-2852-4ADD-87A3-3A0CFA904A09}" presName="sibTrans" presStyleLbl="sibTrans2D1" presStyleIdx="0" presStyleCnt="0"/>
      <dgm:spPr/>
    </dgm:pt>
    <dgm:pt modelId="{5281AB40-28B1-467D-906A-7DED5586084B}" type="pres">
      <dgm:prSet presAssocID="{E053DE6C-AB86-460C-8E3D-734CB07A5F27}" presName="compNode" presStyleCnt="0"/>
      <dgm:spPr/>
    </dgm:pt>
    <dgm:pt modelId="{54E2D546-7794-4BE7-B467-708E7A88377C}" type="pres">
      <dgm:prSet presAssocID="{E053DE6C-AB86-460C-8E3D-734CB07A5F27}" presName="bkgdShape" presStyleLbl="node1" presStyleIdx="4" presStyleCnt="5" custScaleX="110148"/>
      <dgm:spPr/>
    </dgm:pt>
    <dgm:pt modelId="{281DF31E-AD2B-4DE9-8540-5CEF888A0A9A}" type="pres">
      <dgm:prSet presAssocID="{E053DE6C-AB86-460C-8E3D-734CB07A5F27}" presName="nodeTx" presStyleLbl="node1" presStyleIdx="4" presStyleCnt="5">
        <dgm:presLayoutVars>
          <dgm:bulletEnabled val="1"/>
        </dgm:presLayoutVars>
      </dgm:prSet>
      <dgm:spPr/>
    </dgm:pt>
    <dgm:pt modelId="{7CCE24A9-CFAD-483A-B71E-9CC6C67E15CD}" type="pres">
      <dgm:prSet presAssocID="{E053DE6C-AB86-460C-8E3D-734CB07A5F27}" presName="invisiNode" presStyleLbl="node1" presStyleIdx="4" presStyleCnt="5"/>
      <dgm:spPr/>
    </dgm:pt>
    <dgm:pt modelId="{63095292-5B60-41EB-BB84-8D2B8C0C236F}" type="pres">
      <dgm:prSet presAssocID="{E053DE6C-AB86-460C-8E3D-734CB07A5F27}" presName="imagNode" presStyleLbl="fgImgPlace1" presStyleIdx="4" presStyleCnt="5" custScaleY="109645" custLinFactNeighborY="-1208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Gru con riempimento a tinta unita"/>
        </a:ext>
      </dgm:extLst>
    </dgm:pt>
  </dgm:ptLst>
  <dgm:cxnLst>
    <dgm:cxn modelId="{C8587100-8822-4366-96A3-C158A8F20804}" type="presOf" srcId="{A288AA24-FA3F-468D-8EC7-E333FE975A1C}" destId="{92365EE6-5D37-4D5D-A4BE-D01F3432C6A9}" srcOrd="0" destOrd="0" presId="urn:microsoft.com/office/officeart/2005/8/layout/hList7"/>
    <dgm:cxn modelId="{A50B7A19-8CFC-46DB-87DD-3F33B3A98F59}" type="presOf" srcId="{6987AD9E-EF1C-4271-8891-AA3BB4546C84}" destId="{0103AEBE-AA38-4A7C-B07A-0C0640F1E9B6}" srcOrd="1" destOrd="0" presId="urn:microsoft.com/office/officeart/2005/8/layout/hList7"/>
    <dgm:cxn modelId="{3C6E011A-C312-4157-99B1-64638F025656}" type="presOf" srcId="{5B548A78-87F2-40C6-A987-4E363C2FC84C}" destId="{92A3B559-43D5-4552-A483-977F1726F901}" srcOrd="0" destOrd="0" presId="urn:microsoft.com/office/officeart/2005/8/layout/hList7"/>
    <dgm:cxn modelId="{DE101F1B-782D-4FB4-A6EB-D74042CE73F5}" srcId="{6704759B-F24D-40EC-B093-0DA98E17D97E}" destId="{6987AD9E-EF1C-4271-8891-AA3BB4546C84}" srcOrd="3" destOrd="0" parTransId="{326AB790-A07D-43EB-B7A1-2434AF2FE7E0}" sibTransId="{4EA77DE3-2852-4ADD-87A3-3A0CFA904A09}"/>
    <dgm:cxn modelId="{99158C2F-CCE4-4B4B-85AC-8B5F8CB40741}" type="presOf" srcId="{4EA77DE3-2852-4ADD-87A3-3A0CFA904A09}" destId="{4ADC5124-5B3E-440A-84A3-1C800B88E0A6}" srcOrd="0" destOrd="0" presId="urn:microsoft.com/office/officeart/2005/8/layout/hList7"/>
    <dgm:cxn modelId="{7F1A4332-A5C7-4629-A2E4-85C4032C6E64}" type="presOf" srcId="{6704759B-F24D-40EC-B093-0DA98E17D97E}" destId="{B13CFF9D-86DB-4946-BC36-A21DB352F825}" srcOrd="0" destOrd="0" presId="urn:microsoft.com/office/officeart/2005/8/layout/hList7"/>
    <dgm:cxn modelId="{5833615C-8478-4A8E-B41A-25E4083C5A3D}" type="presOf" srcId="{47030FBB-FE6A-4C44-BF0C-F593E9505E85}" destId="{4D7AB143-91FA-4937-964D-D18E5567D8BF}" srcOrd="0" destOrd="0" presId="urn:microsoft.com/office/officeart/2005/8/layout/hList7"/>
    <dgm:cxn modelId="{4C155061-DD74-408B-87AD-4B400DD0A13A}" type="presOf" srcId="{E053DE6C-AB86-460C-8E3D-734CB07A5F27}" destId="{54E2D546-7794-4BE7-B467-708E7A88377C}" srcOrd="0" destOrd="0" presId="urn:microsoft.com/office/officeart/2005/8/layout/hList7"/>
    <dgm:cxn modelId="{8637BC4B-C4B4-45AA-80A3-88007F8317A3}" type="presOf" srcId="{7390B096-71D2-4A63-B170-DB46ECD4A293}" destId="{E3AAE4D6-5336-424C-840F-E5E8A70F09D5}" srcOrd="0" destOrd="0" presId="urn:microsoft.com/office/officeart/2005/8/layout/hList7"/>
    <dgm:cxn modelId="{FD32156F-4B68-4018-8F64-B905FCDBCBC0}" srcId="{6704759B-F24D-40EC-B093-0DA98E17D97E}" destId="{E053DE6C-AB86-460C-8E3D-734CB07A5F27}" srcOrd="4" destOrd="0" parTransId="{18AAB22C-0B5B-43B0-8E61-3A2DC8627622}" sibTransId="{822465AD-F6CB-49FF-B0BC-23623132650C}"/>
    <dgm:cxn modelId="{FA3BF853-3684-4FA0-B655-2D2EF5D703A9}" srcId="{6704759B-F24D-40EC-B093-0DA98E17D97E}" destId="{47030FBB-FE6A-4C44-BF0C-F593E9505E85}" srcOrd="1" destOrd="0" parTransId="{0488ECDA-463C-4887-AA5C-3B08583F3964}" sibTransId="{02F02CE3-D817-45F7-B8A1-DEBA7E391C21}"/>
    <dgm:cxn modelId="{6C5E3683-AABD-4029-9346-5D2152852860}" srcId="{6704759B-F24D-40EC-B093-0DA98E17D97E}" destId="{5B548A78-87F2-40C6-A987-4E363C2FC84C}" srcOrd="0" destOrd="0" parTransId="{E259C5C9-4E86-4E9F-9ACD-981D03144634}" sibTransId="{40773FC4-4465-455C-8D36-FE868CA4E026}"/>
    <dgm:cxn modelId="{1151DC87-C011-4DFE-ACFF-2A40D9EA6FDB}" type="presOf" srcId="{47030FBB-FE6A-4C44-BF0C-F593E9505E85}" destId="{D68C4FCF-61B0-4900-B3A6-3C26259E0BB3}" srcOrd="1" destOrd="0" presId="urn:microsoft.com/office/officeart/2005/8/layout/hList7"/>
    <dgm:cxn modelId="{D474598F-435C-408D-B83E-6F741366E75D}" type="presOf" srcId="{5B548A78-87F2-40C6-A987-4E363C2FC84C}" destId="{B21ED028-6B93-411E-B08E-B297A566756F}" srcOrd="1" destOrd="0" presId="urn:microsoft.com/office/officeart/2005/8/layout/hList7"/>
    <dgm:cxn modelId="{39C3A79F-6EF7-4A6B-9245-0A4BA5FF56F7}" type="presOf" srcId="{40773FC4-4465-455C-8D36-FE868CA4E026}" destId="{D9C82EA0-F243-4C3A-945B-C5C881D34C00}" srcOrd="0" destOrd="0" presId="urn:microsoft.com/office/officeart/2005/8/layout/hList7"/>
    <dgm:cxn modelId="{D2A929A0-7CE3-41E0-AE1E-340DA57F80FF}" type="presOf" srcId="{02F02CE3-D817-45F7-B8A1-DEBA7E391C21}" destId="{3B2C6586-D546-4DBE-9CFF-72D7A2988BC2}" srcOrd="0" destOrd="0" presId="urn:microsoft.com/office/officeart/2005/8/layout/hList7"/>
    <dgm:cxn modelId="{B04ADBAF-3AA9-4AFF-931E-14963E65827F}" type="presOf" srcId="{6987AD9E-EF1C-4271-8891-AA3BB4546C84}" destId="{0D00F478-D723-4B7E-B647-DBF670DFD120}" srcOrd="0" destOrd="0" presId="urn:microsoft.com/office/officeart/2005/8/layout/hList7"/>
    <dgm:cxn modelId="{83527CB7-D36A-49EA-9415-FFE3B7A53413}" type="presOf" srcId="{A288AA24-FA3F-468D-8EC7-E333FE975A1C}" destId="{3FADF05A-8F3D-42B3-A872-AC3D988E5A2F}" srcOrd="1" destOrd="0" presId="urn:microsoft.com/office/officeart/2005/8/layout/hList7"/>
    <dgm:cxn modelId="{0C59C1D6-6591-4CB9-9E25-463CBC57E195}" type="presOf" srcId="{E053DE6C-AB86-460C-8E3D-734CB07A5F27}" destId="{281DF31E-AD2B-4DE9-8540-5CEF888A0A9A}" srcOrd="1" destOrd="0" presId="urn:microsoft.com/office/officeart/2005/8/layout/hList7"/>
    <dgm:cxn modelId="{09DAE7ED-B17E-4797-B098-C2185114A56E}" srcId="{6704759B-F24D-40EC-B093-0DA98E17D97E}" destId="{A288AA24-FA3F-468D-8EC7-E333FE975A1C}" srcOrd="2" destOrd="0" parTransId="{0290E567-4D8E-4FE4-B8A7-E6055B2CF7A9}" sibTransId="{7390B096-71D2-4A63-B170-DB46ECD4A293}"/>
    <dgm:cxn modelId="{0106BD58-DA2B-497D-990E-3784EE4C8AA2}" type="presParOf" srcId="{B13CFF9D-86DB-4946-BC36-A21DB352F825}" destId="{0E04D672-8378-499E-B7B5-0C5CD69A0846}" srcOrd="0" destOrd="0" presId="urn:microsoft.com/office/officeart/2005/8/layout/hList7"/>
    <dgm:cxn modelId="{46718BB6-425D-4CAD-88C4-FAF54EBE4D39}" type="presParOf" srcId="{B13CFF9D-86DB-4946-BC36-A21DB352F825}" destId="{E23DCB46-E340-4ED7-BF7B-7154984E9433}" srcOrd="1" destOrd="0" presId="urn:microsoft.com/office/officeart/2005/8/layout/hList7"/>
    <dgm:cxn modelId="{E7F5A7E2-0862-4386-9DF6-E6AD63801EFA}" type="presParOf" srcId="{E23DCB46-E340-4ED7-BF7B-7154984E9433}" destId="{FBDBC6C3-AAF8-45FD-88EB-305B46F174C3}" srcOrd="0" destOrd="0" presId="urn:microsoft.com/office/officeart/2005/8/layout/hList7"/>
    <dgm:cxn modelId="{09A5EB98-0BB5-4DC0-8D6C-72CDA5FE1A0F}" type="presParOf" srcId="{FBDBC6C3-AAF8-45FD-88EB-305B46F174C3}" destId="{92A3B559-43D5-4552-A483-977F1726F901}" srcOrd="0" destOrd="0" presId="urn:microsoft.com/office/officeart/2005/8/layout/hList7"/>
    <dgm:cxn modelId="{F929EEC1-8BB6-4D78-9FD5-7626FC6EFE0C}" type="presParOf" srcId="{FBDBC6C3-AAF8-45FD-88EB-305B46F174C3}" destId="{B21ED028-6B93-411E-B08E-B297A566756F}" srcOrd="1" destOrd="0" presId="urn:microsoft.com/office/officeart/2005/8/layout/hList7"/>
    <dgm:cxn modelId="{CE6E0394-F0B8-4B4E-9711-368BDFAAA38C}" type="presParOf" srcId="{FBDBC6C3-AAF8-45FD-88EB-305B46F174C3}" destId="{0CC320F4-5911-493A-B805-9747DD0D04E2}" srcOrd="2" destOrd="0" presId="urn:microsoft.com/office/officeart/2005/8/layout/hList7"/>
    <dgm:cxn modelId="{0A69B8FF-F404-4E1B-980C-131EB41F98AE}" type="presParOf" srcId="{FBDBC6C3-AAF8-45FD-88EB-305B46F174C3}" destId="{9818C80E-8849-4537-9BF3-31E987161E16}" srcOrd="3" destOrd="0" presId="urn:microsoft.com/office/officeart/2005/8/layout/hList7"/>
    <dgm:cxn modelId="{DCDA1B0B-85F9-450F-8010-0DEFDB05B3F9}" type="presParOf" srcId="{E23DCB46-E340-4ED7-BF7B-7154984E9433}" destId="{D9C82EA0-F243-4C3A-945B-C5C881D34C00}" srcOrd="1" destOrd="0" presId="urn:microsoft.com/office/officeart/2005/8/layout/hList7"/>
    <dgm:cxn modelId="{EA0B3E3C-D709-4AA9-8F37-243C98FDD45B}" type="presParOf" srcId="{E23DCB46-E340-4ED7-BF7B-7154984E9433}" destId="{AB748D54-C265-4795-B0FF-8E008F487F82}" srcOrd="2" destOrd="0" presId="urn:microsoft.com/office/officeart/2005/8/layout/hList7"/>
    <dgm:cxn modelId="{B27931FB-BD7C-4995-AE14-AE88401D76FC}" type="presParOf" srcId="{AB748D54-C265-4795-B0FF-8E008F487F82}" destId="{4D7AB143-91FA-4937-964D-D18E5567D8BF}" srcOrd="0" destOrd="0" presId="urn:microsoft.com/office/officeart/2005/8/layout/hList7"/>
    <dgm:cxn modelId="{740EB534-9BF6-4256-BD44-428C83F91D8B}" type="presParOf" srcId="{AB748D54-C265-4795-B0FF-8E008F487F82}" destId="{D68C4FCF-61B0-4900-B3A6-3C26259E0BB3}" srcOrd="1" destOrd="0" presId="urn:microsoft.com/office/officeart/2005/8/layout/hList7"/>
    <dgm:cxn modelId="{AFA6781D-A3CE-4D2E-9B3E-844F888D4171}" type="presParOf" srcId="{AB748D54-C265-4795-B0FF-8E008F487F82}" destId="{2AADDEB9-87EF-4778-8D53-F260D5DDABED}" srcOrd="2" destOrd="0" presId="urn:microsoft.com/office/officeart/2005/8/layout/hList7"/>
    <dgm:cxn modelId="{4C391E8B-AD26-4BC1-AA8E-FFAA2B3A472C}" type="presParOf" srcId="{AB748D54-C265-4795-B0FF-8E008F487F82}" destId="{6D894E3D-235D-4F20-B6FC-A01EF4D0B0FB}" srcOrd="3" destOrd="0" presId="urn:microsoft.com/office/officeart/2005/8/layout/hList7"/>
    <dgm:cxn modelId="{EF824CBC-1395-4734-9DA9-AAA4072E5AED}" type="presParOf" srcId="{E23DCB46-E340-4ED7-BF7B-7154984E9433}" destId="{3B2C6586-D546-4DBE-9CFF-72D7A2988BC2}" srcOrd="3" destOrd="0" presId="urn:microsoft.com/office/officeart/2005/8/layout/hList7"/>
    <dgm:cxn modelId="{E48A248B-FF0D-421F-9E93-0230882CF648}" type="presParOf" srcId="{E23DCB46-E340-4ED7-BF7B-7154984E9433}" destId="{34FDB55A-7A94-47FA-853F-08DB63B9F98F}" srcOrd="4" destOrd="0" presId="urn:microsoft.com/office/officeart/2005/8/layout/hList7"/>
    <dgm:cxn modelId="{EB8FC30A-ED87-4633-A6A1-713E0001C767}" type="presParOf" srcId="{34FDB55A-7A94-47FA-853F-08DB63B9F98F}" destId="{92365EE6-5D37-4D5D-A4BE-D01F3432C6A9}" srcOrd="0" destOrd="0" presId="urn:microsoft.com/office/officeart/2005/8/layout/hList7"/>
    <dgm:cxn modelId="{5D708F30-EEC9-4911-8F77-7AB807A68052}" type="presParOf" srcId="{34FDB55A-7A94-47FA-853F-08DB63B9F98F}" destId="{3FADF05A-8F3D-42B3-A872-AC3D988E5A2F}" srcOrd="1" destOrd="0" presId="urn:microsoft.com/office/officeart/2005/8/layout/hList7"/>
    <dgm:cxn modelId="{42BEE39E-5726-43EB-9E4A-D18BEF420EB3}" type="presParOf" srcId="{34FDB55A-7A94-47FA-853F-08DB63B9F98F}" destId="{7141863D-19CB-4D65-98C9-5F62F88364D2}" srcOrd="2" destOrd="0" presId="urn:microsoft.com/office/officeart/2005/8/layout/hList7"/>
    <dgm:cxn modelId="{872D8E4B-3C53-4C6E-979E-6757D861B211}" type="presParOf" srcId="{34FDB55A-7A94-47FA-853F-08DB63B9F98F}" destId="{23E3E79F-2CA9-490F-85AC-9ADDA073F0C0}" srcOrd="3" destOrd="0" presId="urn:microsoft.com/office/officeart/2005/8/layout/hList7"/>
    <dgm:cxn modelId="{3D3FCFEB-5F0D-4DFD-838E-6464F2C1EA31}" type="presParOf" srcId="{E23DCB46-E340-4ED7-BF7B-7154984E9433}" destId="{E3AAE4D6-5336-424C-840F-E5E8A70F09D5}" srcOrd="5" destOrd="0" presId="urn:microsoft.com/office/officeart/2005/8/layout/hList7"/>
    <dgm:cxn modelId="{CEB8E39D-4B0F-4CF7-ADBF-D0D73F3D7C0D}" type="presParOf" srcId="{E23DCB46-E340-4ED7-BF7B-7154984E9433}" destId="{3B63D93B-53AB-4FDE-8797-72E4ABCDE068}" srcOrd="6" destOrd="0" presId="urn:microsoft.com/office/officeart/2005/8/layout/hList7"/>
    <dgm:cxn modelId="{ECA3037C-0BEC-4AE8-B8EE-364C44B73C53}" type="presParOf" srcId="{3B63D93B-53AB-4FDE-8797-72E4ABCDE068}" destId="{0D00F478-D723-4B7E-B647-DBF670DFD120}" srcOrd="0" destOrd="0" presId="urn:microsoft.com/office/officeart/2005/8/layout/hList7"/>
    <dgm:cxn modelId="{837CD0E7-444B-4A7B-B6B1-C5F76C87B44D}" type="presParOf" srcId="{3B63D93B-53AB-4FDE-8797-72E4ABCDE068}" destId="{0103AEBE-AA38-4A7C-B07A-0C0640F1E9B6}" srcOrd="1" destOrd="0" presId="urn:microsoft.com/office/officeart/2005/8/layout/hList7"/>
    <dgm:cxn modelId="{F21BA097-53E6-48E2-8134-C1C16BCBC644}" type="presParOf" srcId="{3B63D93B-53AB-4FDE-8797-72E4ABCDE068}" destId="{384287DD-7C3C-4D97-9B20-F73ADD1955E9}" srcOrd="2" destOrd="0" presId="urn:microsoft.com/office/officeart/2005/8/layout/hList7"/>
    <dgm:cxn modelId="{96BE7657-DE54-4662-9127-8F48172D4463}" type="presParOf" srcId="{3B63D93B-53AB-4FDE-8797-72E4ABCDE068}" destId="{C3BFD114-C6D1-4132-AEC7-7498C1F943DA}" srcOrd="3" destOrd="0" presId="urn:microsoft.com/office/officeart/2005/8/layout/hList7"/>
    <dgm:cxn modelId="{85BD9E50-B6AC-47BA-8501-CF19D717C581}" type="presParOf" srcId="{E23DCB46-E340-4ED7-BF7B-7154984E9433}" destId="{4ADC5124-5B3E-440A-84A3-1C800B88E0A6}" srcOrd="7" destOrd="0" presId="urn:microsoft.com/office/officeart/2005/8/layout/hList7"/>
    <dgm:cxn modelId="{FA5EF45A-C75A-4944-836D-2C65A60B08DA}" type="presParOf" srcId="{E23DCB46-E340-4ED7-BF7B-7154984E9433}" destId="{5281AB40-28B1-467D-906A-7DED5586084B}" srcOrd="8" destOrd="0" presId="urn:microsoft.com/office/officeart/2005/8/layout/hList7"/>
    <dgm:cxn modelId="{F48B510C-5BEF-469D-AFC0-985EA14E9912}" type="presParOf" srcId="{5281AB40-28B1-467D-906A-7DED5586084B}" destId="{54E2D546-7794-4BE7-B467-708E7A88377C}" srcOrd="0" destOrd="0" presId="urn:microsoft.com/office/officeart/2005/8/layout/hList7"/>
    <dgm:cxn modelId="{C0235904-BD7A-499A-BE34-8926C9E957FB}" type="presParOf" srcId="{5281AB40-28B1-467D-906A-7DED5586084B}" destId="{281DF31E-AD2B-4DE9-8540-5CEF888A0A9A}" srcOrd="1" destOrd="0" presId="urn:microsoft.com/office/officeart/2005/8/layout/hList7"/>
    <dgm:cxn modelId="{D3416F69-9F78-4EEE-A207-8DB5850626CF}" type="presParOf" srcId="{5281AB40-28B1-467D-906A-7DED5586084B}" destId="{7CCE24A9-CFAD-483A-B71E-9CC6C67E15CD}" srcOrd="2" destOrd="0" presId="urn:microsoft.com/office/officeart/2005/8/layout/hList7"/>
    <dgm:cxn modelId="{24103596-33D5-4931-8216-C1C6A18032EC}" type="presParOf" srcId="{5281AB40-28B1-467D-906A-7DED5586084B}" destId="{63095292-5B60-41EB-BB84-8D2B8C0C236F}" srcOrd="3" destOrd="0" presId="urn:microsoft.com/office/officeart/2005/8/layout/hList7"/>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E741F5-A2B8-4C82-BB00-3789C6221BCC}">
      <dsp:nvSpPr>
        <dsp:cNvPr id="0" name=""/>
        <dsp:cNvSpPr/>
      </dsp:nvSpPr>
      <dsp:spPr>
        <a:xfrm>
          <a:off x="257643" y="0"/>
          <a:ext cx="3594775" cy="5669293"/>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b="1" kern="1200" dirty="0">
              <a:latin typeface="Arial" panose="020B0604020202020204" pitchFamily="34" charset="0"/>
            </a:rPr>
            <a:t>PMI / STARTUP</a:t>
          </a:r>
        </a:p>
        <a:p>
          <a:pPr marL="0" lvl="0" indent="0" algn="ctr" defTabSz="711200">
            <a:lnSpc>
              <a:spcPct val="90000"/>
            </a:lnSpc>
            <a:spcBef>
              <a:spcPct val="0"/>
            </a:spcBef>
            <a:spcAft>
              <a:spcPct val="35000"/>
            </a:spcAft>
            <a:buNone/>
          </a:pPr>
          <a:r>
            <a:rPr lang="it-IT" sz="1600" b="1" i="1" kern="1200">
              <a:latin typeface="Arial" panose="020B0604020202020204" pitchFamily="34" charset="0"/>
            </a:rPr>
            <a:t>KMU / </a:t>
          </a:r>
          <a:r>
            <a:rPr lang="it-IT" sz="1600" b="1" i="1" kern="1200" dirty="0">
              <a:latin typeface="Arial" panose="020B0604020202020204" pitchFamily="34" charset="0"/>
            </a:rPr>
            <a:t>STARTUP</a:t>
          </a:r>
          <a:endParaRPr lang="it-IT" sz="1600" b="1" i="1" kern="1200" dirty="0"/>
        </a:p>
      </dsp:txBody>
      <dsp:txXfrm>
        <a:off x="257643" y="0"/>
        <a:ext cx="3594775" cy="1700787"/>
      </dsp:txXfrm>
    </dsp:sp>
    <dsp:sp modelId="{F53D0593-59A5-4716-9460-CF1788DE0EFE}">
      <dsp:nvSpPr>
        <dsp:cNvPr id="0" name=""/>
        <dsp:cNvSpPr/>
      </dsp:nvSpPr>
      <dsp:spPr>
        <a:xfrm>
          <a:off x="323184" y="1229519"/>
          <a:ext cx="3419283" cy="1081311"/>
        </a:xfrm>
        <a:prstGeom prst="roundRect">
          <a:avLst>
            <a:gd name="adj" fmla="val 1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it-IT" sz="1200" b="1" kern="1200" dirty="0">
              <a:latin typeface="Arial" panose="020B0604020202020204" pitchFamily="34" charset="0"/>
            </a:rPr>
            <a:t>singole – </a:t>
          </a:r>
          <a:r>
            <a:rPr lang="it-IT" sz="1200" b="1" i="1" kern="1200" dirty="0" err="1">
              <a:latin typeface="Arial" panose="020B0604020202020204" pitchFamily="34" charset="0"/>
            </a:rPr>
            <a:t>einzeln</a:t>
          </a:r>
          <a:r>
            <a:rPr lang="it-IT" sz="1200" b="1" i="1" kern="1200" dirty="0">
              <a:latin typeface="Arial" panose="020B0604020202020204" pitchFamily="34" charset="0"/>
            </a:rPr>
            <a:t> </a:t>
          </a:r>
        </a:p>
        <a:p>
          <a:pPr marL="0" lvl="0" indent="0" algn="ctr" defTabSz="533400">
            <a:lnSpc>
              <a:spcPct val="90000"/>
            </a:lnSpc>
            <a:spcBef>
              <a:spcPct val="0"/>
            </a:spcBef>
            <a:spcAft>
              <a:spcPct val="35000"/>
            </a:spcAft>
            <a:buNone/>
          </a:pPr>
          <a:r>
            <a:rPr lang="it-IT" sz="1200" kern="1200" dirty="0">
              <a:latin typeface="Arial" panose="020B0604020202020204" pitchFamily="34" charset="0"/>
            </a:rPr>
            <a:t>dal 45% al 60% piccola impresa                          von </a:t>
          </a:r>
          <a:r>
            <a:rPr lang="it-IT" sz="1200" i="1" kern="1200" dirty="0">
              <a:latin typeface="Arial" panose="020B0604020202020204" pitchFamily="34" charset="0"/>
            </a:rPr>
            <a:t>45% bis 60% Klein-</a:t>
          </a:r>
          <a:r>
            <a:rPr lang="it-IT" sz="1200" i="1" kern="1200" dirty="0" err="1">
              <a:latin typeface="Arial" panose="020B0604020202020204" pitchFamily="34" charset="0"/>
            </a:rPr>
            <a:t>U.nehmen</a:t>
          </a:r>
          <a:endParaRPr lang="it-IT" sz="1200" i="1" kern="1200" dirty="0">
            <a:latin typeface="Arial" panose="020B0604020202020204" pitchFamily="34" charset="0"/>
          </a:endParaRPr>
        </a:p>
        <a:p>
          <a:pPr marL="0" lvl="0" indent="0" algn="ctr" defTabSz="533400">
            <a:lnSpc>
              <a:spcPct val="90000"/>
            </a:lnSpc>
            <a:spcBef>
              <a:spcPct val="0"/>
            </a:spcBef>
            <a:spcAft>
              <a:spcPct val="35000"/>
            </a:spcAft>
            <a:buNone/>
          </a:pPr>
          <a:r>
            <a:rPr lang="it-IT" sz="1200" kern="1200" dirty="0">
              <a:latin typeface="Arial" panose="020B0604020202020204" pitchFamily="34" charset="0"/>
            </a:rPr>
            <a:t>dal 35% al 60% media impresa                       </a:t>
          </a:r>
        </a:p>
        <a:p>
          <a:pPr marL="0" lvl="0" indent="0" algn="ctr" defTabSz="533400">
            <a:lnSpc>
              <a:spcPct val="90000"/>
            </a:lnSpc>
            <a:spcBef>
              <a:spcPct val="0"/>
            </a:spcBef>
            <a:spcAft>
              <a:spcPct val="35000"/>
            </a:spcAft>
            <a:buNone/>
          </a:pPr>
          <a:r>
            <a:rPr lang="it-IT" sz="1200" kern="1200" dirty="0">
              <a:latin typeface="Arial" panose="020B0604020202020204" pitchFamily="34" charset="0"/>
            </a:rPr>
            <a:t> von 3</a:t>
          </a:r>
          <a:r>
            <a:rPr lang="it-IT" sz="1200" i="1" kern="1200" dirty="0">
              <a:latin typeface="Arial" panose="020B0604020202020204" pitchFamily="34" charset="0"/>
            </a:rPr>
            <a:t>5% bis 60% </a:t>
          </a:r>
          <a:r>
            <a:rPr lang="it-IT" sz="1200" i="1" kern="1200" dirty="0" err="1">
              <a:solidFill>
                <a:prstClr val="black"/>
              </a:solidFill>
              <a:latin typeface="Arial" panose="020B0604020202020204" pitchFamily="34" charset="0"/>
              <a:ea typeface="+mn-ea"/>
              <a:cs typeface="+mn-cs"/>
            </a:rPr>
            <a:t>mittleres</a:t>
          </a:r>
          <a:r>
            <a:rPr lang="it-IT" sz="1200" i="1" kern="1200" dirty="0">
              <a:solidFill>
                <a:prstClr val="black"/>
              </a:solidFill>
              <a:latin typeface="Arial" panose="020B0604020202020204" pitchFamily="34" charset="0"/>
              <a:ea typeface="+mn-ea"/>
              <a:cs typeface="+mn-cs"/>
            </a:rPr>
            <a:t> </a:t>
          </a:r>
          <a:r>
            <a:rPr lang="it-IT" sz="1200" i="1" kern="1200" dirty="0" err="1">
              <a:solidFill>
                <a:prstClr val="black"/>
              </a:solidFill>
              <a:latin typeface="Arial" panose="020B0604020202020204" pitchFamily="34" charset="0"/>
              <a:ea typeface="+mn-ea"/>
              <a:cs typeface="+mn-cs"/>
            </a:rPr>
            <a:t>U.nehmen</a:t>
          </a:r>
          <a:endParaRPr lang="it-IT" sz="1200" i="1" kern="1200" dirty="0">
            <a:solidFill>
              <a:prstClr val="black"/>
            </a:solidFill>
            <a:latin typeface="Arial" panose="020B0604020202020204" pitchFamily="34" charset="0"/>
            <a:ea typeface="+mn-ea"/>
            <a:cs typeface="+mn-cs"/>
          </a:endParaRPr>
        </a:p>
      </dsp:txBody>
      <dsp:txXfrm>
        <a:off x="354855" y="1261190"/>
        <a:ext cx="3355941" cy="1017969"/>
      </dsp:txXfrm>
    </dsp:sp>
    <dsp:sp modelId="{9D4A9E6A-C37F-4D59-8607-5ABD011149DE}">
      <dsp:nvSpPr>
        <dsp:cNvPr id="0" name=""/>
        <dsp:cNvSpPr/>
      </dsp:nvSpPr>
      <dsp:spPr>
        <a:xfrm>
          <a:off x="321597" y="2544064"/>
          <a:ext cx="3407468" cy="1100588"/>
        </a:xfrm>
        <a:prstGeom prst="roundRect">
          <a:avLst>
            <a:gd name="adj" fmla="val 10000"/>
          </a:avLst>
        </a:prstGeom>
        <a:gradFill rotWithShape="0">
          <a:gsLst>
            <a:gs pos="0">
              <a:schemeClr val="accent4">
                <a:hueOff val="1225111"/>
                <a:satOff val="-5097"/>
                <a:lumOff val="1201"/>
                <a:alphaOff val="0"/>
                <a:lumMod val="110000"/>
                <a:satMod val="105000"/>
                <a:tint val="67000"/>
              </a:schemeClr>
            </a:gs>
            <a:gs pos="50000">
              <a:schemeClr val="accent4">
                <a:hueOff val="1225111"/>
                <a:satOff val="-5097"/>
                <a:lumOff val="1201"/>
                <a:alphaOff val="0"/>
                <a:lumMod val="105000"/>
                <a:satMod val="103000"/>
                <a:tint val="73000"/>
              </a:schemeClr>
            </a:gs>
            <a:gs pos="100000">
              <a:schemeClr val="accent4">
                <a:hueOff val="1225111"/>
                <a:satOff val="-5097"/>
                <a:lumOff val="120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Font typeface="Arial" panose="020B0604020202020204" pitchFamily="34" charset="0"/>
            <a:buNone/>
          </a:pPr>
          <a:r>
            <a:rPr lang="it-IT" sz="1100" b="1" kern="1200" dirty="0">
              <a:latin typeface="Arial" panose="020B0604020202020204" pitchFamily="34" charset="0"/>
            </a:rPr>
            <a:t>in cooperazione tra di esse</a:t>
          </a:r>
        </a:p>
        <a:p>
          <a:pPr marL="0" lvl="0" indent="0" algn="ctr" defTabSz="488950">
            <a:lnSpc>
              <a:spcPct val="90000"/>
            </a:lnSpc>
            <a:spcBef>
              <a:spcPct val="0"/>
            </a:spcBef>
            <a:spcAft>
              <a:spcPct val="35000"/>
            </a:spcAft>
            <a:buFont typeface="Arial" panose="020B0604020202020204" pitchFamily="34" charset="0"/>
            <a:buNone/>
          </a:pPr>
          <a:r>
            <a:rPr lang="it-IT" sz="1100" b="1" i="1" kern="1200" dirty="0">
              <a:latin typeface="Arial" panose="020B0604020202020204" pitchFamily="34" charset="0"/>
            </a:rPr>
            <a:t>in </a:t>
          </a:r>
          <a:r>
            <a:rPr lang="it-IT" sz="1100" b="1" i="1" kern="1200" dirty="0" err="1">
              <a:latin typeface="Arial" panose="020B0604020202020204" pitchFamily="34" charset="0"/>
            </a:rPr>
            <a:t>Zusammenarbeit</a:t>
          </a:r>
          <a:r>
            <a:rPr lang="it-IT" sz="1100" b="1" i="1" kern="1200" dirty="0">
              <a:latin typeface="Arial" panose="020B0604020202020204" pitchFamily="34" charset="0"/>
            </a:rPr>
            <a:t> </a:t>
          </a:r>
          <a:r>
            <a:rPr lang="it-IT" sz="1100" b="1" i="1" kern="1200" dirty="0" err="1">
              <a:latin typeface="Arial" panose="020B0604020202020204" pitchFamily="34" charset="0"/>
            </a:rPr>
            <a:t>untereinander</a:t>
          </a:r>
          <a:endParaRPr lang="it-IT" sz="1100" b="1" i="1" kern="1200" dirty="0">
            <a:latin typeface="Arial" panose="020B0604020202020204" pitchFamily="34" charset="0"/>
          </a:endParaRPr>
        </a:p>
        <a:p>
          <a:pPr marL="0" lvl="0" indent="0" algn="ctr" defTabSz="488950">
            <a:lnSpc>
              <a:spcPct val="90000"/>
            </a:lnSpc>
            <a:spcBef>
              <a:spcPct val="0"/>
            </a:spcBef>
            <a:spcAft>
              <a:spcPct val="35000"/>
            </a:spcAft>
            <a:buFont typeface="Arial" panose="020B0604020202020204" pitchFamily="34" charset="0"/>
            <a:buNone/>
          </a:pPr>
          <a:r>
            <a:rPr lang="it-IT" sz="1100" i="1" kern="1200" dirty="0">
              <a:solidFill>
                <a:prstClr val="black"/>
              </a:solidFill>
              <a:latin typeface="Arial" panose="020B0604020202020204" pitchFamily="34" charset="0"/>
              <a:ea typeface="+mn-ea"/>
              <a:cs typeface="+mn-cs"/>
            </a:rPr>
            <a:t>dal 60% al 80% </a:t>
          </a:r>
          <a:r>
            <a:rPr lang="it-IT" sz="1100" kern="1200" dirty="0">
              <a:latin typeface="Arial" panose="020B0604020202020204" pitchFamily="34" charset="0"/>
            </a:rPr>
            <a:t>piccola impresa                                  </a:t>
          </a:r>
          <a:r>
            <a:rPr lang="it-IT" sz="1100" i="1" kern="1200" dirty="0">
              <a:latin typeface="Arial" panose="020B0604020202020204" pitchFamily="34" charset="0"/>
            </a:rPr>
            <a:t>v</a:t>
          </a:r>
          <a:r>
            <a:rPr lang="it-IT" sz="1100" i="1" kern="1200" dirty="0">
              <a:solidFill>
                <a:prstClr val="black"/>
              </a:solidFill>
              <a:latin typeface="Arial" panose="020B0604020202020204" pitchFamily="34" charset="0"/>
              <a:ea typeface="+mn-ea"/>
              <a:cs typeface="+mn-cs"/>
            </a:rPr>
            <a:t>on 60% bis 80%</a:t>
          </a:r>
          <a:r>
            <a:rPr lang="it-IT" sz="1100" i="1" kern="1200" dirty="0">
              <a:latin typeface="Arial" panose="020B0604020202020204" pitchFamily="34" charset="0"/>
            </a:rPr>
            <a:t> </a:t>
          </a:r>
          <a:r>
            <a:rPr lang="it-IT" sz="1100" i="1" kern="1200" dirty="0" err="1">
              <a:latin typeface="Arial" panose="020B0604020202020204" pitchFamily="34" charset="0"/>
            </a:rPr>
            <a:t>Kleinunternehmen</a:t>
          </a:r>
          <a:r>
            <a:rPr lang="it-IT" sz="1100" kern="1200" dirty="0">
              <a:latin typeface="Arial" panose="020B0604020202020204" pitchFamily="34" charset="0"/>
            </a:rPr>
            <a:t> </a:t>
          </a:r>
        </a:p>
        <a:p>
          <a:pPr marL="0" lvl="0" indent="0" algn="ctr" defTabSz="488950">
            <a:lnSpc>
              <a:spcPct val="90000"/>
            </a:lnSpc>
            <a:spcBef>
              <a:spcPct val="0"/>
            </a:spcBef>
            <a:spcAft>
              <a:spcPct val="35000"/>
            </a:spcAft>
            <a:buFont typeface="Arial" panose="020B0604020202020204" pitchFamily="34" charset="0"/>
            <a:buNone/>
          </a:pPr>
          <a:r>
            <a:rPr lang="it-IT" sz="1100" kern="1200" dirty="0">
              <a:latin typeface="Arial" panose="020B0604020202020204" pitchFamily="34" charset="0"/>
            </a:rPr>
            <a:t>Dal 50% al 75% media impresa                                  v</a:t>
          </a:r>
          <a:r>
            <a:rPr lang="it-IT" sz="1100" i="1" kern="1200" dirty="0">
              <a:solidFill>
                <a:prstClr val="black"/>
              </a:solidFill>
              <a:latin typeface="Arial" panose="020B0604020202020204" pitchFamily="34" charset="0"/>
              <a:ea typeface="+mn-ea"/>
              <a:cs typeface="+mn-cs"/>
            </a:rPr>
            <a:t>on 50% bis 75%</a:t>
          </a:r>
          <a:r>
            <a:rPr lang="it-IT" sz="1100" kern="1200" dirty="0">
              <a:latin typeface="Arial" panose="020B0604020202020204" pitchFamily="34" charset="0"/>
            </a:rPr>
            <a:t> </a:t>
          </a:r>
          <a:r>
            <a:rPr lang="it-IT" sz="1100" i="1" kern="1200" dirty="0" err="1">
              <a:latin typeface="Arial" panose="020B0604020202020204" pitchFamily="34" charset="0"/>
            </a:rPr>
            <a:t>mittleres</a:t>
          </a:r>
          <a:r>
            <a:rPr lang="it-IT" sz="1100" i="1" kern="1200" dirty="0">
              <a:latin typeface="Arial" panose="020B0604020202020204" pitchFamily="34" charset="0"/>
            </a:rPr>
            <a:t> </a:t>
          </a:r>
          <a:r>
            <a:rPr lang="it-IT" sz="1100" i="1" kern="1200" dirty="0" err="1">
              <a:latin typeface="Arial" panose="020B0604020202020204" pitchFamily="34" charset="0"/>
            </a:rPr>
            <a:t>Unternehmen</a:t>
          </a:r>
          <a:r>
            <a:rPr lang="it-IT" sz="1000" kern="1200" dirty="0">
              <a:latin typeface="Arial" panose="020B0604020202020204" pitchFamily="34" charset="0"/>
            </a:rPr>
            <a:t>)</a:t>
          </a:r>
          <a:endParaRPr lang="it-IT" sz="1000" kern="1200" dirty="0"/>
        </a:p>
      </dsp:txBody>
      <dsp:txXfrm>
        <a:off x="353832" y="2576299"/>
        <a:ext cx="3342998" cy="1036118"/>
      </dsp:txXfrm>
    </dsp:sp>
    <dsp:sp modelId="{C65D14D3-6AC9-4598-8297-FEF72529F488}">
      <dsp:nvSpPr>
        <dsp:cNvPr id="0" name=""/>
        <dsp:cNvSpPr/>
      </dsp:nvSpPr>
      <dsp:spPr>
        <a:xfrm>
          <a:off x="274440" y="3818128"/>
          <a:ext cx="3486030" cy="1477704"/>
        </a:xfrm>
        <a:prstGeom prst="roundRect">
          <a:avLst>
            <a:gd name="adj" fmla="val 10000"/>
          </a:avLst>
        </a:prstGeom>
        <a:gradFill rotWithShape="0">
          <a:gsLst>
            <a:gs pos="0">
              <a:schemeClr val="accent4">
                <a:hueOff val="2450223"/>
                <a:satOff val="-10194"/>
                <a:lumOff val="2402"/>
                <a:alphaOff val="0"/>
                <a:lumMod val="110000"/>
                <a:satMod val="105000"/>
                <a:tint val="67000"/>
              </a:schemeClr>
            </a:gs>
            <a:gs pos="50000">
              <a:schemeClr val="accent4">
                <a:hueOff val="2450223"/>
                <a:satOff val="-10194"/>
                <a:lumOff val="2402"/>
                <a:alphaOff val="0"/>
                <a:lumMod val="105000"/>
                <a:satMod val="103000"/>
                <a:tint val="73000"/>
              </a:schemeClr>
            </a:gs>
            <a:gs pos="100000">
              <a:schemeClr val="accent4">
                <a:hueOff val="2450223"/>
                <a:satOff val="-10194"/>
                <a:lumOff val="240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40" tIns="20955" rIns="27940" bIns="20955" numCol="1" spcCol="1270" anchor="ctr" anchorCtr="0">
          <a:noAutofit/>
        </a:bodyPr>
        <a:lstStyle/>
        <a:p>
          <a:pPr marL="0" lvl="0" indent="0" algn="ctr" defTabSz="466725">
            <a:lnSpc>
              <a:spcPct val="90000"/>
            </a:lnSpc>
            <a:spcBef>
              <a:spcPct val="0"/>
            </a:spcBef>
            <a:spcAft>
              <a:spcPct val="35000"/>
            </a:spcAft>
            <a:buNone/>
          </a:pPr>
          <a:endParaRPr lang="it-IT" sz="1050" b="1" kern="1200" dirty="0">
            <a:solidFill>
              <a:srgbClr val="000000"/>
            </a:solidFill>
            <a:latin typeface="Arial" panose="020B0604020202020204" pitchFamily="34" charset="0"/>
          </a:endParaRPr>
        </a:p>
        <a:p>
          <a:pPr marL="0" lvl="0" indent="0" algn="ctr" defTabSz="466725">
            <a:lnSpc>
              <a:spcPct val="90000"/>
            </a:lnSpc>
            <a:spcBef>
              <a:spcPct val="0"/>
            </a:spcBef>
            <a:spcAft>
              <a:spcPct val="35000"/>
            </a:spcAft>
            <a:buNone/>
          </a:pPr>
          <a:endParaRPr lang="it-IT" sz="1050" b="1" kern="1200" dirty="0">
            <a:solidFill>
              <a:srgbClr val="000000"/>
            </a:solidFill>
            <a:latin typeface="Arial" panose="020B0604020202020204" pitchFamily="34" charset="0"/>
          </a:endParaRPr>
        </a:p>
        <a:p>
          <a:pPr marL="0" lvl="0" indent="0" algn="ctr" defTabSz="466725">
            <a:lnSpc>
              <a:spcPct val="90000"/>
            </a:lnSpc>
            <a:spcBef>
              <a:spcPct val="0"/>
            </a:spcBef>
            <a:spcAft>
              <a:spcPct val="35000"/>
            </a:spcAft>
            <a:buNone/>
          </a:pPr>
          <a:endParaRPr lang="it-IT" sz="900" b="1" kern="1200" dirty="0">
            <a:solidFill>
              <a:srgbClr val="000000"/>
            </a:solidFill>
            <a:latin typeface="Arial" panose="020B0604020202020204" pitchFamily="34" charset="0"/>
          </a:endParaRPr>
        </a:p>
        <a:p>
          <a:pPr marL="0" lvl="0" indent="0" algn="ctr" defTabSz="466725">
            <a:lnSpc>
              <a:spcPct val="90000"/>
            </a:lnSpc>
            <a:spcBef>
              <a:spcPct val="0"/>
            </a:spcBef>
            <a:spcAft>
              <a:spcPct val="35000"/>
            </a:spcAft>
            <a:buNone/>
          </a:pPr>
          <a:endParaRPr lang="it-IT" sz="1000" b="1" kern="1200" dirty="0">
            <a:solidFill>
              <a:srgbClr val="000000"/>
            </a:solidFill>
            <a:latin typeface="Arial" panose="020B0604020202020204" pitchFamily="34" charset="0"/>
          </a:endParaRPr>
        </a:p>
        <a:p>
          <a:pPr marL="0" lvl="0" indent="0" algn="ctr" defTabSz="466725">
            <a:lnSpc>
              <a:spcPct val="90000"/>
            </a:lnSpc>
            <a:spcBef>
              <a:spcPct val="0"/>
            </a:spcBef>
            <a:spcAft>
              <a:spcPct val="35000"/>
            </a:spcAft>
            <a:buNone/>
          </a:pPr>
          <a:r>
            <a:rPr lang="it-IT" sz="1000" b="1" kern="1200" dirty="0">
              <a:solidFill>
                <a:srgbClr val="000000"/>
              </a:solidFill>
              <a:latin typeface="Arial" panose="020B0604020202020204" pitchFamily="34" charset="0"/>
            </a:rPr>
            <a:t>in collaborazione con uno o più istituti di ricerca                             </a:t>
          </a:r>
        </a:p>
        <a:p>
          <a:pPr marL="0" lvl="0" indent="0" algn="ctr" defTabSz="466725">
            <a:lnSpc>
              <a:spcPct val="90000"/>
            </a:lnSpc>
            <a:spcBef>
              <a:spcPct val="0"/>
            </a:spcBef>
            <a:spcAft>
              <a:spcPct val="35000"/>
            </a:spcAft>
            <a:buNone/>
          </a:pPr>
          <a:r>
            <a:rPr lang="it-IT" sz="1000" b="1" i="1" kern="1200" dirty="0">
              <a:solidFill>
                <a:srgbClr val="000000"/>
              </a:solidFill>
              <a:latin typeface="Arial" panose="020B0604020202020204" pitchFamily="34" charset="0"/>
            </a:rPr>
            <a:t>in </a:t>
          </a:r>
          <a:r>
            <a:rPr lang="it-IT" sz="1000" b="1" i="1" kern="1200" dirty="0" err="1">
              <a:solidFill>
                <a:srgbClr val="000000"/>
              </a:solidFill>
              <a:latin typeface="Arial" panose="020B0604020202020204" pitchFamily="34" charset="0"/>
            </a:rPr>
            <a:t>Zusammenarbeit</a:t>
          </a:r>
          <a:r>
            <a:rPr lang="it-IT" sz="1000" b="1" i="1" kern="1200" dirty="0">
              <a:solidFill>
                <a:srgbClr val="000000"/>
              </a:solidFill>
              <a:latin typeface="Arial" panose="020B0604020202020204" pitchFamily="34" charset="0"/>
            </a:rPr>
            <a:t> </a:t>
          </a:r>
          <a:r>
            <a:rPr lang="it-IT" sz="1000" b="1" i="1" kern="1200" dirty="0" err="1">
              <a:solidFill>
                <a:srgbClr val="000000"/>
              </a:solidFill>
              <a:latin typeface="Arial" panose="020B0604020202020204" pitchFamily="34" charset="0"/>
            </a:rPr>
            <a:t>mit</a:t>
          </a:r>
          <a:r>
            <a:rPr lang="it-IT" sz="1000" b="1" i="1" kern="1200" dirty="0">
              <a:solidFill>
                <a:srgbClr val="000000"/>
              </a:solidFill>
              <a:latin typeface="Arial" panose="020B0604020202020204" pitchFamily="34" charset="0"/>
            </a:rPr>
            <a:t> </a:t>
          </a:r>
          <a:r>
            <a:rPr lang="it-IT" sz="1000" b="1" i="1" kern="1200" dirty="0" err="1">
              <a:solidFill>
                <a:srgbClr val="000000"/>
              </a:solidFill>
              <a:latin typeface="Arial" panose="020B0604020202020204" pitchFamily="34" charset="0"/>
            </a:rPr>
            <a:t>einer</a:t>
          </a:r>
          <a:r>
            <a:rPr lang="it-IT" sz="1000" b="1" i="1" kern="1200" dirty="0">
              <a:solidFill>
                <a:srgbClr val="000000"/>
              </a:solidFill>
              <a:latin typeface="Arial" panose="020B0604020202020204" pitchFamily="34" charset="0"/>
            </a:rPr>
            <a:t> </a:t>
          </a:r>
          <a:r>
            <a:rPr lang="it-IT" sz="1000" b="1" i="1" kern="1200" dirty="0" err="1">
              <a:solidFill>
                <a:srgbClr val="000000"/>
              </a:solidFill>
              <a:latin typeface="Arial" panose="020B0604020202020204" pitchFamily="34" charset="0"/>
            </a:rPr>
            <a:t>oder</a:t>
          </a:r>
          <a:r>
            <a:rPr lang="it-IT" sz="1000" b="1" i="1" kern="1200" dirty="0">
              <a:solidFill>
                <a:srgbClr val="000000"/>
              </a:solidFill>
              <a:latin typeface="Arial" panose="020B0604020202020204" pitchFamily="34" charset="0"/>
            </a:rPr>
            <a:t> </a:t>
          </a:r>
          <a:r>
            <a:rPr lang="it-IT" sz="1000" b="1" i="1" kern="1200" dirty="0" err="1">
              <a:solidFill>
                <a:srgbClr val="000000"/>
              </a:solidFill>
              <a:latin typeface="Arial" panose="020B0604020202020204" pitchFamily="34" charset="0"/>
            </a:rPr>
            <a:t>mehreren</a:t>
          </a:r>
          <a:r>
            <a:rPr lang="it-IT" sz="1000" b="1" i="1" kern="1200" dirty="0">
              <a:solidFill>
                <a:srgbClr val="000000"/>
              </a:solidFill>
              <a:latin typeface="Arial" panose="020B0604020202020204" pitchFamily="34" charset="0"/>
            </a:rPr>
            <a:t> </a:t>
          </a:r>
          <a:r>
            <a:rPr lang="it-IT" sz="1000" b="1" i="1" kern="1200" dirty="0" err="1">
              <a:solidFill>
                <a:srgbClr val="000000"/>
              </a:solidFill>
              <a:latin typeface="Arial" panose="020B0604020202020204" pitchFamily="34" charset="0"/>
            </a:rPr>
            <a:t>Forschungseinrichtungen</a:t>
          </a:r>
          <a:endParaRPr lang="it-IT" sz="1000" b="1" i="1" kern="1200" dirty="0">
            <a:solidFill>
              <a:srgbClr val="000000"/>
            </a:solidFill>
            <a:latin typeface="Arial" panose="020B0604020202020204" pitchFamily="34" charset="0"/>
          </a:endParaRPr>
        </a:p>
        <a:p>
          <a:pPr marL="0" lvl="0" indent="0" algn="ctr" defTabSz="466725">
            <a:lnSpc>
              <a:spcPct val="90000"/>
            </a:lnSpc>
            <a:spcBef>
              <a:spcPct val="0"/>
            </a:spcBef>
            <a:spcAft>
              <a:spcPct val="35000"/>
            </a:spcAft>
            <a:buNone/>
          </a:pPr>
          <a:r>
            <a:rPr lang="it-IT" sz="1100" kern="1200" dirty="0">
              <a:solidFill>
                <a:prstClr val="black"/>
              </a:solidFill>
              <a:latin typeface="Arial" panose="020B0604020202020204" pitchFamily="34" charset="0"/>
              <a:ea typeface="+mn-ea"/>
              <a:cs typeface="+mn-cs"/>
            </a:rPr>
            <a:t>    dal 60% all’80% piccola </a:t>
          </a:r>
          <a:r>
            <a:rPr lang="it-IT" sz="1100" kern="1200" dirty="0">
              <a:solidFill>
                <a:schemeClr val="tx1"/>
              </a:solidFill>
              <a:latin typeface="Arial" panose="020B0604020202020204" pitchFamily="34" charset="0"/>
            </a:rPr>
            <a:t>impresa                        </a:t>
          </a:r>
        </a:p>
        <a:p>
          <a:pPr marL="0" lvl="0" indent="0" algn="ctr" defTabSz="466725">
            <a:lnSpc>
              <a:spcPct val="90000"/>
            </a:lnSpc>
            <a:spcBef>
              <a:spcPct val="0"/>
            </a:spcBef>
            <a:spcAft>
              <a:spcPct val="35000"/>
            </a:spcAft>
            <a:buNone/>
          </a:pPr>
          <a:r>
            <a:rPr lang="it-IT" sz="1100" kern="1200" dirty="0">
              <a:solidFill>
                <a:schemeClr val="tx1"/>
              </a:solidFill>
              <a:latin typeface="Arial" panose="020B0604020202020204" pitchFamily="34" charset="0"/>
            </a:rPr>
            <a:t> von </a:t>
          </a:r>
          <a:r>
            <a:rPr lang="it-IT" sz="1100" i="1" kern="1200" dirty="0">
              <a:solidFill>
                <a:schemeClr val="tx1"/>
              </a:solidFill>
              <a:latin typeface="Arial" panose="020B0604020202020204" pitchFamily="34" charset="0"/>
            </a:rPr>
            <a:t>60% bis 80%</a:t>
          </a:r>
          <a:r>
            <a:rPr lang="it-IT" sz="1100" kern="1200" dirty="0">
              <a:solidFill>
                <a:schemeClr val="tx1"/>
              </a:solidFill>
              <a:latin typeface="Arial" panose="020B0604020202020204" pitchFamily="34" charset="0"/>
            </a:rPr>
            <a:t> </a:t>
          </a:r>
          <a:r>
            <a:rPr lang="it-IT" sz="1100" i="1" kern="1200" dirty="0" err="1">
              <a:solidFill>
                <a:schemeClr val="tx1"/>
              </a:solidFill>
              <a:latin typeface="Arial" panose="020B0604020202020204" pitchFamily="34" charset="0"/>
            </a:rPr>
            <a:t>Kleinunternehmen</a:t>
          </a:r>
          <a:r>
            <a:rPr lang="it-IT" sz="1100" kern="1200" dirty="0">
              <a:solidFill>
                <a:schemeClr val="tx1"/>
              </a:solidFill>
              <a:latin typeface="Arial" panose="020B0604020202020204" pitchFamily="34" charset="0"/>
            </a:rPr>
            <a:t> </a:t>
          </a:r>
        </a:p>
        <a:p>
          <a:pPr marL="0" lvl="0" indent="0" algn="ctr" defTabSz="466725">
            <a:lnSpc>
              <a:spcPct val="90000"/>
            </a:lnSpc>
            <a:spcBef>
              <a:spcPct val="0"/>
            </a:spcBef>
            <a:spcAft>
              <a:spcPct val="35000"/>
            </a:spcAft>
            <a:buNone/>
          </a:pPr>
          <a:r>
            <a:rPr lang="it-IT" sz="1100" kern="1200" dirty="0">
              <a:solidFill>
                <a:schemeClr val="tx1"/>
              </a:solidFill>
              <a:latin typeface="Arial" panose="020B0604020202020204" pitchFamily="34" charset="0"/>
            </a:rPr>
            <a:t>dal 50% al 75% media impresa                                 </a:t>
          </a:r>
        </a:p>
        <a:p>
          <a:pPr marL="0" lvl="0" indent="0" algn="ctr" defTabSz="466725">
            <a:lnSpc>
              <a:spcPct val="90000"/>
            </a:lnSpc>
            <a:spcBef>
              <a:spcPct val="0"/>
            </a:spcBef>
            <a:spcAft>
              <a:spcPct val="35000"/>
            </a:spcAft>
            <a:buNone/>
          </a:pPr>
          <a:r>
            <a:rPr lang="it-IT" sz="1100" i="1" kern="1200" dirty="0">
              <a:solidFill>
                <a:schemeClr val="tx1"/>
              </a:solidFill>
              <a:latin typeface="Arial" panose="020B0604020202020204" pitchFamily="34" charset="0"/>
            </a:rPr>
            <a:t>50% </a:t>
          </a:r>
          <a:r>
            <a:rPr lang="it-IT" sz="1100" i="1" kern="1200" dirty="0" err="1">
              <a:solidFill>
                <a:schemeClr val="tx1"/>
              </a:solidFill>
              <a:latin typeface="Arial" panose="020B0604020202020204" pitchFamily="34" charset="0"/>
            </a:rPr>
            <a:t>mittleres</a:t>
          </a:r>
          <a:r>
            <a:rPr lang="it-IT" sz="1100" i="1" kern="1200" dirty="0">
              <a:solidFill>
                <a:schemeClr val="tx1"/>
              </a:solidFill>
              <a:latin typeface="Arial" panose="020B0604020202020204" pitchFamily="34" charset="0"/>
            </a:rPr>
            <a:t> </a:t>
          </a:r>
          <a:r>
            <a:rPr lang="it-IT" sz="1100" i="1" kern="1200" dirty="0" err="1">
              <a:solidFill>
                <a:schemeClr val="tx1"/>
              </a:solidFill>
              <a:latin typeface="Arial" panose="020B0604020202020204" pitchFamily="34" charset="0"/>
            </a:rPr>
            <a:t>Unternehmen</a:t>
          </a:r>
          <a:endParaRPr lang="it-IT" sz="1100" i="1" kern="1200" dirty="0">
            <a:solidFill>
              <a:schemeClr val="tx1"/>
            </a:solidFill>
            <a:latin typeface="Arial" panose="020B0604020202020204" pitchFamily="34" charset="0"/>
          </a:endParaRPr>
        </a:p>
        <a:p>
          <a:pPr marL="0" lvl="0" indent="0" algn="ctr" defTabSz="466725">
            <a:lnSpc>
              <a:spcPct val="90000"/>
            </a:lnSpc>
            <a:spcBef>
              <a:spcPct val="0"/>
            </a:spcBef>
            <a:spcAft>
              <a:spcPct val="35000"/>
            </a:spcAft>
            <a:buNone/>
          </a:pPr>
          <a:endParaRPr lang="it-IT" sz="1100" i="1" kern="1200" dirty="0">
            <a:solidFill>
              <a:schemeClr val="tx1"/>
            </a:solidFill>
            <a:latin typeface="Arial" panose="020B0604020202020204" pitchFamily="34" charset="0"/>
          </a:endParaRPr>
        </a:p>
        <a:p>
          <a:pPr marL="0" lvl="0" indent="0" algn="ctr" defTabSz="466725">
            <a:lnSpc>
              <a:spcPct val="90000"/>
            </a:lnSpc>
            <a:spcBef>
              <a:spcPct val="0"/>
            </a:spcBef>
            <a:spcAft>
              <a:spcPct val="35000"/>
            </a:spcAft>
            <a:buNone/>
          </a:pPr>
          <a:endParaRPr lang="it-IT" sz="1100" i="1" kern="1200" dirty="0">
            <a:solidFill>
              <a:schemeClr val="tx1"/>
            </a:solidFill>
            <a:latin typeface="Arial" panose="020B0604020202020204" pitchFamily="34" charset="0"/>
          </a:endParaRPr>
        </a:p>
        <a:p>
          <a:pPr marL="0" lvl="0" indent="0" algn="ctr" defTabSz="466725">
            <a:lnSpc>
              <a:spcPct val="90000"/>
            </a:lnSpc>
            <a:spcBef>
              <a:spcPct val="0"/>
            </a:spcBef>
            <a:spcAft>
              <a:spcPct val="35000"/>
            </a:spcAft>
            <a:buNone/>
          </a:pPr>
          <a:endParaRPr lang="it-IT" sz="900" i="1" kern="1200" dirty="0">
            <a:solidFill>
              <a:srgbClr val="000000"/>
            </a:solidFill>
            <a:latin typeface="Arial" panose="020B0604020202020204" pitchFamily="34" charset="0"/>
          </a:endParaRPr>
        </a:p>
        <a:p>
          <a:pPr marL="0" lvl="0" indent="0" algn="ctr" defTabSz="466725">
            <a:lnSpc>
              <a:spcPct val="90000"/>
            </a:lnSpc>
            <a:spcBef>
              <a:spcPct val="0"/>
            </a:spcBef>
            <a:spcAft>
              <a:spcPct val="35000"/>
            </a:spcAft>
            <a:buNone/>
          </a:pPr>
          <a:endParaRPr lang="it-IT" sz="900" i="1" kern="1200" dirty="0">
            <a:solidFill>
              <a:srgbClr val="000000"/>
            </a:solidFill>
            <a:latin typeface="Arial" panose="020B0604020202020204" pitchFamily="34" charset="0"/>
          </a:endParaRPr>
        </a:p>
      </dsp:txBody>
      <dsp:txXfrm>
        <a:off x="317720" y="3861408"/>
        <a:ext cx="3399470" cy="1391144"/>
      </dsp:txXfrm>
    </dsp:sp>
    <dsp:sp modelId="{83440D2B-BFE2-4F24-B4D3-3AA0E81F994B}">
      <dsp:nvSpPr>
        <dsp:cNvPr id="0" name=""/>
        <dsp:cNvSpPr/>
      </dsp:nvSpPr>
      <dsp:spPr>
        <a:xfrm>
          <a:off x="4001576" y="0"/>
          <a:ext cx="3673836" cy="5669293"/>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t-IT" sz="1800" b="1" kern="1200" dirty="0">
              <a:latin typeface="Arial" panose="020B0604020202020204" pitchFamily="34" charset="0"/>
              <a:cs typeface="Arial" panose="020B0604020202020204" pitchFamily="34" charset="0"/>
            </a:rPr>
            <a:t>Grande impresa</a:t>
          </a:r>
        </a:p>
        <a:p>
          <a:pPr marL="0" lvl="0" indent="0" algn="ctr" defTabSz="800100">
            <a:lnSpc>
              <a:spcPct val="90000"/>
            </a:lnSpc>
            <a:spcBef>
              <a:spcPct val="0"/>
            </a:spcBef>
            <a:spcAft>
              <a:spcPct val="35000"/>
            </a:spcAft>
            <a:buNone/>
          </a:pPr>
          <a:r>
            <a:rPr lang="it-IT" sz="1800" b="1" kern="1200" dirty="0" err="1">
              <a:latin typeface="Arial" panose="020B0604020202020204" pitchFamily="34" charset="0"/>
              <a:cs typeface="Arial" panose="020B0604020202020204" pitchFamily="34" charset="0"/>
            </a:rPr>
            <a:t>Gro</a:t>
          </a:r>
          <a:r>
            <a:rPr lang="de-DE" sz="1800" b="1" kern="1200" dirty="0">
              <a:latin typeface="Arial" panose="020B0604020202020204" pitchFamily="34" charset="0"/>
              <a:cs typeface="Arial" panose="020B0604020202020204" pitchFamily="34" charset="0"/>
            </a:rPr>
            <a:t>ß</a:t>
          </a:r>
          <a:r>
            <a:rPr lang="it-IT" sz="1800" b="1" kern="1200" dirty="0" err="1">
              <a:latin typeface="Arial" panose="020B0604020202020204" pitchFamily="34" charset="0"/>
              <a:cs typeface="Arial" panose="020B0604020202020204" pitchFamily="34" charset="0"/>
            </a:rPr>
            <a:t>unternehmen</a:t>
          </a:r>
          <a:endParaRPr lang="it-IT" sz="1800" b="1" kern="1200" dirty="0">
            <a:latin typeface="Arial" panose="020B0604020202020204" pitchFamily="34" charset="0"/>
            <a:cs typeface="Arial" panose="020B0604020202020204" pitchFamily="34" charset="0"/>
          </a:endParaRPr>
        </a:p>
      </dsp:txBody>
      <dsp:txXfrm>
        <a:off x="4001576" y="0"/>
        <a:ext cx="3673836" cy="1700787"/>
      </dsp:txXfrm>
    </dsp:sp>
    <dsp:sp modelId="{170FBD6B-54BE-4CC1-82D0-B1A18DB2DEBC}">
      <dsp:nvSpPr>
        <dsp:cNvPr id="0" name=""/>
        <dsp:cNvSpPr/>
      </dsp:nvSpPr>
      <dsp:spPr>
        <a:xfrm>
          <a:off x="4132203" y="1292535"/>
          <a:ext cx="3412553" cy="1010198"/>
        </a:xfrm>
        <a:prstGeom prst="roundRect">
          <a:avLst>
            <a:gd name="adj" fmla="val 10000"/>
          </a:avLst>
        </a:prstGeom>
        <a:gradFill rotWithShape="0">
          <a:gsLst>
            <a:gs pos="0">
              <a:schemeClr val="accent4">
                <a:hueOff val="3675334"/>
                <a:satOff val="-15291"/>
                <a:lumOff val="3603"/>
                <a:alphaOff val="0"/>
                <a:lumMod val="110000"/>
                <a:satMod val="105000"/>
                <a:tint val="67000"/>
              </a:schemeClr>
            </a:gs>
            <a:gs pos="50000">
              <a:schemeClr val="accent4">
                <a:hueOff val="3675334"/>
                <a:satOff val="-15291"/>
                <a:lumOff val="3603"/>
                <a:alphaOff val="0"/>
                <a:lumMod val="105000"/>
                <a:satMod val="103000"/>
                <a:tint val="73000"/>
              </a:schemeClr>
            </a:gs>
            <a:gs pos="100000">
              <a:schemeClr val="accent4">
                <a:hueOff val="3675334"/>
                <a:satOff val="-15291"/>
                <a:lumOff val="3603"/>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it-IT" sz="1200" b="1" kern="1200" dirty="0">
              <a:latin typeface="Arial" panose="020B0604020202020204" pitchFamily="34" charset="0"/>
            </a:rPr>
            <a:t>singole – </a:t>
          </a:r>
          <a:r>
            <a:rPr lang="it-IT" sz="1200" b="1" kern="1200" dirty="0" err="1">
              <a:latin typeface="Arial" panose="020B0604020202020204" pitchFamily="34" charset="0"/>
            </a:rPr>
            <a:t>e</a:t>
          </a:r>
          <a:r>
            <a:rPr lang="it-IT" sz="1200" b="1" i="1" kern="1200" dirty="0" err="1">
              <a:latin typeface="Arial" panose="020B0604020202020204" pitchFamily="34" charset="0"/>
            </a:rPr>
            <a:t>inzeln</a:t>
          </a:r>
          <a:endParaRPr lang="it-IT" sz="1200" b="1" i="1" kern="1200" dirty="0">
            <a:latin typeface="Arial" panose="020B0604020202020204" pitchFamily="34" charset="0"/>
          </a:endParaRPr>
        </a:p>
        <a:p>
          <a:pPr marL="0" lvl="0" indent="0" algn="ctr" defTabSz="533400">
            <a:lnSpc>
              <a:spcPct val="90000"/>
            </a:lnSpc>
            <a:spcBef>
              <a:spcPct val="0"/>
            </a:spcBef>
            <a:spcAft>
              <a:spcPct val="35000"/>
            </a:spcAft>
            <a:buNone/>
          </a:pPr>
          <a:r>
            <a:rPr lang="it-IT" sz="1100" kern="1200" dirty="0">
              <a:latin typeface="Arial" panose="020B0604020202020204" pitchFamily="34" charset="0"/>
            </a:rPr>
            <a:t>Dal 25% al 50%</a:t>
          </a:r>
        </a:p>
        <a:p>
          <a:pPr marL="0" lvl="0" indent="0" algn="ctr" defTabSz="533400">
            <a:lnSpc>
              <a:spcPct val="90000"/>
            </a:lnSpc>
            <a:spcBef>
              <a:spcPct val="0"/>
            </a:spcBef>
            <a:spcAft>
              <a:spcPct val="35000"/>
            </a:spcAft>
            <a:buNone/>
          </a:pPr>
          <a:r>
            <a:rPr lang="it-IT" sz="1100" i="1" kern="1200" dirty="0">
              <a:latin typeface="Arial" panose="020B0604020202020204" pitchFamily="34" charset="0"/>
            </a:rPr>
            <a:t>Von 25% bis 50%</a:t>
          </a:r>
          <a:endParaRPr lang="it-IT" sz="1100" kern="1200" dirty="0">
            <a:latin typeface="Arial" panose="020B0604020202020204" pitchFamily="34" charset="0"/>
          </a:endParaRPr>
        </a:p>
      </dsp:txBody>
      <dsp:txXfrm>
        <a:off x="4161791" y="1322123"/>
        <a:ext cx="3353377" cy="951022"/>
      </dsp:txXfrm>
    </dsp:sp>
    <dsp:sp modelId="{2C3F9CAF-8689-4BBC-B11A-E2E9DF52F417}">
      <dsp:nvSpPr>
        <dsp:cNvPr id="0" name=""/>
        <dsp:cNvSpPr/>
      </dsp:nvSpPr>
      <dsp:spPr>
        <a:xfrm>
          <a:off x="4079182" y="2521775"/>
          <a:ext cx="3518595" cy="1140268"/>
        </a:xfrm>
        <a:prstGeom prst="roundRect">
          <a:avLst>
            <a:gd name="adj" fmla="val 10000"/>
          </a:avLst>
        </a:prstGeom>
        <a:gradFill rotWithShape="0">
          <a:gsLst>
            <a:gs pos="0">
              <a:schemeClr val="accent4">
                <a:hueOff val="4900445"/>
                <a:satOff val="-20388"/>
                <a:lumOff val="4804"/>
                <a:alphaOff val="0"/>
                <a:lumMod val="110000"/>
                <a:satMod val="105000"/>
                <a:tint val="67000"/>
              </a:schemeClr>
            </a:gs>
            <a:gs pos="50000">
              <a:schemeClr val="accent4">
                <a:hueOff val="4900445"/>
                <a:satOff val="-20388"/>
                <a:lumOff val="4804"/>
                <a:alphaOff val="0"/>
                <a:lumMod val="105000"/>
                <a:satMod val="103000"/>
                <a:tint val="73000"/>
              </a:schemeClr>
            </a:gs>
            <a:gs pos="100000">
              <a:schemeClr val="accent4">
                <a:hueOff val="4900445"/>
                <a:satOff val="-20388"/>
                <a:lumOff val="4804"/>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40" tIns="20955" rIns="27940" bIns="20955" numCol="1" spcCol="1270" anchor="ctr" anchorCtr="0">
          <a:noAutofit/>
        </a:bodyPr>
        <a:lstStyle/>
        <a:p>
          <a:pPr marL="0" lvl="0" indent="0" algn="ctr" defTabSz="466725">
            <a:lnSpc>
              <a:spcPct val="90000"/>
            </a:lnSpc>
            <a:spcBef>
              <a:spcPct val="0"/>
            </a:spcBef>
            <a:spcAft>
              <a:spcPct val="35000"/>
            </a:spcAft>
            <a:buFont typeface="Arial" panose="020B0604020202020204" pitchFamily="34" charset="0"/>
            <a:buNone/>
          </a:pPr>
          <a:r>
            <a:rPr lang="it-IT" sz="1050" b="1" kern="1200" dirty="0">
              <a:latin typeface="Arial" panose="020B0604020202020204" pitchFamily="34" charset="0"/>
            </a:rPr>
            <a:t>in cooperazione con PMI</a:t>
          </a:r>
        </a:p>
        <a:p>
          <a:pPr marL="0" lvl="0" indent="0" algn="ctr" defTabSz="466725">
            <a:lnSpc>
              <a:spcPct val="90000"/>
            </a:lnSpc>
            <a:spcBef>
              <a:spcPct val="0"/>
            </a:spcBef>
            <a:spcAft>
              <a:spcPct val="35000"/>
            </a:spcAft>
            <a:buFont typeface="Arial" panose="020B0604020202020204" pitchFamily="34" charset="0"/>
            <a:buNone/>
          </a:pPr>
          <a:r>
            <a:rPr lang="it-IT" sz="1050" b="1" i="1" kern="1200" dirty="0">
              <a:latin typeface="Arial" panose="020B0604020202020204" pitchFamily="34" charset="0"/>
            </a:rPr>
            <a:t>in </a:t>
          </a:r>
          <a:r>
            <a:rPr lang="it-IT" sz="1050" b="1" i="1" kern="1200" dirty="0" err="1">
              <a:latin typeface="Arial" panose="020B0604020202020204" pitchFamily="34" charset="0"/>
            </a:rPr>
            <a:t>Zusammenarbeit</a:t>
          </a:r>
          <a:r>
            <a:rPr lang="it-IT" sz="1050" b="1" i="1" kern="1200" dirty="0">
              <a:latin typeface="Arial" panose="020B0604020202020204" pitchFamily="34" charset="0"/>
            </a:rPr>
            <a:t> </a:t>
          </a:r>
          <a:r>
            <a:rPr lang="it-IT" sz="1050" b="1" i="1" kern="1200" dirty="0" err="1">
              <a:latin typeface="Arial" panose="020B0604020202020204" pitchFamily="34" charset="0"/>
            </a:rPr>
            <a:t>mit</a:t>
          </a:r>
          <a:r>
            <a:rPr lang="it-IT" sz="1050" b="1" i="1" kern="1200" dirty="0">
              <a:latin typeface="Arial" panose="020B0604020202020204" pitchFamily="34" charset="0"/>
            </a:rPr>
            <a:t> KMU</a:t>
          </a:r>
        </a:p>
        <a:p>
          <a:pPr marL="0" lvl="0" indent="0" algn="ctr" defTabSz="533400">
            <a:lnSpc>
              <a:spcPct val="90000"/>
            </a:lnSpc>
            <a:spcBef>
              <a:spcPct val="0"/>
            </a:spcBef>
            <a:spcAft>
              <a:spcPct val="35000"/>
            </a:spcAft>
            <a:buFont typeface="Arial" panose="020B0604020202020204" pitchFamily="34" charset="0"/>
            <a:buNone/>
          </a:pPr>
          <a:r>
            <a:rPr lang="it-IT" sz="1100" kern="1200" dirty="0">
              <a:latin typeface="Arial" panose="020B0604020202020204" pitchFamily="34" charset="0"/>
            </a:rPr>
            <a:t>Dal 40% al 65% </a:t>
          </a:r>
        </a:p>
        <a:p>
          <a:pPr marL="0" lvl="0" indent="0" algn="ctr" defTabSz="533400">
            <a:lnSpc>
              <a:spcPct val="90000"/>
            </a:lnSpc>
            <a:spcBef>
              <a:spcPct val="0"/>
            </a:spcBef>
            <a:spcAft>
              <a:spcPct val="35000"/>
            </a:spcAft>
            <a:buFont typeface="Arial" panose="020B0604020202020204" pitchFamily="34" charset="0"/>
            <a:buNone/>
          </a:pPr>
          <a:r>
            <a:rPr lang="it-IT" sz="1100" i="1" kern="1200" dirty="0">
              <a:solidFill>
                <a:prstClr val="black"/>
              </a:solidFill>
              <a:latin typeface="Arial" panose="020B0604020202020204" pitchFamily="34" charset="0"/>
              <a:ea typeface="+mn-ea"/>
              <a:cs typeface="+mn-cs"/>
            </a:rPr>
            <a:t>Von 40% bis 65%</a:t>
          </a:r>
        </a:p>
      </dsp:txBody>
      <dsp:txXfrm>
        <a:off x="4112579" y="2555172"/>
        <a:ext cx="3451801" cy="1073474"/>
      </dsp:txXfrm>
    </dsp:sp>
    <dsp:sp modelId="{541E9DBA-B6E7-4E21-BA68-474EAD787FF3}">
      <dsp:nvSpPr>
        <dsp:cNvPr id="0" name=""/>
        <dsp:cNvSpPr/>
      </dsp:nvSpPr>
      <dsp:spPr>
        <a:xfrm>
          <a:off x="4102019" y="3825972"/>
          <a:ext cx="3472921" cy="1432005"/>
        </a:xfrm>
        <a:prstGeom prst="roundRect">
          <a:avLst>
            <a:gd name="adj" fmla="val 10000"/>
          </a:avLst>
        </a:prstGeom>
        <a:gradFill rotWithShape="0">
          <a:gsLst>
            <a:gs pos="0">
              <a:schemeClr val="accent4">
                <a:hueOff val="6125556"/>
                <a:satOff val="-25486"/>
                <a:lumOff val="6005"/>
                <a:alphaOff val="0"/>
                <a:lumMod val="110000"/>
                <a:satMod val="105000"/>
                <a:tint val="67000"/>
              </a:schemeClr>
            </a:gs>
            <a:gs pos="50000">
              <a:schemeClr val="accent4">
                <a:hueOff val="6125556"/>
                <a:satOff val="-25486"/>
                <a:lumOff val="6005"/>
                <a:alphaOff val="0"/>
                <a:lumMod val="105000"/>
                <a:satMod val="103000"/>
                <a:tint val="73000"/>
              </a:schemeClr>
            </a:gs>
            <a:gs pos="100000">
              <a:schemeClr val="accent4">
                <a:hueOff val="6125556"/>
                <a:satOff val="-25486"/>
                <a:lumOff val="600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40" tIns="20955" rIns="27940" bIns="20955" numCol="1" spcCol="1270" anchor="ctr" anchorCtr="0">
          <a:noAutofit/>
        </a:bodyPr>
        <a:lstStyle/>
        <a:p>
          <a:pPr marL="0" lvl="0" indent="0" algn="ctr" defTabSz="466725">
            <a:lnSpc>
              <a:spcPct val="90000"/>
            </a:lnSpc>
            <a:spcBef>
              <a:spcPct val="0"/>
            </a:spcBef>
            <a:spcAft>
              <a:spcPct val="35000"/>
            </a:spcAft>
            <a:buNone/>
          </a:pPr>
          <a:r>
            <a:rPr lang="it-IT" sz="1050" b="1" kern="1200" dirty="0">
              <a:latin typeface="Arial" panose="020B0604020202020204" pitchFamily="34" charset="0"/>
              <a:cs typeface="Arial" panose="020B0604020202020204" pitchFamily="34" charset="0"/>
            </a:rPr>
            <a:t>in collaborazione con uno o più istituti di ricerca + PMI</a:t>
          </a:r>
        </a:p>
        <a:p>
          <a:pPr marL="0" lvl="0" indent="0" algn="ctr" defTabSz="466725">
            <a:lnSpc>
              <a:spcPct val="90000"/>
            </a:lnSpc>
            <a:spcBef>
              <a:spcPct val="0"/>
            </a:spcBef>
            <a:spcAft>
              <a:spcPct val="35000"/>
            </a:spcAft>
            <a:buNone/>
          </a:pPr>
          <a:r>
            <a:rPr lang="it-IT" sz="1000" b="1" i="1" kern="1200" dirty="0">
              <a:latin typeface="Arial" panose="020B0604020202020204" pitchFamily="34" charset="0"/>
              <a:cs typeface="Arial" panose="020B0604020202020204" pitchFamily="34" charset="0"/>
            </a:rPr>
            <a:t>in </a:t>
          </a:r>
          <a:r>
            <a:rPr lang="it-IT" sz="1000" b="1" i="1" kern="1200" dirty="0" err="1">
              <a:latin typeface="Arial" panose="020B0604020202020204" pitchFamily="34" charset="0"/>
              <a:cs typeface="Arial" panose="020B0604020202020204" pitchFamily="34" charset="0"/>
            </a:rPr>
            <a:t>Zusammenarbeit</a:t>
          </a:r>
          <a:r>
            <a:rPr lang="it-IT" sz="1000" b="1" i="1" kern="1200" dirty="0">
              <a:latin typeface="Arial" panose="020B0604020202020204" pitchFamily="34" charset="0"/>
              <a:cs typeface="Arial" panose="020B0604020202020204" pitchFamily="34" charset="0"/>
            </a:rPr>
            <a:t> </a:t>
          </a:r>
          <a:r>
            <a:rPr lang="it-IT" sz="1000" b="1" i="1" kern="1200" dirty="0" err="1">
              <a:latin typeface="Arial" panose="020B0604020202020204" pitchFamily="34" charset="0"/>
              <a:cs typeface="Arial" panose="020B0604020202020204" pitchFamily="34" charset="0"/>
            </a:rPr>
            <a:t>mit</a:t>
          </a:r>
          <a:r>
            <a:rPr lang="it-IT" sz="1000" b="1" i="1" kern="1200" dirty="0">
              <a:latin typeface="Arial" panose="020B0604020202020204" pitchFamily="34" charset="0"/>
              <a:cs typeface="Arial" panose="020B0604020202020204" pitchFamily="34" charset="0"/>
            </a:rPr>
            <a:t> </a:t>
          </a:r>
          <a:r>
            <a:rPr lang="it-IT" sz="1000" b="1" i="1" kern="1200" dirty="0" err="1">
              <a:latin typeface="Arial" panose="020B0604020202020204" pitchFamily="34" charset="0"/>
              <a:cs typeface="Arial" panose="020B0604020202020204" pitchFamily="34" charset="0"/>
            </a:rPr>
            <a:t>einer</a:t>
          </a:r>
          <a:r>
            <a:rPr lang="it-IT" sz="1000" b="1" i="1" kern="1200" dirty="0">
              <a:latin typeface="Arial" panose="020B0604020202020204" pitchFamily="34" charset="0"/>
              <a:cs typeface="Arial" panose="020B0604020202020204" pitchFamily="34" charset="0"/>
            </a:rPr>
            <a:t> </a:t>
          </a:r>
          <a:r>
            <a:rPr lang="it-IT" sz="1000" b="1" i="1" kern="1200" dirty="0" err="1">
              <a:latin typeface="Arial" panose="020B0604020202020204" pitchFamily="34" charset="0"/>
              <a:cs typeface="Arial" panose="020B0604020202020204" pitchFamily="34" charset="0"/>
            </a:rPr>
            <a:t>oder</a:t>
          </a:r>
          <a:r>
            <a:rPr lang="it-IT" sz="1000" b="1" i="1" kern="1200" dirty="0">
              <a:latin typeface="Arial" panose="020B0604020202020204" pitchFamily="34" charset="0"/>
              <a:cs typeface="Arial" panose="020B0604020202020204" pitchFamily="34" charset="0"/>
            </a:rPr>
            <a:t> </a:t>
          </a:r>
          <a:r>
            <a:rPr lang="it-IT" sz="1000" b="1" i="1" kern="1200" dirty="0" err="1">
              <a:latin typeface="Arial" panose="020B0604020202020204" pitchFamily="34" charset="0"/>
              <a:cs typeface="Arial" panose="020B0604020202020204" pitchFamily="34" charset="0"/>
            </a:rPr>
            <a:t>mehreren</a:t>
          </a:r>
          <a:r>
            <a:rPr lang="it-IT" sz="1000" b="1" i="1" kern="1200" dirty="0">
              <a:latin typeface="Arial" panose="020B0604020202020204" pitchFamily="34" charset="0"/>
              <a:cs typeface="Arial" panose="020B0604020202020204" pitchFamily="34" charset="0"/>
            </a:rPr>
            <a:t> </a:t>
          </a:r>
          <a:r>
            <a:rPr lang="it-IT" sz="1000" b="1" i="1" kern="1200" dirty="0" err="1">
              <a:latin typeface="Arial" panose="020B0604020202020204" pitchFamily="34" charset="0"/>
              <a:cs typeface="Arial" panose="020B0604020202020204" pitchFamily="34" charset="0"/>
            </a:rPr>
            <a:t>Forschungs</a:t>
          </a:r>
          <a:r>
            <a:rPr lang="it-IT" sz="1000" b="1" i="1" kern="1200" dirty="0">
              <a:latin typeface="Arial" panose="020B0604020202020204" pitchFamily="34" charset="0"/>
              <a:cs typeface="Arial" panose="020B0604020202020204" pitchFamily="34" charset="0"/>
            </a:rPr>
            <a:t>- </a:t>
          </a:r>
          <a:r>
            <a:rPr lang="it-IT" sz="1000" b="1" i="1" kern="1200" dirty="0" err="1">
              <a:latin typeface="Arial" panose="020B0604020202020204" pitchFamily="34" charset="0"/>
              <a:cs typeface="Arial" panose="020B0604020202020204" pitchFamily="34" charset="0"/>
            </a:rPr>
            <a:t>oder</a:t>
          </a:r>
          <a:r>
            <a:rPr lang="it-IT" sz="1000" b="1" i="1" kern="1200" dirty="0">
              <a:latin typeface="Arial" panose="020B0604020202020204" pitchFamily="34" charset="0"/>
              <a:cs typeface="Arial" panose="020B0604020202020204" pitchFamily="34" charset="0"/>
            </a:rPr>
            <a:t> </a:t>
          </a:r>
          <a:r>
            <a:rPr lang="it-IT" sz="1000" b="1" i="1" kern="1200" dirty="0" err="1">
              <a:latin typeface="Arial" panose="020B0604020202020204" pitchFamily="34" charset="0"/>
              <a:cs typeface="Arial" panose="020B0604020202020204" pitchFamily="34" charset="0"/>
            </a:rPr>
            <a:t>Wissensverbreitungs</a:t>
          </a:r>
          <a:r>
            <a:rPr lang="it-IT" sz="1000" b="1" i="1" kern="1200" dirty="0">
              <a:latin typeface="Arial" panose="020B0604020202020204" pitchFamily="34" charset="0"/>
              <a:cs typeface="Arial" panose="020B0604020202020204" pitchFamily="34" charset="0"/>
            </a:rPr>
            <a:t>_ </a:t>
          </a:r>
          <a:r>
            <a:rPr lang="it-IT" sz="1000" b="1" i="1" kern="1200" dirty="0" err="1">
              <a:latin typeface="Arial" panose="020B0604020202020204" pitchFamily="34" charset="0"/>
              <a:cs typeface="Arial" panose="020B0604020202020204" pitchFamily="34" charset="0"/>
            </a:rPr>
            <a:t>einrichtungen</a:t>
          </a:r>
          <a:r>
            <a:rPr lang="it-IT" sz="1000" b="1" i="1" kern="1200" dirty="0">
              <a:latin typeface="Arial" panose="020B0604020202020204" pitchFamily="34" charset="0"/>
              <a:cs typeface="Arial" panose="020B0604020202020204" pitchFamily="34" charset="0"/>
            </a:rPr>
            <a:t> +KMU</a:t>
          </a:r>
        </a:p>
        <a:p>
          <a:pPr marL="0" lvl="0" indent="0" algn="ctr" defTabSz="466725">
            <a:lnSpc>
              <a:spcPct val="90000"/>
            </a:lnSpc>
            <a:spcBef>
              <a:spcPct val="0"/>
            </a:spcBef>
            <a:spcAft>
              <a:spcPct val="35000"/>
            </a:spcAft>
            <a:buNone/>
          </a:pPr>
          <a:r>
            <a:rPr lang="it-IT" sz="1100" kern="1200" dirty="0">
              <a:latin typeface="Arial" panose="020B0604020202020204" pitchFamily="34" charset="0"/>
            </a:rPr>
            <a:t>Dal 40% al 65% </a:t>
          </a:r>
        </a:p>
        <a:p>
          <a:pPr marL="0" lvl="0" indent="0" algn="ctr" defTabSz="466725">
            <a:lnSpc>
              <a:spcPct val="90000"/>
            </a:lnSpc>
            <a:spcBef>
              <a:spcPct val="0"/>
            </a:spcBef>
            <a:spcAft>
              <a:spcPct val="35000"/>
            </a:spcAft>
            <a:buFont typeface="Arial" panose="020B0604020202020204" pitchFamily="34" charset="0"/>
            <a:buNone/>
          </a:pPr>
          <a:r>
            <a:rPr lang="it-IT" sz="1100" i="1" kern="1200" dirty="0">
              <a:solidFill>
                <a:prstClr val="black"/>
              </a:solidFill>
              <a:latin typeface="Arial" panose="020B0604020202020204" pitchFamily="34" charset="0"/>
              <a:ea typeface="+mn-ea"/>
              <a:cs typeface="+mn-cs"/>
            </a:rPr>
            <a:t>Von 40% bis 65%</a:t>
          </a:r>
          <a:endParaRPr lang="it-IT" sz="1100" b="1" i="1" kern="1200" dirty="0">
            <a:latin typeface="Arial" panose="020B0604020202020204" pitchFamily="34" charset="0"/>
            <a:cs typeface="Arial" panose="020B0604020202020204" pitchFamily="34" charset="0"/>
          </a:endParaRPr>
        </a:p>
      </dsp:txBody>
      <dsp:txXfrm>
        <a:off x="4143961" y="3867914"/>
        <a:ext cx="3389037" cy="1348121"/>
      </dsp:txXfrm>
    </dsp:sp>
    <dsp:sp modelId="{60F0E66B-11C0-4929-9ADB-9613AA03CD9E}">
      <dsp:nvSpPr>
        <dsp:cNvPr id="0" name=""/>
        <dsp:cNvSpPr/>
      </dsp:nvSpPr>
      <dsp:spPr>
        <a:xfrm>
          <a:off x="7809288" y="0"/>
          <a:ext cx="3673836" cy="5669293"/>
        </a:xfrm>
        <a:prstGeom prst="roundRect">
          <a:avLst>
            <a:gd name="adj" fmla="val 10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t-IT" sz="1800" b="1" kern="1200">
              <a:latin typeface="Arial" panose="020B0604020202020204" pitchFamily="34" charset="0"/>
              <a:cs typeface="Arial" panose="020B0604020202020204" pitchFamily="34" charset="0"/>
            </a:rPr>
            <a:t>Istituti di ricerca Forschung/ </a:t>
          </a:r>
          <a:r>
            <a:rPr lang="it-IT" sz="1800" b="1" kern="1200" err="1">
              <a:latin typeface="Arial" panose="020B0604020202020204" pitchFamily="34" charset="0"/>
              <a:cs typeface="Arial" panose="020B0604020202020204" pitchFamily="34" charset="0"/>
            </a:rPr>
            <a:t>Wissensverbreitungs</a:t>
          </a:r>
          <a:r>
            <a:rPr lang="it-IT" sz="1800" b="1" kern="1200">
              <a:latin typeface="Arial" panose="020B0604020202020204" pitchFamily="34" charset="0"/>
              <a:cs typeface="Arial" panose="020B0604020202020204" pitchFamily="34" charset="0"/>
            </a:rPr>
            <a:t>- </a:t>
          </a:r>
          <a:r>
            <a:rPr lang="it-IT" sz="1800" b="1" kern="1200" err="1">
              <a:latin typeface="Arial" panose="020B0604020202020204" pitchFamily="34" charset="0"/>
              <a:cs typeface="Arial" panose="020B0604020202020204" pitchFamily="34" charset="0"/>
            </a:rPr>
            <a:t>einrichtungen</a:t>
          </a:r>
          <a:r>
            <a:rPr lang="it-IT" sz="1800" b="1" kern="1200">
              <a:latin typeface="Arial" panose="020B0604020202020204" pitchFamily="34" charset="0"/>
              <a:cs typeface="Arial" panose="020B0604020202020204" pitchFamily="34" charset="0"/>
            </a:rPr>
            <a:t> </a:t>
          </a:r>
          <a:endParaRPr lang="it-IT" sz="1800" kern="1200"/>
        </a:p>
      </dsp:txBody>
      <dsp:txXfrm>
        <a:off x="7809288" y="0"/>
        <a:ext cx="3673836" cy="1700787"/>
      </dsp:txXfrm>
    </dsp:sp>
    <dsp:sp modelId="{9328B3D1-511F-41C5-B19A-E755C93FF6DB}">
      <dsp:nvSpPr>
        <dsp:cNvPr id="0" name=""/>
        <dsp:cNvSpPr/>
      </dsp:nvSpPr>
      <dsp:spPr>
        <a:xfrm>
          <a:off x="8006676" y="1316474"/>
          <a:ext cx="3407880" cy="943852"/>
        </a:xfrm>
        <a:prstGeom prst="roundRect">
          <a:avLst>
            <a:gd name="adj" fmla="val 10000"/>
          </a:avLst>
        </a:prstGeom>
        <a:gradFill rotWithShape="0">
          <a:gsLst>
            <a:gs pos="0">
              <a:schemeClr val="accent4">
                <a:hueOff val="7350668"/>
                <a:satOff val="-30583"/>
                <a:lumOff val="7206"/>
                <a:alphaOff val="0"/>
                <a:lumMod val="110000"/>
                <a:satMod val="105000"/>
                <a:tint val="67000"/>
              </a:schemeClr>
            </a:gs>
            <a:gs pos="50000">
              <a:schemeClr val="accent4">
                <a:hueOff val="7350668"/>
                <a:satOff val="-30583"/>
                <a:lumOff val="7206"/>
                <a:alphaOff val="0"/>
                <a:lumMod val="105000"/>
                <a:satMod val="103000"/>
                <a:tint val="73000"/>
              </a:schemeClr>
            </a:gs>
            <a:gs pos="100000">
              <a:schemeClr val="accent4">
                <a:hueOff val="7350668"/>
                <a:satOff val="-30583"/>
                <a:lumOff val="7206"/>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it-IT" sz="1200" b="1" kern="1200">
              <a:latin typeface="Arial" panose="020B0604020202020204" pitchFamily="34" charset="0"/>
            </a:rPr>
            <a:t>singole – </a:t>
          </a:r>
          <a:r>
            <a:rPr lang="it-IT" sz="1200" b="1" i="1" kern="1200" err="1">
              <a:latin typeface="Arial" panose="020B0604020202020204" pitchFamily="34" charset="0"/>
            </a:rPr>
            <a:t>einzeln</a:t>
          </a:r>
          <a:endParaRPr lang="it-IT" sz="1200" b="1" i="1" kern="1200">
            <a:latin typeface="Arial" panose="020B0604020202020204" pitchFamily="34" charset="0"/>
          </a:endParaRPr>
        </a:p>
        <a:p>
          <a:pPr marL="0" lvl="0" indent="0" algn="ctr" defTabSz="533400">
            <a:lnSpc>
              <a:spcPct val="90000"/>
            </a:lnSpc>
            <a:spcBef>
              <a:spcPct val="0"/>
            </a:spcBef>
            <a:spcAft>
              <a:spcPct val="35000"/>
            </a:spcAft>
            <a:buNone/>
          </a:pPr>
          <a:r>
            <a:rPr lang="it-IT" sz="1050" b="0" i="1" kern="1200">
              <a:latin typeface="Arial" panose="020B0604020202020204" pitchFamily="34" charset="0"/>
            </a:rPr>
            <a:t>Non possibile</a:t>
          </a:r>
        </a:p>
      </dsp:txBody>
      <dsp:txXfrm>
        <a:off x="8034320" y="1344118"/>
        <a:ext cx="3352592" cy="888564"/>
      </dsp:txXfrm>
    </dsp:sp>
    <dsp:sp modelId="{5AC7A714-B652-4B35-85D0-931676A3DD1B}">
      <dsp:nvSpPr>
        <dsp:cNvPr id="0" name=""/>
        <dsp:cNvSpPr/>
      </dsp:nvSpPr>
      <dsp:spPr>
        <a:xfrm>
          <a:off x="8025471" y="2490244"/>
          <a:ext cx="3353595" cy="1110080"/>
        </a:xfrm>
        <a:prstGeom prst="roundRect">
          <a:avLst>
            <a:gd name="adj" fmla="val 10000"/>
          </a:avLst>
        </a:prstGeom>
        <a:gradFill rotWithShape="0">
          <a:gsLst>
            <a:gs pos="0">
              <a:schemeClr val="accent4">
                <a:hueOff val="8575779"/>
                <a:satOff val="-35680"/>
                <a:lumOff val="8407"/>
                <a:alphaOff val="0"/>
                <a:lumMod val="110000"/>
                <a:satMod val="105000"/>
                <a:tint val="67000"/>
              </a:schemeClr>
            </a:gs>
            <a:gs pos="50000">
              <a:schemeClr val="accent4">
                <a:hueOff val="8575779"/>
                <a:satOff val="-35680"/>
                <a:lumOff val="8407"/>
                <a:alphaOff val="0"/>
                <a:lumMod val="105000"/>
                <a:satMod val="103000"/>
                <a:tint val="73000"/>
              </a:schemeClr>
            </a:gs>
            <a:gs pos="100000">
              <a:schemeClr val="accent4">
                <a:hueOff val="8575779"/>
                <a:satOff val="-35680"/>
                <a:lumOff val="8407"/>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Font typeface="Arial" panose="020B0604020202020204" pitchFamily="34" charset="0"/>
            <a:buNone/>
          </a:pPr>
          <a:r>
            <a:rPr lang="it-IT" sz="1100" b="1" kern="1200" dirty="0">
              <a:latin typeface="Arial" panose="020B0604020202020204" pitchFamily="34" charset="0"/>
            </a:rPr>
            <a:t>in cooperazione con PMI</a:t>
          </a:r>
        </a:p>
        <a:p>
          <a:pPr marL="0" lvl="0" indent="0" algn="ctr" defTabSz="488950">
            <a:lnSpc>
              <a:spcPct val="90000"/>
            </a:lnSpc>
            <a:spcBef>
              <a:spcPct val="0"/>
            </a:spcBef>
            <a:spcAft>
              <a:spcPct val="35000"/>
            </a:spcAft>
            <a:buFont typeface="Arial" panose="020B0604020202020204" pitchFamily="34" charset="0"/>
            <a:buNone/>
          </a:pPr>
          <a:r>
            <a:rPr lang="it-IT" sz="1050" b="1" i="1" kern="1200" dirty="0">
              <a:latin typeface="Arial" panose="020B0604020202020204" pitchFamily="34" charset="0"/>
            </a:rPr>
            <a:t>in </a:t>
          </a:r>
          <a:r>
            <a:rPr lang="it-IT" sz="1050" b="1" i="1" kern="1200" dirty="0" err="1">
              <a:latin typeface="Arial" panose="020B0604020202020204" pitchFamily="34" charset="0"/>
            </a:rPr>
            <a:t>Zusammenarbeit</a:t>
          </a:r>
          <a:r>
            <a:rPr lang="it-IT" sz="1050" b="1" i="1" kern="1200" dirty="0">
              <a:latin typeface="Arial" panose="020B0604020202020204" pitchFamily="34" charset="0"/>
            </a:rPr>
            <a:t> </a:t>
          </a:r>
          <a:r>
            <a:rPr lang="it-IT" sz="1050" b="1" i="1" kern="1200" dirty="0" err="1">
              <a:latin typeface="Arial" panose="020B0604020202020204" pitchFamily="34" charset="0"/>
            </a:rPr>
            <a:t>mit</a:t>
          </a:r>
          <a:r>
            <a:rPr lang="it-IT" sz="1050" b="1" i="1" kern="1200" dirty="0">
              <a:latin typeface="Arial" panose="020B0604020202020204" pitchFamily="34" charset="0"/>
            </a:rPr>
            <a:t> KMU</a:t>
          </a:r>
        </a:p>
        <a:p>
          <a:pPr marL="0" lvl="0" indent="0" algn="ctr" defTabSz="488950">
            <a:lnSpc>
              <a:spcPct val="90000"/>
            </a:lnSpc>
            <a:spcBef>
              <a:spcPct val="0"/>
            </a:spcBef>
            <a:spcAft>
              <a:spcPct val="35000"/>
            </a:spcAft>
            <a:buFont typeface="Arial" panose="020B0604020202020204" pitchFamily="34" charset="0"/>
            <a:buNone/>
          </a:pPr>
          <a:r>
            <a:rPr lang="it-IT" sz="1100" b="0" i="1" kern="1200" dirty="0">
              <a:solidFill>
                <a:prstClr val="black"/>
              </a:solidFill>
              <a:latin typeface="Arial" panose="020B0604020202020204" pitchFamily="34" charset="0"/>
              <a:ea typeface="+mn-ea"/>
              <a:cs typeface="+mn-cs"/>
            </a:rPr>
            <a:t>Fino al 100% </a:t>
          </a:r>
        </a:p>
        <a:p>
          <a:pPr marL="0" lvl="0" indent="0" algn="ctr" defTabSz="488950">
            <a:lnSpc>
              <a:spcPct val="90000"/>
            </a:lnSpc>
            <a:spcBef>
              <a:spcPct val="0"/>
            </a:spcBef>
            <a:spcAft>
              <a:spcPct val="35000"/>
            </a:spcAft>
            <a:buFont typeface="Arial" panose="020B0604020202020204" pitchFamily="34" charset="0"/>
            <a:buNone/>
          </a:pPr>
          <a:r>
            <a:rPr lang="it-IT" sz="1100" b="0" i="1" kern="1200" dirty="0">
              <a:solidFill>
                <a:prstClr val="black"/>
              </a:solidFill>
              <a:latin typeface="Arial" panose="020B0604020202020204" pitchFamily="34" charset="0"/>
              <a:ea typeface="+mn-ea"/>
              <a:cs typeface="+mn-cs"/>
            </a:rPr>
            <a:t>bis zu100%</a:t>
          </a:r>
        </a:p>
      </dsp:txBody>
      <dsp:txXfrm>
        <a:off x="8057984" y="2522757"/>
        <a:ext cx="3288569" cy="1045054"/>
      </dsp:txXfrm>
    </dsp:sp>
    <dsp:sp modelId="{4EAC3D1B-0DCC-414A-92B3-8C7F61ADFD3C}">
      <dsp:nvSpPr>
        <dsp:cNvPr id="0" name=""/>
        <dsp:cNvSpPr/>
      </dsp:nvSpPr>
      <dsp:spPr>
        <a:xfrm>
          <a:off x="8000768" y="3782611"/>
          <a:ext cx="3336696" cy="1503271"/>
        </a:xfrm>
        <a:prstGeom prst="roundRect">
          <a:avLst>
            <a:gd name="adj" fmla="val 10000"/>
          </a:avLst>
        </a:prstGeom>
        <a:gradFill rotWithShape="0">
          <a:gsLst>
            <a:gs pos="0">
              <a:schemeClr val="accent4">
                <a:hueOff val="9800891"/>
                <a:satOff val="-40777"/>
                <a:lumOff val="9608"/>
                <a:alphaOff val="0"/>
                <a:lumMod val="110000"/>
                <a:satMod val="105000"/>
                <a:tint val="67000"/>
              </a:schemeClr>
            </a:gs>
            <a:gs pos="50000">
              <a:schemeClr val="accent4">
                <a:hueOff val="9800891"/>
                <a:satOff val="-40777"/>
                <a:lumOff val="9608"/>
                <a:alphaOff val="0"/>
                <a:lumMod val="105000"/>
                <a:satMod val="103000"/>
                <a:tint val="73000"/>
              </a:schemeClr>
            </a:gs>
            <a:gs pos="100000">
              <a:schemeClr val="accent4">
                <a:hueOff val="9800891"/>
                <a:satOff val="-40777"/>
                <a:lumOff val="960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40" tIns="20955" rIns="27940" bIns="20955" numCol="1" spcCol="1270" anchor="ctr" anchorCtr="0">
          <a:noAutofit/>
        </a:bodyPr>
        <a:lstStyle/>
        <a:p>
          <a:pPr marL="0" lvl="0" indent="0" algn="ctr" defTabSz="444500">
            <a:lnSpc>
              <a:spcPct val="90000"/>
            </a:lnSpc>
            <a:spcBef>
              <a:spcPct val="0"/>
            </a:spcBef>
            <a:spcAft>
              <a:spcPct val="35000"/>
            </a:spcAft>
            <a:buNone/>
          </a:pPr>
          <a:r>
            <a:rPr lang="it-IT" sz="1050" b="1" kern="1200" dirty="0">
              <a:latin typeface="Arial" panose="020B0604020202020204" pitchFamily="34" charset="0"/>
              <a:cs typeface="Arial" panose="020B0604020202020204" pitchFamily="34" charset="0"/>
            </a:rPr>
            <a:t>in collaborazione con uno o più istituti di ricerca </a:t>
          </a:r>
        </a:p>
        <a:p>
          <a:pPr marL="0" lvl="0" indent="0" algn="ctr" defTabSz="444500">
            <a:lnSpc>
              <a:spcPct val="90000"/>
            </a:lnSpc>
            <a:spcBef>
              <a:spcPct val="0"/>
            </a:spcBef>
            <a:spcAft>
              <a:spcPct val="35000"/>
            </a:spcAft>
            <a:buNone/>
          </a:pPr>
          <a:r>
            <a:rPr lang="it-IT" sz="1000" b="1" i="1" kern="1200" dirty="0">
              <a:latin typeface="Arial" panose="020B0604020202020204" pitchFamily="34" charset="0"/>
              <a:cs typeface="Arial" panose="020B0604020202020204" pitchFamily="34" charset="0"/>
            </a:rPr>
            <a:t>in </a:t>
          </a:r>
          <a:r>
            <a:rPr lang="it-IT" sz="1000" b="1" i="1" kern="1200" dirty="0" err="1">
              <a:latin typeface="Arial" panose="020B0604020202020204" pitchFamily="34" charset="0"/>
              <a:cs typeface="Arial" panose="020B0604020202020204" pitchFamily="34" charset="0"/>
            </a:rPr>
            <a:t>Zusammenarbeit</a:t>
          </a:r>
          <a:r>
            <a:rPr lang="it-IT" sz="1000" b="1" i="1" kern="1200" dirty="0">
              <a:latin typeface="Arial" panose="020B0604020202020204" pitchFamily="34" charset="0"/>
              <a:cs typeface="Arial" panose="020B0604020202020204" pitchFamily="34" charset="0"/>
            </a:rPr>
            <a:t> </a:t>
          </a:r>
          <a:r>
            <a:rPr lang="it-IT" sz="1000" b="1" i="1" kern="1200" dirty="0" err="1">
              <a:latin typeface="Arial" panose="020B0604020202020204" pitchFamily="34" charset="0"/>
              <a:cs typeface="Arial" panose="020B0604020202020204" pitchFamily="34" charset="0"/>
            </a:rPr>
            <a:t>mit</a:t>
          </a:r>
          <a:r>
            <a:rPr lang="it-IT" sz="1000" b="1" i="1" kern="1200" dirty="0">
              <a:latin typeface="Arial" panose="020B0604020202020204" pitchFamily="34" charset="0"/>
              <a:cs typeface="Arial" panose="020B0604020202020204" pitchFamily="34" charset="0"/>
            </a:rPr>
            <a:t> </a:t>
          </a:r>
          <a:r>
            <a:rPr lang="it-IT" sz="1000" b="1" i="1" kern="1200" dirty="0" err="1">
              <a:latin typeface="Arial" panose="020B0604020202020204" pitchFamily="34" charset="0"/>
              <a:cs typeface="Arial" panose="020B0604020202020204" pitchFamily="34" charset="0"/>
            </a:rPr>
            <a:t>einer</a:t>
          </a:r>
          <a:r>
            <a:rPr lang="it-IT" sz="1000" b="1" i="1" kern="1200" dirty="0">
              <a:latin typeface="Arial" panose="020B0604020202020204" pitchFamily="34" charset="0"/>
              <a:cs typeface="Arial" panose="020B0604020202020204" pitchFamily="34" charset="0"/>
            </a:rPr>
            <a:t> </a:t>
          </a:r>
          <a:r>
            <a:rPr lang="it-IT" sz="1000" b="1" i="1" kern="1200" dirty="0" err="1">
              <a:latin typeface="Arial" panose="020B0604020202020204" pitchFamily="34" charset="0"/>
              <a:cs typeface="Arial" panose="020B0604020202020204" pitchFamily="34" charset="0"/>
            </a:rPr>
            <a:t>oder</a:t>
          </a:r>
          <a:r>
            <a:rPr lang="it-IT" sz="1000" b="1" i="1" kern="1200" dirty="0">
              <a:latin typeface="Arial" panose="020B0604020202020204" pitchFamily="34" charset="0"/>
              <a:cs typeface="Arial" panose="020B0604020202020204" pitchFamily="34" charset="0"/>
            </a:rPr>
            <a:t> </a:t>
          </a:r>
          <a:r>
            <a:rPr lang="it-IT" sz="1000" b="1" i="1" kern="1200" dirty="0" err="1">
              <a:latin typeface="Arial" panose="020B0604020202020204" pitchFamily="34" charset="0"/>
              <a:cs typeface="Arial" panose="020B0604020202020204" pitchFamily="34" charset="0"/>
            </a:rPr>
            <a:t>mehreren</a:t>
          </a:r>
          <a:r>
            <a:rPr lang="it-IT" sz="1000" b="1" i="1" kern="1200" dirty="0">
              <a:latin typeface="Arial" panose="020B0604020202020204" pitchFamily="34" charset="0"/>
              <a:cs typeface="Arial" panose="020B0604020202020204" pitchFamily="34" charset="0"/>
            </a:rPr>
            <a:t> </a:t>
          </a:r>
          <a:r>
            <a:rPr lang="it-IT" sz="1000" b="1" i="1" kern="1200" dirty="0" err="1">
              <a:latin typeface="Arial" panose="020B0604020202020204" pitchFamily="34" charset="0"/>
              <a:cs typeface="Arial" panose="020B0604020202020204" pitchFamily="34" charset="0"/>
            </a:rPr>
            <a:t>Forschungs-einrichtungen</a:t>
          </a:r>
          <a:endParaRPr lang="it-IT" sz="1000" b="1" i="1" kern="1200" dirty="0">
            <a:latin typeface="Arial" panose="020B0604020202020204" pitchFamily="34" charset="0"/>
            <a:cs typeface="Arial" panose="020B0604020202020204" pitchFamily="34" charset="0"/>
          </a:endParaRPr>
        </a:p>
        <a:p>
          <a:pPr marL="0" lvl="0" indent="0" algn="ctr" defTabSz="444500">
            <a:lnSpc>
              <a:spcPct val="90000"/>
            </a:lnSpc>
            <a:spcBef>
              <a:spcPct val="0"/>
            </a:spcBef>
            <a:spcAft>
              <a:spcPct val="35000"/>
            </a:spcAft>
            <a:buNone/>
          </a:pPr>
          <a:endParaRPr lang="it-IT" sz="600" b="1" i="1" kern="1200" dirty="0">
            <a:latin typeface="Arial" panose="020B0604020202020204" pitchFamily="34" charset="0"/>
            <a:cs typeface="Arial" panose="020B0604020202020204" pitchFamily="34" charset="0"/>
          </a:endParaRPr>
        </a:p>
        <a:p>
          <a:pPr marL="0" lvl="0" indent="0" algn="ctr" defTabSz="466725">
            <a:lnSpc>
              <a:spcPct val="90000"/>
            </a:lnSpc>
            <a:spcBef>
              <a:spcPct val="0"/>
            </a:spcBef>
            <a:spcAft>
              <a:spcPct val="35000"/>
            </a:spcAft>
            <a:buFont typeface="Arial" panose="020B0604020202020204" pitchFamily="34" charset="0"/>
            <a:buNone/>
          </a:pPr>
          <a:r>
            <a:rPr lang="it-IT" sz="1050" b="0" i="1" kern="1200" dirty="0">
              <a:solidFill>
                <a:prstClr val="black"/>
              </a:solidFill>
              <a:latin typeface="Arial" panose="020B0604020202020204" pitchFamily="34" charset="0"/>
              <a:ea typeface="+mn-ea"/>
              <a:cs typeface="+mn-cs"/>
            </a:rPr>
            <a:t>Fino al 100% </a:t>
          </a:r>
        </a:p>
        <a:p>
          <a:pPr marL="0" lvl="0" indent="0" algn="ctr" defTabSz="466725">
            <a:lnSpc>
              <a:spcPct val="90000"/>
            </a:lnSpc>
            <a:spcBef>
              <a:spcPct val="0"/>
            </a:spcBef>
            <a:spcAft>
              <a:spcPct val="35000"/>
            </a:spcAft>
            <a:buFont typeface="Arial" panose="020B0604020202020204" pitchFamily="34" charset="0"/>
            <a:buNone/>
          </a:pPr>
          <a:r>
            <a:rPr lang="it-IT" sz="1050" b="0" i="1" kern="1200" dirty="0">
              <a:solidFill>
                <a:prstClr val="black"/>
              </a:solidFill>
              <a:latin typeface="Arial" panose="020B0604020202020204" pitchFamily="34" charset="0"/>
              <a:ea typeface="+mn-ea"/>
              <a:cs typeface="+mn-cs"/>
            </a:rPr>
            <a:t>bis zu100% </a:t>
          </a:r>
          <a:endParaRPr lang="it-IT" sz="1400" b="0" i="1" kern="1200" dirty="0">
            <a:solidFill>
              <a:prstClr val="black"/>
            </a:solidFill>
            <a:latin typeface="Arial" panose="020B0604020202020204" pitchFamily="34" charset="0"/>
            <a:ea typeface="+mn-ea"/>
            <a:cs typeface="+mn-cs"/>
          </a:endParaRPr>
        </a:p>
      </dsp:txBody>
      <dsp:txXfrm>
        <a:off x="8044797" y="3826640"/>
        <a:ext cx="3248638" cy="14152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931018-B35A-442B-8302-20C281113592}">
      <dsp:nvSpPr>
        <dsp:cNvPr id="0" name=""/>
        <dsp:cNvSpPr/>
      </dsp:nvSpPr>
      <dsp:spPr>
        <a:xfrm>
          <a:off x="-5806028" y="-888617"/>
          <a:ext cx="6912219" cy="6912219"/>
        </a:xfrm>
        <a:prstGeom prst="blockArc">
          <a:avLst>
            <a:gd name="adj1" fmla="val 18900000"/>
            <a:gd name="adj2" fmla="val 2700000"/>
            <a:gd name="adj3" fmla="val 312"/>
          </a:avLst>
        </a:pr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669B78A-401A-4926-AF05-3AEF2F3AFB5C}">
      <dsp:nvSpPr>
        <dsp:cNvPr id="0" name=""/>
        <dsp:cNvSpPr/>
      </dsp:nvSpPr>
      <dsp:spPr>
        <a:xfrm>
          <a:off x="640503" y="337260"/>
          <a:ext cx="10047252" cy="941102"/>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27036" tIns="50800" rIns="50800" bIns="50800" numCol="1" spcCol="1270" anchor="ctr" anchorCtr="0">
          <a:noAutofit/>
        </a:bodyPr>
        <a:lstStyle/>
        <a:p>
          <a:pPr marL="0" lvl="0" indent="0" algn="l" defTabSz="889000">
            <a:lnSpc>
              <a:spcPct val="90000"/>
            </a:lnSpc>
            <a:spcBef>
              <a:spcPct val="0"/>
            </a:spcBef>
            <a:spcAft>
              <a:spcPct val="35000"/>
            </a:spcAft>
            <a:buNone/>
          </a:pPr>
          <a:r>
            <a:rPr lang="it-IT" sz="2000" kern="1200" dirty="0"/>
            <a:t>«</a:t>
          </a:r>
          <a:r>
            <a:rPr lang="it-IT" sz="2000" kern="1200" dirty="0">
              <a:solidFill>
                <a:prstClr val="white"/>
              </a:solidFill>
              <a:latin typeface="Calibri" panose="020F0502020204030204"/>
              <a:ea typeface="+mn-ea"/>
              <a:cs typeface="+mn-cs"/>
              <a:hlinkClick xmlns:r="http://schemas.openxmlformats.org/officeDocument/2006/relationships" r:id="rId1">
                <a:extLst>
                  <a:ext uri="{A12FA001-AC4F-418D-AE19-62706E023703}">
                    <ahyp:hlinkClr xmlns:ahyp="http://schemas.microsoft.com/office/drawing/2018/hyperlinkcolor" val="tx"/>
                  </a:ext>
                </a:extLst>
              </a:hlinkClick>
            </a:rPr>
            <a:t>effettiva cooperazione</a:t>
          </a:r>
          <a:r>
            <a:rPr lang="it-IT" sz="2000" kern="1200" dirty="0"/>
            <a:t>» - </a:t>
          </a:r>
          <a:r>
            <a:rPr lang="it-IT" sz="2000" kern="1200" dirty="0">
              <a:latin typeface="Calibri" panose="020F0502020204030204"/>
              <a:ea typeface="+mn-ea"/>
              <a:cs typeface="+mn-cs"/>
            </a:rPr>
            <a:t>«</a:t>
          </a:r>
          <a:r>
            <a:rPr lang="it-IT" sz="2000" kern="1200" dirty="0" err="1">
              <a:latin typeface="Calibri" panose="020F0502020204030204"/>
              <a:ea typeface="+mn-ea"/>
              <a:cs typeface="+mn-cs"/>
            </a:rPr>
            <a:t>wirksame</a:t>
          </a:r>
          <a:r>
            <a:rPr lang="it-IT" sz="2000" kern="1200" dirty="0">
              <a:latin typeface="Calibri" panose="020F0502020204030204"/>
              <a:ea typeface="+mn-ea"/>
              <a:cs typeface="+mn-cs"/>
            </a:rPr>
            <a:t> </a:t>
          </a:r>
          <a:r>
            <a:rPr lang="it-IT" sz="2000" kern="1200" dirty="0" err="1">
              <a:latin typeface="Calibri" panose="020F0502020204030204"/>
              <a:ea typeface="+mn-ea"/>
              <a:cs typeface="+mn-cs"/>
            </a:rPr>
            <a:t>Zusammenarbeit</a:t>
          </a:r>
          <a:r>
            <a:rPr lang="it-IT" sz="2000" kern="1200" dirty="0">
              <a:latin typeface="Calibri" panose="020F0502020204030204"/>
              <a:ea typeface="+mn-ea"/>
              <a:cs typeface="+mn-cs"/>
            </a:rPr>
            <a:t>»                                                               </a:t>
          </a:r>
          <a:r>
            <a:rPr lang="it-IT" sz="1400" b="0" i="1" u="none" strike="noStrike" kern="1200" dirty="0">
              <a:effectLst/>
              <a:latin typeface="Arial" panose="020B0604020202020204" pitchFamily="34" charset="0"/>
            </a:rPr>
            <a:t>Regolamento (UE) 2014/651 </a:t>
          </a:r>
          <a:r>
            <a:rPr lang="it-IT" sz="1400" b="0" i="1" u="none" strike="noStrike" kern="1200" dirty="0" err="1">
              <a:effectLst/>
              <a:latin typeface="Arial" panose="020B0604020202020204" pitchFamily="34" charset="0"/>
            </a:rPr>
            <a:t>s.m.i.</a:t>
          </a:r>
          <a:r>
            <a:rPr lang="it-IT" sz="1400" b="0" i="1" u="none" strike="noStrike" kern="1200" dirty="0">
              <a:effectLst/>
              <a:latin typeface="Arial" panose="020B0604020202020204" pitchFamily="34" charset="0"/>
            </a:rPr>
            <a:t> art. 2, punto 90</a:t>
          </a:r>
          <a:endParaRPr lang="it-IT" sz="2200" i="1" kern="1200" dirty="0">
            <a:latin typeface="Calibri" panose="020F0502020204030204"/>
            <a:ea typeface="+mn-ea"/>
            <a:cs typeface="+mn-cs"/>
          </a:endParaRPr>
        </a:p>
      </dsp:txBody>
      <dsp:txXfrm>
        <a:off x="640503" y="337260"/>
        <a:ext cx="10047252" cy="941102"/>
      </dsp:txXfrm>
    </dsp:sp>
    <dsp:sp modelId="{910E72F3-01F3-4DEB-81E6-B5AFD2811CF7}">
      <dsp:nvSpPr>
        <dsp:cNvPr id="0" name=""/>
        <dsp:cNvSpPr/>
      </dsp:nvSpPr>
      <dsp:spPr>
        <a:xfrm>
          <a:off x="85285" y="296031"/>
          <a:ext cx="987457" cy="987457"/>
        </a:xfrm>
        <a:prstGeom prst="ellipse">
          <a:avLst/>
        </a:prstGeom>
        <a:solidFill>
          <a:schemeClr val="lt1">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3B7FEDE2-D303-491D-BF88-F07F818CFF85}">
      <dsp:nvSpPr>
        <dsp:cNvPr id="0" name=""/>
        <dsp:cNvSpPr/>
      </dsp:nvSpPr>
      <dsp:spPr>
        <a:xfrm>
          <a:off x="1031920" y="1503230"/>
          <a:ext cx="9594347" cy="943369"/>
        </a:xfrm>
        <a:prstGeom prst="rect">
          <a:avLst/>
        </a:prstGeom>
        <a:gradFill rotWithShape="0">
          <a:gsLst>
            <a:gs pos="0">
              <a:schemeClr val="accent4">
                <a:hueOff val="3266964"/>
                <a:satOff val="-13592"/>
                <a:lumOff val="3203"/>
                <a:alphaOff val="0"/>
                <a:satMod val="103000"/>
                <a:lumMod val="102000"/>
                <a:tint val="94000"/>
              </a:schemeClr>
            </a:gs>
            <a:gs pos="50000">
              <a:schemeClr val="accent4">
                <a:hueOff val="3266964"/>
                <a:satOff val="-13592"/>
                <a:lumOff val="3203"/>
                <a:alphaOff val="0"/>
                <a:satMod val="110000"/>
                <a:lumMod val="100000"/>
                <a:shade val="100000"/>
              </a:schemeClr>
            </a:gs>
            <a:gs pos="100000">
              <a:schemeClr val="accent4">
                <a:hueOff val="3266964"/>
                <a:satOff val="-13592"/>
                <a:lumOff val="320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27036" tIns="50800" rIns="50800" bIns="50800" numCol="1" spcCol="1270" anchor="ctr" anchorCtr="0">
          <a:noAutofit/>
        </a:bodyPr>
        <a:lstStyle/>
        <a:p>
          <a:pPr marL="0" lvl="0" indent="0" algn="l" defTabSz="889000">
            <a:lnSpc>
              <a:spcPct val="90000"/>
            </a:lnSpc>
            <a:spcBef>
              <a:spcPct val="0"/>
            </a:spcBef>
            <a:spcAft>
              <a:spcPct val="35000"/>
            </a:spcAft>
            <a:buNone/>
          </a:pPr>
          <a:r>
            <a:rPr lang="it-IT" sz="2000" kern="1200" dirty="0"/>
            <a:t>Ripartizione dei costi tra PMI ed Istituti di ricerca: «Proporzione 70/30»</a:t>
          </a:r>
        </a:p>
        <a:p>
          <a:pPr marL="0" lvl="0" indent="0" algn="l" defTabSz="889000">
            <a:lnSpc>
              <a:spcPct val="90000"/>
            </a:lnSpc>
            <a:spcBef>
              <a:spcPct val="0"/>
            </a:spcBef>
            <a:spcAft>
              <a:spcPct val="35000"/>
            </a:spcAft>
            <a:buNone/>
          </a:pPr>
          <a:r>
            <a:rPr lang="de-DE" sz="2000" kern="1200" dirty="0"/>
            <a:t>Kostenaufteilung zwischen KMU und Forschungseinrichtungen: </a:t>
          </a:r>
          <a:r>
            <a:rPr lang="it-IT" sz="2000" kern="1200" dirty="0"/>
            <a:t>«</a:t>
          </a:r>
          <a:r>
            <a:rPr lang="de-DE" sz="2000" kern="1200" dirty="0"/>
            <a:t>Verhältnis 70/30</a:t>
          </a:r>
          <a:r>
            <a:rPr lang="it-IT" sz="2000" kern="1200" dirty="0"/>
            <a:t>» </a:t>
          </a:r>
        </a:p>
      </dsp:txBody>
      <dsp:txXfrm>
        <a:off x="1031920" y="1503230"/>
        <a:ext cx="9594347" cy="943369"/>
      </dsp:txXfrm>
    </dsp:sp>
    <dsp:sp modelId="{158528AB-87A9-4523-A56D-D2030AB50C42}">
      <dsp:nvSpPr>
        <dsp:cNvPr id="0" name=""/>
        <dsp:cNvSpPr/>
      </dsp:nvSpPr>
      <dsp:spPr>
        <a:xfrm>
          <a:off x="510680" y="1504766"/>
          <a:ext cx="987457" cy="987457"/>
        </a:xfrm>
        <a:prstGeom prst="ellipse">
          <a:avLst/>
        </a:prstGeom>
        <a:solidFill>
          <a:schemeClr val="lt1">
            <a:hueOff val="0"/>
            <a:satOff val="0"/>
            <a:lumOff val="0"/>
            <a:alphaOff val="0"/>
          </a:schemeClr>
        </a:solidFill>
        <a:ln w="6350" cap="flat" cmpd="sng" algn="ctr">
          <a:solidFill>
            <a:schemeClr val="accent4">
              <a:hueOff val="3266964"/>
              <a:satOff val="-13592"/>
              <a:lumOff val="3203"/>
              <a:alphaOff val="0"/>
            </a:schemeClr>
          </a:solidFill>
          <a:prstDash val="solid"/>
          <a:miter lim="800000"/>
        </a:ln>
        <a:effectLst/>
      </dsp:spPr>
      <dsp:style>
        <a:lnRef idx="1">
          <a:scrgbClr r="0" g="0" b="0"/>
        </a:lnRef>
        <a:fillRef idx="1">
          <a:scrgbClr r="0" g="0" b="0"/>
        </a:fillRef>
        <a:effectRef idx="0">
          <a:scrgbClr r="0" g="0" b="0"/>
        </a:effectRef>
        <a:fontRef idx="minor"/>
      </dsp:style>
    </dsp:sp>
    <dsp:sp modelId="{23A9AFEF-B893-4202-A1AF-27152D679530}">
      <dsp:nvSpPr>
        <dsp:cNvPr id="0" name=""/>
        <dsp:cNvSpPr/>
      </dsp:nvSpPr>
      <dsp:spPr>
        <a:xfrm>
          <a:off x="1104021" y="2705302"/>
          <a:ext cx="9594347" cy="944372"/>
        </a:xfrm>
        <a:prstGeom prst="rect">
          <a:avLst/>
        </a:prstGeom>
        <a:gradFill rotWithShape="0">
          <a:gsLst>
            <a:gs pos="0">
              <a:schemeClr val="accent4">
                <a:hueOff val="6533927"/>
                <a:satOff val="-27185"/>
                <a:lumOff val="6405"/>
                <a:alphaOff val="0"/>
                <a:satMod val="103000"/>
                <a:lumMod val="102000"/>
                <a:tint val="94000"/>
              </a:schemeClr>
            </a:gs>
            <a:gs pos="50000">
              <a:schemeClr val="accent4">
                <a:hueOff val="6533927"/>
                <a:satOff val="-27185"/>
                <a:lumOff val="6405"/>
                <a:alphaOff val="0"/>
                <a:satMod val="110000"/>
                <a:lumMod val="100000"/>
                <a:shade val="100000"/>
              </a:schemeClr>
            </a:gs>
            <a:gs pos="100000">
              <a:schemeClr val="accent4">
                <a:hueOff val="6533927"/>
                <a:satOff val="-27185"/>
                <a:lumOff val="64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27036" tIns="45720" rIns="45720" bIns="45720" numCol="1" spcCol="1270" anchor="ctr" anchorCtr="0">
          <a:noAutofit/>
        </a:bodyPr>
        <a:lstStyle/>
        <a:p>
          <a:pPr marL="0" lvl="0" indent="0" algn="l" defTabSz="1111250">
            <a:lnSpc>
              <a:spcPct val="90000"/>
            </a:lnSpc>
            <a:spcBef>
              <a:spcPct val="0"/>
            </a:spcBef>
            <a:spcAft>
              <a:spcPct val="35000"/>
            </a:spcAft>
            <a:buNone/>
          </a:pPr>
          <a:endParaRPr lang="it-IT" sz="1800" kern="1200" dirty="0"/>
        </a:p>
      </dsp:txBody>
      <dsp:txXfrm>
        <a:off x="1104021" y="2705302"/>
        <a:ext cx="9594347" cy="944372"/>
      </dsp:txXfrm>
    </dsp:sp>
    <dsp:sp modelId="{8EF30386-AAEA-46D5-9593-AA0402EA22A2}">
      <dsp:nvSpPr>
        <dsp:cNvPr id="0" name=""/>
        <dsp:cNvSpPr/>
      </dsp:nvSpPr>
      <dsp:spPr>
        <a:xfrm>
          <a:off x="538191" y="2666340"/>
          <a:ext cx="987457" cy="987457"/>
        </a:xfrm>
        <a:prstGeom prst="ellipse">
          <a:avLst/>
        </a:prstGeom>
        <a:solidFill>
          <a:schemeClr val="lt1">
            <a:hueOff val="0"/>
            <a:satOff val="0"/>
            <a:lumOff val="0"/>
            <a:alphaOff val="0"/>
          </a:schemeClr>
        </a:solidFill>
        <a:ln w="6350" cap="flat" cmpd="sng" algn="ctr">
          <a:solidFill>
            <a:schemeClr val="accent4">
              <a:hueOff val="6533927"/>
              <a:satOff val="-27185"/>
              <a:lumOff val="6405"/>
              <a:alphaOff val="0"/>
            </a:schemeClr>
          </a:solidFill>
          <a:prstDash val="solid"/>
          <a:miter lim="800000"/>
        </a:ln>
        <a:effectLst/>
      </dsp:spPr>
      <dsp:style>
        <a:lnRef idx="1">
          <a:scrgbClr r="0" g="0" b="0"/>
        </a:lnRef>
        <a:fillRef idx="1">
          <a:scrgbClr r="0" g="0" b="0"/>
        </a:fillRef>
        <a:effectRef idx="0">
          <a:scrgbClr r="0" g="0" b="0"/>
        </a:effectRef>
        <a:fontRef idx="minor"/>
      </dsp:style>
    </dsp:sp>
    <dsp:sp modelId="{A7EBC59E-EF1A-4528-94D3-DB57BA7AFE2A}">
      <dsp:nvSpPr>
        <dsp:cNvPr id="0" name=""/>
        <dsp:cNvSpPr/>
      </dsp:nvSpPr>
      <dsp:spPr>
        <a:xfrm>
          <a:off x="579014" y="3780572"/>
          <a:ext cx="10047252" cy="1129303"/>
        </a:xfrm>
        <a:prstGeom prst="rect">
          <a:avLst/>
        </a:prstGeom>
        <a:gradFill rotWithShape="0">
          <a:gsLst>
            <a:gs pos="0">
              <a:schemeClr val="accent4">
                <a:hueOff val="9800891"/>
                <a:satOff val="-40777"/>
                <a:lumOff val="9608"/>
                <a:alphaOff val="0"/>
                <a:satMod val="103000"/>
                <a:lumMod val="102000"/>
                <a:tint val="94000"/>
              </a:schemeClr>
            </a:gs>
            <a:gs pos="50000">
              <a:schemeClr val="accent4">
                <a:hueOff val="9800891"/>
                <a:satOff val="-40777"/>
                <a:lumOff val="9608"/>
                <a:alphaOff val="0"/>
                <a:satMod val="110000"/>
                <a:lumMod val="100000"/>
                <a:shade val="100000"/>
              </a:schemeClr>
            </a:gs>
            <a:gs pos="100000">
              <a:schemeClr val="accent4">
                <a:hueOff val="9800891"/>
                <a:satOff val="-40777"/>
                <a:lumOff val="960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27036" tIns="35560" rIns="35560" bIns="35560" numCol="1" spcCol="1270" anchor="ctr" anchorCtr="0">
          <a:noAutofit/>
        </a:bodyPr>
        <a:lstStyle/>
        <a:p>
          <a:pPr marL="0" lvl="0" indent="0" algn="l" defTabSz="1111250">
            <a:lnSpc>
              <a:spcPct val="90000"/>
            </a:lnSpc>
            <a:spcBef>
              <a:spcPct val="0"/>
            </a:spcBef>
            <a:spcAft>
              <a:spcPct val="35000"/>
            </a:spcAft>
            <a:buNone/>
          </a:pPr>
          <a:r>
            <a:rPr lang="it-IT" sz="1400" kern="1200" dirty="0">
              <a:latin typeface="Arial" panose="020B0604020202020204" pitchFamily="34" charset="0"/>
            </a:rPr>
            <a:t>Le grandi imprese possono presentare un progetto </a:t>
          </a:r>
          <a:r>
            <a:rPr lang="it-IT" sz="1400" b="1" u="sng" kern="1200" dirty="0">
              <a:latin typeface="Arial" panose="020B0604020202020204" pitchFamily="34" charset="0"/>
            </a:rPr>
            <a:t>da sole (singole)</a:t>
          </a:r>
          <a:r>
            <a:rPr lang="it-IT" sz="1400" kern="1200" dirty="0">
              <a:latin typeface="Arial" panose="020B0604020202020204" pitchFamily="34" charset="0"/>
            </a:rPr>
            <a:t>, a condizione che il progetto </a:t>
          </a:r>
          <a:r>
            <a:rPr lang="it-IT" sz="1400" b="1" u="sng" kern="1200" dirty="0">
              <a:latin typeface="Arial" panose="020B0604020202020204" pitchFamily="34" charset="0"/>
            </a:rPr>
            <a:t>non preveda investimenti produttivi </a:t>
          </a:r>
          <a:r>
            <a:rPr lang="it-IT" sz="1400" kern="1200" dirty="0">
              <a:latin typeface="Arial" panose="020B0604020202020204" pitchFamily="34" charset="0"/>
            </a:rPr>
            <a:t>ai sensi del paragrafo 38 del Regolamento (UE) 2021/1058 </a:t>
          </a:r>
          <a:r>
            <a:rPr lang="it-IT" sz="1400" kern="1200" dirty="0" err="1">
              <a:latin typeface="Arial" panose="020B0604020202020204" pitchFamily="34" charset="0"/>
            </a:rPr>
            <a:t>s.m.i.</a:t>
          </a:r>
          <a:r>
            <a:rPr lang="it-IT" sz="1400" kern="1200" dirty="0">
              <a:latin typeface="Arial" panose="020B0604020202020204" pitchFamily="34" charset="0"/>
            </a:rPr>
            <a:t> </a:t>
          </a:r>
        </a:p>
        <a:p>
          <a:pPr marL="0" lvl="0" indent="0" algn="l" defTabSz="1111250">
            <a:lnSpc>
              <a:spcPct val="90000"/>
            </a:lnSpc>
            <a:spcBef>
              <a:spcPct val="0"/>
            </a:spcBef>
            <a:spcAft>
              <a:spcPct val="35000"/>
            </a:spcAft>
            <a:buNone/>
          </a:pPr>
          <a:r>
            <a:rPr lang="it-IT" sz="1400" b="0" i="1" u="none" strike="noStrike" kern="1200" dirty="0" err="1">
              <a:effectLst/>
              <a:latin typeface="Arial" panose="020B0604020202020204" pitchFamily="34" charset="0"/>
            </a:rPr>
            <a:t>Großunternehmen</a:t>
          </a:r>
          <a:r>
            <a:rPr lang="it-IT" sz="1400" b="0" i="1" u="none" strike="noStrike" kern="1200" dirty="0">
              <a:effectLst/>
              <a:latin typeface="Arial" panose="020B0604020202020204" pitchFamily="34" charset="0"/>
            </a:rPr>
            <a:t> </a:t>
          </a:r>
          <a:r>
            <a:rPr lang="it-IT" sz="1400" b="0" i="1" u="none" strike="noStrike" kern="1200" dirty="0" err="1">
              <a:effectLst/>
              <a:latin typeface="Arial" panose="020B0604020202020204" pitchFamily="34" charset="0"/>
            </a:rPr>
            <a:t>können</a:t>
          </a:r>
          <a:r>
            <a:rPr lang="it-IT" sz="1400" b="0" i="1" u="none" strike="noStrike" kern="1200" dirty="0">
              <a:effectLst/>
              <a:latin typeface="Arial" panose="020B0604020202020204" pitchFamily="34" charset="0"/>
            </a:rPr>
            <a:t> </a:t>
          </a:r>
          <a:r>
            <a:rPr lang="it-IT" sz="1400" b="0" i="1" u="none" strike="noStrike" kern="1200" dirty="0" err="1">
              <a:effectLst/>
              <a:latin typeface="Arial" panose="020B0604020202020204" pitchFamily="34" charset="0"/>
            </a:rPr>
            <a:t>ein</a:t>
          </a:r>
          <a:r>
            <a:rPr lang="it-IT" sz="1400" b="0" i="1" u="none" strike="noStrike" kern="1200" dirty="0">
              <a:effectLst/>
              <a:latin typeface="Arial" panose="020B0604020202020204" pitchFamily="34" charset="0"/>
            </a:rPr>
            <a:t> </a:t>
          </a:r>
          <a:r>
            <a:rPr lang="it-IT" sz="1400" b="0" i="1" u="none" strike="noStrike" kern="1200" dirty="0" err="1">
              <a:effectLst/>
              <a:latin typeface="Arial" panose="020B0604020202020204" pitchFamily="34" charset="0"/>
            </a:rPr>
            <a:t>Projekt</a:t>
          </a:r>
          <a:r>
            <a:rPr lang="it-IT" sz="1400" b="0" i="1" u="none" strike="noStrike" kern="1200" dirty="0">
              <a:effectLst/>
              <a:latin typeface="Arial" panose="020B0604020202020204" pitchFamily="34" charset="0"/>
            </a:rPr>
            <a:t> </a:t>
          </a:r>
          <a:r>
            <a:rPr lang="it-IT" sz="1400" b="1" i="1" u="sng" strike="noStrike" kern="1200" dirty="0" err="1">
              <a:effectLst/>
              <a:latin typeface="Arial" panose="020B0604020202020204" pitchFamily="34" charset="0"/>
            </a:rPr>
            <a:t>einzeln</a:t>
          </a:r>
          <a:r>
            <a:rPr lang="it-IT" sz="1400" b="0" i="1" u="none" strike="noStrike" kern="1200" dirty="0">
              <a:effectLst/>
              <a:latin typeface="Arial" panose="020B0604020202020204" pitchFamily="34" charset="0"/>
            </a:rPr>
            <a:t> </a:t>
          </a:r>
          <a:r>
            <a:rPr lang="it-IT" sz="1400" b="0" i="1" u="none" strike="noStrike" kern="1200" dirty="0" err="1">
              <a:effectLst/>
              <a:latin typeface="Arial" panose="020B0604020202020204" pitchFamily="34" charset="0"/>
            </a:rPr>
            <a:t>einreichen</a:t>
          </a:r>
          <a:r>
            <a:rPr lang="it-IT" sz="1400" b="0" i="1" u="none" strike="noStrike" kern="1200" dirty="0">
              <a:effectLst/>
              <a:latin typeface="Arial" panose="020B0604020202020204" pitchFamily="34" charset="0"/>
            </a:rPr>
            <a:t>, </a:t>
          </a:r>
          <a:r>
            <a:rPr lang="it-IT" sz="1400" b="0" i="1" u="none" strike="noStrike" kern="1200" dirty="0" err="1">
              <a:effectLst/>
              <a:latin typeface="Arial" panose="020B0604020202020204" pitchFamily="34" charset="0"/>
            </a:rPr>
            <a:t>sofern</a:t>
          </a:r>
          <a:r>
            <a:rPr lang="it-IT" sz="1400" b="0" i="1" u="none" strike="noStrike" kern="1200" dirty="0">
              <a:effectLst/>
              <a:latin typeface="Arial" panose="020B0604020202020204" pitchFamily="34" charset="0"/>
            </a:rPr>
            <a:t> </a:t>
          </a:r>
          <a:r>
            <a:rPr lang="it-IT" sz="1400" b="0" i="1" u="none" strike="noStrike" kern="1200" dirty="0" err="1">
              <a:effectLst/>
              <a:latin typeface="Arial" panose="020B0604020202020204" pitchFamily="34" charset="0"/>
            </a:rPr>
            <a:t>das</a:t>
          </a:r>
          <a:r>
            <a:rPr lang="it-IT" sz="1400" b="0" i="1" u="none" strike="noStrike" kern="1200" dirty="0">
              <a:effectLst/>
              <a:latin typeface="Arial" panose="020B0604020202020204" pitchFamily="34" charset="0"/>
            </a:rPr>
            <a:t> </a:t>
          </a:r>
          <a:r>
            <a:rPr lang="it-IT" sz="1400" b="0" i="1" u="none" strike="noStrike" kern="1200" dirty="0" err="1">
              <a:effectLst/>
              <a:latin typeface="Arial" panose="020B0604020202020204" pitchFamily="34" charset="0"/>
            </a:rPr>
            <a:t>Projekt</a:t>
          </a:r>
          <a:r>
            <a:rPr lang="it-IT" sz="1400" b="0" i="1" u="none" strike="noStrike" kern="1200" dirty="0">
              <a:effectLst/>
              <a:latin typeface="Arial" panose="020B0604020202020204" pitchFamily="34" charset="0"/>
            </a:rPr>
            <a:t> </a:t>
          </a:r>
          <a:r>
            <a:rPr lang="it-IT" sz="1400" b="1" i="1" u="sng" strike="noStrike" kern="1200" dirty="0" err="1">
              <a:effectLst/>
              <a:latin typeface="Arial" panose="020B0604020202020204" pitchFamily="34" charset="0"/>
            </a:rPr>
            <a:t>keine</a:t>
          </a:r>
          <a:r>
            <a:rPr lang="it-IT" sz="1400" b="1" i="1" u="sng" strike="noStrike" kern="1200" dirty="0">
              <a:effectLst/>
              <a:latin typeface="Arial" panose="020B0604020202020204" pitchFamily="34" charset="0"/>
            </a:rPr>
            <a:t> </a:t>
          </a:r>
          <a:r>
            <a:rPr lang="it-IT" sz="1400" b="1" i="1" u="sng" strike="noStrike" kern="1200" dirty="0" err="1">
              <a:effectLst/>
              <a:latin typeface="Arial" panose="020B0604020202020204" pitchFamily="34" charset="0"/>
            </a:rPr>
            <a:t>produktiven</a:t>
          </a:r>
          <a:r>
            <a:rPr lang="it-IT" sz="1400" b="1" i="1" u="sng" strike="noStrike" kern="1200" dirty="0">
              <a:effectLst/>
              <a:latin typeface="Arial" panose="020B0604020202020204" pitchFamily="34" charset="0"/>
            </a:rPr>
            <a:t> </a:t>
          </a:r>
          <a:r>
            <a:rPr lang="it-IT" sz="1400" b="1" i="1" u="sng" strike="noStrike" kern="1200" dirty="0" err="1">
              <a:effectLst/>
              <a:latin typeface="Arial" panose="020B0604020202020204" pitchFamily="34" charset="0"/>
            </a:rPr>
            <a:t>Investitionen</a:t>
          </a:r>
          <a:r>
            <a:rPr lang="it-IT" sz="1400" b="1" i="1" u="sng" strike="noStrike" kern="1200" dirty="0">
              <a:effectLst/>
              <a:latin typeface="Arial" panose="020B0604020202020204" pitchFamily="34" charset="0"/>
            </a:rPr>
            <a:t> </a:t>
          </a:r>
          <a:r>
            <a:rPr lang="it-IT" sz="1400" b="0" i="1" u="none" strike="noStrike" kern="1200" dirty="0" err="1">
              <a:effectLst/>
              <a:latin typeface="Arial" panose="020B0604020202020204" pitchFamily="34" charset="0"/>
            </a:rPr>
            <a:t>gemäß</a:t>
          </a:r>
          <a:r>
            <a:rPr lang="it-IT" sz="1400" b="0" i="1" u="none" strike="noStrike" kern="1200" dirty="0">
              <a:effectLst/>
              <a:latin typeface="Arial" panose="020B0604020202020204" pitchFamily="34" charset="0"/>
            </a:rPr>
            <a:t> </a:t>
          </a:r>
          <a:r>
            <a:rPr lang="it-IT" sz="1400" b="0" i="1" u="none" strike="noStrike" kern="1200" dirty="0" err="1">
              <a:effectLst/>
              <a:latin typeface="Arial" panose="020B0604020202020204" pitchFamily="34" charset="0"/>
            </a:rPr>
            <a:t>Punkt</a:t>
          </a:r>
          <a:r>
            <a:rPr lang="it-IT" sz="1400" b="0" i="1" u="none" strike="noStrike" kern="1200" dirty="0">
              <a:effectLst/>
              <a:latin typeface="Arial" panose="020B0604020202020204" pitchFamily="34" charset="0"/>
            </a:rPr>
            <a:t> 38 </a:t>
          </a:r>
          <a:r>
            <a:rPr lang="it-IT" sz="1400" b="0" i="1" u="none" strike="noStrike" kern="1200" dirty="0" err="1">
              <a:effectLst/>
              <a:latin typeface="Arial" panose="020B0604020202020204" pitchFamily="34" charset="0"/>
            </a:rPr>
            <a:t>der</a:t>
          </a:r>
          <a:r>
            <a:rPr lang="it-IT" sz="1400" b="0" i="1" u="none" strike="noStrike" kern="1200" dirty="0">
              <a:effectLst/>
              <a:latin typeface="Arial" panose="020B0604020202020204" pitchFamily="34" charset="0"/>
            </a:rPr>
            <a:t> </a:t>
          </a:r>
          <a:r>
            <a:rPr lang="it-IT" sz="1400" b="0" i="1" u="none" strike="noStrike" kern="1200" dirty="0" err="1">
              <a:effectLst/>
              <a:latin typeface="Arial" panose="020B0604020202020204" pitchFamily="34" charset="0"/>
            </a:rPr>
            <a:t>Verordnung</a:t>
          </a:r>
          <a:r>
            <a:rPr lang="it-IT" sz="1400" b="0" i="1" u="none" strike="noStrike" kern="1200" dirty="0">
              <a:effectLst/>
              <a:latin typeface="Arial" panose="020B0604020202020204" pitchFamily="34" charset="0"/>
            </a:rPr>
            <a:t> (EU) 2021/1058 </a:t>
          </a:r>
          <a:r>
            <a:rPr lang="it-IT" sz="1400" b="0" i="1" u="none" strike="noStrike" kern="1200" dirty="0" err="1">
              <a:effectLst/>
              <a:latin typeface="Arial" panose="020B0604020202020204" pitchFamily="34" charset="0"/>
            </a:rPr>
            <a:t>i.g.F</a:t>
          </a:r>
          <a:r>
            <a:rPr lang="it-IT" sz="1400" b="0" i="1" u="none" strike="noStrike" kern="1200" dirty="0">
              <a:effectLst/>
              <a:latin typeface="Arial" panose="020B0604020202020204" pitchFamily="34" charset="0"/>
            </a:rPr>
            <a:t>. </a:t>
          </a:r>
          <a:r>
            <a:rPr lang="it-IT" sz="1400" b="0" i="1" u="none" strike="noStrike" kern="1200" dirty="0" err="1">
              <a:effectLst/>
              <a:latin typeface="Arial" panose="020B0604020202020204" pitchFamily="34" charset="0"/>
            </a:rPr>
            <a:t>vorsieht</a:t>
          </a:r>
          <a:endParaRPr lang="it-IT" sz="1400" kern="1200" dirty="0">
            <a:latin typeface="Arial" panose="020B0604020202020204" pitchFamily="34" charset="0"/>
          </a:endParaRPr>
        </a:p>
      </dsp:txBody>
      <dsp:txXfrm>
        <a:off x="579014" y="3780572"/>
        <a:ext cx="10047252" cy="1129303"/>
      </dsp:txXfrm>
    </dsp:sp>
    <dsp:sp modelId="{B74E03C8-EE09-4B2F-B34E-9F3936E976BD}">
      <dsp:nvSpPr>
        <dsp:cNvPr id="0" name=""/>
        <dsp:cNvSpPr/>
      </dsp:nvSpPr>
      <dsp:spPr>
        <a:xfrm>
          <a:off x="85285" y="3851495"/>
          <a:ext cx="987457" cy="987457"/>
        </a:xfrm>
        <a:prstGeom prst="ellipse">
          <a:avLst/>
        </a:prstGeom>
        <a:solidFill>
          <a:schemeClr val="lt1">
            <a:hueOff val="0"/>
            <a:satOff val="0"/>
            <a:lumOff val="0"/>
            <a:alphaOff val="0"/>
          </a:schemeClr>
        </a:solidFill>
        <a:ln w="6350" cap="flat" cmpd="sng" algn="ctr">
          <a:solidFill>
            <a:schemeClr val="accent4">
              <a:hueOff val="9800891"/>
              <a:satOff val="-40777"/>
              <a:lumOff val="9608"/>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A3B559-43D5-4552-A483-977F1726F901}">
      <dsp:nvSpPr>
        <dsp:cNvPr id="0" name=""/>
        <dsp:cNvSpPr/>
      </dsp:nvSpPr>
      <dsp:spPr>
        <a:xfrm>
          <a:off x="4857" y="0"/>
          <a:ext cx="2210072" cy="4360750"/>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it-IT" sz="2000" kern="1200" dirty="0">
              <a:latin typeface="Arial" panose="020B0604020202020204" pitchFamily="34" charset="0"/>
              <a:cs typeface="Arial" panose="020B0604020202020204" pitchFamily="34" charset="0"/>
            </a:rPr>
            <a:t>Personale</a:t>
          </a:r>
        </a:p>
        <a:p>
          <a:pPr marL="0" lvl="0" indent="0" algn="ctr" defTabSz="889000">
            <a:lnSpc>
              <a:spcPct val="90000"/>
            </a:lnSpc>
            <a:spcBef>
              <a:spcPct val="0"/>
            </a:spcBef>
            <a:spcAft>
              <a:spcPct val="35000"/>
            </a:spcAft>
            <a:buNone/>
          </a:pPr>
          <a:r>
            <a:rPr lang="it-IT" sz="2000" i="1" kern="1200" dirty="0">
              <a:latin typeface="Arial" panose="020B0604020202020204" pitchFamily="34" charset="0"/>
              <a:cs typeface="Arial" panose="020B0604020202020204" pitchFamily="34" charset="0"/>
            </a:rPr>
            <a:t>Personal</a:t>
          </a:r>
          <a:endParaRPr lang="it-IT" sz="2000" kern="1200" dirty="0"/>
        </a:p>
      </dsp:txBody>
      <dsp:txXfrm>
        <a:off x="4857" y="1744300"/>
        <a:ext cx="2210072" cy="1744300"/>
      </dsp:txXfrm>
    </dsp:sp>
    <dsp:sp modelId="{9818C80E-8849-4537-9BF3-31E987161E16}">
      <dsp:nvSpPr>
        <dsp:cNvPr id="0" name=""/>
        <dsp:cNvSpPr/>
      </dsp:nvSpPr>
      <dsp:spPr>
        <a:xfrm>
          <a:off x="383829" y="261645"/>
          <a:ext cx="1452129" cy="1452129"/>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1">
          <a:scrgbClr r="0" g="0" b="0"/>
        </a:fillRef>
        <a:effectRef idx="2">
          <a:scrgbClr r="0" g="0" b="0"/>
        </a:effectRef>
        <a:fontRef idx="minor"/>
      </dsp:style>
    </dsp:sp>
    <dsp:sp modelId="{4D7AB143-91FA-4937-964D-D18E5567D8BF}">
      <dsp:nvSpPr>
        <dsp:cNvPr id="0" name=""/>
        <dsp:cNvSpPr/>
      </dsp:nvSpPr>
      <dsp:spPr>
        <a:xfrm>
          <a:off x="2275710" y="0"/>
          <a:ext cx="2208310" cy="4360750"/>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it-IT" sz="2000" kern="1200" dirty="0">
              <a:latin typeface="Arial" panose="020B0604020202020204" pitchFamily="34" charset="0"/>
              <a:cs typeface="Arial" panose="020B0604020202020204" pitchFamily="34" charset="0"/>
            </a:rPr>
            <a:t>Spese d’ufficio e amministrative</a:t>
          </a:r>
        </a:p>
        <a:p>
          <a:pPr marL="0" lvl="0" indent="0" algn="ctr" defTabSz="889000">
            <a:lnSpc>
              <a:spcPct val="90000"/>
            </a:lnSpc>
            <a:spcBef>
              <a:spcPct val="0"/>
            </a:spcBef>
            <a:spcAft>
              <a:spcPct val="35000"/>
            </a:spcAft>
            <a:buNone/>
          </a:pPr>
          <a:r>
            <a:rPr lang="it-IT" sz="2000" i="1" kern="1200" dirty="0" err="1">
              <a:latin typeface="Arial" panose="020B0604020202020204" pitchFamily="34" charset="0"/>
              <a:cs typeface="Arial" panose="020B0604020202020204" pitchFamily="34" charset="0"/>
            </a:rPr>
            <a:t>Büro</a:t>
          </a:r>
          <a:r>
            <a:rPr lang="it-IT" sz="2000" i="1" kern="1200" dirty="0">
              <a:latin typeface="Arial" panose="020B0604020202020204" pitchFamily="34" charset="0"/>
              <a:cs typeface="Arial" panose="020B0604020202020204" pitchFamily="34" charset="0"/>
            </a:rPr>
            <a:t> und </a:t>
          </a:r>
          <a:r>
            <a:rPr lang="it-IT" sz="2000" i="1" kern="1200" dirty="0" err="1">
              <a:latin typeface="Arial" panose="020B0604020202020204" pitchFamily="34" charset="0"/>
              <a:cs typeface="Arial" panose="020B0604020202020204" pitchFamily="34" charset="0"/>
            </a:rPr>
            <a:t>Verwaltungs</a:t>
          </a:r>
          <a:r>
            <a:rPr lang="it-IT" sz="2000" i="1" kern="1200" dirty="0">
              <a:latin typeface="Arial" panose="020B0604020202020204" pitchFamily="34" charset="0"/>
              <a:cs typeface="Arial" panose="020B0604020202020204" pitchFamily="34" charset="0"/>
            </a:rPr>
            <a:t>  </a:t>
          </a:r>
          <a:r>
            <a:rPr lang="it-IT" sz="2000" i="1" kern="1200" dirty="0" err="1">
              <a:latin typeface="Arial" panose="020B0604020202020204" pitchFamily="34" charset="0"/>
              <a:cs typeface="Arial" panose="020B0604020202020204" pitchFamily="34" charset="0"/>
            </a:rPr>
            <a:t>ausgaben</a:t>
          </a:r>
          <a:endParaRPr lang="it-IT" sz="2000" kern="1200" dirty="0"/>
        </a:p>
      </dsp:txBody>
      <dsp:txXfrm>
        <a:off x="2275710" y="1744300"/>
        <a:ext cx="2208310" cy="1744300"/>
      </dsp:txXfrm>
    </dsp:sp>
    <dsp:sp modelId="{6D894E3D-235D-4F20-B6FC-A01EF4D0B0FB}">
      <dsp:nvSpPr>
        <dsp:cNvPr id="0" name=""/>
        <dsp:cNvSpPr/>
      </dsp:nvSpPr>
      <dsp:spPr>
        <a:xfrm>
          <a:off x="2653800" y="261645"/>
          <a:ext cx="1452129" cy="1452129"/>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a:effectLst/>
      </dsp:spPr>
      <dsp:style>
        <a:lnRef idx="0">
          <a:scrgbClr r="0" g="0" b="0"/>
        </a:lnRef>
        <a:fillRef idx="1">
          <a:scrgbClr r="0" g="0" b="0"/>
        </a:fillRef>
        <a:effectRef idx="2">
          <a:scrgbClr r="0" g="0" b="0"/>
        </a:effectRef>
        <a:fontRef idx="minor"/>
      </dsp:style>
    </dsp:sp>
    <dsp:sp modelId="{92365EE6-5D37-4D5D-A4BE-D01F3432C6A9}">
      <dsp:nvSpPr>
        <dsp:cNvPr id="0" name=""/>
        <dsp:cNvSpPr/>
      </dsp:nvSpPr>
      <dsp:spPr>
        <a:xfrm>
          <a:off x="4524074" y="0"/>
          <a:ext cx="2165764" cy="4360750"/>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it-IT" sz="2000" b="0" kern="1200" dirty="0">
              <a:latin typeface="Arial" panose="020B0604020202020204" pitchFamily="34" charset="0"/>
              <a:cs typeface="Arial" panose="020B0604020202020204" pitchFamily="34" charset="0"/>
            </a:rPr>
            <a:t>Servizi esterni</a:t>
          </a:r>
        </a:p>
        <a:p>
          <a:pPr marL="0" lvl="0" indent="0" algn="ctr" defTabSz="889000">
            <a:lnSpc>
              <a:spcPct val="90000"/>
            </a:lnSpc>
            <a:spcBef>
              <a:spcPct val="0"/>
            </a:spcBef>
            <a:spcAft>
              <a:spcPct val="35000"/>
            </a:spcAft>
            <a:buNone/>
          </a:pPr>
          <a:r>
            <a:rPr lang="it-IT" sz="2000" b="0" i="1" kern="1200" dirty="0" err="1">
              <a:latin typeface="Arial" panose="020B0604020202020204" pitchFamily="34" charset="0"/>
              <a:cs typeface="Arial" panose="020B0604020202020204" pitchFamily="34" charset="0"/>
            </a:rPr>
            <a:t>Externe</a:t>
          </a:r>
          <a:r>
            <a:rPr lang="it-IT" sz="2000" b="0" i="1" kern="1200" dirty="0">
              <a:latin typeface="Arial" panose="020B0604020202020204" pitchFamily="34" charset="0"/>
              <a:cs typeface="Arial" panose="020B0604020202020204" pitchFamily="34" charset="0"/>
            </a:rPr>
            <a:t> </a:t>
          </a:r>
          <a:r>
            <a:rPr lang="it-IT" sz="2000" b="0" i="1" kern="1200" dirty="0" err="1">
              <a:latin typeface="Arial" panose="020B0604020202020204" pitchFamily="34" charset="0"/>
              <a:cs typeface="Arial" panose="020B0604020202020204" pitchFamily="34" charset="0"/>
            </a:rPr>
            <a:t>Dienstleistungen</a:t>
          </a:r>
          <a:endParaRPr lang="it-IT" sz="2000" b="0" kern="1200" dirty="0"/>
        </a:p>
      </dsp:txBody>
      <dsp:txXfrm>
        <a:off x="4524074" y="1744300"/>
        <a:ext cx="2165764" cy="1744300"/>
      </dsp:txXfrm>
    </dsp:sp>
    <dsp:sp modelId="{23E3E79F-2CA9-490F-85AC-9ADDA073F0C0}">
      <dsp:nvSpPr>
        <dsp:cNvPr id="0" name=""/>
        <dsp:cNvSpPr/>
      </dsp:nvSpPr>
      <dsp:spPr>
        <a:xfrm>
          <a:off x="4901617" y="261645"/>
          <a:ext cx="1452129" cy="1452129"/>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a:effectLst/>
      </dsp:spPr>
      <dsp:style>
        <a:lnRef idx="0">
          <a:scrgbClr r="0" g="0" b="0"/>
        </a:lnRef>
        <a:fillRef idx="1">
          <a:scrgbClr r="0" g="0" b="0"/>
        </a:fillRef>
        <a:effectRef idx="2">
          <a:scrgbClr r="0" g="0" b="0"/>
        </a:effectRef>
        <a:fontRef idx="minor"/>
      </dsp:style>
    </dsp:sp>
    <dsp:sp modelId="{0D00F478-D723-4B7E-B647-DBF670DFD120}">
      <dsp:nvSpPr>
        <dsp:cNvPr id="0" name=""/>
        <dsp:cNvSpPr/>
      </dsp:nvSpPr>
      <dsp:spPr>
        <a:xfrm>
          <a:off x="6771343" y="0"/>
          <a:ext cx="2175954" cy="4360750"/>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it-IT" sz="2000" kern="1200" dirty="0">
              <a:latin typeface="Arial" panose="020B0604020202020204" pitchFamily="34" charset="0"/>
              <a:cs typeface="Arial" panose="020B0604020202020204" pitchFamily="34" charset="0"/>
            </a:rPr>
            <a:t>Attrezzature</a:t>
          </a:r>
        </a:p>
        <a:p>
          <a:pPr marL="0" lvl="0" indent="0" algn="ctr" defTabSz="889000">
            <a:lnSpc>
              <a:spcPct val="90000"/>
            </a:lnSpc>
            <a:spcBef>
              <a:spcPct val="0"/>
            </a:spcBef>
            <a:spcAft>
              <a:spcPct val="35000"/>
            </a:spcAft>
            <a:buNone/>
          </a:pPr>
          <a:r>
            <a:rPr lang="it-IT" sz="2000" i="1" kern="1200" dirty="0" err="1">
              <a:latin typeface="Arial" panose="020B0604020202020204" pitchFamily="34" charset="0"/>
              <a:cs typeface="Arial" panose="020B0604020202020204" pitchFamily="34" charset="0"/>
            </a:rPr>
            <a:t>Ausrüstungen</a:t>
          </a:r>
          <a:endParaRPr lang="it-IT" sz="2000" i="1" kern="1200" dirty="0"/>
        </a:p>
      </dsp:txBody>
      <dsp:txXfrm>
        <a:off x="6771343" y="1744300"/>
        <a:ext cx="2175954" cy="1744300"/>
      </dsp:txXfrm>
    </dsp:sp>
    <dsp:sp modelId="{C3BFD114-C6D1-4132-AEC7-7498C1F943DA}">
      <dsp:nvSpPr>
        <dsp:cNvPr id="0" name=""/>
        <dsp:cNvSpPr/>
      </dsp:nvSpPr>
      <dsp:spPr>
        <a:xfrm>
          <a:off x="7133256" y="261645"/>
          <a:ext cx="1452129" cy="1452129"/>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a:noFill/>
        </a:ln>
        <a:effectLst/>
      </dsp:spPr>
      <dsp:style>
        <a:lnRef idx="0">
          <a:scrgbClr r="0" g="0" b="0"/>
        </a:lnRef>
        <a:fillRef idx="1">
          <a:scrgbClr r="0" g="0" b="0"/>
        </a:fillRef>
        <a:effectRef idx="2">
          <a:scrgbClr r="0" g="0" b="0"/>
        </a:effectRef>
        <a:fontRef idx="minor"/>
      </dsp:style>
    </dsp:sp>
    <dsp:sp modelId="{54E2D546-7794-4BE7-B467-708E7A88377C}">
      <dsp:nvSpPr>
        <dsp:cNvPr id="0" name=""/>
        <dsp:cNvSpPr/>
      </dsp:nvSpPr>
      <dsp:spPr>
        <a:xfrm>
          <a:off x="9008078" y="0"/>
          <a:ext cx="2231588" cy="4360750"/>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endParaRPr lang="it-IT" sz="1800" kern="1200" dirty="0">
            <a:latin typeface="Arial" panose="020B0604020202020204" pitchFamily="34" charset="0"/>
            <a:cs typeface="Arial" panose="020B0604020202020204" pitchFamily="34" charset="0"/>
          </a:endParaRPr>
        </a:p>
        <a:p>
          <a:pPr marL="0" lvl="0" indent="0" algn="ctr" defTabSz="800100">
            <a:lnSpc>
              <a:spcPct val="90000"/>
            </a:lnSpc>
            <a:spcBef>
              <a:spcPct val="0"/>
            </a:spcBef>
            <a:spcAft>
              <a:spcPct val="35000"/>
            </a:spcAft>
            <a:buNone/>
          </a:pPr>
          <a:r>
            <a:rPr lang="it-IT" sz="1800" kern="1200" dirty="0">
              <a:latin typeface="Arial" panose="020B0604020202020204" pitchFamily="34" charset="0"/>
              <a:cs typeface="Arial" panose="020B0604020202020204" pitchFamily="34" charset="0"/>
            </a:rPr>
            <a:t>Investimenti infrastrutturali e interventi edilizia</a:t>
          </a:r>
        </a:p>
        <a:p>
          <a:pPr marL="0" lvl="0" indent="0" algn="ctr" defTabSz="800100">
            <a:lnSpc>
              <a:spcPct val="90000"/>
            </a:lnSpc>
            <a:spcBef>
              <a:spcPct val="0"/>
            </a:spcBef>
            <a:spcAft>
              <a:spcPct val="35000"/>
            </a:spcAft>
            <a:buNone/>
          </a:pPr>
          <a:r>
            <a:rPr lang="it-IT" sz="1800" i="1" kern="1200" dirty="0" err="1">
              <a:latin typeface="Arial" panose="020B0604020202020204" pitchFamily="34" charset="0"/>
              <a:cs typeface="Arial" panose="020B0604020202020204" pitchFamily="34" charset="0"/>
            </a:rPr>
            <a:t>Infrastruktur</a:t>
          </a:r>
          <a:r>
            <a:rPr lang="it-IT" sz="1800" i="1" kern="1200" dirty="0">
              <a:latin typeface="Arial" panose="020B0604020202020204" pitchFamily="34" charset="0"/>
              <a:cs typeface="Arial" panose="020B0604020202020204" pitchFamily="34" charset="0"/>
            </a:rPr>
            <a:t>- </a:t>
          </a:r>
          <a:r>
            <a:rPr lang="it-IT" sz="1800" i="1" kern="1200" dirty="0" err="1">
              <a:latin typeface="Arial" panose="020B0604020202020204" pitchFamily="34" charset="0"/>
              <a:cs typeface="Arial" panose="020B0604020202020204" pitchFamily="34" charset="0"/>
            </a:rPr>
            <a:t>investitionen</a:t>
          </a:r>
          <a:r>
            <a:rPr lang="it-IT" sz="1800" i="1" kern="1200" dirty="0">
              <a:latin typeface="Arial" panose="020B0604020202020204" pitchFamily="34" charset="0"/>
              <a:cs typeface="Arial" panose="020B0604020202020204" pitchFamily="34" charset="0"/>
            </a:rPr>
            <a:t> und </a:t>
          </a:r>
          <a:r>
            <a:rPr lang="it-IT" sz="1800" i="1" kern="1200" dirty="0" err="1">
              <a:latin typeface="Arial" panose="020B0604020202020204" pitchFamily="34" charset="0"/>
              <a:cs typeface="Arial" panose="020B0604020202020204" pitchFamily="34" charset="0"/>
            </a:rPr>
            <a:t>Bauarbeiten</a:t>
          </a:r>
          <a:endParaRPr lang="it-IT" sz="1800" i="1" kern="1200" dirty="0">
            <a:latin typeface="Arial" panose="020B0604020202020204" pitchFamily="34" charset="0"/>
            <a:cs typeface="Arial" panose="020B0604020202020204" pitchFamily="34" charset="0"/>
          </a:endParaRPr>
        </a:p>
        <a:p>
          <a:pPr marL="0" lvl="0" indent="0" algn="ctr" defTabSz="800100">
            <a:lnSpc>
              <a:spcPct val="90000"/>
            </a:lnSpc>
            <a:spcBef>
              <a:spcPct val="0"/>
            </a:spcBef>
            <a:spcAft>
              <a:spcPct val="35000"/>
            </a:spcAft>
            <a:buNone/>
          </a:pPr>
          <a:endParaRPr lang="it-IT" sz="1800" kern="1200" dirty="0"/>
        </a:p>
      </dsp:txBody>
      <dsp:txXfrm>
        <a:off x="9008078" y="1744300"/>
        <a:ext cx="2231588" cy="1744300"/>
      </dsp:txXfrm>
    </dsp:sp>
    <dsp:sp modelId="{63095292-5B60-41EB-BB84-8D2B8C0C236F}">
      <dsp:nvSpPr>
        <dsp:cNvPr id="0" name=""/>
        <dsp:cNvSpPr/>
      </dsp:nvSpPr>
      <dsp:spPr>
        <a:xfrm>
          <a:off x="9397807" y="16126"/>
          <a:ext cx="1452129" cy="1592187"/>
        </a:xfrm>
        <a:prstGeom prst="ellipse">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a:noFill/>
        </a:ln>
        <a:effectLst/>
      </dsp:spPr>
      <dsp:style>
        <a:lnRef idx="0">
          <a:scrgbClr r="0" g="0" b="0"/>
        </a:lnRef>
        <a:fillRef idx="1">
          <a:scrgbClr r="0" g="0" b="0"/>
        </a:fillRef>
        <a:effectRef idx="2">
          <a:scrgbClr r="0" g="0" b="0"/>
        </a:effectRef>
        <a:fontRef idx="minor"/>
      </dsp:style>
    </dsp:sp>
    <dsp:sp modelId="{0E04D672-8378-499E-B7B5-0C5CD69A0846}">
      <dsp:nvSpPr>
        <dsp:cNvPr id="0" name=""/>
        <dsp:cNvSpPr/>
      </dsp:nvSpPr>
      <dsp:spPr>
        <a:xfrm>
          <a:off x="488884" y="3558851"/>
          <a:ext cx="10344963" cy="654112"/>
        </a:xfrm>
        <a:prstGeom prst="leftRightArrow">
          <a:avLst/>
        </a:prstGeom>
        <a:gradFill rotWithShape="0">
          <a:gsLst>
            <a:gs pos="0">
              <a:schemeClr val="accent2">
                <a:tint val="40000"/>
                <a:hueOff val="0"/>
                <a:satOff val="0"/>
                <a:lumOff val="0"/>
                <a:alphaOff val="0"/>
                <a:satMod val="103000"/>
                <a:lumMod val="102000"/>
                <a:tint val="94000"/>
              </a:schemeClr>
            </a:gs>
            <a:gs pos="50000">
              <a:schemeClr val="accent2">
                <a:tint val="40000"/>
                <a:hueOff val="0"/>
                <a:satOff val="0"/>
                <a:lumOff val="0"/>
                <a:alphaOff val="0"/>
                <a:satMod val="110000"/>
                <a:lumMod val="100000"/>
                <a:shade val="100000"/>
              </a:schemeClr>
            </a:gs>
            <a:gs pos="100000">
              <a:schemeClr val="accent2">
                <a:tint val="4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BB9796CF-EBE9-5BD9-4355-9061C6F9E699}"/>
              </a:ext>
            </a:extLst>
          </p:cNvPr>
          <p:cNvSpPr>
            <a:spLocks noGrp="1"/>
          </p:cNvSpPr>
          <p:nvPr>
            <p:ph type="hdr" sz="quarter"/>
          </p:nvPr>
        </p:nvSpPr>
        <p:spPr>
          <a:xfrm>
            <a:off x="1" y="1"/>
            <a:ext cx="2945659" cy="498056"/>
          </a:xfrm>
          <a:prstGeom prst="rect">
            <a:avLst/>
          </a:prstGeom>
        </p:spPr>
        <p:txBody>
          <a:bodyPr vert="horz" lIns="91254" tIns="45628" rIns="91254" bIns="45628" rtlCol="0"/>
          <a:lstStyle>
            <a:lvl1pPr algn="l">
              <a:defRPr sz="1300"/>
            </a:lvl1pPr>
          </a:lstStyle>
          <a:p>
            <a:endParaRPr lang="it-IT"/>
          </a:p>
        </p:txBody>
      </p:sp>
      <p:sp>
        <p:nvSpPr>
          <p:cNvPr id="3" name="Segnaposto data 2">
            <a:extLst>
              <a:ext uri="{FF2B5EF4-FFF2-40B4-BE49-F238E27FC236}">
                <a16:creationId xmlns:a16="http://schemas.microsoft.com/office/drawing/2014/main" id="{5FE49BB3-9EFC-395D-50E6-74FC398CFD40}"/>
              </a:ext>
            </a:extLst>
          </p:cNvPr>
          <p:cNvSpPr>
            <a:spLocks noGrp="1"/>
          </p:cNvSpPr>
          <p:nvPr>
            <p:ph type="dt" sz="quarter" idx="1"/>
          </p:nvPr>
        </p:nvSpPr>
        <p:spPr>
          <a:xfrm>
            <a:off x="3850443" y="1"/>
            <a:ext cx="2945659" cy="498056"/>
          </a:xfrm>
          <a:prstGeom prst="rect">
            <a:avLst/>
          </a:prstGeom>
        </p:spPr>
        <p:txBody>
          <a:bodyPr vert="horz" lIns="91254" tIns="45628" rIns="91254" bIns="45628" rtlCol="0"/>
          <a:lstStyle>
            <a:lvl1pPr algn="r">
              <a:defRPr sz="1300"/>
            </a:lvl1pPr>
          </a:lstStyle>
          <a:p>
            <a:fld id="{530B444E-97B1-3348-83C6-D986CDCFB847}" type="datetimeFigureOut">
              <a:rPr lang="it-IT" smtClean="0"/>
              <a:t>21/01/2026</a:t>
            </a:fld>
            <a:endParaRPr lang="it-IT"/>
          </a:p>
        </p:txBody>
      </p:sp>
      <p:sp>
        <p:nvSpPr>
          <p:cNvPr id="4" name="Segnaposto piè di pagina 3">
            <a:extLst>
              <a:ext uri="{FF2B5EF4-FFF2-40B4-BE49-F238E27FC236}">
                <a16:creationId xmlns:a16="http://schemas.microsoft.com/office/drawing/2014/main" id="{70669BE6-E68B-B890-0165-288E1487C62D}"/>
              </a:ext>
            </a:extLst>
          </p:cNvPr>
          <p:cNvSpPr>
            <a:spLocks noGrp="1"/>
          </p:cNvSpPr>
          <p:nvPr>
            <p:ph type="ftr" sz="quarter" idx="2"/>
          </p:nvPr>
        </p:nvSpPr>
        <p:spPr>
          <a:xfrm>
            <a:off x="1" y="9428586"/>
            <a:ext cx="2945659" cy="498055"/>
          </a:xfrm>
          <a:prstGeom prst="rect">
            <a:avLst/>
          </a:prstGeom>
        </p:spPr>
        <p:txBody>
          <a:bodyPr vert="horz" lIns="91254" tIns="45628" rIns="91254" bIns="45628" rtlCol="0" anchor="b"/>
          <a:lstStyle>
            <a:lvl1pPr algn="l">
              <a:defRPr sz="1300"/>
            </a:lvl1pPr>
          </a:lstStyle>
          <a:p>
            <a:endParaRPr lang="it-IT"/>
          </a:p>
        </p:txBody>
      </p:sp>
      <p:sp>
        <p:nvSpPr>
          <p:cNvPr id="5" name="Segnaposto numero diapositiva 4">
            <a:extLst>
              <a:ext uri="{FF2B5EF4-FFF2-40B4-BE49-F238E27FC236}">
                <a16:creationId xmlns:a16="http://schemas.microsoft.com/office/drawing/2014/main" id="{53AFD88C-5478-AED0-0475-349B87F7D9EB}"/>
              </a:ext>
            </a:extLst>
          </p:cNvPr>
          <p:cNvSpPr>
            <a:spLocks noGrp="1"/>
          </p:cNvSpPr>
          <p:nvPr>
            <p:ph type="sldNum" sz="quarter" idx="3"/>
          </p:nvPr>
        </p:nvSpPr>
        <p:spPr>
          <a:xfrm>
            <a:off x="3850443" y="9428586"/>
            <a:ext cx="2945659" cy="498055"/>
          </a:xfrm>
          <a:prstGeom prst="rect">
            <a:avLst/>
          </a:prstGeom>
        </p:spPr>
        <p:txBody>
          <a:bodyPr vert="horz" lIns="91254" tIns="45628" rIns="91254" bIns="45628" rtlCol="0" anchor="b"/>
          <a:lstStyle>
            <a:lvl1pPr algn="r">
              <a:defRPr sz="1300"/>
            </a:lvl1pPr>
          </a:lstStyle>
          <a:p>
            <a:fld id="{981B91B5-EFEC-F443-91C6-4BDE87E94D6C}" type="slidenum">
              <a:rPr lang="it-IT" smtClean="0"/>
              <a:t>‹N›</a:t>
            </a:fld>
            <a:endParaRPr lang="it-IT"/>
          </a:p>
        </p:txBody>
      </p:sp>
    </p:spTree>
    <p:extLst>
      <p:ext uri="{BB962C8B-B14F-4D97-AF65-F5344CB8AC3E}">
        <p14:creationId xmlns:p14="http://schemas.microsoft.com/office/powerpoint/2010/main" val="35622589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1"/>
            <a:ext cx="2945659" cy="498056"/>
          </a:xfrm>
          <a:prstGeom prst="rect">
            <a:avLst/>
          </a:prstGeom>
        </p:spPr>
        <p:txBody>
          <a:bodyPr vert="horz" lIns="91254" tIns="45628" rIns="91254" bIns="45628" rtlCol="0"/>
          <a:lstStyle>
            <a:lvl1pPr algn="l">
              <a:defRPr sz="1300"/>
            </a:lvl1pPr>
          </a:lstStyle>
          <a:p>
            <a:endParaRPr lang="it-IT"/>
          </a:p>
        </p:txBody>
      </p:sp>
      <p:sp>
        <p:nvSpPr>
          <p:cNvPr id="3" name="Segnaposto data 2"/>
          <p:cNvSpPr>
            <a:spLocks noGrp="1"/>
          </p:cNvSpPr>
          <p:nvPr>
            <p:ph type="dt" idx="1"/>
          </p:nvPr>
        </p:nvSpPr>
        <p:spPr>
          <a:xfrm>
            <a:off x="3850443" y="1"/>
            <a:ext cx="2945659" cy="498056"/>
          </a:xfrm>
          <a:prstGeom prst="rect">
            <a:avLst/>
          </a:prstGeom>
        </p:spPr>
        <p:txBody>
          <a:bodyPr vert="horz" lIns="91254" tIns="45628" rIns="91254" bIns="45628" rtlCol="0"/>
          <a:lstStyle>
            <a:lvl1pPr algn="r">
              <a:defRPr sz="1300"/>
            </a:lvl1pPr>
          </a:lstStyle>
          <a:p>
            <a:fld id="{CA8035DE-EB98-C04B-AF3E-FB2A278F9404}" type="datetimeFigureOut">
              <a:rPr lang="it-IT" smtClean="0"/>
              <a:t>21/01/2026</a:t>
            </a:fld>
            <a:endParaRPr lang="it-IT"/>
          </a:p>
        </p:txBody>
      </p:sp>
      <p:sp>
        <p:nvSpPr>
          <p:cNvPr id="4" name="Segnaposto immagine diapositiva 3"/>
          <p:cNvSpPr>
            <a:spLocks noGrp="1" noRot="1" noChangeAspect="1"/>
          </p:cNvSpPr>
          <p:nvPr>
            <p:ph type="sldImg" idx="2"/>
          </p:nvPr>
        </p:nvSpPr>
        <p:spPr>
          <a:xfrm>
            <a:off x="425450" y="1243013"/>
            <a:ext cx="5946775" cy="3346450"/>
          </a:xfrm>
          <a:prstGeom prst="rect">
            <a:avLst/>
          </a:prstGeom>
          <a:noFill/>
          <a:ln w="12700">
            <a:solidFill>
              <a:prstClr val="black"/>
            </a:solidFill>
          </a:ln>
        </p:spPr>
        <p:txBody>
          <a:bodyPr vert="horz" lIns="91254" tIns="45628" rIns="91254" bIns="45628" rtlCol="0" anchor="ctr"/>
          <a:lstStyle/>
          <a:p>
            <a:endParaRPr lang="it-IT"/>
          </a:p>
        </p:txBody>
      </p:sp>
      <p:sp>
        <p:nvSpPr>
          <p:cNvPr id="5" name="Segnaposto note 4"/>
          <p:cNvSpPr>
            <a:spLocks noGrp="1"/>
          </p:cNvSpPr>
          <p:nvPr>
            <p:ph type="body" sz="quarter" idx="3"/>
          </p:nvPr>
        </p:nvSpPr>
        <p:spPr>
          <a:xfrm>
            <a:off x="679768" y="4777196"/>
            <a:ext cx="5438140" cy="3908614"/>
          </a:xfrm>
          <a:prstGeom prst="rect">
            <a:avLst/>
          </a:prstGeom>
        </p:spPr>
        <p:txBody>
          <a:bodyPr vert="horz" lIns="91254" tIns="45628" rIns="91254" bIns="45628"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1" y="9428586"/>
            <a:ext cx="2945659" cy="498055"/>
          </a:xfrm>
          <a:prstGeom prst="rect">
            <a:avLst/>
          </a:prstGeom>
        </p:spPr>
        <p:txBody>
          <a:bodyPr vert="horz" lIns="91254" tIns="45628" rIns="91254" bIns="45628" rtlCol="0" anchor="b"/>
          <a:lstStyle>
            <a:lvl1pPr algn="l">
              <a:defRPr sz="1300"/>
            </a:lvl1pPr>
          </a:lstStyle>
          <a:p>
            <a:endParaRPr lang="it-IT"/>
          </a:p>
        </p:txBody>
      </p:sp>
      <p:sp>
        <p:nvSpPr>
          <p:cNvPr id="7" name="Segnaposto numero diapositiva 6"/>
          <p:cNvSpPr>
            <a:spLocks noGrp="1"/>
          </p:cNvSpPr>
          <p:nvPr>
            <p:ph type="sldNum" sz="quarter" idx="5"/>
          </p:nvPr>
        </p:nvSpPr>
        <p:spPr>
          <a:xfrm>
            <a:off x="3850443" y="9428586"/>
            <a:ext cx="2945659" cy="498055"/>
          </a:xfrm>
          <a:prstGeom prst="rect">
            <a:avLst/>
          </a:prstGeom>
        </p:spPr>
        <p:txBody>
          <a:bodyPr vert="horz" lIns="91254" tIns="45628" rIns="91254" bIns="45628" rtlCol="0" anchor="b"/>
          <a:lstStyle>
            <a:lvl1pPr algn="r">
              <a:defRPr sz="1300"/>
            </a:lvl1pPr>
          </a:lstStyle>
          <a:p>
            <a:fld id="{7B270E89-E3D4-E543-901F-CE8C57EDC9E5}" type="slidenum">
              <a:rPr lang="it-IT" smtClean="0"/>
              <a:t>‹N›</a:t>
            </a:fld>
            <a:endParaRPr lang="it-IT"/>
          </a:p>
        </p:txBody>
      </p:sp>
    </p:spTree>
    <p:extLst>
      <p:ext uri="{BB962C8B-B14F-4D97-AF65-F5344CB8AC3E}">
        <p14:creationId xmlns:p14="http://schemas.microsoft.com/office/powerpoint/2010/main" val="330193844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a:extLst>
              <a:ext uri="{FF2B5EF4-FFF2-40B4-BE49-F238E27FC236}">
                <a16:creationId xmlns:a16="http://schemas.microsoft.com/office/drawing/2014/main" id="{BA8CB5E6-9E3D-4D02-B0CB-3EB04B57D64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a:extLst>
              <a:ext uri="{FF2B5EF4-FFF2-40B4-BE49-F238E27FC236}">
                <a16:creationId xmlns:a16="http://schemas.microsoft.com/office/drawing/2014/main" id="{30BD90E3-56C4-4354-BBE7-471BE30D50D9}"/>
              </a:ext>
            </a:extLst>
          </p:cNvPr>
          <p:cNvSpPr>
            <a:spLocks noGrp="1" noChangeArrowheads="1"/>
          </p:cNvSpPr>
          <p:nvPr>
            <p:ph type="body" idx="1"/>
          </p:nvPr>
        </p:nvSpPr>
        <p:spPr>
          <a:noFill/>
        </p:spPr>
        <p:txBody>
          <a:bodyPr/>
          <a:lstStyle/>
          <a:p>
            <a:pPr eaLnBrk="1" hangingPunct="1">
              <a:spcBef>
                <a:spcPct val="0"/>
              </a:spcBef>
            </a:pPr>
            <a:endParaRPr lang="de-DE" altLang="de-DE"/>
          </a:p>
          <a:p>
            <a:pPr eaLnBrk="1" hangingPunct="1">
              <a:spcBef>
                <a:spcPct val="0"/>
              </a:spcBef>
            </a:pPr>
            <a:endParaRPr lang="de-DE" altLang="de-DE"/>
          </a:p>
        </p:txBody>
      </p:sp>
      <p:sp>
        <p:nvSpPr>
          <p:cNvPr id="31748" name="Foliennummernplatzhalter 3">
            <a:extLst>
              <a:ext uri="{FF2B5EF4-FFF2-40B4-BE49-F238E27FC236}">
                <a16:creationId xmlns:a16="http://schemas.microsoft.com/office/drawing/2014/main" id="{4C615BE2-107A-412E-BB39-C5E1FBBBDDD8}"/>
              </a:ext>
            </a:extLst>
          </p:cNvPr>
          <p:cNvSpPr txBox="1">
            <a:spLocks noGrp="1"/>
          </p:cNvSpPr>
          <p:nvPr/>
        </p:nvSpPr>
        <p:spPr bwMode="auto">
          <a:xfrm>
            <a:off x="5577967" y="7023930"/>
            <a:ext cx="4268615" cy="369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67" tIns="45685" rIns="91367" bIns="45685"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971E24FE-1548-432B-AE13-AEA36F191430}" type="slidenum">
              <a:rPr lang="de-DE" altLang="de-DE">
                <a:latin typeface="Arial" panose="020B0604020202020204" pitchFamily="34" charset="0"/>
              </a:rPr>
              <a:pPr algn="r" eaLnBrk="1" hangingPunct="1">
                <a:spcBef>
                  <a:spcPct val="0"/>
                </a:spcBef>
              </a:pPr>
              <a:t>2</a:t>
            </a:fld>
            <a:endParaRPr lang="de-DE" altLang="de-DE">
              <a:latin typeface="Arial" panose="020B0604020202020204" pitchFamily="34" charset="0"/>
            </a:endParaRPr>
          </a:p>
        </p:txBody>
      </p:sp>
      <p:pic>
        <p:nvPicPr>
          <p:cNvPr id="2" name="Grafik 1">
            <a:extLst>
              <a:ext uri="{FF2B5EF4-FFF2-40B4-BE49-F238E27FC236}">
                <a16:creationId xmlns:a16="http://schemas.microsoft.com/office/drawing/2014/main" id="{66992733-F92E-4E1C-9D61-14A48DCE8558}"/>
              </a:ext>
            </a:extLst>
          </p:cNvPr>
          <p:cNvPicPr>
            <a:picLocks noChangeAspect="1"/>
          </p:cNvPicPr>
          <p:nvPr/>
        </p:nvPicPr>
        <p:blipFill>
          <a:blip r:embed="rId3"/>
          <a:stretch>
            <a:fillRect/>
          </a:stretch>
        </p:blipFill>
        <p:spPr>
          <a:xfrm>
            <a:off x="1281398" y="4322170"/>
            <a:ext cx="6340548" cy="2776515"/>
          </a:xfrm>
          <a:prstGeom prst="rect">
            <a:avLst/>
          </a:prstGeom>
        </p:spPr>
      </p:pic>
    </p:spTree>
    <p:extLst>
      <p:ext uri="{BB962C8B-B14F-4D97-AF65-F5344CB8AC3E}">
        <p14:creationId xmlns:p14="http://schemas.microsoft.com/office/powerpoint/2010/main" val="16905310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7B270E89-E3D4-E543-901F-CE8C57EDC9E5}" type="slidenum">
              <a:rPr lang="it-IT" smtClean="0"/>
              <a:t>17</a:t>
            </a:fld>
            <a:endParaRPr lang="it-IT"/>
          </a:p>
        </p:txBody>
      </p:sp>
    </p:spTree>
    <p:extLst>
      <p:ext uri="{BB962C8B-B14F-4D97-AF65-F5344CB8AC3E}">
        <p14:creationId xmlns:p14="http://schemas.microsoft.com/office/powerpoint/2010/main" val="2119070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pPr>
              <a:defRPr/>
            </a:pPr>
            <a:fld id="{1D37AD0E-5F3A-4157-87CA-C449F7B8AE94}" type="slidenum">
              <a:rPr lang="de-DE" altLang="de-DE" smtClean="0"/>
              <a:pPr>
                <a:defRPr/>
              </a:pPr>
              <a:t>3</a:t>
            </a:fld>
            <a:endParaRPr lang="de-DE" altLang="de-DE"/>
          </a:p>
        </p:txBody>
      </p:sp>
    </p:spTree>
    <p:extLst>
      <p:ext uri="{BB962C8B-B14F-4D97-AF65-F5344CB8AC3E}">
        <p14:creationId xmlns:p14="http://schemas.microsoft.com/office/powerpoint/2010/main" val="36138743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a:extLst>
              <a:ext uri="{FF2B5EF4-FFF2-40B4-BE49-F238E27FC236}">
                <a16:creationId xmlns:a16="http://schemas.microsoft.com/office/drawing/2014/main" id="{BA8CB5E6-9E3D-4D02-B0CB-3EB04B57D64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a:extLst>
              <a:ext uri="{FF2B5EF4-FFF2-40B4-BE49-F238E27FC236}">
                <a16:creationId xmlns:a16="http://schemas.microsoft.com/office/drawing/2014/main" id="{30BD90E3-56C4-4354-BBE7-471BE30D50D9}"/>
              </a:ext>
            </a:extLst>
          </p:cNvPr>
          <p:cNvSpPr>
            <a:spLocks noGrp="1" noChangeArrowheads="1"/>
          </p:cNvSpPr>
          <p:nvPr>
            <p:ph type="body" idx="1"/>
          </p:nvPr>
        </p:nvSpPr>
        <p:spPr>
          <a:noFill/>
        </p:spPr>
        <p:txBody>
          <a:bodyPr/>
          <a:lstStyle/>
          <a:p>
            <a:pPr eaLnBrk="1" hangingPunct="1">
              <a:spcBef>
                <a:spcPct val="0"/>
              </a:spcBef>
            </a:pPr>
            <a:endParaRPr lang="de-DE" altLang="de-DE"/>
          </a:p>
          <a:p>
            <a:pPr eaLnBrk="1" hangingPunct="1">
              <a:spcBef>
                <a:spcPct val="0"/>
              </a:spcBef>
            </a:pPr>
            <a:endParaRPr lang="de-DE" altLang="de-DE"/>
          </a:p>
        </p:txBody>
      </p:sp>
      <p:sp>
        <p:nvSpPr>
          <p:cNvPr id="31748" name="Foliennummernplatzhalter 3">
            <a:extLst>
              <a:ext uri="{FF2B5EF4-FFF2-40B4-BE49-F238E27FC236}">
                <a16:creationId xmlns:a16="http://schemas.microsoft.com/office/drawing/2014/main" id="{4C615BE2-107A-412E-BB39-C5E1FBBBDDD8}"/>
              </a:ext>
            </a:extLst>
          </p:cNvPr>
          <p:cNvSpPr txBox="1">
            <a:spLocks noGrp="1"/>
          </p:cNvSpPr>
          <p:nvPr/>
        </p:nvSpPr>
        <p:spPr bwMode="auto">
          <a:xfrm>
            <a:off x="5577967" y="7023930"/>
            <a:ext cx="4268615" cy="369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67" tIns="45685" rIns="91367" bIns="45685"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971E24FE-1548-432B-AE13-AEA36F191430}" type="slidenum">
              <a:rPr lang="de-DE" altLang="de-DE">
                <a:latin typeface="Arial" panose="020B0604020202020204" pitchFamily="34" charset="0"/>
              </a:rPr>
              <a:pPr algn="r" eaLnBrk="1" hangingPunct="1">
                <a:spcBef>
                  <a:spcPct val="0"/>
                </a:spcBef>
              </a:pPr>
              <a:t>4</a:t>
            </a:fld>
            <a:endParaRPr lang="de-DE" altLang="de-DE">
              <a:latin typeface="Arial" panose="020B0604020202020204" pitchFamily="34" charset="0"/>
            </a:endParaRPr>
          </a:p>
        </p:txBody>
      </p:sp>
      <p:pic>
        <p:nvPicPr>
          <p:cNvPr id="2" name="Grafik 1">
            <a:extLst>
              <a:ext uri="{FF2B5EF4-FFF2-40B4-BE49-F238E27FC236}">
                <a16:creationId xmlns:a16="http://schemas.microsoft.com/office/drawing/2014/main" id="{66992733-F92E-4E1C-9D61-14A48DCE8558}"/>
              </a:ext>
            </a:extLst>
          </p:cNvPr>
          <p:cNvPicPr>
            <a:picLocks noChangeAspect="1"/>
          </p:cNvPicPr>
          <p:nvPr/>
        </p:nvPicPr>
        <p:blipFill>
          <a:blip r:embed="rId3"/>
          <a:stretch>
            <a:fillRect/>
          </a:stretch>
        </p:blipFill>
        <p:spPr>
          <a:xfrm>
            <a:off x="1281398" y="4322170"/>
            <a:ext cx="6340548" cy="2776515"/>
          </a:xfrm>
          <a:prstGeom prst="rect">
            <a:avLst/>
          </a:prstGeom>
        </p:spPr>
      </p:pic>
    </p:spTree>
    <p:extLst>
      <p:ext uri="{BB962C8B-B14F-4D97-AF65-F5344CB8AC3E}">
        <p14:creationId xmlns:p14="http://schemas.microsoft.com/office/powerpoint/2010/main" val="10698429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a:extLst>
              <a:ext uri="{FF2B5EF4-FFF2-40B4-BE49-F238E27FC236}">
                <a16:creationId xmlns:a16="http://schemas.microsoft.com/office/drawing/2014/main" id="{BA8CB5E6-9E3D-4D02-B0CB-3EB04B57D64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a:extLst>
              <a:ext uri="{FF2B5EF4-FFF2-40B4-BE49-F238E27FC236}">
                <a16:creationId xmlns:a16="http://schemas.microsoft.com/office/drawing/2014/main" id="{30BD90E3-56C4-4354-BBE7-471BE30D50D9}"/>
              </a:ext>
            </a:extLst>
          </p:cNvPr>
          <p:cNvSpPr>
            <a:spLocks noGrp="1" noChangeArrowheads="1"/>
          </p:cNvSpPr>
          <p:nvPr>
            <p:ph type="body" idx="1"/>
          </p:nvPr>
        </p:nvSpPr>
        <p:spPr>
          <a:noFill/>
        </p:spPr>
        <p:txBody>
          <a:bodyPr/>
          <a:lstStyle/>
          <a:p>
            <a:pPr eaLnBrk="1" hangingPunct="1">
              <a:spcBef>
                <a:spcPct val="0"/>
              </a:spcBef>
            </a:pPr>
            <a:endParaRPr lang="de-DE" altLang="de-DE"/>
          </a:p>
          <a:p>
            <a:pPr eaLnBrk="1" hangingPunct="1">
              <a:spcBef>
                <a:spcPct val="0"/>
              </a:spcBef>
            </a:pPr>
            <a:endParaRPr lang="de-DE" altLang="de-DE"/>
          </a:p>
        </p:txBody>
      </p:sp>
      <p:sp>
        <p:nvSpPr>
          <p:cNvPr id="31748" name="Foliennummernplatzhalter 3">
            <a:extLst>
              <a:ext uri="{FF2B5EF4-FFF2-40B4-BE49-F238E27FC236}">
                <a16:creationId xmlns:a16="http://schemas.microsoft.com/office/drawing/2014/main" id="{4C615BE2-107A-412E-BB39-C5E1FBBBDDD8}"/>
              </a:ext>
            </a:extLst>
          </p:cNvPr>
          <p:cNvSpPr txBox="1">
            <a:spLocks noGrp="1"/>
          </p:cNvSpPr>
          <p:nvPr/>
        </p:nvSpPr>
        <p:spPr bwMode="auto">
          <a:xfrm>
            <a:off x="5577967" y="7023930"/>
            <a:ext cx="4268615" cy="369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67" tIns="45685" rIns="91367" bIns="45685"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971E24FE-1548-432B-AE13-AEA36F191430}" type="slidenum">
              <a:rPr lang="de-DE" altLang="de-DE">
                <a:latin typeface="Arial" panose="020B0604020202020204" pitchFamily="34" charset="0"/>
              </a:rPr>
              <a:pPr algn="r" eaLnBrk="1" hangingPunct="1">
                <a:spcBef>
                  <a:spcPct val="0"/>
                </a:spcBef>
              </a:pPr>
              <a:t>7</a:t>
            </a:fld>
            <a:endParaRPr lang="de-DE" altLang="de-DE">
              <a:latin typeface="Arial" panose="020B0604020202020204" pitchFamily="34" charset="0"/>
            </a:endParaRPr>
          </a:p>
        </p:txBody>
      </p:sp>
      <p:pic>
        <p:nvPicPr>
          <p:cNvPr id="2" name="Grafik 1">
            <a:extLst>
              <a:ext uri="{FF2B5EF4-FFF2-40B4-BE49-F238E27FC236}">
                <a16:creationId xmlns:a16="http://schemas.microsoft.com/office/drawing/2014/main" id="{66992733-F92E-4E1C-9D61-14A48DCE8558}"/>
              </a:ext>
            </a:extLst>
          </p:cNvPr>
          <p:cNvPicPr>
            <a:picLocks noChangeAspect="1"/>
          </p:cNvPicPr>
          <p:nvPr/>
        </p:nvPicPr>
        <p:blipFill>
          <a:blip r:embed="rId3"/>
          <a:stretch>
            <a:fillRect/>
          </a:stretch>
        </p:blipFill>
        <p:spPr>
          <a:xfrm>
            <a:off x="1281398" y="4322170"/>
            <a:ext cx="6340548" cy="2776515"/>
          </a:xfrm>
          <a:prstGeom prst="rect">
            <a:avLst/>
          </a:prstGeom>
        </p:spPr>
      </p:pic>
    </p:spTree>
    <p:extLst>
      <p:ext uri="{BB962C8B-B14F-4D97-AF65-F5344CB8AC3E}">
        <p14:creationId xmlns:p14="http://schemas.microsoft.com/office/powerpoint/2010/main" val="603172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a:extLst>
              <a:ext uri="{FF2B5EF4-FFF2-40B4-BE49-F238E27FC236}">
                <a16:creationId xmlns:a16="http://schemas.microsoft.com/office/drawing/2014/main" id="{BA8CB5E6-9E3D-4D02-B0CB-3EB04B57D64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a:extLst>
              <a:ext uri="{FF2B5EF4-FFF2-40B4-BE49-F238E27FC236}">
                <a16:creationId xmlns:a16="http://schemas.microsoft.com/office/drawing/2014/main" id="{30BD90E3-56C4-4354-BBE7-471BE30D50D9}"/>
              </a:ext>
            </a:extLst>
          </p:cNvPr>
          <p:cNvSpPr>
            <a:spLocks noGrp="1" noChangeArrowheads="1"/>
          </p:cNvSpPr>
          <p:nvPr>
            <p:ph type="body" idx="1"/>
          </p:nvPr>
        </p:nvSpPr>
        <p:spPr>
          <a:noFill/>
        </p:spPr>
        <p:txBody>
          <a:bodyPr/>
          <a:lstStyle/>
          <a:p>
            <a:pPr eaLnBrk="1" hangingPunct="1">
              <a:spcBef>
                <a:spcPct val="0"/>
              </a:spcBef>
            </a:pPr>
            <a:endParaRPr lang="de-DE" altLang="de-DE"/>
          </a:p>
          <a:p>
            <a:pPr eaLnBrk="1" hangingPunct="1">
              <a:spcBef>
                <a:spcPct val="0"/>
              </a:spcBef>
            </a:pPr>
            <a:endParaRPr lang="de-DE" altLang="de-DE"/>
          </a:p>
        </p:txBody>
      </p:sp>
      <p:sp>
        <p:nvSpPr>
          <p:cNvPr id="31748" name="Foliennummernplatzhalter 3">
            <a:extLst>
              <a:ext uri="{FF2B5EF4-FFF2-40B4-BE49-F238E27FC236}">
                <a16:creationId xmlns:a16="http://schemas.microsoft.com/office/drawing/2014/main" id="{4C615BE2-107A-412E-BB39-C5E1FBBBDDD8}"/>
              </a:ext>
            </a:extLst>
          </p:cNvPr>
          <p:cNvSpPr txBox="1">
            <a:spLocks noGrp="1"/>
          </p:cNvSpPr>
          <p:nvPr/>
        </p:nvSpPr>
        <p:spPr bwMode="auto">
          <a:xfrm>
            <a:off x="5577967" y="7023930"/>
            <a:ext cx="4268615" cy="369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67" tIns="45685" rIns="91367" bIns="45685"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971E24FE-1548-432B-AE13-AEA36F191430}" type="slidenum">
              <a:rPr lang="de-DE" altLang="de-DE">
                <a:latin typeface="Arial" panose="020B0604020202020204" pitchFamily="34" charset="0"/>
              </a:rPr>
              <a:pPr algn="r" eaLnBrk="1" hangingPunct="1">
                <a:spcBef>
                  <a:spcPct val="0"/>
                </a:spcBef>
              </a:pPr>
              <a:t>8</a:t>
            </a:fld>
            <a:endParaRPr lang="de-DE" altLang="de-DE">
              <a:latin typeface="Arial" panose="020B0604020202020204" pitchFamily="34" charset="0"/>
            </a:endParaRPr>
          </a:p>
        </p:txBody>
      </p:sp>
      <p:pic>
        <p:nvPicPr>
          <p:cNvPr id="2" name="Grafik 1">
            <a:extLst>
              <a:ext uri="{FF2B5EF4-FFF2-40B4-BE49-F238E27FC236}">
                <a16:creationId xmlns:a16="http://schemas.microsoft.com/office/drawing/2014/main" id="{66992733-F92E-4E1C-9D61-14A48DCE8558}"/>
              </a:ext>
            </a:extLst>
          </p:cNvPr>
          <p:cNvPicPr>
            <a:picLocks noChangeAspect="1"/>
          </p:cNvPicPr>
          <p:nvPr/>
        </p:nvPicPr>
        <p:blipFill>
          <a:blip r:embed="rId3"/>
          <a:stretch>
            <a:fillRect/>
          </a:stretch>
        </p:blipFill>
        <p:spPr>
          <a:xfrm>
            <a:off x="1281398" y="4322170"/>
            <a:ext cx="6340548" cy="2776515"/>
          </a:xfrm>
          <a:prstGeom prst="rect">
            <a:avLst/>
          </a:prstGeom>
        </p:spPr>
      </p:pic>
    </p:spTree>
    <p:extLst>
      <p:ext uri="{BB962C8B-B14F-4D97-AF65-F5344CB8AC3E}">
        <p14:creationId xmlns:p14="http://schemas.microsoft.com/office/powerpoint/2010/main" val="2506630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a:extLst>
              <a:ext uri="{FF2B5EF4-FFF2-40B4-BE49-F238E27FC236}">
                <a16:creationId xmlns:a16="http://schemas.microsoft.com/office/drawing/2014/main" id="{BA8CB5E6-9E3D-4D02-B0CB-3EB04B57D64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a:extLst>
              <a:ext uri="{FF2B5EF4-FFF2-40B4-BE49-F238E27FC236}">
                <a16:creationId xmlns:a16="http://schemas.microsoft.com/office/drawing/2014/main" id="{30BD90E3-56C4-4354-BBE7-471BE30D50D9}"/>
              </a:ext>
            </a:extLst>
          </p:cNvPr>
          <p:cNvSpPr>
            <a:spLocks noGrp="1" noChangeArrowheads="1"/>
          </p:cNvSpPr>
          <p:nvPr>
            <p:ph type="body" idx="1"/>
          </p:nvPr>
        </p:nvSpPr>
        <p:spPr>
          <a:noFill/>
        </p:spPr>
        <p:txBody>
          <a:bodyPr/>
          <a:lstStyle/>
          <a:p>
            <a:r>
              <a:rPr lang="it-IT" sz="1000">
                <a:solidFill>
                  <a:srgbClr val="000000"/>
                </a:solidFill>
                <a:latin typeface="Arial" panose="020B0604020202020204" pitchFamily="34" charset="0"/>
              </a:rPr>
              <a:t>poli di innovazione”, così come definiti all’art. 4 punto 92 del regolamento (UE) 651/2014 </a:t>
            </a:r>
            <a:r>
              <a:rPr lang="it-IT" sz="1000" err="1">
                <a:solidFill>
                  <a:srgbClr val="000000"/>
                </a:solidFill>
                <a:latin typeface="Arial" panose="020B0604020202020204" pitchFamily="34" charset="0"/>
              </a:rPr>
              <a:t>s.m.i</a:t>
            </a:r>
            <a:r>
              <a:rPr lang="it-IT" sz="1000">
                <a:solidFill>
                  <a:srgbClr val="000000"/>
                </a:solidFill>
                <a:latin typeface="Arial" panose="020B0604020202020204" pitchFamily="34" charset="0"/>
              </a:rPr>
              <a:t>: </a:t>
            </a:r>
          </a:p>
          <a:p>
            <a:endParaRPr lang="de-DE" sz="1000">
              <a:solidFill>
                <a:srgbClr val="000000"/>
              </a:solidFill>
              <a:latin typeface="Arial" panose="020B0604020202020204" pitchFamily="34" charset="0"/>
            </a:endParaRPr>
          </a:p>
          <a:p>
            <a:r>
              <a:rPr lang="it-IT" sz="600">
                <a:solidFill>
                  <a:srgbClr val="000000"/>
                </a:solidFill>
                <a:latin typeface="Arial" panose="020B0604020202020204" pitchFamily="34" charset="0"/>
              </a:rPr>
              <a:t>strutture o raggruppamenti organizzati di parti in-</a:t>
            </a:r>
            <a:r>
              <a:rPr lang="it-IT" sz="600" err="1">
                <a:solidFill>
                  <a:srgbClr val="000000"/>
                </a:solidFill>
                <a:latin typeface="Arial" panose="020B0604020202020204" pitchFamily="34" charset="0"/>
              </a:rPr>
              <a:t>ipendenti</a:t>
            </a:r>
            <a:r>
              <a:rPr lang="it-IT" sz="600">
                <a:solidFill>
                  <a:srgbClr val="000000"/>
                </a:solidFill>
                <a:latin typeface="Arial" panose="020B0604020202020204" pitchFamily="34" charset="0"/>
              </a:rPr>
              <a:t> (quali start-up innovative, piccole, medie e grandi imprese, organismi di ricerca e di diffusione della conoscenza, organizzazioni senza scopo di lucro e altri pertinenti operatori economici volti a incentivare le attività innovative mediante la promozione, la condivisione di strutture e lo scambio di conoscenze e competenze ci) volti a e con-tribuendo efficacemente al trasferimento di conoscenze, alla creazione di reti, alla diffusione di in-formazioni e alla collaborazione tra imprese e altri organismi che costituiscono il polo; </a:t>
            </a:r>
            <a:r>
              <a:rPr lang="it-IT" sz="1800">
                <a:solidFill>
                  <a:srgbClr val="000000"/>
                </a:solidFill>
                <a:latin typeface="Arial" panose="020B0604020202020204" pitchFamily="34" charset="0"/>
              </a:rPr>
              <a:t>	</a:t>
            </a:r>
          </a:p>
          <a:p>
            <a:pPr eaLnBrk="1" hangingPunct="1">
              <a:spcBef>
                <a:spcPct val="0"/>
              </a:spcBef>
            </a:pPr>
            <a:endParaRPr lang="de-DE" altLang="de-DE"/>
          </a:p>
        </p:txBody>
      </p:sp>
      <p:sp>
        <p:nvSpPr>
          <p:cNvPr id="31748" name="Foliennummernplatzhalter 3">
            <a:extLst>
              <a:ext uri="{FF2B5EF4-FFF2-40B4-BE49-F238E27FC236}">
                <a16:creationId xmlns:a16="http://schemas.microsoft.com/office/drawing/2014/main" id="{4C615BE2-107A-412E-BB39-C5E1FBBBDDD8}"/>
              </a:ext>
            </a:extLst>
          </p:cNvPr>
          <p:cNvSpPr txBox="1">
            <a:spLocks noGrp="1"/>
          </p:cNvSpPr>
          <p:nvPr/>
        </p:nvSpPr>
        <p:spPr bwMode="auto">
          <a:xfrm>
            <a:off x="5577967" y="7023930"/>
            <a:ext cx="4268615" cy="369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67" tIns="45685" rIns="91367" bIns="45685"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971E24FE-1548-432B-AE13-AEA36F191430}" type="slidenum">
              <a:rPr lang="de-DE" altLang="de-DE">
                <a:latin typeface="Arial" panose="020B0604020202020204" pitchFamily="34" charset="0"/>
              </a:rPr>
              <a:pPr algn="r" eaLnBrk="1" hangingPunct="1">
                <a:spcBef>
                  <a:spcPct val="0"/>
                </a:spcBef>
              </a:pPr>
              <a:t>9</a:t>
            </a:fld>
            <a:endParaRPr lang="de-DE" altLang="de-DE">
              <a:latin typeface="Arial" panose="020B0604020202020204" pitchFamily="34" charset="0"/>
            </a:endParaRPr>
          </a:p>
        </p:txBody>
      </p:sp>
      <p:pic>
        <p:nvPicPr>
          <p:cNvPr id="2" name="Grafik 1">
            <a:extLst>
              <a:ext uri="{FF2B5EF4-FFF2-40B4-BE49-F238E27FC236}">
                <a16:creationId xmlns:a16="http://schemas.microsoft.com/office/drawing/2014/main" id="{66992733-F92E-4E1C-9D61-14A48DCE8558}"/>
              </a:ext>
            </a:extLst>
          </p:cNvPr>
          <p:cNvPicPr>
            <a:picLocks noChangeAspect="1"/>
          </p:cNvPicPr>
          <p:nvPr/>
        </p:nvPicPr>
        <p:blipFill>
          <a:blip r:embed="rId3"/>
          <a:stretch>
            <a:fillRect/>
          </a:stretch>
        </p:blipFill>
        <p:spPr>
          <a:xfrm>
            <a:off x="1281398" y="4322170"/>
            <a:ext cx="6340548" cy="2776515"/>
          </a:xfrm>
          <a:prstGeom prst="rect">
            <a:avLst/>
          </a:prstGeom>
        </p:spPr>
      </p:pic>
    </p:spTree>
    <p:extLst>
      <p:ext uri="{BB962C8B-B14F-4D97-AF65-F5344CB8AC3E}">
        <p14:creationId xmlns:p14="http://schemas.microsoft.com/office/powerpoint/2010/main" val="450776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defTabSz="881939">
              <a:defRPr/>
            </a:pPr>
            <a:r>
              <a:rPr lang="it-IT" sz="1700" dirty="0">
                <a:latin typeface="Segoe UI" panose="020B0502040204020203" pitchFamily="34" charset="0"/>
              </a:rPr>
              <a:t>REGOLAMENTO (UE) N. 651/2014 Punto 90):</a:t>
            </a:r>
            <a:br>
              <a:rPr lang="it-IT" sz="1700" dirty="0">
                <a:latin typeface="Segoe UI" panose="020B0502040204020203" pitchFamily="34" charset="0"/>
              </a:rPr>
            </a:br>
            <a:r>
              <a:rPr lang="it-IT" sz="1700" dirty="0">
                <a:latin typeface="Segoe UI" panose="020B0502040204020203" pitchFamily="34" charset="0"/>
              </a:rPr>
              <a:t>«collaborazione effettiva»: la collaborazione tra almeno due parti indipendenti finalizzata allo scambio di conoscenze o di tecnologie, o al conseguimento di un obiettivo comune basato sulla divisione del lavoro, nella quale le parti definiscono di comune accordo la portata del progetto di collaborazione, contribuiscono alla sua attuazione e ne condividono i rischi e i risultati. Una o più parti possono sostenere per intero i costi del progetto e quindi sollevare le altre parti dai relativi rischi finanziari. </a:t>
            </a:r>
            <a:br>
              <a:rPr lang="it-IT" sz="1700" dirty="0">
                <a:latin typeface="Segoe UI" panose="020B0502040204020203" pitchFamily="34" charset="0"/>
              </a:rPr>
            </a:br>
            <a:r>
              <a:rPr lang="it-IT" sz="1700" dirty="0">
                <a:latin typeface="Segoe UI" panose="020B0502040204020203" pitchFamily="34" charset="0"/>
              </a:rPr>
              <a:t>La ricerca contrattuale e la prestazione di servizi di ricerca non sono considerate forme di collaborazione.</a:t>
            </a:r>
            <a:endParaRPr lang="it-IT" sz="1700" dirty="0">
              <a:latin typeface="Arial" panose="020B0604020202020204" pitchFamily="34" charset="0"/>
            </a:endParaRPr>
          </a:p>
          <a:p>
            <a:endParaRPr lang="it-IT" dirty="0"/>
          </a:p>
        </p:txBody>
      </p:sp>
      <p:sp>
        <p:nvSpPr>
          <p:cNvPr id="4" name="Segnaposto numero diapositiva 3"/>
          <p:cNvSpPr>
            <a:spLocks noGrp="1"/>
          </p:cNvSpPr>
          <p:nvPr>
            <p:ph type="sldNum" sz="quarter" idx="5"/>
          </p:nvPr>
        </p:nvSpPr>
        <p:spPr/>
        <p:txBody>
          <a:bodyPr/>
          <a:lstStyle/>
          <a:p>
            <a:fld id="{7B270E89-E3D4-E543-901F-CE8C57EDC9E5}" type="slidenum">
              <a:rPr lang="it-IT" smtClean="0"/>
              <a:t>12</a:t>
            </a:fld>
            <a:endParaRPr lang="it-IT"/>
          </a:p>
        </p:txBody>
      </p:sp>
    </p:spTree>
    <p:extLst>
      <p:ext uri="{BB962C8B-B14F-4D97-AF65-F5344CB8AC3E}">
        <p14:creationId xmlns:p14="http://schemas.microsoft.com/office/powerpoint/2010/main" val="6510802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a:extLst>
              <a:ext uri="{FF2B5EF4-FFF2-40B4-BE49-F238E27FC236}">
                <a16:creationId xmlns:a16="http://schemas.microsoft.com/office/drawing/2014/main" id="{BA8CB5E6-9E3D-4D02-B0CB-3EB04B57D64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a:extLst>
              <a:ext uri="{FF2B5EF4-FFF2-40B4-BE49-F238E27FC236}">
                <a16:creationId xmlns:a16="http://schemas.microsoft.com/office/drawing/2014/main" id="{30BD90E3-56C4-4354-BBE7-471BE30D50D9}"/>
              </a:ext>
            </a:extLst>
          </p:cNvPr>
          <p:cNvSpPr>
            <a:spLocks noGrp="1" noChangeArrowheads="1"/>
          </p:cNvSpPr>
          <p:nvPr>
            <p:ph type="body" idx="1"/>
          </p:nvPr>
        </p:nvSpPr>
        <p:spPr>
          <a:noFill/>
        </p:spPr>
        <p:txBody>
          <a:bodyPr/>
          <a:lstStyle/>
          <a:p>
            <a:pPr eaLnBrk="1" hangingPunct="1">
              <a:spcBef>
                <a:spcPct val="0"/>
              </a:spcBef>
            </a:pPr>
            <a:endParaRPr lang="de-DE" altLang="de-DE"/>
          </a:p>
          <a:p>
            <a:pPr eaLnBrk="1" hangingPunct="1">
              <a:spcBef>
                <a:spcPct val="0"/>
              </a:spcBef>
            </a:pPr>
            <a:endParaRPr lang="de-DE" altLang="de-DE"/>
          </a:p>
        </p:txBody>
      </p:sp>
      <p:sp>
        <p:nvSpPr>
          <p:cNvPr id="31748" name="Foliennummernplatzhalter 3">
            <a:extLst>
              <a:ext uri="{FF2B5EF4-FFF2-40B4-BE49-F238E27FC236}">
                <a16:creationId xmlns:a16="http://schemas.microsoft.com/office/drawing/2014/main" id="{4C615BE2-107A-412E-BB39-C5E1FBBBDDD8}"/>
              </a:ext>
            </a:extLst>
          </p:cNvPr>
          <p:cNvSpPr txBox="1">
            <a:spLocks noGrp="1"/>
          </p:cNvSpPr>
          <p:nvPr/>
        </p:nvSpPr>
        <p:spPr bwMode="auto">
          <a:xfrm>
            <a:off x="5577967" y="7023930"/>
            <a:ext cx="4268615" cy="369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67" tIns="45685" rIns="91367" bIns="45685"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971E24FE-1548-432B-AE13-AEA36F191430}" type="slidenum">
              <a:rPr lang="de-DE" altLang="de-DE">
                <a:latin typeface="Arial" panose="020B0604020202020204" pitchFamily="34" charset="0"/>
              </a:rPr>
              <a:pPr algn="r" eaLnBrk="1" hangingPunct="1">
                <a:spcBef>
                  <a:spcPct val="0"/>
                </a:spcBef>
              </a:pPr>
              <a:t>14</a:t>
            </a:fld>
            <a:endParaRPr lang="de-DE" altLang="de-DE">
              <a:latin typeface="Arial" panose="020B0604020202020204" pitchFamily="34" charset="0"/>
            </a:endParaRPr>
          </a:p>
        </p:txBody>
      </p:sp>
      <p:pic>
        <p:nvPicPr>
          <p:cNvPr id="2" name="Grafik 1">
            <a:extLst>
              <a:ext uri="{FF2B5EF4-FFF2-40B4-BE49-F238E27FC236}">
                <a16:creationId xmlns:a16="http://schemas.microsoft.com/office/drawing/2014/main" id="{66992733-F92E-4E1C-9D61-14A48DCE8558}"/>
              </a:ext>
            </a:extLst>
          </p:cNvPr>
          <p:cNvPicPr>
            <a:picLocks noChangeAspect="1"/>
          </p:cNvPicPr>
          <p:nvPr/>
        </p:nvPicPr>
        <p:blipFill>
          <a:blip r:embed="rId3"/>
          <a:stretch>
            <a:fillRect/>
          </a:stretch>
        </p:blipFill>
        <p:spPr>
          <a:xfrm>
            <a:off x="1281398" y="4322170"/>
            <a:ext cx="6340548" cy="2776515"/>
          </a:xfrm>
          <a:prstGeom prst="rect">
            <a:avLst/>
          </a:prstGeom>
        </p:spPr>
      </p:pic>
    </p:spTree>
    <p:extLst>
      <p:ext uri="{BB962C8B-B14F-4D97-AF65-F5344CB8AC3E}">
        <p14:creationId xmlns:p14="http://schemas.microsoft.com/office/powerpoint/2010/main" val="7244427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1D37AD0E-5F3A-4157-87CA-C449F7B8AE94}" type="slidenum">
              <a:rPr lang="de-DE" altLang="de-DE" smtClean="0"/>
              <a:pPr>
                <a:defRPr/>
              </a:pPr>
              <a:t>15</a:t>
            </a:fld>
            <a:endParaRPr lang="de-DE" altLang="de-DE"/>
          </a:p>
        </p:txBody>
      </p:sp>
    </p:spTree>
    <p:extLst>
      <p:ext uri="{BB962C8B-B14F-4D97-AF65-F5344CB8AC3E}">
        <p14:creationId xmlns:p14="http://schemas.microsoft.com/office/powerpoint/2010/main" val="3065471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952BFD-4055-A029-FF1F-0BFE13955DC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44F99950-1EA5-194A-3DDB-C64100502E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98462641-AA2F-ABE7-BC9B-48E4D0183EBC}"/>
              </a:ext>
            </a:extLst>
          </p:cNvPr>
          <p:cNvSpPr>
            <a:spLocks noGrp="1"/>
          </p:cNvSpPr>
          <p:nvPr>
            <p:ph type="dt" sz="half" idx="10"/>
          </p:nvPr>
        </p:nvSpPr>
        <p:spPr/>
        <p:txBody>
          <a:bodyPr/>
          <a:lstStyle/>
          <a:p>
            <a:fld id="{A231D6C7-189B-3F41-9B7E-4CB9835D1E36}" type="datetime1">
              <a:rPr lang="it-IT" smtClean="0"/>
              <a:t>21/01/2026</a:t>
            </a:fld>
            <a:endParaRPr lang="it-IT"/>
          </a:p>
        </p:txBody>
      </p:sp>
      <p:sp>
        <p:nvSpPr>
          <p:cNvPr id="5" name="Segnaposto piè di pagina 4">
            <a:extLst>
              <a:ext uri="{FF2B5EF4-FFF2-40B4-BE49-F238E27FC236}">
                <a16:creationId xmlns:a16="http://schemas.microsoft.com/office/drawing/2014/main" id="{C333AD45-E577-3FD5-EF8E-38D4C3DFE633}"/>
              </a:ext>
            </a:extLst>
          </p:cNvPr>
          <p:cNvSpPr>
            <a:spLocks noGrp="1"/>
          </p:cNvSpPr>
          <p:nvPr>
            <p:ph type="ftr" sz="quarter" idx="11"/>
          </p:nvPr>
        </p:nvSpPr>
        <p:spPr/>
        <p:txBody>
          <a:bodyPr/>
          <a:lstStyle/>
          <a:p>
            <a:r>
              <a:rPr lang="it-IT"/>
              <a:t>3</a:t>
            </a:r>
          </a:p>
        </p:txBody>
      </p:sp>
      <p:sp>
        <p:nvSpPr>
          <p:cNvPr id="6" name="Segnaposto numero diapositiva 5">
            <a:extLst>
              <a:ext uri="{FF2B5EF4-FFF2-40B4-BE49-F238E27FC236}">
                <a16:creationId xmlns:a16="http://schemas.microsoft.com/office/drawing/2014/main" id="{2D95AB6C-D2C1-803A-9F17-2319578148CF}"/>
              </a:ext>
            </a:extLst>
          </p:cNvPr>
          <p:cNvSpPr>
            <a:spLocks noGrp="1"/>
          </p:cNvSpPr>
          <p:nvPr>
            <p:ph type="sldNum" sz="quarter" idx="12"/>
          </p:nvPr>
        </p:nvSpPr>
        <p:spPr/>
        <p:txBody>
          <a:bodyPr/>
          <a:lstStyle/>
          <a:p>
            <a:fld id="{B3FB540A-2D39-4F40-84B9-4BA10FE2F7A9}" type="slidenum">
              <a:rPr lang="it-IT" smtClean="0"/>
              <a:t>‹N›</a:t>
            </a:fld>
            <a:endParaRPr lang="it-IT"/>
          </a:p>
        </p:txBody>
      </p:sp>
    </p:spTree>
    <p:extLst>
      <p:ext uri="{BB962C8B-B14F-4D97-AF65-F5344CB8AC3E}">
        <p14:creationId xmlns:p14="http://schemas.microsoft.com/office/powerpoint/2010/main" val="1785085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CC0A79-46BF-D90E-E862-655EE6668E85}"/>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F889925-585E-85E1-C94B-06189B338A3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B4896AE-D310-5238-7EDB-67ABA19A8CED}"/>
              </a:ext>
            </a:extLst>
          </p:cNvPr>
          <p:cNvSpPr>
            <a:spLocks noGrp="1"/>
          </p:cNvSpPr>
          <p:nvPr>
            <p:ph type="dt" sz="half" idx="10"/>
          </p:nvPr>
        </p:nvSpPr>
        <p:spPr/>
        <p:txBody>
          <a:bodyPr/>
          <a:lstStyle/>
          <a:p>
            <a:fld id="{CC3F3605-E0D9-8D46-9621-5735DF802639}" type="datetime1">
              <a:rPr lang="it-IT" smtClean="0"/>
              <a:t>21/01/2026</a:t>
            </a:fld>
            <a:endParaRPr lang="it-IT"/>
          </a:p>
        </p:txBody>
      </p:sp>
      <p:sp>
        <p:nvSpPr>
          <p:cNvPr id="5" name="Segnaposto piè di pagina 4">
            <a:extLst>
              <a:ext uri="{FF2B5EF4-FFF2-40B4-BE49-F238E27FC236}">
                <a16:creationId xmlns:a16="http://schemas.microsoft.com/office/drawing/2014/main" id="{5235AC24-1380-96AA-E115-2A572236D7AE}"/>
              </a:ext>
            </a:extLst>
          </p:cNvPr>
          <p:cNvSpPr>
            <a:spLocks noGrp="1"/>
          </p:cNvSpPr>
          <p:nvPr>
            <p:ph type="ftr" sz="quarter" idx="11"/>
          </p:nvPr>
        </p:nvSpPr>
        <p:spPr/>
        <p:txBody>
          <a:bodyPr/>
          <a:lstStyle/>
          <a:p>
            <a:r>
              <a:rPr lang="it-IT"/>
              <a:t>3</a:t>
            </a:r>
          </a:p>
        </p:txBody>
      </p:sp>
      <p:sp>
        <p:nvSpPr>
          <p:cNvPr id="6" name="Segnaposto numero diapositiva 5">
            <a:extLst>
              <a:ext uri="{FF2B5EF4-FFF2-40B4-BE49-F238E27FC236}">
                <a16:creationId xmlns:a16="http://schemas.microsoft.com/office/drawing/2014/main" id="{7ED66690-F657-0123-B834-39D00C16BD09}"/>
              </a:ext>
            </a:extLst>
          </p:cNvPr>
          <p:cNvSpPr>
            <a:spLocks noGrp="1"/>
          </p:cNvSpPr>
          <p:nvPr>
            <p:ph type="sldNum" sz="quarter" idx="12"/>
          </p:nvPr>
        </p:nvSpPr>
        <p:spPr/>
        <p:txBody>
          <a:bodyPr/>
          <a:lstStyle/>
          <a:p>
            <a:fld id="{B3FB540A-2D39-4F40-84B9-4BA10FE2F7A9}" type="slidenum">
              <a:rPr lang="it-IT" smtClean="0"/>
              <a:t>‹N›</a:t>
            </a:fld>
            <a:endParaRPr lang="it-IT"/>
          </a:p>
        </p:txBody>
      </p:sp>
    </p:spTree>
    <p:extLst>
      <p:ext uri="{BB962C8B-B14F-4D97-AF65-F5344CB8AC3E}">
        <p14:creationId xmlns:p14="http://schemas.microsoft.com/office/powerpoint/2010/main" val="1307445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F2F768C4-C5AB-3867-2E30-D6CCD0AE6F65}"/>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4A7F226-5E7B-6AFD-BFD5-B91954CF7F5A}"/>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80CD5A0-4B42-9822-3F1D-F75E532A8DB0}"/>
              </a:ext>
            </a:extLst>
          </p:cNvPr>
          <p:cNvSpPr>
            <a:spLocks noGrp="1"/>
          </p:cNvSpPr>
          <p:nvPr>
            <p:ph type="dt" sz="half" idx="10"/>
          </p:nvPr>
        </p:nvSpPr>
        <p:spPr/>
        <p:txBody>
          <a:bodyPr/>
          <a:lstStyle/>
          <a:p>
            <a:fld id="{158C2245-A2D3-4049-B34E-6CCA9B088122}" type="datetime1">
              <a:rPr lang="it-IT" smtClean="0"/>
              <a:t>21/01/2026</a:t>
            </a:fld>
            <a:endParaRPr lang="it-IT"/>
          </a:p>
        </p:txBody>
      </p:sp>
      <p:sp>
        <p:nvSpPr>
          <p:cNvPr id="5" name="Segnaposto piè di pagina 4">
            <a:extLst>
              <a:ext uri="{FF2B5EF4-FFF2-40B4-BE49-F238E27FC236}">
                <a16:creationId xmlns:a16="http://schemas.microsoft.com/office/drawing/2014/main" id="{861AAF4A-3C0F-FB7A-19B8-E47FC871DCCF}"/>
              </a:ext>
            </a:extLst>
          </p:cNvPr>
          <p:cNvSpPr>
            <a:spLocks noGrp="1"/>
          </p:cNvSpPr>
          <p:nvPr>
            <p:ph type="ftr" sz="quarter" idx="11"/>
          </p:nvPr>
        </p:nvSpPr>
        <p:spPr/>
        <p:txBody>
          <a:bodyPr/>
          <a:lstStyle/>
          <a:p>
            <a:r>
              <a:rPr lang="it-IT"/>
              <a:t>3</a:t>
            </a:r>
          </a:p>
        </p:txBody>
      </p:sp>
      <p:sp>
        <p:nvSpPr>
          <p:cNvPr id="6" name="Segnaposto numero diapositiva 5">
            <a:extLst>
              <a:ext uri="{FF2B5EF4-FFF2-40B4-BE49-F238E27FC236}">
                <a16:creationId xmlns:a16="http://schemas.microsoft.com/office/drawing/2014/main" id="{41D8B9F9-DFB0-1E7B-F062-4E69AEFE9DFD}"/>
              </a:ext>
            </a:extLst>
          </p:cNvPr>
          <p:cNvSpPr>
            <a:spLocks noGrp="1"/>
          </p:cNvSpPr>
          <p:nvPr>
            <p:ph type="sldNum" sz="quarter" idx="12"/>
          </p:nvPr>
        </p:nvSpPr>
        <p:spPr/>
        <p:txBody>
          <a:bodyPr/>
          <a:lstStyle/>
          <a:p>
            <a:fld id="{B3FB540A-2D39-4F40-84B9-4BA10FE2F7A9}" type="slidenum">
              <a:rPr lang="it-IT" smtClean="0"/>
              <a:t>‹N›</a:t>
            </a:fld>
            <a:endParaRPr lang="it-IT"/>
          </a:p>
        </p:txBody>
      </p:sp>
    </p:spTree>
    <p:extLst>
      <p:ext uri="{BB962C8B-B14F-4D97-AF65-F5344CB8AC3E}">
        <p14:creationId xmlns:p14="http://schemas.microsoft.com/office/powerpoint/2010/main" val="1382384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9C51C2-1FAB-D8CF-159A-76371DE16DF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0E656B9-E85E-2F25-794F-A9F92A8E74D8}"/>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D08CCDB-589E-8A19-99BA-F73F4EFE9F49}"/>
              </a:ext>
            </a:extLst>
          </p:cNvPr>
          <p:cNvSpPr>
            <a:spLocks noGrp="1"/>
          </p:cNvSpPr>
          <p:nvPr>
            <p:ph type="dt" sz="half" idx="10"/>
          </p:nvPr>
        </p:nvSpPr>
        <p:spPr/>
        <p:txBody>
          <a:bodyPr/>
          <a:lstStyle/>
          <a:p>
            <a:fld id="{0078536F-71ED-1C49-AF31-84D3C26CD56F}" type="datetime1">
              <a:rPr lang="it-IT" smtClean="0"/>
              <a:t>21/01/2026</a:t>
            </a:fld>
            <a:endParaRPr lang="it-IT"/>
          </a:p>
        </p:txBody>
      </p:sp>
      <p:sp>
        <p:nvSpPr>
          <p:cNvPr id="5" name="Segnaposto piè di pagina 4">
            <a:extLst>
              <a:ext uri="{FF2B5EF4-FFF2-40B4-BE49-F238E27FC236}">
                <a16:creationId xmlns:a16="http://schemas.microsoft.com/office/drawing/2014/main" id="{ED24FBD0-76F8-4DB5-FF26-7445E3ED9422}"/>
              </a:ext>
            </a:extLst>
          </p:cNvPr>
          <p:cNvSpPr>
            <a:spLocks noGrp="1"/>
          </p:cNvSpPr>
          <p:nvPr>
            <p:ph type="ftr" sz="quarter" idx="11"/>
          </p:nvPr>
        </p:nvSpPr>
        <p:spPr/>
        <p:txBody>
          <a:bodyPr/>
          <a:lstStyle/>
          <a:p>
            <a:r>
              <a:rPr lang="it-IT"/>
              <a:t>3</a:t>
            </a:r>
          </a:p>
        </p:txBody>
      </p:sp>
      <p:sp>
        <p:nvSpPr>
          <p:cNvPr id="6" name="Segnaposto numero diapositiva 5">
            <a:extLst>
              <a:ext uri="{FF2B5EF4-FFF2-40B4-BE49-F238E27FC236}">
                <a16:creationId xmlns:a16="http://schemas.microsoft.com/office/drawing/2014/main" id="{012CFBB4-E0C9-4840-E45B-443B7C4066DD}"/>
              </a:ext>
            </a:extLst>
          </p:cNvPr>
          <p:cNvSpPr>
            <a:spLocks noGrp="1"/>
          </p:cNvSpPr>
          <p:nvPr>
            <p:ph type="sldNum" sz="quarter" idx="12"/>
          </p:nvPr>
        </p:nvSpPr>
        <p:spPr/>
        <p:txBody>
          <a:bodyPr/>
          <a:lstStyle/>
          <a:p>
            <a:fld id="{B3FB540A-2D39-4F40-84B9-4BA10FE2F7A9}" type="slidenum">
              <a:rPr lang="it-IT" smtClean="0"/>
              <a:t>‹N›</a:t>
            </a:fld>
            <a:endParaRPr lang="it-IT"/>
          </a:p>
        </p:txBody>
      </p:sp>
    </p:spTree>
    <p:extLst>
      <p:ext uri="{BB962C8B-B14F-4D97-AF65-F5344CB8AC3E}">
        <p14:creationId xmlns:p14="http://schemas.microsoft.com/office/powerpoint/2010/main" val="4262128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0722BD-187A-93C0-647E-3A89749BC26C}"/>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C0211CEF-17DC-ABDD-12AF-9D2AA6748E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BA47B644-A71D-AA82-8113-141609A8B0C7}"/>
              </a:ext>
            </a:extLst>
          </p:cNvPr>
          <p:cNvSpPr>
            <a:spLocks noGrp="1"/>
          </p:cNvSpPr>
          <p:nvPr>
            <p:ph type="dt" sz="half" idx="10"/>
          </p:nvPr>
        </p:nvSpPr>
        <p:spPr/>
        <p:txBody>
          <a:bodyPr/>
          <a:lstStyle/>
          <a:p>
            <a:fld id="{04914574-0ADA-5343-A04D-36EC1FE30B4F}" type="datetime1">
              <a:rPr lang="it-IT" smtClean="0"/>
              <a:t>21/01/2026</a:t>
            </a:fld>
            <a:endParaRPr lang="it-IT"/>
          </a:p>
        </p:txBody>
      </p:sp>
      <p:sp>
        <p:nvSpPr>
          <p:cNvPr id="5" name="Segnaposto piè di pagina 4">
            <a:extLst>
              <a:ext uri="{FF2B5EF4-FFF2-40B4-BE49-F238E27FC236}">
                <a16:creationId xmlns:a16="http://schemas.microsoft.com/office/drawing/2014/main" id="{5C5F9D25-4451-54EA-07B0-690926BD06D5}"/>
              </a:ext>
            </a:extLst>
          </p:cNvPr>
          <p:cNvSpPr>
            <a:spLocks noGrp="1"/>
          </p:cNvSpPr>
          <p:nvPr>
            <p:ph type="ftr" sz="quarter" idx="11"/>
          </p:nvPr>
        </p:nvSpPr>
        <p:spPr/>
        <p:txBody>
          <a:bodyPr/>
          <a:lstStyle/>
          <a:p>
            <a:r>
              <a:rPr lang="it-IT"/>
              <a:t>3</a:t>
            </a:r>
          </a:p>
        </p:txBody>
      </p:sp>
      <p:sp>
        <p:nvSpPr>
          <p:cNvPr id="6" name="Segnaposto numero diapositiva 5">
            <a:extLst>
              <a:ext uri="{FF2B5EF4-FFF2-40B4-BE49-F238E27FC236}">
                <a16:creationId xmlns:a16="http://schemas.microsoft.com/office/drawing/2014/main" id="{F99F6EEB-4C72-4FF9-AF85-AA0402505863}"/>
              </a:ext>
            </a:extLst>
          </p:cNvPr>
          <p:cNvSpPr>
            <a:spLocks noGrp="1"/>
          </p:cNvSpPr>
          <p:nvPr>
            <p:ph type="sldNum" sz="quarter" idx="12"/>
          </p:nvPr>
        </p:nvSpPr>
        <p:spPr/>
        <p:txBody>
          <a:bodyPr/>
          <a:lstStyle/>
          <a:p>
            <a:fld id="{B3FB540A-2D39-4F40-84B9-4BA10FE2F7A9}" type="slidenum">
              <a:rPr lang="it-IT" smtClean="0"/>
              <a:t>‹N›</a:t>
            </a:fld>
            <a:endParaRPr lang="it-IT"/>
          </a:p>
        </p:txBody>
      </p:sp>
    </p:spTree>
    <p:extLst>
      <p:ext uri="{BB962C8B-B14F-4D97-AF65-F5344CB8AC3E}">
        <p14:creationId xmlns:p14="http://schemas.microsoft.com/office/powerpoint/2010/main" val="4165655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8F83EE-EBB8-7B9E-BEE4-204B19DD16E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785EAD6-76B2-C449-DBB6-4F1B7FC2FA6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46A9CC74-66C1-0C95-0053-A9FEFDD7B1E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79339542-7798-6E7D-C1D4-631CAD5385EF}"/>
              </a:ext>
            </a:extLst>
          </p:cNvPr>
          <p:cNvSpPr>
            <a:spLocks noGrp="1"/>
          </p:cNvSpPr>
          <p:nvPr>
            <p:ph type="dt" sz="half" idx="10"/>
          </p:nvPr>
        </p:nvSpPr>
        <p:spPr/>
        <p:txBody>
          <a:bodyPr/>
          <a:lstStyle/>
          <a:p>
            <a:fld id="{EC00DC38-2E25-D445-8B01-35D0017E8669}" type="datetime1">
              <a:rPr lang="it-IT" smtClean="0"/>
              <a:t>21/01/2026</a:t>
            </a:fld>
            <a:endParaRPr lang="it-IT"/>
          </a:p>
        </p:txBody>
      </p:sp>
      <p:sp>
        <p:nvSpPr>
          <p:cNvPr id="6" name="Segnaposto piè di pagina 5">
            <a:extLst>
              <a:ext uri="{FF2B5EF4-FFF2-40B4-BE49-F238E27FC236}">
                <a16:creationId xmlns:a16="http://schemas.microsoft.com/office/drawing/2014/main" id="{302BB527-4476-EABF-CB8E-0E40B4349C8D}"/>
              </a:ext>
            </a:extLst>
          </p:cNvPr>
          <p:cNvSpPr>
            <a:spLocks noGrp="1"/>
          </p:cNvSpPr>
          <p:nvPr>
            <p:ph type="ftr" sz="quarter" idx="11"/>
          </p:nvPr>
        </p:nvSpPr>
        <p:spPr/>
        <p:txBody>
          <a:bodyPr/>
          <a:lstStyle/>
          <a:p>
            <a:r>
              <a:rPr lang="it-IT"/>
              <a:t>3</a:t>
            </a:r>
          </a:p>
        </p:txBody>
      </p:sp>
      <p:sp>
        <p:nvSpPr>
          <p:cNvPr id="7" name="Segnaposto numero diapositiva 6">
            <a:extLst>
              <a:ext uri="{FF2B5EF4-FFF2-40B4-BE49-F238E27FC236}">
                <a16:creationId xmlns:a16="http://schemas.microsoft.com/office/drawing/2014/main" id="{7CEAE4C7-1AB8-FFB6-C300-CA479BE7A6F8}"/>
              </a:ext>
            </a:extLst>
          </p:cNvPr>
          <p:cNvSpPr>
            <a:spLocks noGrp="1"/>
          </p:cNvSpPr>
          <p:nvPr>
            <p:ph type="sldNum" sz="quarter" idx="12"/>
          </p:nvPr>
        </p:nvSpPr>
        <p:spPr/>
        <p:txBody>
          <a:bodyPr/>
          <a:lstStyle/>
          <a:p>
            <a:fld id="{B3FB540A-2D39-4F40-84B9-4BA10FE2F7A9}" type="slidenum">
              <a:rPr lang="it-IT" smtClean="0"/>
              <a:t>‹N›</a:t>
            </a:fld>
            <a:endParaRPr lang="it-IT"/>
          </a:p>
        </p:txBody>
      </p:sp>
    </p:spTree>
    <p:extLst>
      <p:ext uri="{BB962C8B-B14F-4D97-AF65-F5344CB8AC3E}">
        <p14:creationId xmlns:p14="http://schemas.microsoft.com/office/powerpoint/2010/main" val="513374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4478AC-3837-3C6F-7649-30BA37799CE7}"/>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E894B38-808C-E6F5-239F-0150D4F35A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F0DADFB7-0821-88E3-0711-CBAD901AD67F}"/>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921184FC-6132-C60D-66CD-CC5816B0AD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D8FF7C45-0DED-2FB8-AA90-9195237F86F8}"/>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71275E32-2CEC-1AC8-338D-A122DE9F9FE8}"/>
              </a:ext>
            </a:extLst>
          </p:cNvPr>
          <p:cNvSpPr>
            <a:spLocks noGrp="1"/>
          </p:cNvSpPr>
          <p:nvPr>
            <p:ph type="dt" sz="half" idx="10"/>
          </p:nvPr>
        </p:nvSpPr>
        <p:spPr/>
        <p:txBody>
          <a:bodyPr/>
          <a:lstStyle/>
          <a:p>
            <a:fld id="{F006AAD0-89BE-EB44-9B49-1977E651A529}" type="datetime1">
              <a:rPr lang="it-IT" smtClean="0"/>
              <a:t>21/01/2026</a:t>
            </a:fld>
            <a:endParaRPr lang="it-IT"/>
          </a:p>
        </p:txBody>
      </p:sp>
      <p:sp>
        <p:nvSpPr>
          <p:cNvPr id="8" name="Segnaposto piè di pagina 7">
            <a:extLst>
              <a:ext uri="{FF2B5EF4-FFF2-40B4-BE49-F238E27FC236}">
                <a16:creationId xmlns:a16="http://schemas.microsoft.com/office/drawing/2014/main" id="{78587826-78FB-F8F2-0554-40E49DDF83F6}"/>
              </a:ext>
            </a:extLst>
          </p:cNvPr>
          <p:cNvSpPr>
            <a:spLocks noGrp="1"/>
          </p:cNvSpPr>
          <p:nvPr>
            <p:ph type="ftr" sz="quarter" idx="11"/>
          </p:nvPr>
        </p:nvSpPr>
        <p:spPr/>
        <p:txBody>
          <a:bodyPr/>
          <a:lstStyle/>
          <a:p>
            <a:r>
              <a:rPr lang="it-IT"/>
              <a:t>3</a:t>
            </a:r>
          </a:p>
        </p:txBody>
      </p:sp>
      <p:sp>
        <p:nvSpPr>
          <p:cNvPr id="9" name="Segnaposto numero diapositiva 8">
            <a:extLst>
              <a:ext uri="{FF2B5EF4-FFF2-40B4-BE49-F238E27FC236}">
                <a16:creationId xmlns:a16="http://schemas.microsoft.com/office/drawing/2014/main" id="{83084EC8-FD8C-547D-2CFF-B6BAB490B722}"/>
              </a:ext>
            </a:extLst>
          </p:cNvPr>
          <p:cNvSpPr>
            <a:spLocks noGrp="1"/>
          </p:cNvSpPr>
          <p:nvPr>
            <p:ph type="sldNum" sz="quarter" idx="12"/>
          </p:nvPr>
        </p:nvSpPr>
        <p:spPr/>
        <p:txBody>
          <a:bodyPr/>
          <a:lstStyle/>
          <a:p>
            <a:fld id="{B3FB540A-2D39-4F40-84B9-4BA10FE2F7A9}" type="slidenum">
              <a:rPr lang="it-IT" smtClean="0"/>
              <a:t>‹N›</a:t>
            </a:fld>
            <a:endParaRPr lang="it-IT"/>
          </a:p>
        </p:txBody>
      </p:sp>
    </p:spTree>
    <p:extLst>
      <p:ext uri="{BB962C8B-B14F-4D97-AF65-F5344CB8AC3E}">
        <p14:creationId xmlns:p14="http://schemas.microsoft.com/office/powerpoint/2010/main" val="1304651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9ACC56-4BC1-3AD8-EABD-27C238A5B5A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C1528F8-D5FF-9CA9-970E-6CBE15A610B6}"/>
              </a:ext>
            </a:extLst>
          </p:cNvPr>
          <p:cNvSpPr>
            <a:spLocks noGrp="1"/>
          </p:cNvSpPr>
          <p:nvPr>
            <p:ph type="dt" sz="half" idx="10"/>
          </p:nvPr>
        </p:nvSpPr>
        <p:spPr/>
        <p:txBody>
          <a:bodyPr/>
          <a:lstStyle/>
          <a:p>
            <a:fld id="{A975AF3E-4B42-A24F-AA0C-80D745E821CB}" type="datetime1">
              <a:rPr lang="it-IT" smtClean="0"/>
              <a:t>21/01/2026</a:t>
            </a:fld>
            <a:endParaRPr lang="it-IT"/>
          </a:p>
        </p:txBody>
      </p:sp>
      <p:sp>
        <p:nvSpPr>
          <p:cNvPr id="4" name="Segnaposto piè di pagina 3">
            <a:extLst>
              <a:ext uri="{FF2B5EF4-FFF2-40B4-BE49-F238E27FC236}">
                <a16:creationId xmlns:a16="http://schemas.microsoft.com/office/drawing/2014/main" id="{5E951743-833A-30F9-07D3-A749A73E7A31}"/>
              </a:ext>
            </a:extLst>
          </p:cNvPr>
          <p:cNvSpPr>
            <a:spLocks noGrp="1"/>
          </p:cNvSpPr>
          <p:nvPr>
            <p:ph type="ftr" sz="quarter" idx="11"/>
          </p:nvPr>
        </p:nvSpPr>
        <p:spPr/>
        <p:txBody>
          <a:bodyPr/>
          <a:lstStyle/>
          <a:p>
            <a:r>
              <a:rPr lang="it-IT"/>
              <a:t>3</a:t>
            </a:r>
          </a:p>
        </p:txBody>
      </p:sp>
      <p:sp>
        <p:nvSpPr>
          <p:cNvPr id="5" name="Segnaposto numero diapositiva 4">
            <a:extLst>
              <a:ext uri="{FF2B5EF4-FFF2-40B4-BE49-F238E27FC236}">
                <a16:creationId xmlns:a16="http://schemas.microsoft.com/office/drawing/2014/main" id="{85AD8BF6-56D4-5B1C-1AB8-FB714A3CD4B7}"/>
              </a:ext>
            </a:extLst>
          </p:cNvPr>
          <p:cNvSpPr>
            <a:spLocks noGrp="1"/>
          </p:cNvSpPr>
          <p:nvPr>
            <p:ph type="sldNum" sz="quarter" idx="12"/>
          </p:nvPr>
        </p:nvSpPr>
        <p:spPr/>
        <p:txBody>
          <a:bodyPr/>
          <a:lstStyle/>
          <a:p>
            <a:fld id="{B3FB540A-2D39-4F40-84B9-4BA10FE2F7A9}" type="slidenum">
              <a:rPr lang="it-IT" smtClean="0"/>
              <a:t>‹N›</a:t>
            </a:fld>
            <a:endParaRPr lang="it-IT"/>
          </a:p>
        </p:txBody>
      </p:sp>
    </p:spTree>
    <p:extLst>
      <p:ext uri="{BB962C8B-B14F-4D97-AF65-F5344CB8AC3E}">
        <p14:creationId xmlns:p14="http://schemas.microsoft.com/office/powerpoint/2010/main" val="849179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0050D9D-7873-8B94-1883-7C1FA4164FDD}"/>
              </a:ext>
            </a:extLst>
          </p:cNvPr>
          <p:cNvSpPr>
            <a:spLocks noGrp="1"/>
          </p:cNvSpPr>
          <p:nvPr>
            <p:ph type="dt" sz="half" idx="10"/>
          </p:nvPr>
        </p:nvSpPr>
        <p:spPr/>
        <p:txBody>
          <a:bodyPr/>
          <a:lstStyle/>
          <a:p>
            <a:fld id="{569E9E6B-8713-BD4D-83EA-9E2FB298FCF6}" type="datetime1">
              <a:rPr lang="it-IT" smtClean="0"/>
              <a:t>21/01/2026</a:t>
            </a:fld>
            <a:endParaRPr lang="it-IT"/>
          </a:p>
        </p:txBody>
      </p:sp>
      <p:sp>
        <p:nvSpPr>
          <p:cNvPr id="3" name="Segnaposto piè di pagina 2">
            <a:extLst>
              <a:ext uri="{FF2B5EF4-FFF2-40B4-BE49-F238E27FC236}">
                <a16:creationId xmlns:a16="http://schemas.microsoft.com/office/drawing/2014/main" id="{5AC35896-73E6-8FFA-A2E0-2989136D8021}"/>
              </a:ext>
            </a:extLst>
          </p:cNvPr>
          <p:cNvSpPr>
            <a:spLocks noGrp="1"/>
          </p:cNvSpPr>
          <p:nvPr>
            <p:ph type="ftr" sz="quarter" idx="11"/>
          </p:nvPr>
        </p:nvSpPr>
        <p:spPr/>
        <p:txBody>
          <a:bodyPr/>
          <a:lstStyle/>
          <a:p>
            <a:r>
              <a:rPr lang="it-IT"/>
              <a:t>3</a:t>
            </a:r>
          </a:p>
        </p:txBody>
      </p:sp>
      <p:sp>
        <p:nvSpPr>
          <p:cNvPr id="4" name="Segnaposto numero diapositiva 3">
            <a:extLst>
              <a:ext uri="{FF2B5EF4-FFF2-40B4-BE49-F238E27FC236}">
                <a16:creationId xmlns:a16="http://schemas.microsoft.com/office/drawing/2014/main" id="{36E1A797-72E9-926D-FE00-13F303712EEF}"/>
              </a:ext>
            </a:extLst>
          </p:cNvPr>
          <p:cNvSpPr>
            <a:spLocks noGrp="1"/>
          </p:cNvSpPr>
          <p:nvPr>
            <p:ph type="sldNum" sz="quarter" idx="12"/>
          </p:nvPr>
        </p:nvSpPr>
        <p:spPr/>
        <p:txBody>
          <a:bodyPr/>
          <a:lstStyle/>
          <a:p>
            <a:fld id="{B3FB540A-2D39-4F40-84B9-4BA10FE2F7A9}" type="slidenum">
              <a:rPr lang="it-IT" smtClean="0"/>
              <a:t>‹N›</a:t>
            </a:fld>
            <a:endParaRPr lang="it-IT"/>
          </a:p>
        </p:txBody>
      </p:sp>
    </p:spTree>
    <p:extLst>
      <p:ext uri="{BB962C8B-B14F-4D97-AF65-F5344CB8AC3E}">
        <p14:creationId xmlns:p14="http://schemas.microsoft.com/office/powerpoint/2010/main" val="2813401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43CD0F-7787-0D67-8EF6-029E532EDCA1}"/>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FDA710F-834F-BFE0-E574-5B5B2D7498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556264D9-33CD-F297-C765-A767AA6C69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EF49878-C482-B44C-86F9-76F62D7CB211}"/>
              </a:ext>
            </a:extLst>
          </p:cNvPr>
          <p:cNvSpPr>
            <a:spLocks noGrp="1"/>
          </p:cNvSpPr>
          <p:nvPr>
            <p:ph type="dt" sz="half" idx="10"/>
          </p:nvPr>
        </p:nvSpPr>
        <p:spPr/>
        <p:txBody>
          <a:bodyPr/>
          <a:lstStyle/>
          <a:p>
            <a:fld id="{AA2EA60A-4A89-3248-B975-3C2BA5FE42D1}" type="datetime1">
              <a:rPr lang="it-IT" smtClean="0"/>
              <a:t>21/01/2026</a:t>
            </a:fld>
            <a:endParaRPr lang="it-IT"/>
          </a:p>
        </p:txBody>
      </p:sp>
      <p:sp>
        <p:nvSpPr>
          <p:cNvPr id="6" name="Segnaposto piè di pagina 5">
            <a:extLst>
              <a:ext uri="{FF2B5EF4-FFF2-40B4-BE49-F238E27FC236}">
                <a16:creationId xmlns:a16="http://schemas.microsoft.com/office/drawing/2014/main" id="{8B133EA6-FBC5-8125-6E16-6949A8CD3901}"/>
              </a:ext>
            </a:extLst>
          </p:cNvPr>
          <p:cNvSpPr>
            <a:spLocks noGrp="1"/>
          </p:cNvSpPr>
          <p:nvPr>
            <p:ph type="ftr" sz="quarter" idx="11"/>
          </p:nvPr>
        </p:nvSpPr>
        <p:spPr/>
        <p:txBody>
          <a:bodyPr/>
          <a:lstStyle/>
          <a:p>
            <a:r>
              <a:rPr lang="it-IT"/>
              <a:t>3</a:t>
            </a:r>
          </a:p>
        </p:txBody>
      </p:sp>
      <p:sp>
        <p:nvSpPr>
          <p:cNvPr id="7" name="Segnaposto numero diapositiva 6">
            <a:extLst>
              <a:ext uri="{FF2B5EF4-FFF2-40B4-BE49-F238E27FC236}">
                <a16:creationId xmlns:a16="http://schemas.microsoft.com/office/drawing/2014/main" id="{FF860A3F-19D3-EE76-F562-EAF13A2AC679}"/>
              </a:ext>
            </a:extLst>
          </p:cNvPr>
          <p:cNvSpPr>
            <a:spLocks noGrp="1"/>
          </p:cNvSpPr>
          <p:nvPr>
            <p:ph type="sldNum" sz="quarter" idx="12"/>
          </p:nvPr>
        </p:nvSpPr>
        <p:spPr/>
        <p:txBody>
          <a:bodyPr/>
          <a:lstStyle/>
          <a:p>
            <a:fld id="{B3FB540A-2D39-4F40-84B9-4BA10FE2F7A9}" type="slidenum">
              <a:rPr lang="it-IT" smtClean="0"/>
              <a:t>‹N›</a:t>
            </a:fld>
            <a:endParaRPr lang="it-IT"/>
          </a:p>
        </p:txBody>
      </p:sp>
    </p:spTree>
    <p:extLst>
      <p:ext uri="{BB962C8B-B14F-4D97-AF65-F5344CB8AC3E}">
        <p14:creationId xmlns:p14="http://schemas.microsoft.com/office/powerpoint/2010/main" val="3569763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BB39D0-523B-515C-704D-C9162C45C79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9C53C6A-40FB-A705-EEA1-71A2640F2A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C8CDA71E-9074-412D-5545-CA1F1DA63B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4411EE3-D5E6-F9D3-AFEB-D97B55C466C3}"/>
              </a:ext>
            </a:extLst>
          </p:cNvPr>
          <p:cNvSpPr>
            <a:spLocks noGrp="1"/>
          </p:cNvSpPr>
          <p:nvPr>
            <p:ph type="dt" sz="half" idx="10"/>
          </p:nvPr>
        </p:nvSpPr>
        <p:spPr/>
        <p:txBody>
          <a:bodyPr/>
          <a:lstStyle/>
          <a:p>
            <a:fld id="{55ABDD62-419D-B94C-AA3F-0EACC13AAAA2}" type="datetime1">
              <a:rPr lang="it-IT" smtClean="0"/>
              <a:t>21/01/2026</a:t>
            </a:fld>
            <a:endParaRPr lang="it-IT"/>
          </a:p>
        </p:txBody>
      </p:sp>
      <p:sp>
        <p:nvSpPr>
          <p:cNvPr id="6" name="Segnaposto piè di pagina 5">
            <a:extLst>
              <a:ext uri="{FF2B5EF4-FFF2-40B4-BE49-F238E27FC236}">
                <a16:creationId xmlns:a16="http://schemas.microsoft.com/office/drawing/2014/main" id="{058998B1-D6D3-35F9-2E82-6A1F75FFB61F}"/>
              </a:ext>
            </a:extLst>
          </p:cNvPr>
          <p:cNvSpPr>
            <a:spLocks noGrp="1"/>
          </p:cNvSpPr>
          <p:nvPr>
            <p:ph type="ftr" sz="quarter" idx="11"/>
          </p:nvPr>
        </p:nvSpPr>
        <p:spPr/>
        <p:txBody>
          <a:bodyPr/>
          <a:lstStyle/>
          <a:p>
            <a:r>
              <a:rPr lang="it-IT"/>
              <a:t>3</a:t>
            </a:r>
          </a:p>
        </p:txBody>
      </p:sp>
      <p:sp>
        <p:nvSpPr>
          <p:cNvPr id="7" name="Segnaposto numero diapositiva 6">
            <a:extLst>
              <a:ext uri="{FF2B5EF4-FFF2-40B4-BE49-F238E27FC236}">
                <a16:creationId xmlns:a16="http://schemas.microsoft.com/office/drawing/2014/main" id="{D7B3245D-57C5-1318-3F17-81E4444E39D3}"/>
              </a:ext>
            </a:extLst>
          </p:cNvPr>
          <p:cNvSpPr>
            <a:spLocks noGrp="1"/>
          </p:cNvSpPr>
          <p:nvPr>
            <p:ph type="sldNum" sz="quarter" idx="12"/>
          </p:nvPr>
        </p:nvSpPr>
        <p:spPr/>
        <p:txBody>
          <a:bodyPr/>
          <a:lstStyle/>
          <a:p>
            <a:fld id="{B3FB540A-2D39-4F40-84B9-4BA10FE2F7A9}" type="slidenum">
              <a:rPr lang="it-IT" smtClean="0"/>
              <a:t>‹N›</a:t>
            </a:fld>
            <a:endParaRPr lang="it-IT"/>
          </a:p>
        </p:txBody>
      </p:sp>
    </p:spTree>
    <p:extLst>
      <p:ext uri="{BB962C8B-B14F-4D97-AF65-F5344CB8AC3E}">
        <p14:creationId xmlns:p14="http://schemas.microsoft.com/office/powerpoint/2010/main" val="2707108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CD11A3D-4BCA-B8EA-E4C4-1C9A4FA074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BB04A2C-5EA3-A75E-D9B0-3450B85E0E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151AFC6-5B2E-510E-B450-24E0CF7E88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BE8738-AE2F-FD43-B448-A11FE3FB974F}" type="datetime1">
              <a:rPr lang="it-IT" smtClean="0"/>
              <a:t>21/01/2026</a:t>
            </a:fld>
            <a:endParaRPr lang="it-IT"/>
          </a:p>
        </p:txBody>
      </p:sp>
      <p:sp>
        <p:nvSpPr>
          <p:cNvPr id="5" name="Segnaposto piè di pagina 4">
            <a:extLst>
              <a:ext uri="{FF2B5EF4-FFF2-40B4-BE49-F238E27FC236}">
                <a16:creationId xmlns:a16="http://schemas.microsoft.com/office/drawing/2014/main" id="{EDA13EBD-0F0A-ED7B-BE27-AE36EE1CF8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a:t>3</a:t>
            </a:r>
          </a:p>
        </p:txBody>
      </p:sp>
      <p:sp>
        <p:nvSpPr>
          <p:cNvPr id="6" name="Segnaposto numero diapositiva 5">
            <a:extLst>
              <a:ext uri="{FF2B5EF4-FFF2-40B4-BE49-F238E27FC236}">
                <a16:creationId xmlns:a16="http://schemas.microsoft.com/office/drawing/2014/main" id="{8E7259B2-EA9E-7C4B-5E18-E39660749A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FB540A-2D39-4F40-84B9-4BA10FE2F7A9}" type="slidenum">
              <a:rPr lang="it-IT" smtClean="0"/>
              <a:t>‹N›</a:t>
            </a:fld>
            <a:endParaRPr lang="it-IT"/>
          </a:p>
        </p:txBody>
      </p:sp>
    </p:spTree>
    <p:extLst>
      <p:ext uri="{BB962C8B-B14F-4D97-AF65-F5344CB8AC3E}">
        <p14:creationId xmlns:p14="http://schemas.microsoft.com/office/powerpoint/2010/main" val="600375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8" Type="http://schemas.microsoft.com/office/2007/relationships/diagramDrawing" Target="../diagrams/drawing2.xml"/><Relationship Id="rId13" Type="http://schemas.openxmlformats.org/officeDocument/2006/relationships/image" Target="../media/image22.png"/><Relationship Id="rId3" Type="http://schemas.microsoft.com/office/2018/10/relationships/comments" Target="../comments/modernComment_1CA_C98AC688.xml"/><Relationship Id="rId7" Type="http://schemas.openxmlformats.org/officeDocument/2006/relationships/diagramColors" Target="../diagrams/colors2.xml"/><Relationship Id="rId12" Type="http://schemas.openxmlformats.org/officeDocument/2006/relationships/image" Target="../media/image21.svg"/><Relationship Id="rId2" Type="http://schemas.openxmlformats.org/officeDocument/2006/relationships/notesSlide" Target="../notesSlides/notesSlide7.xml"/><Relationship Id="rId16" Type="http://schemas.openxmlformats.org/officeDocument/2006/relationships/image" Target="../media/image25.svg"/><Relationship Id="rId1" Type="http://schemas.openxmlformats.org/officeDocument/2006/relationships/slideLayout" Target="../slideLayouts/slideLayout7.xml"/><Relationship Id="rId6" Type="http://schemas.openxmlformats.org/officeDocument/2006/relationships/diagramQuickStyle" Target="../diagrams/quickStyle2.xml"/><Relationship Id="rId11" Type="http://schemas.openxmlformats.org/officeDocument/2006/relationships/image" Target="../media/image20.png"/><Relationship Id="rId5" Type="http://schemas.openxmlformats.org/officeDocument/2006/relationships/diagramLayout" Target="../diagrams/layout2.xml"/><Relationship Id="rId15" Type="http://schemas.openxmlformats.org/officeDocument/2006/relationships/image" Target="../media/image24.png"/><Relationship Id="rId10" Type="http://schemas.openxmlformats.org/officeDocument/2006/relationships/image" Target="../media/image19.svg"/><Relationship Id="rId4" Type="http://schemas.openxmlformats.org/officeDocument/2006/relationships/diagramData" Target="../diagrams/data2.xml"/><Relationship Id="rId9" Type="http://schemas.openxmlformats.org/officeDocument/2006/relationships/image" Target="../media/image18.png"/><Relationship Id="rId14" Type="http://schemas.openxmlformats.org/officeDocument/2006/relationships/image" Target="../media/image23.svg"/></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emf"/><Relationship Id="rId7" Type="http://schemas.openxmlformats.org/officeDocument/2006/relationships/diagramColors" Target="../diagrams/colors3.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hyperlink" Target="https://innovazione-ricerca.provincia.bz.it/it/home" TargetMode="External"/><Relationship Id="rId3" Type="http://schemas.openxmlformats.org/officeDocument/2006/relationships/image" Target="../media/image2.emf"/><Relationship Id="rId7" Type="http://schemas.openxmlformats.org/officeDocument/2006/relationships/hyperlink" Target="https://europa.provincia.bz.it/it/ricerca-domande-e-risposte"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hyperlink" Target="https://cohemon.atlassian.net/servicedesk/customer/portal/5" TargetMode="External"/><Relationship Id="rId5" Type="http://schemas.openxmlformats.org/officeDocument/2006/relationships/hyperlink" Target="https://assets-eu-01.kc-usercontent.com/bcebb4a7-48c6-010f-23f5-2a0876a4748e/7fd354c1-7c23-451a-9198-1e3b52f42fac/ALT_BUR%20Smart.pdf" TargetMode="External"/><Relationship Id="rId4" Type="http://schemas.openxmlformats.org/officeDocument/2006/relationships/hyperlink" Target="https://europa.provincia.bz.it/it/documenti-e-normativa-fesr#:~:text=Regole%20specifiche%20del%20Programma%20di%20ammissibilit%C3%A0%20della%20spesa"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mailto:Andrea.aldrighettoni@provincia.bz.it" TargetMode="External"/><Relationship Id="rId3" Type="http://schemas.openxmlformats.org/officeDocument/2006/relationships/hyperlink" Target="http://www.provincia.bz.it/fesr" TargetMode="External"/><Relationship Id="rId7" Type="http://schemas.openxmlformats.org/officeDocument/2006/relationships/hyperlink" Target="mailto:Franz.schoepf@provincia.bz.it" TargetMode="External"/><Relationship Id="rId2" Type="http://schemas.openxmlformats.org/officeDocument/2006/relationships/image" Target="../media/image2.emf"/><Relationship Id="rId1" Type="http://schemas.openxmlformats.org/officeDocument/2006/relationships/slideLayout" Target="../slideLayouts/slideLayout7.xml"/><Relationship Id="rId6" Type="http://schemas.openxmlformats.org/officeDocument/2006/relationships/hyperlink" Target="mailto:Paolo.Mercolini@provincia.bz.it" TargetMode="External"/><Relationship Id="rId5" Type="http://schemas.openxmlformats.org/officeDocument/2006/relationships/image" Target="../media/image36.png"/><Relationship Id="rId4" Type="http://schemas.openxmlformats.org/officeDocument/2006/relationships/hyperlink" Target="http://www.provinz.bz.it/efre" TargetMode="External"/><Relationship Id="rId9" Type="http://schemas.openxmlformats.org/officeDocument/2006/relationships/hyperlink" Target="mailto:Kathrin.oberrauch@provincia.bz.it"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emf"/><Relationship Id="rId7" Type="http://schemas.openxmlformats.org/officeDocument/2006/relationships/image" Target="../media/image6.sv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fesr-efre.civis.bz.it/" TargetMode="External"/><Relationship Id="rId2" Type="http://schemas.openxmlformats.org/officeDocument/2006/relationships/hyperlink" Target="https://fesr-efre.ci-vis.bz.it/" TargetMode="External"/><Relationship Id="rId1" Type="http://schemas.openxmlformats.org/officeDocument/2006/relationships/slideLayout" Target="../slideLayouts/slideLayout4.x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2.emf"/><Relationship Id="rId7" Type="http://schemas.openxmlformats.org/officeDocument/2006/relationships/image" Target="../media/image13.sv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 Id="rId9" Type="http://schemas.openxmlformats.org/officeDocument/2006/relationships/image" Target="../media/image15.svg"/></Relationships>
</file>

<file path=ppt/slides/_rels/slide8.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2.emf"/><Relationship Id="rId7" Type="http://schemas.openxmlformats.org/officeDocument/2006/relationships/image" Target="../media/image11.sv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13.svg"/><Relationship Id="rId4" Type="http://schemas.openxmlformats.org/officeDocument/2006/relationships/image" Target="../media/image12.png"/><Relationship Id="rId9" Type="http://schemas.openxmlformats.org/officeDocument/2006/relationships/image" Target="../media/image15.svg"/></Relationships>
</file>

<file path=ppt/slides/_rels/slide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emf"/><Relationship Id="rId7" Type="http://schemas.openxmlformats.org/officeDocument/2006/relationships/image" Target="../media/image17.sv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6.png"/><Relationship Id="rId11" Type="http://schemas.openxmlformats.org/officeDocument/2006/relationships/image" Target="../media/image15.svg"/><Relationship Id="rId5" Type="http://schemas.openxmlformats.org/officeDocument/2006/relationships/image" Target="../media/image13.svg"/><Relationship Id="rId10" Type="http://schemas.openxmlformats.org/officeDocument/2006/relationships/image" Target="../media/image14.png"/><Relationship Id="rId4" Type="http://schemas.openxmlformats.org/officeDocument/2006/relationships/image" Target="../media/image12.png"/><Relationship Id="rId9"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magine 6">
            <a:extLst>
              <a:ext uri="{FF2B5EF4-FFF2-40B4-BE49-F238E27FC236}">
                <a16:creationId xmlns:a16="http://schemas.microsoft.com/office/drawing/2014/main" id="{9DE16AF6-A09B-EDA3-A720-DE47A5A29CA8}"/>
              </a:ext>
            </a:extLst>
          </p:cNvPr>
          <p:cNvPicPr>
            <a:picLocks noChangeAspect="1"/>
          </p:cNvPicPr>
          <p:nvPr/>
        </p:nvPicPr>
        <p:blipFill>
          <a:blip r:embed="rId2"/>
          <a:srcRect/>
          <a:stretch/>
        </p:blipFill>
        <p:spPr>
          <a:xfrm>
            <a:off x="0" y="0"/>
            <a:ext cx="12264254" cy="6927273"/>
          </a:xfrm>
          <a:prstGeom prst="rect">
            <a:avLst/>
          </a:prstGeom>
        </p:spPr>
      </p:pic>
      <p:sp>
        <p:nvSpPr>
          <p:cNvPr id="4" name="Titolo 3">
            <a:extLst>
              <a:ext uri="{FF2B5EF4-FFF2-40B4-BE49-F238E27FC236}">
                <a16:creationId xmlns:a16="http://schemas.microsoft.com/office/drawing/2014/main" id="{9DD7F9FC-6DDA-C280-AB83-27871092A1B4}"/>
              </a:ext>
            </a:extLst>
          </p:cNvPr>
          <p:cNvSpPr>
            <a:spLocks noGrp="1"/>
          </p:cNvSpPr>
          <p:nvPr>
            <p:ph type="ctrTitle"/>
          </p:nvPr>
        </p:nvSpPr>
        <p:spPr>
          <a:xfrm>
            <a:off x="394842" y="2131747"/>
            <a:ext cx="11474605" cy="1151382"/>
          </a:xfrm>
        </p:spPr>
        <p:txBody>
          <a:bodyPr>
            <a:noAutofit/>
          </a:bodyPr>
          <a:lstStyle/>
          <a:p>
            <a:r>
              <a:rPr lang="de-DE" sz="3500" b="1" dirty="0">
                <a:solidFill>
                  <a:schemeClr val="bg1"/>
                </a:solidFill>
                <a:latin typeface="Arial" panose="020B0604020202020204" pitchFamily="34" charset="0"/>
              </a:rPr>
              <a:t>Bando Ricerca e Innovazione - FESR 2021-2027</a:t>
            </a:r>
            <a:br>
              <a:rPr lang="de-DE" sz="3500" b="1" dirty="0">
                <a:solidFill>
                  <a:schemeClr val="bg1"/>
                </a:solidFill>
                <a:latin typeface="Arial" panose="020B0604020202020204" pitchFamily="34" charset="0"/>
              </a:rPr>
            </a:br>
            <a:r>
              <a:rPr lang="de-DE" sz="3500" b="1" i="1" dirty="0">
                <a:solidFill>
                  <a:schemeClr val="bg1"/>
                </a:solidFill>
                <a:latin typeface="Arial" panose="020B0604020202020204" pitchFamily="34" charset="0"/>
              </a:rPr>
              <a:t>Aufruf Forschung und Entwicklung - EFRE 2021-2027 </a:t>
            </a:r>
            <a:endParaRPr lang="de-AT" sz="3500" b="1" i="1" dirty="0">
              <a:solidFill>
                <a:schemeClr val="bg1"/>
              </a:solidFill>
              <a:latin typeface="Arial" panose="020B0604020202020204" pitchFamily="34" charset="0"/>
            </a:endParaRPr>
          </a:p>
        </p:txBody>
      </p:sp>
      <p:sp>
        <p:nvSpPr>
          <p:cNvPr id="5" name="Sottotitolo 4">
            <a:extLst>
              <a:ext uri="{FF2B5EF4-FFF2-40B4-BE49-F238E27FC236}">
                <a16:creationId xmlns:a16="http://schemas.microsoft.com/office/drawing/2014/main" id="{AA4C7F1C-BA6F-7D21-7129-D1393726722D}"/>
              </a:ext>
            </a:extLst>
          </p:cNvPr>
          <p:cNvSpPr>
            <a:spLocks noGrp="1"/>
          </p:cNvSpPr>
          <p:nvPr>
            <p:ph type="subTitle" idx="1"/>
          </p:nvPr>
        </p:nvSpPr>
        <p:spPr>
          <a:xfrm>
            <a:off x="1739855" y="3768436"/>
            <a:ext cx="8640000" cy="889636"/>
          </a:xfrm>
        </p:spPr>
        <p:txBody>
          <a:bodyPr>
            <a:normAutofit/>
          </a:bodyPr>
          <a:lstStyle/>
          <a:p>
            <a:r>
              <a:rPr lang="it-IT" sz="5400" b="1" dirty="0">
                <a:solidFill>
                  <a:schemeClr val="bg1"/>
                </a:solidFill>
                <a:latin typeface="Arial" panose="020B0604020202020204" pitchFamily="34" charset="0"/>
              </a:rPr>
              <a:t>22.01.2026</a:t>
            </a:r>
          </a:p>
        </p:txBody>
      </p:sp>
      <p:sp>
        <p:nvSpPr>
          <p:cNvPr id="6" name="Titolo 3">
            <a:extLst>
              <a:ext uri="{FF2B5EF4-FFF2-40B4-BE49-F238E27FC236}">
                <a16:creationId xmlns:a16="http://schemas.microsoft.com/office/drawing/2014/main" id="{3D3CDE0B-21C5-8915-A90D-11C547BE66CE}"/>
              </a:ext>
            </a:extLst>
          </p:cNvPr>
          <p:cNvSpPr txBox="1">
            <a:spLocks/>
          </p:cNvSpPr>
          <p:nvPr/>
        </p:nvSpPr>
        <p:spPr>
          <a:xfrm>
            <a:off x="322553" y="3037130"/>
            <a:ext cx="11474605" cy="115138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de-AT" sz="3500" b="1" i="1" dirty="0">
              <a:solidFill>
                <a:schemeClr val="bg1"/>
              </a:solidFill>
              <a:latin typeface="Arial" panose="020B0604020202020204" pitchFamily="34" charset="0"/>
            </a:endParaRPr>
          </a:p>
        </p:txBody>
      </p:sp>
    </p:spTree>
    <p:extLst>
      <p:ext uri="{BB962C8B-B14F-4D97-AF65-F5344CB8AC3E}">
        <p14:creationId xmlns:p14="http://schemas.microsoft.com/office/powerpoint/2010/main" val="37029993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8372C16F-2C00-9144-520D-F1557148014B}"/>
              </a:ext>
            </a:extLst>
          </p:cNvPr>
          <p:cNvSpPr>
            <a:spLocks noGrp="1"/>
          </p:cNvSpPr>
          <p:nvPr>
            <p:ph type="sldNum" sz="quarter" idx="12"/>
          </p:nvPr>
        </p:nvSpPr>
        <p:spPr/>
        <p:txBody>
          <a:bodyPr/>
          <a:lstStyle/>
          <a:p>
            <a:fld id="{B3FB540A-2D39-4F40-84B9-4BA10FE2F7A9}" type="slidenum">
              <a:rPr lang="it-IT" smtClean="0"/>
              <a:t>10</a:t>
            </a:fld>
            <a:endParaRPr lang="it-IT"/>
          </a:p>
        </p:txBody>
      </p:sp>
      <p:sp>
        <p:nvSpPr>
          <p:cNvPr id="3" name="CasellaDiTesto 2">
            <a:extLst>
              <a:ext uri="{FF2B5EF4-FFF2-40B4-BE49-F238E27FC236}">
                <a16:creationId xmlns:a16="http://schemas.microsoft.com/office/drawing/2014/main" id="{9D2DC531-1944-2EB2-896F-8A5FF721FDF0}"/>
              </a:ext>
            </a:extLst>
          </p:cNvPr>
          <p:cNvSpPr txBox="1"/>
          <p:nvPr/>
        </p:nvSpPr>
        <p:spPr>
          <a:xfrm>
            <a:off x="339740" y="1370370"/>
            <a:ext cx="11739715" cy="4616648"/>
          </a:xfrm>
          <a:prstGeom prst="rect">
            <a:avLst/>
          </a:prstGeom>
          <a:noFill/>
        </p:spPr>
        <p:txBody>
          <a:bodyPr wrap="square" rtlCol="0">
            <a:spAutoFit/>
          </a:bodyPr>
          <a:lstStyle/>
          <a:p>
            <a:pPr algn="just"/>
            <a:r>
              <a:rPr lang="it-IT" sz="1600" b="1" dirty="0"/>
              <a:t>Il Nuovo Bauhaus Europeo (NEB) è un'iniziativa interdisciplinare dell'Unione Europea, lanciata nel 2021, che mira a trasformare l'ambiente edificato e gli stili di vita secondo i principi di sostenibilità, inclusione ed estetica. L'obiettivo è collegare il Green Deal europeo alla vita quotidiana, creando spazi vivibili, funzionali e belli attraverso un approccio creativo che coinvolga arte, cultura, scienza e design per un futuro più umano e sostenibile.</a:t>
            </a:r>
          </a:p>
          <a:p>
            <a:pPr algn="just"/>
            <a:endParaRPr lang="it-IT" sz="1050" dirty="0"/>
          </a:p>
          <a:p>
            <a:pPr algn="just"/>
            <a:r>
              <a:rPr lang="de-DE" sz="1600" i="1" dirty="0"/>
              <a:t>Das Neue Europäische Bauhaus (NEB) ist eine interdisziplinäre Initiative der Europäischen Union, die 2021 ins Leben gerufen wurde und darauf abzielt, die gebaute Umwelt sowie die Lebensstile nach den Prinzipien der Nachhaltigkeit, Inklusion und Ästhetik zu transformieren. Ziel ist es, den Europäischen Green Deal mit dem Alltag der Menschen zu verbinden und lebenswerte, funktionale und schöne Räume zu schaffen – durch einen kreativen Ansatz, der Kunst, Kultur, Wissenschaft und Design einbezieht, um eine menschlichere und nachhaltigere Zukunft zu gestalten.</a:t>
            </a:r>
          </a:p>
          <a:p>
            <a:endParaRPr lang="it-IT" sz="1400" b="1" dirty="0"/>
          </a:p>
          <a:p>
            <a:endParaRPr lang="de-DE" sz="1400" dirty="0"/>
          </a:p>
          <a:p>
            <a:endParaRPr lang="it-IT" dirty="0"/>
          </a:p>
          <a:p>
            <a:endParaRPr lang="it-IT" dirty="0"/>
          </a:p>
          <a:p>
            <a:endParaRPr lang="it-IT" dirty="0"/>
          </a:p>
          <a:p>
            <a:endParaRPr lang="it-IT" dirty="0"/>
          </a:p>
          <a:p>
            <a:endParaRPr lang="it-IT" dirty="0"/>
          </a:p>
          <a:p>
            <a:endParaRPr lang="it-IT" dirty="0"/>
          </a:p>
        </p:txBody>
      </p:sp>
      <p:sp>
        <p:nvSpPr>
          <p:cNvPr id="5" name="CasellaDiTesto 4">
            <a:extLst>
              <a:ext uri="{FF2B5EF4-FFF2-40B4-BE49-F238E27FC236}">
                <a16:creationId xmlns:a16="http://schemas.microsoft.com/office/drawing/2014/main" id="{BD3EDF41-0EFD-9BC4-45CF-17FAE72E3B7F}"/>
              </a:ext>
            </a:extLst>
          </p:cNvPr>
          <p:cNvSpPr txBox="1"/>
          <p:nvPr/>
        </p:nvSpPr>
        <p:spPr>
          <a:xfrm>
            <a:off x="0" y="0"/>
            <a:ext cx="12192000" cy="1200329"/>
          </a:xfrm>
          <a:prstGeom prst="rect">
            <a:avLst/>
          </a:prstGeom>
          <a:solidFill>
            <a:schemeClr val="bg1">
              <a:lumMod val="85000"/>
            </a:schemeClr>
          </a:solidFill>
        </p:spPr>
        <p:txBody>
          <a:bodyPr wrap="square" rtlCol="0">
            <a:spAutoFit/>
          </a:bodyPr>
          <a:lstStyle/>
          <a:p>
            <a:pPr algn="ctr"/>
            <a:r>
              <a:rPr lang="it-IT" sz="3600" b="1" i="1" dirty="0">
                <a:solidFill>
                  <a:schemeClr val="accent6"/>
                </a:solidFill>
                <a:cs typeface="Arial" panose="020B0604020202020204" pitchFamily="34" charset="0"/>
              </a:rPr>
              <a:t>La novità del IV. Bando </a:t>
            </a:r>
          </a:p>
          <a:p>
            <a:pPr algn="ctr"/>
            <a:r>
              <a:rPr lang="it-IT" altLang="it-IT" sz="3600" b="1" i="1" dirty="0" err="1">
                <a:solidFill>
                  <a:schemeClr val="accent6">
                    <a:lumMod val="60000"/>
                    <a:lumOff val="40000"/>
                  </a:schemeClr>
                </a:solidFill>
                <a:cs typeface="Arial" panose="020B0604020202020204" pitchFamily="34" charset="0"/>
              </a:rPr>
              <a:t>Neuerung</a:t>
            </a:r>
            <a:r>
              <a:rPr lang="it-IT" altLang="it-IT" sz="3600" b="1" i="1" dirty="0">
                <a:solidFill>
                  <a:schemeClr val="accent6">
                    <a:lumMod val="60000"/>
                    <a:lumOff val="40000"/>
                  </a:schemeClr>
                </a:solidFill>
                <a:cs typeface="Arial" panose="020B0604020202020204" pitchFamily="34" charset="0"/>
              </a:rPr>
              <a:t> </a:t>
            </a:r>
            <a:r>
              <a:rPr lang="it-IT" altLang="it-IT" sz="3600" b="1" i="1" dirty="0" err="1">
                <a:solidFill>
                  <a:schemeClr val="accent6">
                    <a:lumMod val="60000"/>
                    <a:lumOff val="40000"/>
                  </a:schemeClr>
                </a:solidFill>
                <a:cs typeface="Arial" panose="020B0604020202020204" pitchFamily="34" charset="0"/>
              </a:rPr>
              <a:t>der</a:t>
            </a:r>
            <a:r>
              <a:rPr lang="it-IT" altLang="it-IT" sz="3600" b="1" i="1" dirty="0">
                <a:solidFill>
                  <a:schemeClr val="accent6">
                    <a:lumMod val="60000"/>
                    <a:lumOff val="40000"/>
                  </a:schemeClr>
                </a:solidFill>
                <a:cs typeface="Arial" panose="020B0604020202020204" pitchFamily="34" charset="0"/>
              </a:rPr>
              <a:t> IV. </a:t>
            </a:r>
            <a:r>
              <a:rPr lang="it-IT" altLang="it-IT" sz="3600" b="1" i="1" dirty="0" err="1">
                <a:solidFill>
                  <a:schemeClr val="accent6">
                    <a:lumMod val="60000"/>
                    <a:lumOff val="40000"/>
                  </a:schemeClr>
                </a:solidFill>
                <a:cs typeface="Arial" panose="020B0604020202020204" pitchFamily="34" charset="0"/>
              </a:rPr>
              <a:t>Ausschreibung</a:t>
            </a:r>
            <a:endParaRPr lang="it-IT" sz="3600" dirty="0">
              <a:solidFill>
                <a:schemeClr val="accent6">
                  <a:lumMod val="60000"/>
                  <a:lumOff val="40000"/>
                </a:schemeClr>
              </a:solidFill>
            </a:endParaRPr>
          </a:p>
        </p:txBody>
      </p:sp>
      <p:sp>
        <p:nvSpPr>
          <p:cNvPr id="11" name="Rettangolo 10">
            <a:extLst>
              <a:ext uri="{FF2B5EF4-FFF2-40B4-BE49-F238E27FC236}">
                <a16:creationId xmlns:a16="http://schemas.microsoft.com/office/drawing/2014/main" id="{EEAACFDC-66FE-2D68-29A2-4A86997739C2}"/>
              </a:ext>
            </a:extLst>
          </p:cNvPr>
          <p:cNvSpPr/>
          <p:nvPr/>
        </p:nvSpPr>
        <p:spPr>
          <a:xfrm>
            <a:off x="339740" y="3968630"/>
            <a:ext cx="5548104" cy="1848347"/>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it-IT" sz="2000" dirty="0">
              <a:solidFill>
                <a:schemeClr val="tx1"/>
              </a:solidFill>
            </a:endParaRPr>
          </a:p>
          <a:p>
            <a:pPr algn="ctr"/>
            <a:r>
              <a:rPr lang="it-IT" sz="2000" dirty="0">
                <a:solidFill>
                  <a:schemeClr val="tx1"/>
                </a:solidFill>
              </a:rPr>
              <a:t>Per iniziative NEB i progetti possono avere costi complessivi </a:t>
            </a:r>
            <a:r>
              <a:rPr lang="it-IT" sz="2000" b="1" dirty="0">
                <a:solidFill>
                  <a:schemeClr val="tx1"/>
                </a:solidFill>
              </a:rPr>
              <a:t>inferiori ai 400.000€. </a:t>
            </a:r>
          </a:p>
          <a:p>
            <a:pPr algn="ctr"/>
            <a:endParaRPr lang="it-IT" sz="1400" dirty="0">
              <a:solidFill>
                <a:schemeClr val="tx1"/>
              </a:solidFill>
            </a:endParaRPr>
          </a:p>
          <a:p>
            <a:pPr algn="ctr"/>
            <a:r>
              <a:rPr lang="it-IT" sz="2000" i="1" dirty="0" err="1">
                <a:solidFill>
                  <a:schemeClr val="tx1"/>
                </a:solidFill>
              </a:rPr>
              <a:t>Aktion</a:t>
            </a:r>
            <a:r>
              <a:rPr lang="it-IT" sz="2000" i="1" dirty="0">
                <a:solidFill>
                  <a:schemeClr val="tx1"/>
                </a:solidFill>
              </a:rPr>
              <a:t> 3 – NEB-</a:t>
            </a:r>
            <a:r>
              <a:rPr lang="it-IT" sz="2000" i="1" dirty="0" err="1">
                <a:solidFill>
                  <a:schemeClr val="tx1"/>
                </a:solidFill>
              </a:rPr>
              <a:t>Initiativen</a:t>
            </a:r>
            <a:r>
              <a:rPr lang="it-IT" sz="2000" i="1" dirty="0">
                <a:solidFill>
                  <a:schemeClr val="tx1"/>
                </a:solidFill>
              </a:rPr>
              <a:t> </a:t>
            </a:r>
            <a:r>
              <a:rPr lang="de-DE" sz="2000" i="1" dirty="0" err="1">
                <a:solidFill>
                  <a:schemeClr val="tx1"/>
                </a:solidFill>
              </a:rPr>
              <a:t>könnendie</a:t>
            </a:r>
            <a:r>
              <a:rPr lang="de-DE" sz="2000" i="1" dirty="0">
                <a:solidFill>
                  <a:schemeClr val="tx1"/>
                </a:solidFill>
              </a:rPr>
              <a:t> Mindestsumme </a:t>
            </a:r>
            <a:r>
              <a:rPr lang="it-IT" sz="2000" b="1" i="1" dirty="0">
                <a:solidFill>
                  <a:schemeClr val="tx1"/>
                </a:solidFill>
              </a:rPr>
              <a:t>von 400.000 € </a:t>
            </a:r>
            <a:r>
              <a:rPr lang="it-IT" sz="2000" b="1" i="1" dirty="0" err="1">
                <a:solidFill>
                  <a:schemeClr val="tx1"/>
                </a:solidFill>
              </a:rPr>
              <a:t>auch</a:t>
            </a:r>
            <a:r>
              <a:rPr lang="it-IT" sz="2000" b="1" i="1" dirty="0">
                <a:solidFill>
                  <a:schemeClr val="tx1"/>
                </a:solidFill>
              </a:rPr>
              <a:t> </a:t>
            </a:r>
            <a:r>
              <a:rPr lang="it-IT" sz="2000" b="1" i="1" dirty="0" err="1">
                <a:solidFill>
                  <a:schemeClr val="tx1"/>
                </a:solidFill>
              </a:rPr>
              <a:t>unterschreiten</a:t>
            </a:r>
            <a:r>
              <a:rPr lang="it-IT" sz="2000" b="1" i="1" dirty="0">
                <a:solidFill>
                  <a:schemeClr val="tx1"/>
                </a:solidFill>
              </a:rPr>
              <a:t>.</a:t>
            </a:r>
            <a:endParaRPr lang="it-IT" i="1" dirty="0">
              <a:solidFill>
                <a:schemeClr val="tx1"/>
              </a:solidFill>
            </a:endParaRPr>
          </a:p>
        </p:txBody>
      </p:sp>
      <p:sp>
        <p:nvSpPr>
          <p:cNvPr id="12" name="Rettangolo 11">
            <a:extLst>
              <a:ext uri="{FF2B5EF4-FFF2-40B4-BE49-F238E27FC236}">
                <a16:creationId xmlns:a16="http://schemas.microsoft.com/office/drawing/2014/main" id="{B73E7807-4FFE-86F9-30AC-26BFAA34244D}"/>
              </a:ext>
            </a:extLst>
          </p:cNvPr>
          <p:cNvSpPr/>
          <p:nvPr/>
        </p:nvSpPr>
        <p:spPr>
          <a:xfrm>
            <a:off x="6479561" y="3914178"/>
            <a:ext cx="5461384" cy="1888174"/>
          </a:xfrm>
          <a:prstGeom prst="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it-IT" sz="2000" dirty="0">
                <a:solidFill>
                  <a:schemeClr val="tx1"/>
                </a:solidFill>
              </a:rPr>
              <a:t>Beneficiari ammessi: </a:t>
            </a:r>
            <a:r>
              <a:rPr lang="it-IT" sz="2000" b="1" dirty="0">
                <a:solidFill>
                  <a:schemeClr val="tx1"/>
                </a:solidFill>
              </a:rPr>
              <a:t>tutti i tipi di beneficiari</a:t>
            </a:r>
            <a:r>
              <a:rPr lang="it-IT" sz="2000" dirty="0">
                <a:solidFill>
                  <a:schemeClr val="tx1"/>
                </a:solidFill>
              </a:rPr>
              <a:t> ad eccezione delle persone fisiche. </a:t>
            </a:r>
          </a:p>
          <a:p>
            <a:pPr algn="ctr"/>
            <a:endParaRPr lang="it-IT" sz="1400" dirty="0">
              <a:solidFill>
                <a:schemeClr val="tx1"/>
              </a:solidFill>
            </a:endParaRPr>
          </a:p>
          <a:p>
            <a:pPr algn="ctr"/>
            <a:r>
              <a:rPr lang="it-IT" sz="2000" i="1" dirty="0" err="1">
                <a:solidFill>
                  <a:schemeClr val="tx1"/>
                </a:solidFill>
              </a:rPr>
              <a:t>Zulässige</a:t>
            </a:r>
            <a:r>
              <a:rPr lang="it-IT" sz="2000" i="1" dirty="0">
                <a:solidFill>
                  <a:schemeClr val="tx1"/>
                </a:solidFill>
              </a:rPr>
              <a:t> </a:t>
            </a:r>
            <a:r>
              <a:rPr lang="it-IT" sz="2000" i="1" dirty="0" err="1">
                <a:solidFill>
                  <a:schemeClr val="tx1"/>
                </a:solidFill>
              </a:rPr>
              <a:t>Begünstigte</a:t>
            </a:r>
            <a:r>
              <a:rPr lang="it-IT" sz="2000" i="1" dirty="0">
                <a:solidFill>
                  <a:schemeClr val="tx1"/>
                </a:solidFill>
              </a:rPr>
              <a:t>: </a:t>
            </a:r>
            <a:r>
              <a:rPr lang="it-IT" sz="2000" b="1" i="1" dirty="0" err="1">
                <a:solidFill>
                  <a:schemeClr val="tx1"/>
                </a:solidFill>
              </a:rPr>
              <a:t>ist</a:t>
            </a:r>
            <a:r>
              <a:rPr lang="it-IT" sz="2000" b="1" i="1" dirty="0">
                <a:solidFill>
                  <a:schemeClr val="tx1"/>
                </a:solidFill>
              </a:rPr>
              <a:t> </a:t>
            </a:r>
            <a:r>
              <a:rPr lang="it-IT" sz="2000" b="1" i="1" dirty="0" err="1">
                <a:solidFill>
                  <a:schemeClr val="tx1"/>
                </a:solidFill>
              </a:rPr>
              <a:t>jegliche</a:t>
            </a:r>
            <a:r>
              <a:rPr lang="it-IT" sz="2000" b="1" i="1" dirty="0">
                <a:solidFill>
                  <a:schemeClr val="tx1"/>
                </a:solidFill>
              </a:rPr>
              <a:t> Art von </a:t>
            </a:r>
            <a:r>
              <a:rPr lang="it-IT" sz="2000" b="1" i="1" dirty="0" err="1">
                <a:solidFill>
                  <a:schemeClr val="tx1"/>
                </a:solidFill>
              </a:rPr>
              <a:t>Begünstigten</a:t>
            </a:r>
            <a:r>
              <a:rPr lang="it-IT" sz="2000" i="1" dirty="0">
                <a:solidFill>
                  <a:schemeClr val="tx1"/>
                </a:solidFill>
              </a:rPr>
              <a:t>, </a:t>
            </a:r>
            <a:r>
              <a:rPr lang="it-IT" sz="2000" i="1" dirty="0" err="1">
                <a:solidFill>
                  <a:schemeClr val="tx1"/>
                </a:solidFill>
              </a:rPr>
              <a:t>außer</a:t>
            </a:r>
            <a:r>
              <a:rPr lang="it-IT" sz="2000" i="1" dirty="0">
                <a:solidFill>
                  <a:schemeClr val="tx1"/>
                </a:solidFill>
              </a:rPr>
              <a:t> </a:t>
            </a:r>
            <a:r>
              <a:rPr lang="it-IT" sz="2000" i="1" dirty="0" err="1">
                <a:solidFill>
                  <a:schemeClr val="tx1"/>
                </a:solidFill>
              </a:rPr>
              <a:t>Einzel-personen</a:t>
            </a:r>
            <a:r>
              <a:rPr lang="it-IT" sz="2000" i="1" dirty="0">
                <a:solidFill>
                  <a:schemeClr val="tx1"/>
                </a:solidFill>
              </a:rPr>
              <a:t>, </a:t>
            </a:r>
            <a:r>
              <a:rPr lang="it-IT" sz="2000" i="1" dirty="0" err="1">
                <a:solidFill>
                  <a:schemeClr val="tx1"/>
                </a:solidFill>
              </a:rPr>
              <a:t>zulässig</a:t>
            </a:r>
            <a:r>
              <a:rPr lang="it-IT" sz="2000" i="1" dirty="0"/>
              <a:t>.</a:t>
            </a:r>
          </a:p>
        </p:txBody>
      </p:sp>
      <p:pic>
        <p:nvPicPr>
          <p:cNvPr id="13" name="Segnaposto contenuto 5">
            <a:extLst>
              <a:ext uri="{FF2B5EF4-FFF2-40B4-BE49-F238E27FC236}">
                <a16:creationId xmlns:a16="http://schemas.microsoft.com/office/drawing/2014/main" id="{E3DBCD3F-B5EB-8120-A20D-C802861D6E2F}"/>
              </a:ext>
            </a:extLst>
          </p:cNvPr>
          <p:cNvPicPr>
            <a:picLocks noChangeAspect="1"/>
          </p:cNvPicPr>
          <p:nvPr/>
        </p:nvPicPr>
        <p:blipFill>
          <a:blip r:embed="rId2"/>
          <a:srcRect/>
          <a:stretch/>
        </p:blipFill>
        <p:spPr>
          <a:xfrm>
            <a:off x="3" y="5987018"/>
            <a:ext cx="12191997" cy="870982"/>
          </a:xfrm>
          <a:prstGeom prst="rect">
            <a:avLst/>
          </a:prstGeom>
        </p:spPr>
      </p:pic>
    </p:spTree>
    <p:extLst>
      <p:ext uri="{BB962C8B-B14F-4D97-AF65-F5344CB8AC3E}">
        <p14:creationId xmlns:p14="http://schemas.microsoft.com/office/powerpoint/2010/main" val="3694312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AF0230E9-467A-6541-4D6E-C9CF5E5F5963}"/>
              </a:ext>
            </a:extLst>
          </p:cNvPr>
          <p:cNvSpPr>
            <a:spLocks noGrp="1"/>
          </p:cNvSpPr>
          <p:nvPr>
            <p:ph type="title"/>
          </p:nvPr>
        </p:nvSpPr>
        <p:spPr>
          <a:xfrm>
            <a:off x="386500" y="424361"/>
            <a:ext cx="11419000" cy="1325563"/>
          </a:xfrm>
          <a:solidFill>
            <a:schemeClr val="accent6">
              <a:lumMod val="60000"/>
              <a:lumOff val="40000"/>
              <a:alpha val="50000"/>
            </a:schemeClr>
          </a:solidFill>
          <a:ln>
            <a:noFill/>
          </a:ln>
        </p:spPr>
        <p:style>
          <a:lnRef idx="0">
            <a:scrgbClr r="0" g="0" b="0"/>
          </a:lnRef>
          <a:fillRef idx="0">
            <a:scrgbClr r="0" g="0" b="0"/>
          </a:fillRef>
          <a:effectRef idx="0">
            <a:scrgbClr r="0" g="0" b="0"/>
          </a:effectRef>
          <a:fontRef idx="minor">
            <a:schemeClr val="lt1"/>
          </a:fontRef>
        </p:style>
        <p:txBody>
          <a:bodyPr/>
          <a:lstStyle/>
          <a:p>
            <a:pPr algn="ctr"/>
            <a:r>
              <a:rPr lang="it-IT" dirty="0"/>
              <a:t>I 5 criteri di Valutazione NEB</a:t>
            </a:r>
            <a:br>
              <a:rPr lang="it-IT" dirty="0"/>
            </a:br>
            <a:r>
              <a:rPr lang="it-IT" i="1" dirty="0"/>
              <a:t>Die </a:t>
            </a:r>
            <a:r>
              <a:rPr lang="it-IT" i="1" dirty="0" err="1"/>
              <a:t>fünf</a:t>
            </a:r>
            <a:r>
              <a:rPr lang="it-IT" i="1" dirty="0"/>
              <a:t> NEB-</a:t>
            </a:r>
            <a:r>
              <a:rPr lang="it-IT" i="1" dirty="0" err="1"/>
              <a:t>Bewertungskriterien</a:t>
            </a:r>
            <a:endParaRPr lang="it-IT" i="1" dirty="0"/>
          </a:p>
        </p:txBody>
      </p:sp>
      <p:sp>
        <p:nvSpPr>
          <p:cNvPr id="5" name="Segnaposto contenuto 4">
            <a:extLst>
              <a:ext uri="{FF2B5EF4-FFF2-40B4-BE49-F238E27FC236}">
                <a16:creationId xmlns:a16="http://schemas.microsoft.com/office/drawing/2014/main" id="{A29595FF-23A0-E944-E9AB-535C593EDF6F}"/>
              </a:ext>
            </a:extLst>
          </p:cNvPr>
          <p:cNvSpPr>
            <a:spLocks noGrp="1"/>
          </p:cNvSpPr>
          <p:nvPr>
            <p:ph sz="half" idx="2"/>
          </p:nvPr>
        </p:nvSpPr>
        <p:spPr>
          <a:xfrm>
            <a:off x="6211824" y="1957529"/>
            <a:ext cx="5593676" cy="3753235"/>
          </a:xfrm>
          <a:solidFill>
            <a:schemeClr val="accent5">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anchor="t">
            <a:normAutofit fontScale="62500" lnSpcReduction="20000"/>
          </a:bodyPr>
          <a:lstStyle/>
          <a:p>
            <a:pPr algn="just"/>
            <a:r>
              <a:rPr lang="it-IT" sz="3200" b="1" dirty="0">
                <a:solidFill>
                  <a:schemeClr val="bg1"/>
                </a:solidFill>
              </a:rPr>
              <a:t>Sostenibilità: </a:t>
            </a:r>
            <a:r>
              <a:rPr lang="it-IT" dirty="0">
                <a:solidFill>
                  <a:schemeClr val="tx1"/>
                </a:solidFill>
              </a:rPr>
              <a:t>materiali ecocompatibili, economia circolare, efficienza energetica; </a:t>
            </a:r>
          </a:p>
          <a:p>
            <a:pPr algn="just"/>
            <a:r>
              <a:rPr lang="it-IT" sz="3200" b="1" dirty="0">
                <a:solidFill>
                  <a:schemeClr val="bg1"/>
                </a:solidFill>
              </a:rPr>
              <a:t>Estetica: </a:t>
            </a:r>
            <a:r>
              <a:rPr lang="it-IT" dirty="0">
                <a:solidFill>
                  <a:schemeClr val="tx1"/>
                </a:solidFill>
              </a:rPr>
              <a:t>design con stile e qualità che promuove il benessere;</a:t>
            </a:r>
          </a:p>
          <a:p>
            <a:pPr algn="just"/>
            <a:r>
              <a:rPr lang="it-IT" sz="3200" b="1" dirty="0">
                <a:solidFill>
                  <a:schemeClr val="bg1"/>
                </a:solidFill>
              </a:rPr>
              <a:t>Inclusione: </a:t>
            </a:r>
            <a:r>
              <a:rPr lang="it-IT" dirty="0">
                <a:solidFill>
                  <a:schemeClr val="tx1"/>
                </a:solidFill>
              </a:rPr>
              <a:t>accessibilità, partecipazione sociale, accessibilità economica per tutti i gruppi della popolazione; </a:t>
            </a:r>
          </a:p>
          <a:p>
            <a:pPr algn="just"/>
            <a:r>
              <a:rPr lang="it-IT" sz="3200" b="1" dirty="0">
                <a:solidFill>
                  <a:schemeClr val="bg1"/>
                </a:solidFill>
              </a:rPr>
              <a:t>Partecipazione: </a:t>
            </a:r>
            <a:r>
              <a:rPr lang="it-IT" dirty="0">
                <a:solidFill>
                  <a:schemeClr val="tx1"/>
                </a:solidFill>
              </a:rPr>
              <a:t>co-progettazione e co-creazione da parte di cittadini, artisti, scienziati e attori locali. </a:t>
            </a:r>
          </a:p>
          <a:p>
            <a:pPr algn="just"/>
            <a:r>
              <a:rPr lang="it-IT" sz="3200" b="1" dirty="0">
                <a:solidFill>
                  <a:schemeClr val="bg1"/>
                </a:solidFill>
              </a:rPr>
              <a:t>Collaborazione interdisciplinare tra settori</a:t>
            </a:r>
            <a:r>
              <a:rPr lang="it-IT" dirty="0">
                <a:solidFill>
                  <a:schemeClr val="tx1"/>
                </a:solidFill>
              </a:rPr>
              <a:t>; Collegamento tra identità locale e visione europea; Approcci sperimentali alla progettazione di spazi abitativi sostenibili; Integrazione di obiettivi ambientali, sociali e culturali. </a:t>
            </a:r>
          </a:p>
        </p:txBody>
      </p:sp>
      <p:sp>
        <p:nvSpPr>
          <p:cNvPr id="6" name="Segnaposto contenuto 5">
            <a:extLst>
              <a:ext uri="{FF2B5EF4-FFF2-40B4-BE49-F238E27FC236}">
                <a16:creationId xmlns:a16="http://schemas.microsoft.com/office/drawing/2014/main" id="{EFA2033D-8945-5C49-BCAF-66FF82C8A603}"/>
              </a:ext>
            </a:extLst>
          </p:cNvPr>
          <p:cNvSpPr>
            <a:spLocks noGrp="1"/>
          </p:cNvSpPr>
          <p:nvPr>
            <p:ph sz="quarter" idx="4"/>
          </p:nvPr>
        </p:nvSpPr>
        <p:spPr>
          <a:xfrm>
            <a:off x="491324" y="1957529"/>
            <a:ext cx="5526024" cy="3684588"/>
          </a:xfrm>
          <a:solidFill>
            <a:schemeClr val="accent6">
              <a:lumMod val="60000"/>
              <a:lumOff val="40000"/>
            </a:schemeClr>
          </a:solidFill>
        </p:spPr>
        <p:txBody>
          <a:bodyPr anchor="ctr">
            <a:normAutofit fontScale="62500" lnSpcReduction="20000"/>
          </a:bodyPr>
          <a:lstStyle/>
          <a:p>
            <a:pPr algn="just"/>
            <a:r>
              <a:rPr lang="it-IT" sz="3200" b="1" dirty="0" err="1">
                <a:solidFill>
                  <a:schemeClr val="bg1"/>
                </a:solidFill>
              </a:rPr>
              <a:t>Nachhaltigkeit</a:t>
            </a:r>
            <a:r>
              <a:rPr lang="it-IT" sz="3200" b="1" dirty="0">
                <a:solidFill>
                  <a:schemeClr val="bg1"/>
                </a:solidFill>
              </a:rPr>
              <a:t>: </a:t>
            </a:r>
            <a:r>
              <a:rPr lang="it-IT" dirty="0" err="1"/>
              <a:t>Umweltfreundliche</a:t>
            </a:r>
            <a:r>
              <a:rPr lang="it-IT" dirty="0"/>
              <a:t> </a:t>
            </a:r>
            <a:r>
              <a:rPr lang="it-IT" dirty="0" err="1"/>
              <a:t>Materialien</a:t>
            </a:r>
            <a:r>
              <a:rPr lang="it-IT" dirty="0"/>
              <a:t>, </a:t>
            </a:r>
            <a:r>
              <a:rPr lang="it-IT" dirty="0" err="1"/>
              <a:t>Kreislaufwirtschaft</a:t>
            </a:r>
            <a:r>
              <a:rPr lang="it-IT" dirty="0"/>
              <a:t>, </a:t>
            </a:r>
            <a:r>
              <a:rPr lang="it-IT" dirty="0" err="1"/>
              <a:t>Energieeffizienz</a:t>
            </a:r>
            <a:r>
              <a:rPr lang="it-IT" dirty="0"/>
              <a:t>; </a:t>
            </a:r>
          </a:p>
          <a:p>
            <a:pPr algn="just"/>
            <a:r>
              <a:rPr lang="it-IT" sz="3200" b="1" dirty="0" err="1">
                <a:solidFill>
                  <a:schemeClr val="bg1"/>
                </a:solidFill>
              </a:rPr>
              <a:t>Ästhetik</a:t>
            </a:r>
            <a:r>
              <a:rPr lang="it-IT" sz="3200" b="1" dirty="0">
                <a:solidFill>
                  <a:schemeClr val="bg1"/>
                </a:solidFill>
              </a:rPr>
              <a:t>: </a:t>
            </a:r>
            <a:r>
              <a:rPr lang="it-IT" dirty="0" err="1"/>
              <a:t>Gestaltung</a:t>
            </a:r>
            <a:r>
              <a:rPr lang="it-IT" dirty="0"/>
              <a:t> </a:t>
            </a:r>
            <a:r>
              <a:rPr lang="it-IT" dirty="0" err="1"/>
              <a:t>mit</a:t>
            </a:r>
            <a:r>
              <a:rPr lang="it-IT" dirty="0"/>
              <a:t> Stil und </a:t>
            </a:r>
            <a:r>
              <a:rPr lang="it-IT" dirty="0" err="1"/>
              <a:t>Qualität</a:t>
            </a:r>
            <a:r>
              <a:rPr lang="it-IT" dirty="0"/>
              <a:t>, die </a:t>
            </a:r>
            <a:r>
              <a:rPr lang="it-IT" dirty="0" err="1"/>
              <a:t>das</a:t>
            </a:r>
            <a:r>
              <a:rPr lang="it-IT" dirty="0"/>
              <a:t> </a:t>
            </a:r>
            <a:r>
              <a:rPr lang="it-IT" dirty="0" err="1"/>
              <a:t>Wohlbefinden</a:t>
            </a:r>
            <a:r>
              <a:rPr lang="it-IT" dirty="0"/>
              <a:t> </a:t>
            </a:r>
            <a:r>
              <a:rPr lang="it-IT" dirty="0" err="1"/>
              <a:t>fördert</a:t>
            </a:r>
            <a:r>
              <a:rPr lang="it-IT" dirty="0"/>
              <a:t>; </a:t>
            </a:r>
          </a:p>
          <a:p>
            <a:pPr algn="just"/>
            <a:r>
              <a:rPr lang="it-IT" sz="3200" b="1" dirty="0" err="1">
                <a:solidFill>
                  <a:schemeClr val="bg1"/>
                </a:solidFill>
              </a:rPr>
              <a:t>Inklusion</a:t>
            </a:r>
            <a:r>
              <a:rPr lang="it-IT" sz="3200" b="1" dirty="0">
                <a:solidFill>
                  <a:schemeClr val="bg1"/>
                </a:solidFill>
              </a:rPr>
              <a:t>: </a:t>
            </a:r>
            <a:r>
              <a:rPr lang="it-IT" dirty="0" err="1"/>
              <a:t>Zugänglichkeit</a:t>
            </a:r>
            <a:r>
              <a:rPr lang="it-IT" dirty="0"/>
              <a:t>, </a:t>
            </a:r>
            <a:r>
              <a:rPr lang="it-IT" dirty="0" err="1"/>
              <a:t>soziale</a:t>
            </a:r>
            <a:r>
              <a:rPr lang="it-IT" dirty="0"/>
              <a:t> </a:t>
            </a:r>
            <a:r>
              <a:rPr lang="it-IT" dirty="0" err="1"/>
              <a:t>Teilhabe</a:t>
            </a:r>
            <a:r>
              <a:rPr lang="it-IT" dirty="0"/>
              <a:t>, </a:t>
            </a:r>
            <a:r>
              <a:rPr lang="it-IT" dirty="0" err="1"/>
              <a:t>Leistbarkeit</a:t>
            </a:r>
            <a:r>
              <a:rPr lang="it-IT" dirty="0"/>
              <a:t> für alle </a:t>
            </a:r>
            <a:r>
              <a:rPr lang="it-IT" dirty="0" err="1"/>
              <a:t>Bevölkerungsgruppen</a:t>
            </a:r>
            <a:endParaRPr lang="it-IT" dirty="0"/>
          </a:p>
          <a:p>
            <a:pPr algn="just"/>
            <a:r>
              <a:rPr lang="it-IT" sz="3200" b="1" dirty="0" err="1">
                <a:solidFill>
                  <a:schemeClr val="bg1"/>
                </a:solidFill>
              </a:rPr>
              <a:t>Partizipation</a:t>
            </a:r>
            <a:r>
              <a:rPr lang="it-IT" sz="3200" b="1" dirty="0">
                <a:solidFill>
                  <a:schemeClr val="bg1"/>
                </a:solidFill>
              </a:rPr>
              <a:t>: </a:t>
            </a:r>
            <a:r>
              <a:rPr lang="it-IT" dirty="0"/>
              <a:t>Co-Design und </a:t>
            </a:r>
            <a:r>
              <a:rPr lang="it-IT" dirty="0" err="1"/>
              <a:t>Mitgestaltung</a:t>
            </a:r>
            <a:r>
              <a:rPr lang="it-IT" dirty="0"/>
              <a:t> </a:t>
            </a:r>
            <a:r>
              <a:rPr lang="it-IT" dirty="0" err="1"/>
              <a:t>durch</a:t>
            </a:r>
            <a:r>
              <a:rPr lang="it-IT" dirty="0"/>
              <a:t> </a:t>
            </a:r>
            <a:r>
              <a:rPr lang="it-IT" dirty="0" err="1"/>
              <a:t>Bürger:innen</a:t>
            </a:r>
            <a:r>
              <a:rPr lang="it-IT" dirty="0"/>
              <a:t>, </a:t>
            </a:r>
            <a:r>
              <a:rPr lang="it-IT" dirty="0" err="1"/>
              <a:t>Künstler:innen</a:t>
            </a:r>
            <a:r>
              <a:rPr lang="it-IT" dirty="0"/>
              <a:t>, </a:t>
            </a:r>
            <a:r>
              <a:rPr lang="it-IT" dirty="0" err="1"/>
              <a:t>Wissen-schaftler:innen</a:t>
            </a:r>
            <a:r>
              <a:rPr lang="it-IT" dirty="0"/>
              <a:t> und </a:t>
            </a:r>
            <a:r>
              <a:rPr lang="it-IT" dirty="0" err="1"/>
              <a:t>lokale</a:t>
            </a:r>
            <a:r>
              <a:rPr lang="it-IT" dirty="0"/>
              <a:t> </a:t>
            </a:r>
            <a:r>
              <a:rPr lang="it-IT" dirty="0" err="1"/>
              <a:t>Akteure</a:t>
            </a:r>
            <a:r>
              <a:rPr lang="it-IT" dirty="0"/>
              <a:t>. </a:t>
            </a:r>
          </a:p>
          <a:p>
            <a:pPr algn="just"/>
            <a:r>
              <a:rPr lang="it-IT" sz="3200" b="1" dirty="0" err="1">
                <a:solidFill>
                  <a:schemeClr val="bg1"/>
                </a:solidFill>
              </a:rPr>
              <a:t>Interdisziplinäre</a:t>
            </a:r>
            <a:r>
              <a:rPr lang="it-IT" sz="3200" b="1" dirty="0">
                <a:solidFill>
                  <a:schemeClr val="bg1"/>
                </a:solidFill>
              </a:rPr>
              <a:t> </a:t>
            </a:r>
            <a:r>
              <a:rPr lang="it-IT" sz="3200" b="1" dirty="0" err="1">
                <a:solidFill>
                  <a:schemeClr val="bg1"/>
                </a:solidFill>
              </a:rPr>
              <a:t>Zusammenarbeit</a:t>
            </a:r>
            <a:r>
              <a:rPr lang="it-IT" sz="3200" b="1" dirty="0">
                <a:solidFill>
                  <a:schemeClr val="bg1"/>
                </a:solidFill>
              </a:rPr>
              <a:t> </a:t>
            </a:r>
            <a:r>
              <a:rPr lang="it-IT" sz="3200" b="1" dirty="0" err="1">
                <a:solidFill>
                  <a:schemeClr val="bg1"/>
                </a:solidFill>
              </a:rPr>
              <a:t>über</a:t>
            </a:r>
            <a:r>
              <a:rPr lang="it-IT" sz="3200" b="1" dirty="0">
                <a:solidFill>
                  <a:schemeClr val="bg1"/>
                </a:solidFill>
              </a:rPr>
              <a:t> </a:t>
            </a:r>
            <a:r>
              <a:rPr lang="it-IT" sz="3200" b="1" dirty="0" err="1">
                <a:solidFill>
                  <a:schemeClr val="bg1"/>
                </a:solidFill>
              </a:rPr>
              <a:t>Sektoren</a:t>
            </a:r>
            <a:r>
              <a:rPr lang="it-IT" sz="3200" b="1" dirty="0">
                <a:solidFill>
                  <a:schemeClr val="bg1"/>
                </a:solidFill>
              </a:rPr>
              <a:t> </a:t>
            </a:r>
            <a:r>
              <a:rPr lang="it-IT" sz="3200" b="1" dirty="0" err="1">
                <a:solidFill>
                  <a:schemeClr val="bg1"/>
                </a:solidFill>
              </a:rPr>
              <a:t>hinweg</a:t>
            </a:r>
            <a:r>
              <a:rPr lang="it-IT" sz="3200" dirty="0">
                <a:solidFill>
                  <a:schemeClr val="bg1"/>
                </a:solidFill>
              </a:rPr>
              <a:t>; </a:t>
            </a:r>
            <a:r>
              <a:rPr lang="it-IT" dirty="0" err="1"/>
              <a:t>Verbindung</a:t>
            </a:r>
            <a:r>
              <a:rPr lang="it-IT" dirty="0"/>
              <a:t> von </a:t>
            </a:r>
            <a:r>
              <a:rPr lang="it-IT" dirty="0" err="1"/>
              <a:t>lokaler</a:t>
            </a:r>
            <a:r>
              <a:rPr lang="it-IT" dirty="0"/>
              <a:t> </a:t>
            </a:r>
            <a:r>
              <a:rPr lang="it-IT" dirty="0" err="1"/>
              <a:t>Identität</a:t>
            </a:r>
            <a:r>
              <a:rPr lang="it-IT" dirty="0"/>
              <a:t> </a:t>
            </a:r>
            <a:r>
              <a:rPr lang="it-IT" dirty="0" err="1"/>
              <a:t>mit</a:t>
            </a:r>
            <a:r>
              <a:rPr lang="it-IT" dirty="0"/>
              <a:t> </a:t>
            </a:r>
            <a:r>
              <a:rPr lang="it-IT" dirty="0" err="1"/>
              <a:t>europäischer</a:t>
            </a:r>
            <a:r>
              <a:rPr lang="it-IT" dirty="0"/>
              <a:t> Vision; </a:t>
            </a:r>
            <a:r>
              <a:rPr lang="it-IT" dirty="0" err="1"/>
              <a:t>Experimentelle</a:t>
            </a:r>
            <a:r>
              <a:rPr lang="it-IT" dirty="0"/>
              <a:t> </a:t>
            </a:r>
            <a:r>
              <a:rPr lang="it-IT" dirty="0" err="1"/>
              <a:t>Ansätze</a:t>
            </a:r>
            <a:r>
              <a:rPr lang="it-IT" dirty="0"/>
              <a:t> zur </a:t>
            </a:r>
            <a:r>
              <a:rPr lang="it-IT" dirty="0" err="1"/>
              <a:t>Gestaltung</a:t>
            </a:r>
            <a:r>
              <a:rPr lang="it-IT" dirty="0"/>
              <a:t> </a:t>
            </a:r>
            <a:r>
              <a:rPr lang="it-IT" dirty="0" err="1"/>
              <a:t>nachhaltiger</a:t>
            </a:r>
            <a:r>
              <a:rPr lang="it-IT" dirty="0"/>
              <a:t> </a:t>
            </a:r>
            <a:r>
              <a:rPr lang="it-IT" dirty="0" err="1"/>
              <a:t>Lebensräume</a:t>
            </a:r>
            <a:r>
              <a:rPr lang="it-IT" dirty="0"/>
              <a:t>; Integration von Umwelt-, </a:t>
            </a:r>
            <a:r>
              <a:rPr lang="it-IT" dirty="0" err="1"/>
              <a:t>Sozial</a:t>
            </a:r>
            <a:r>
              <a:rPr lang="it-IT" dirty="0"/>
              <a:t>- und </a:t>
            </a:r>
            <a:r>
              <a:rPr lang="it-IT" dirty="0" err="1"/>
              <a:t>Kulturzielen</a:t>
            </a:r>
            <a:r>
              <a:rPr lang="it-IT" dirty="0"/>
              <a:t>. </a:t>
            </a:r>
          </a:p>
          <a:p>
            <a:endParaRPr lang="it-IT" dirty="0"/>
          </a:p>
        </p:txBody>
      </p:sp>
      <p:sp>
        <p:nvSpPr>
          <p:cNvPr id="2" name="Segnaposto numero diapositiva 1">
            <a:extLst>
              <a:ext uri="{FF2B5EF4-FFF2-40B4-BE49-F238E27FC236}">
                <a16:creationId xmlns:a16="http://schemas.microsoft.com/office/drawing/2014/main" id="{B9DAE73A-1313-02F8-E0E5-21FB378F4D9F}"/>
              </a:ext>
            </a:extLst>
          </p:cNvPr>
          <p:cNvSpPr>
            <a:spLocks noGrp="1"/>
          </p:cNvSpPr>
          <p:nvPr>
            <p:ph type="sldNum" sz="quarter" idx="12"/>
          </p:nvPr>
        </p:nvSpPr>
        <p:spPr/>
        <p:txBody>
          <a:bodyPr/>
          <a:lstStyle/>
          <a:p>
            <a:fld id="{B3FB540A-2D39-4F40-84B9-4BA10FE2F7A9}" type="slidenum">
              <a:rPr lang="it-IT" smtClean="0"/>
              <a:t>11</a:t>
            </a:fld>
            <a:endParaRPr lang="it-IT"/>
          </a:p>
        </p:txBody>
      </p:sp>
      <p:pic>
        <p:nvPicPr>
          <p:cNvPr id="9" name="Segnaposto contenuto 5">
            <a:extLst>
              <a:ext uri="{FF2B5EF4-FFF2-40B4-BE49-F238E27FC236}">
                <a16:creationId xmlns:a16="http://schemas.microsoft.com/office/drawing/2014/main" id="{AA1C47F5-0E6C-42B1-5582-3180AA0A5171}"/>
              </a:ext>
            </a:extLst>
          </p:cNvPr>
          <p:cNvPicPr>
            <a:picLocks noChangeAspect="1"/>
          </p:cNvPicPr>
          <p:nvPr/>
        </p:nvPicPr>
        <p:blipFill>
          <a:blip r:embed="rId2"/>
          <a:srcRect/>
          <a:stretch/>
        </p:blipFill>
        <p:spPr>
          <a:xfrm>
            <a:off x="3" y="5987018"/>
            <a:ext cx="12191997" cy="870982"/>
          </a:xfrm>
          <a:prstGeom prst="rect">
            <a:avLst/>
          </a:prstGeom>
        </p:spPr>
      </p:pic>
    </p:spTree>
    <p:extLst>
      <p:ext uri="{BB962C8B-B14F-4D97-AF65-F5344CB8AC3E}">
        <p14:creationId xmlns:p14="http://schemas.microsoft.com/office/powerpoint/2010/main" val="4150577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FE16E5AD-DC5E-D856-5ADB-02BEDE374584}"/>
              </a:ext>
            </a:extLst>
          </p:cNvPr>
          <p:cNvSpPr>
            <a:spLocks noGrp="1"/>
          </p:cNvSpPr>
          <p:nvPr>
            <p:ph type="sldNum" sz="quarter" idx="12"/>
          </p:nvPr>
        </p:nvSpPr>
        <p:spPr/>
        <p:txBody>
          <a:bodyPr/>
          <a:lstStyle/>
          <a:p>
            <a:fld id="{B3FB540A-2D39-4F40-84B9-4BA10FE2F7A9}" type="slidenum">
              <a:rPr lang="it-IT" smtClean="0"/>
              <a:pPr/>
              <a:t>12</a:t>
            </a:fld>
            <a:endParaRPr lang="it-IT"/>
          </a:p>
        </p:txBody>
      </p:sp>
      <p:graphicFrame>
        <p:nvGraphicFramePr>
          <p:cNvPr id="4" name="Diagramma 3">
            <a:extLst>
              <a:ext uri="{FF2B5EF4-FFF2-40B4-BE49-F238E27FC236}">
                <a16:creationId xmlns:a16="http://schemas.microsoft.com/office/drawing/2014/main" id="{44075A4C-7B10-5C59-719A-C63EE38BD83F}"/>
              </a:ext>
            </a:extLst>
          </p:cNvPr>
          <p:cNvGraphicFramePr/>
          <p:nvPr>
            <p:extLst>
              <p:ext uri="{D42A27DB-BD31-4B8C-83A1-F6EECF244321}">
                <p14:modId xmlns:p14="http://schemas.microsoft.com/office/powerpoint/2010/main" val="1152460475"/>
              </p:ext>
            </p:extLst>
          </p:nvPr>
        </p:nvGraphicFramePr>
        <p:xfrm>
          <a:off x="655431" y="1403927"/>
          <a:ext cx="10698369" cy="513498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CasellaDiTesto 5">
            <a:extLst>
              <a:ext uri="{FF2B5EF4-FFF2-40B4-BE49-F238E27FC236}">
                <a16:creationId xmlns:a16="http://schemas.microsoft.com/office/drawing/2014/main" id="{9D69BE0D-A656-9696-E7AE-BF9039FD0877}"/>
              </a:ext>
            </a:extLst>
          </p:cNvPr>
          <p:cNvSpPr txBox="1"/>
          <p:nvPr/>
        </p:nvSpPr>
        <p:spPr>
          <a:xfrm>
            <a:off x="0" y="7547"/>
            <a:ext cx="12192000" cy="1200329"/>
          </a:xfrm>
          <a:prstGeom prst="rect">
            <a:avLst/>
          </a:prstGeom>
          <a:solidFill>
            <a:schemeClr val="bg1">
              <a:lumMod val="85000"/>
            </a:schemeClr>
          </a:solidFill>
        </p:spPr>
        <p:txBody>
          <a:bodyPr wrap="square" rtlCol="0">
            <a:spAutoFit/>
          </a:bodyPr>
          <a:lstStyle/>
          <a:p>
            <a:pPr algn="ctr"/>
            <a:r>
              <a:rPr lang="it-IT" altLang="it-IT" sz="3600" dirty="0">
                <a:solidFill>
                  <a:schemeClr val="accent6">
                    <a:lumMod val="75000"/>
                  </a:schemeClr>
                </a:solidFill>
                <a:cs typeface="Arial" panose="020B0604020202020204" pitchFamily="34" charset="0"/>
              </a:rPr>
              <a:t>Punti importanti del Bando</a:t>
            </a:r>
          </a:p>
          <a:p>
            <a:pPr algn="ctr"/>
            <a:r>
              <a:rPr lang="it-IT" sz="3600" i="1" dirty="0" err="1">
                <a:solidFill>
                  <a:schemeClr val="accent6">
                    <a:lumMod val="50000"/>
                  </a:schemeClr>
                </a:solidFill>
              </a:rPr>
              <a:t>Wichtige</a:t>
            </a:r>
            <a:r>
              <a:rPr lang="it-IT" sz="3600" i="1" dirty="0">
                <a:solidFill>
                  <a:schemeClr val="accent6">
                    <a:lumMod val="50000"/>
                  </a:schemeClr>
                </a:solidFill>
              </a:rPr>
              <a:t> </a:t>
            </a:r>
            <a:r>
              <a:rPr lang="it-IT" sz="3600" i="1" dirty="0" err="1">
                <a:solidFill>
                  <a:schemeClr val="accent6">
                    <a:lumMod val="50000"/>
                  </a:schemeClr>
                </a:solidFill>
              </a:rPr>
              <a:t>Punkte</a:t>
            </a:r>
            <a:r>
              <a:rPr lang="it-IT" sz="3600" i="1" dirty="0">
                <a:solidFill>
                  <a:schemeClr val="accent6">
                    <a:lumMod val="50000"/>
                  </a:schemeClr>
                </a:solidFill>
              </a:rPr>
              <a:t> </a:t>
            </a:r>
            <a:r>
              <a:rPr lang="it-IT" sz="3600" i="1" dirty="0" err="1">
                <a:solidFill>
                  <a:schemeClr val="accent6">
                    <a:lumMod val="50000"/>
                  </a:schemeClr>
                </a:solidFill>
              </a:rPr>
              <a:t>der</a:t>
            </a:r>
            <a:r>
              <a:rPr lang="it-IT" sz="3600" i="1" dirty="0">
                <a:solidFill>
                  <a:schemeClr val="accent6">
                    <a:lumMod val="50000"/>
                  </a:schemeClr>
                </a:solidFill>
              </a:rPr>
              <a:t> </a:t>
            </a:r>
            <a:r>
              <a:rPr lang="it-IT" sz="3600" i="1" dirty="0" err="1">
                <a:solidFill>
                  <a:schemeClr val="accent6">
                    <a:lumMod val="50000"/>
                  </a:schemeClr>
                </a:solidFill>
              </a:rPr>
              <a:t>Ausschreibung</a:t>
            </a:r>
            <a:endParaRPr lang="it-IT" altLang="it-IT" sz="3600" b="1" i="1" dirty="0">
              <a:solidFill>
                <a:schemeClr val="accent6">
                  <a:lumMod val="50000"/>
                </a:schemeClr>
              </a:solidFill>
              <a:cs typeface="Arial" panose="020B0604020202020204" pitchFamily="34" charset="0"/>
            </a:endParaRPr>
          </a:p>
        </p:txBody>
      </p:sp>
      <p:pic>
        <p:nvPicPr>
          <p:cNvPr id="16" name="Elemento grafico 15" descr="Domande con riempimento a tinta unita">
            <a:extLst>
              <a:ext uri="{FF2B5EF4-FFF2-40B4-BE49-F238E27FC236}">
                <a16:creationId xmlns:a16="http://schemas.microsoft.com/office/drawing/2014/main" id="{817F5716-C381-8637-E692-A76F1D67FE82}"/>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84129" y="1808038"/>
            <a:ext cx="691383" cy="691383"/>
          </a:xfrm>
          <a:prstGeom prst="rect">
            <a:avLst/>
          </a:prstGeom>
        </p:spPr>
      </p:pic>
      <p:pic>
        <p:nvPicPr>
          <p:cNvPr id="5" name="Elemento grafico 4" descr="Monete contorno">
            <a:extLst>
              <a:ext uri="{FF2B5EF4-FFF2-40B4-BE49-F238E27FC236}">
                <a16:creationId xmlns:a16="http://schemas.microsoft.com/office/drawing/2014/main" id="{6255CE67-8184-A9B4-4D3F-1D980EEDE47C}"/>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326274" y="3023383"/>
            <a:ext cx="691383" cy="691383"/>
          </a:xfrm>
          <a:prstGeom prst="rect">
            <a:avLst/>
          </a:prstGeom>
        </p:spPr>
      </p:pic>
      <p:pic>
        <p:nvPicPr>
          <p:cNvPr id="10" name="Elemento grafico 9" descr="Euro con riempimento a tinta unita">
            <a:extLst>
              <a:ext uri="{FF2B5EF4-FFF2-40B4-BE49-F238E27FC236}">
                <a16:creationId xmlns:a16="http://schemas.microsoft.com/office/drawing/2014/main" id="{09EF40B3-4E03-2D52-CC23-1E55A4B26957}"/>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907153" y="5454073"/>
            <a:ext cx="590648" cy="590648"/>
          </a:xfrm>
          <a:prstGeom prst="rect">
            <a:avLst/>
          </a:prstGeom>
        </p:spPr>
      </p:pic>
      <p:pic>
        <p:nvPicPr>
          <p:cNvPr id="12" name="Elemento grafico 11" descr="Fabbrica con riempimento a tinta unita">
            <a:extLst>
              <a:ext uri="{FF2B5EF4-FFF2-40B4-BE49-F238E27FC236}">
                <a16:creationId xmlns:a16="http://schemas.microsoft.com/office/drawing/2014/main" id="{43F8DE83-3EAD-1927-27E0-0CD007B44201}"/>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326274" y="4173475"/>
            <a:ext cx="691383" cy="691383"/>
          </a:xfrm>
          <a:prstGeom prst="rect">
            <a:avLst/>
          </a:prstGeom>
        </p:spPr>
      </p:pic>
      <p:sp>
        <p:nvSpPr>
          <p:cNvPr id="7" name="CasellaDiTesto 6">
            <a:extLst>
              <a:ext uri="{FF2B5EF4-FFF2-40B4-BE49-F238E27FC236}">
                <a16:creationId xmlns:a16="http://schemas.microsoft.com/office/drawing/2014/main" id="{53165043-B326-46FA-2AB7-2512A9059F23}"/>
              </a:ext>
            </a:extLst>
          </p:cNvPr>
          <p:cNvSpPr txBox="1"/>
          <p:nvPr/>
        </p:nvSpPr>
        <p:spPr>
          <a:xfrm>
            <a:off x="2306371" y="4218527"/>
            <a:ext cx="8938787" cy="707886"/>
          </a:xfrm>
          <a:prstGeom prst="rect">
            <a:avLst/>
          </a:prstGeom>
          <a:noFill/>
        </p:spPr>
        <p:txBody>
          <a:bodyPr wrap="square">
            <a:spAutoFit/>
          </a:bodyPr>
          <a:lstStyle/>
          <a:p>
            <a:pPr algn="l"/>
            <a:r>
              <a:rPr lang="it-IT" sz="2000" b="0" i="0" u="none" strike="noStrike" baseline="0" dirty="0">
                <a:solidFill>
                  <a:schemeClr val="bg1"/>
                </a:solidFill>
              </a:rPr>
              <a:t>La data di fine progetto deve avvenire al più tardi entro il 31.12.2028.</a:t>
            </a:r>
            <a:r>
              <a:rPr lang="de-DE" sz="2000" b="0" i="0" u="none" strike="noStrike" baseline="0" dirty="0">
                <a:solidFill>
                  <a:schemeClr val="bg1"/>
                </a:solidFill>
              </a:rPr>
              <a:t> </a:t>
            </a:r>
          </a:p>
          <a:p>
            <a:pPr algn="l"/>
            <a:r>
              <a:rPr lang="de-DE" sz="2000" b="0" i="0" u="none" strike="noStrike" baseline="0" dirty="0">
                <a:solidFill>
                  <a:schemeClr val="bg1"/>
                </a:solidFill>
              </a:rPr>
              <a:t>Das Projektende muss spätestens bis zum 31.12.2028 erfolgen.</a:t>
            </a:r>
            <a:r>
              <a:rPr lang="it-IT" sz="2000" b="0" i="0" u="none" strike="noStrike" baseline="0" dirty="0">
                <a:solidFill>
                  <a:schemeClr val="bg1"/>
                </a:solidFill>
              </a:rPr>
              <a:t> </a:t>
            </a:r>
          </a:p>
        </p:txBody>
      </p:sp>
    </p:spTree>
    <p:extLst>
      <p:ext uri="{BB962C8B-B14F-4D97-AF65-F5344CB8AC3E}">
        <p14:creationId xmlns:p14="http://schemas.microsoft.com/office/powerpoint/2010/main" val="3381315208"/>
      </p:ext>
    </p:extLst>
  </p:cSld>
  <p:clrMapOvr>
    <a:masterClrMapping/>
  </p:clrMapOvr>
  <p:extLst>
    <p:ext uri="{6950BFC3-D8DA-4A85-94F7-54DA5524770B}">
      <p188:commentRel xmlns:p188="http://schemas.microsoft.com/office/powerpoint/2018/8/main" r:id="rId3"/>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0875F07A-ED1A-4226-B617-A20B97011718}"/>
              </a:ext>
            </a:extLst>
          </p:cNvPr>
          <p:cNvSpPr>
            <a:spLocks noGrp="1"/>
          </p:cNvSpPr>
          <p:nvPr>
            <p:ph sz="half" idx="1"/>
          </p:nvPr>
        </p:nvSpPr>
        <p:spPr>
          <a:xfrm>
            <a:off x="750166" y="1924652"/>
            <a:ext cx="5183909" cy="4826809"/>
          </a:xfrm>
        </p:spPr>
        <p:txBody>
          <a:bodyPr>
            <a:noAutofit/>
          </a:bodyPr>
          <a:lstStyle/>
          <a:p>
            <a:pPr>
              <a:lnSpc>
                <a:spcPct val="100000"/>
              </a:lnSpc>
              <a:spcBef>
                <a:spcPts val="0"/>
              </a:spcBef>
              <a:spcAft>
                <a:spcPts val="600"/>
              </a:spcAft>
              <a:buFont typeface="Wingdings" panose="05000000000000000000" pitchFamily="2" charset="2"/>
              <a:buChar char="ü"/>
            </a:pPr>
            <a:r>
              <a:rPr lang="de-DE" sz="1800" dirty="0">
                <a:latin typeface="Arial" panose="020B0604020202020204" pitchFamily="34" charset="0"/>
                <a:cs typeface="Arial" panose="020B0604020202020204" pitchFamily="34" charset="0"/>
              </a:rPr>
              <a:t>Festlegung eines Projektverantwortlichen</a:t>
            </a:r>
          </a:p>
          <a:p>
            <a:pPr>
              <a:lnSpc>
                <a:spcPct val="100000"/>
              </a:lnSpc>
              <a:spcBef>
                <a:spcPts val="0"/>
              </a:spcBef>
              <a:spcAft>
                <a:spcPts val="600"/>
              </a:spcAft>
              <a:buFont typeface="Wingdings" panose="05000000000000000000" pitchFamily="2" charset="2"/>
              <a:buChar char="ü"/>
            </a:pPr>
            <a:r>
              <a:rPr lang="de-DE" sz="1800" dirty="0">
                <a:latin typeface="Arial" panose="020B0604020202020204" pitchFamily="34" charset="0"/>
                <a:cs typeface="Arial" panose="020B0604020202020204" pitchFamily="34" charset="0"/>
              </a:rPr>
              <a:t>Möglichst eindeutige und quantitative Angaben</a:t>
            </a:r>
          </a:p>
          <a:p>
            <a:pPr>
              <a:lnSpc>
                <a:spcPct val="100000"/>
              </a:lnSpc>
              <a:spcBef>
                <a:spcPts val="0"/>
              </a:spcBef>
              <a:spcAft>
                <a:spcPts val="600"/>
              </a:spcAft>
              <a:buFont typeface="Wingdings" panose="05000000000000000000" pitchFamily="2" charset="2"/>
              <a:buChar char="ü"/>
            </a:pPr>
            <a:r>
              <a:rPr lang="de-DE" sz="1800" dirty="0">
                <a:latin typeface="Arial" panose="020B0604020202020204" pitchFamily="34" charset="0"/>
                <a:cs typeface="Arial" panose="020B0604020202020204" pitchFamily="34" charset="0"/>
              </a:rPr>
              <a:t>Überprüfbare Fakten</a:t>
            </a:r>
          </a:p>
          <a:p>
            <a:pPr>
              <a:lnSpc>
                <a:spcPct val="100000"/>
              </a:lnSpc>
              <a:spcBef>
                <a:spcPts val="0"/>
              </a:spcBef>
              <a:spcAft>
                <a:spcPts val="600"/>
              </a:spcAft>
              <a:buFont typeface="Wingdings" panose="05000000000000000000" pitchFamily="2" charset="2"/>
              <a:buChar char="ü"/>
            </a:pPr>
            <a:r>
              <a:rPr lang="de-DE" sz="1800" dirty="0">
                <a:latin typeface="Arial" panose="020B0604020202020204" pitchFamily="34" charset="0"/>
                <a:cs typeface="Arial" panose="020B0604020202020204" pitchFamily="34" charset="0"/>
              </a:rPr>
              <a:t>Konkrete Benennungen</a:t>
            </a:r>
          </a:p>
          <a:p>
            <a:pPr>
              <a:lnSpc>
                <a:spcPct val="100000"/>
              </a:lnSpc>
              <a:spcBef>
                <a:spcPts val="0"/>
              </a:spcBef>
              <a:spcAft>
                <a:spcPts val="600"/>
              </a:spcAft>
              <a:buFont typeface="Wingdings" panose="05000000000000000000" pitchFamily="2" charset="2"/>
              <a:buChar char="ü"/>
            </a:pPr>
            <a:r>
              <a:rPr lang="de-DE" sz="1800" dirty="0">
                <a:latin typeface="Arial" panose="020B0604020202020204" pitchFamily="34" charset="0"/>
                <a:cs typeface="Arial" panose="020B0604020202020204" pitchFamily="34" charset="0"/>
              </a:rPr>
              <a:t>Konzentration auf das Wesentliche</a:t>
            </a:r>
          </a:p>
          <a:p>
            <a:pPr>
              <a:lnSpc>
                <a:spcPct val="100000"/>
              </a:lnSpc>
              <a:spcBef>
                <a:spcPts val="0"/>
              </a:spcBef>
              <a:spcAft>
                <a:spcPts val="600"/>
              </a:spcAft>
              <a:buFont typeface="Wingdings" panose="05000000000000000000" pitchFamily="2" charset="2"/>
              <a:buChar char="ü"/>
            </a:pPr>
            <a:r>
              <a:rPr lang="de-DE" sz="1800" dirty="0">
                <a:latin typeface="Arial" panose="020B0604020202020204" pitchFamily="34" charset="0"/>
                <a:cs typeface="Arial" panose="020B0604020202020204" pitchFamily="34" charset="0"/>
              </a:rPr>
              <a:t>Für einen Experten nachvollziehbare Darstellung und Begründung</a:t>
            </a:r>
          </a:p>
          <a:p>
            <a:pPr>
              <a:lnSpc>
                <a:spcPct val="100000"/>
              </a:lnSpc>
              <a:spcBef>
                <a:spcPts val="0"/>
              </a:spcBef>
              <a:spcAft>
                <a:spcPts val="600"/>
              </a:spcAft>
              <a:buFont typeface="Wingdings" panose="05000000000000000000" pitchFamily="2" charset="2"/>
              <a:buChar char="ü"/>
            </a:pPr>
            <a:r>
              <a:rPr lang="de-DE" sz="1800" dirty="0">
                <a:latin typeface="Arial" panose="020B0604020202020204" pitchFamily="34" charset="0"/>
                <a:cs typeface="Arial" panose="020B0604020202020204" pitchFamily="34" charset="0"/>
              </a:rPr>
              <a:t>Verhältnismäßigkeit zwischen Kosten und erwartende Ergebnisse)</a:t>
            </a:r>
          </a:p>
          <a:p>
            <a:pPr>
              <a:lnSpc>
                <a:spcPct val="100000"/>
              </a:lnSpc>
              <a:spcBef>
                <a:spcPts val="0"/>
              </a:spcBef>
              <a:spcAft>
                <a:spcPts val="600"/>
              </a:spcAft>
              <a:buFont typeface="Wingdings" panose="05000000000000000000" pitchFamily="2" charset="2"/>
              <a:buChar char="ü"/>
            </a:pPr>
            <a:r>
              <a:rPr lang="de-DE" sz="1800" dirty="0">
                <a:latin typeface="Arial" panose="020B0604020202020204" pitchFamily="34" charset="0"/>
                <a:cs typeface="Arial" panose="020B0604020202020204" pitchFamily="34" charset="0"/>
              </a:rPr>
              <a:t>Fotodokumentation, Skizzen und Zeichnungen</a:t>
            </a:r>
          </a:p>
          <a:p>
            <a:pPr>
              <a:lnSpc>
                <a:spcPct val="100000"/>
              </a:lnSpc>
              <a:spcBef>
                <a:spcPts val="0"/>
              </a:spcBef>
              <a:spcAft>
                <a:spcPts val="600"/>
              </a:spcAft>
              <a:buFont typeface="Wingdings" panose="05000000000000000000" pitchFamily="2" charset="2"/>
              <a:buChar char="ü"/>
            </a:pPr>
            <a:r>
              <a:rPr lang="de-DE" sz="1800" dirty="0">
                <a:latin typeface="Arial" panose="020B0604020202020204" pitchFamily="34" charset="0"/>
                <a:cs typeface="Arial" panose="020B0604020202020204" pitchFamily="34" charset="0"/>
              </a:rPr>
              <a:t>Einstufung von Aktivitäten in EE oder IF</a:t>
            </a:r>
          </a:p>
        </p:txBody>
      </p:sp>
      <p:sp>
        <p:nvSpPr>
          <p:cNvPr id="4" name="Inhaltsplatzhalter 3">
            <a:extLst>
              <a:ext uri="{FF2B5EF4-FFF2-40B4-BE49-F238E27FC236}">
                <a16:creationId xmlns:a16="http://schemas.microsoft.com/office/drawing/2014/main" id="{D2414D7C-2B37-4788-AB44-50CC73DC052F}"/>
              </a:ext>
            </a:extLst>
          </p:cNvPr>
          <p:cNvSpPr>
            <a:spLocks noGrp="1"/>
          </p:cNvSpPr>
          <p:nvPr>
            <p:ph sz="half" idx="2"/>
          </p:nvPr>
        </p:nvSpPr>
        <p:spPr>
          <a:xfrm>
            <a:off x="6307679" y="1952070"/>
            <a:ext cx="5510717" cy="4351338"/>
          </a:xfrm>
        </p:spPr>
        <p:txBody>
          <a:bodyPr>
            <a:noAutofit/>
          </a:bodyPr>
          <a:lstStyle/>
          <a:p>
            <a:pPr>
              <a:lnSpc>
                <a:spcPct val="100000"/>
              </a:lnSpc>
              <a:spcBef>
                <a:spcPts val="0"/>
              </a:spcBef>
              <a:spcAft>
                <a:spcPts val="600"/>
              </a:spcAft>
              <a:buFont typeface="Wingdings" panose="05000000000000000000" pitchFamily="2" charset="2"/>
              <a:buChar char="ü"/>
            </a:pPr>
            <a:r>
              <a:rPr lang="it-IT" sz="1800" dirty="0">
                <a:latin typeface="Arial" panose="020B0604020202020204" pitchFamily="34" charset="0"/>
                <a:cs typeface="Arial" panose="020B0604020202020204" pitchFamily="34" charset="0"/>
              </a:rPr>
              <a:t>Designazione di un responsabile di progetto</a:t>
            </a:r>
          </a:p>
          <a:p>
            <a:pPr>
              <a:lnSpc>
                <a:spcPct val="100000"/>
              </a:lnSpc>
              <a:spcBef>
                <a:spcPts val="0"/>
              </a:spcBef>
              <a:spcAft>
                <a:spcPts val="600"/>
              </a:spcAft>
              <a:buFont typeface="Wingdings" panose="05000000000000000000" pitchFamily="2" charset="2"/>
              <a:buChar char="ü"/>
            </a:pPr>
            <a:r>
              <a:rPr lang="it-IT" sz="1800" dirty="0">
                <a:latin typeface="Arial" panose="020B0604020202020204" pitchFamily="34" charset="0"/>
                <a:cs typeface="Arial" panose="020B0604020202020204" pitchFamily="34" charset="0"/>
              </a:rPr>
              <a:t>Informazioni quanto più possibile chiare e quantitative</a:t>
            </a:r>
          </a:p>
          <a:p>
            <a:pPr>
              <a:lnSpc>
                <a:spcPct val="100000"/>
              </a:lnSpc>
              <a:spcBef>
                <a:spcPts val="0"/>
              </a:spcBef>
              <a:spcAft>
                <a:spcPts val="600"/>
              </a:spcAft>
              <a:buFont typeface="Wingdings" panose="05000000000000000000" pitchFamily="2" charset="2"/>
              <a:buChar char="ü"/>
            </a:pPr>
            <a:r>
              <a:rPr lang="it-IT" sz="1800" dirty="0">
                <a:latin typeface="Arial" panose="020B0604020202020204" pitchFamily="34" charset="0"/>
                <a:cs typeface="Arial" panose="020B0604020202020204" pitchFamily="34" charset="0"/>
              </a:rPr>
              <a:t>Dati verificabili</a:t>
            </a:r>
          </a:p>
          <a:p>
            <a:pPr>
              <a:lnSpc>
                <a:spcPct val="100000"/>
              </a:lnSpc>
              <a:spcBef>
                <a:spcPts val="0"/>
              </a:spcBef>
              <a:spcAft>
                <a:spcPts val="600"/>
              </a:spcAft>
              <a:buFont typeface="Wingdings" panose="05000000000000000000" pitchFamily="2" charset="2"/>
              <a:buChar char="ü"/>
            </a:pPr>
            <a:r>
              <a:rPr lang="it-IT" sz="1800" dirty="0">
                <a:latin typeface="Arial" panose="020B0604020202020204" pitchFamily="34" charset="0"/>
                <a:cs typeface="Arial" panose="020B0604020202020204" pitchFamily="34" charset="0"/>
              </a:rPr>
              <a:t>Denominazioni concrete</a:t>
            </a:r>
          </a:p>
          <a:p>
            <a:pPr>
              <a:lnSpc>
                <a:spcPct val="100000"/>
              </a:lnSpc>
              <a:spcBef>
                <a:spcPts val="0"/>
              </a:spcBef>
              <a:spcAft>
                <a:spcPts val="600"/>
              </a:spcAft>
              <a:buFont typeface="Wingdings" panose="05000000000000000000" pitchFamily="2" charset="2"/>
              <a:buChar char="ü"/>
            </a:pPr>
            <a:r>
              <a:rPr lang="it-IT" sz="1800" dirty="0">
                <a:latin typeface="Arial" panose="020B0604020202020204" pitchFamily="34" charset="0"/>
                <a:cs typeface="Arial" panose="020B0604020202020204" pitchFamily="34" charset="0"/>
              </a:rPr>
              <a:t>Descrizione concreta e focus sull’essenziale</a:t>
            </a:r>
          </a:p>
          <a:p>
            <a:pPr>
              <a:lnSpc>
                <a:spcPct val="100000"/>
              </a:lnSpc>
              <a:spcBef>
                <a:spcPts val="0"/>
              </a:spcBef>
              <a:spcAft>
                <a:spcPts val="600"/>
              </a:spcAft>
              <a:buFont typeface="Wingdings" panose="05000000000000000000" pitchFamily="2" charset="2"/>
              <a:buChar char="ü"/>
            </a:pPr>
            <a:r>
              <a:rPr lang="it-IT" sz="1800" dirty="0">
                <a:latin typeface="Arial" panose="020B0604020202020204" pitchFamily="34" charset="0"/>
                <a:cs typeface="Arial" panose="020B0604020202020204" pitchFamily="34" charset="0"/>
              </a:rPr>
              <a:t>Descrizioni e spiegazioni comprensibili da un esperto</a:t>
            </a:r>
          </a:p>
          <a:p>
            <a:pPr>
              <a:lnSpc>
                <a:spcPct val="100000"/>
              </a:lnSpc>
              <a:spcBef>
                <a:spcPts val="0"/>
              </a:spcBef>
              <a:spcAft>
                <a:spcPts val="600"/>
              </a:spcAft>
              <a:buFont typeface="Wingdings" panose="05000000000000000000" pitchFamily="2" charset="2"/>
              <a:buChar char="ü"/>
            </a:pPr>
            <a:r>
              <a:rPr lang="it-IT" sz="1800" dirty="0">
                <a:latin typeface="Arial" panose="020B0604020202020204" pitchFamily="34" charset="0"/>
                <a:cs typeface="Arial" panose="020B0604020202020204" pitchFamily="34" charset="0"/>
              </a:rPr>
              <a:t>Proporzionalità tra costi e risultati attesi</a:t>
            </a:r>
          </a:p>
          <a:p>
            <a:pPr>
              <a:lnSpc>
                <a:spcPct val="100000"/>
              </a:lnSpc>
              <a:spcBef>
                <a:spcPts val="0"/>
              </a:spcBef>
              <a:spcAft>
                <a:spcPts val="600"/>
              </a:spcAft>
              <a:buFont typeface="Wingdings" panose="05000000000000000000" pitchFamily="2" charset="2"/>
              <a:buChar char="ü"/>
            </a:pPr>
            <a:r>
              <a:rPr lang="it-IT" sz="1800" dirty="0">
                <a:latin typeface="Arial" panose="020B0604020202020204" pitchFamily="34" charset="0"/>
                <a:cs typeface="Arial" panose="020B0604020202020204" pitchFamily="34" charset="0"/>
              </a:rPr>
              <a:t>Documentazione fotografica, schizzi, disegni</a:t>
            </a:r>
          </a:p>
          <a:p>
            <a:pPr>
              <a:lnSpc>
                <a:spcPct val="100000"/>
              </a:lnSpc>
              <a:spcBef>
                <a:spcPts val="0"/>
              </a:spcBef>
              <a:spcAft>
                <a:spcPts val="600"/>
              </a:spcAft>
              <a:buFont typeface="Wingdings" panose="05000000000000000000" pitchFamily="2" charset="2"/>
              <a:buChar char="ü"/>
            </a:pPr>
            <a:r>
              <a:rPr lang="it-IT" sz="1800" dirty="0">
                <a:latin typeface="Arial" panose="020B0604020202020204" pitchFamily="34" charset="0"/>
                <a:cs typeface="Arial" panose="020B0604020202020204" pitchFamily="34" charset="0"/>
              </a:rPr>
              <a:t>Inquadramento delle attività in SS o RI</a:t>
            </a:r>
            <a:endParaRPr lang="it-IT" sz="2000" dirty="0">
              <a:latin typeface="Arial" panose="020B0604020202020204" pitchFamily="34" charset="0"/>
              <a:cs typeface="Arial" panose="020B0604020202020204" pitchFamily="34" charset="0"/>
            </a:endParaRPr>
          </a:p>
        </p:txBody>
      </p:sp>
      <p:sp>
        <p:nvSpPr>
          <p:cNvPr id="5" name="Foliennummernplatzhalter 4">
            <a:extLst>
              <a:ext uri="{FF2B5EF4-FFF2-40B4-BE49-F238E27FC236}">
                <a16:creationId xmlns:a16="http://schemas.microsoft.com/office/drawing/2014/main" id="{1900E905-D1CD-49BE-AE44-66914679E18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AB1B40-0F5E-40F8-ABB4-E6344E13659C}" type="slidenum">
              <a:rPr kumimoji="0" lang="it-IT"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Titel 1">
            <a:extLst>
              <a:ext uri="{FF2B5EF4-FFF2-40B4-BE49-F238E27FC236}">
                <a16:creationId xmlns:a16="http://schemas.microsoft.com/office/drawing/2014/main" id="{9AAFE71E-E39E-380A-A104-F2D773185336}"/>
              </a:ext>
            </a:extLst>
          </p:cNvPr>
          <p:cNvSpPr txBox="1">
            <a:spLocks/>
          </p:cNvSpPr>
          <p:nvPr/>
        </p:nvSpPr>
        <p:spPr>
          <a:xfrm>
            <a:off x="838200" y="13586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3600" b="1">
                <a:solidFill>
                  <a:schemeClr val="accent6">
                    <a:lumMod val="75000"/>
                  </a:schemeClr>
                </a:solidFill>
                <a:latin typeface="Arial" panose="020B0604020202020204" pitchFamily="34" charset="0"/>
                <a:cs typeface="Arial" panose="020B0604020202020204" pitchFamily="34" charset="0"/>
              </a:rPr>
              <a:t>Ein guter Antrag zeichnet sich aus durch: </a:t>
            </a:r>
            <a:br>
              <a:rPr lang="de-DE" sz="3600" b="1">
                <a:solidFill>
                  <a:schemeClr val="tx2">
                    <a:lumMod val="50000"/>
                  </a:schemeClr>
                </a:solidFill>
                <a:latin typeface="Arial" panose="020B0604020202020204" pitchFamily="34" charset="0"/>
                <a:cs typeface="Arial" panose="020B0604020202020204" pitchFamily="34" charset="0"/>
              </a:rPr>
            </a:br>
            <a:r>
              <a:rPr lang="it-IT" sz="3600" b="1">
                <a:solidFill>
                  <a:schemeClr val="accent6">
                    <a:lumMod val="60000"/>
                    <a:lumOff val="40000"/>
                  </a:schemeClr>
                </a:solidFill>
                <a:latin typeface="Arial" panose="020B0604020202020204" pitchFamily="34" charset="0"/>
                <a:cs typeface="Arial" panose="020B0604020202020204" pitchFamily="34" charset="0"/>
              </a:rPr>
              <a:t>Elementi di una domanda fatta bene: </a:t>
            </a:r>
          </a:p>
        </p:txBody>
      </p:sp>
      <p:cxnSp>
        <p:nvCxnSpPr>
          <p:cNvPr id="9" name="Gerader Verbinder 8">
            <a:extLst>
              <a:ext uri="{FF2B5EF4-FFF2-40B4-BE49-F238E27FC236}">
                <a16:creationId xmlns:a16="http://schemas.microsoft.com/office/drawing/2014/main" id="{AFFB7DFC-B659-608E-C363-37708585DCE4}"/>
              </a:ext>
            </a:extLst>
          </p:cNvPr>
          <p:cNvCxnSpPr>
            <a:cxnSpLocks/>
          </p:cNvCxnSpPr>
          <p:nvPr/>
        </p:nvCxnSpPr>
        <p:spPr>
          <a:xfrm>
            <a:off x="2079" y="1461423"/>
            <a:ext cx="12189921" cy="0"/>
          </a:xfrm>
          <a:prstGeom prst="line">
            <a:avLst/>
          </a:prstGeom>
          <a:ln w="2540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0" name="Foliennummernplatzhalter 4">
            <a:extLst>
              <a:ext uri="{FF2B5EF4-FFF2-40B4-BE49-F238E27FC236}">
                <a16:creationId xmlns:a16="http://schemas.microsoft.com/office/drawing/2014/main" id="{E8AABFCB-255A-CA49-F882-80C006968993}"/>
              </a:ext>
            </a:extLst>
          </p:cNvPr>
          <p:cNvSpPr txBox="1">
            <a:spLocks/>
          </p:cNvSpPr>
          <p:nvPr/>
        </p:nvSpPr>
        <p:spPr>
          <a:xfrm>
            <a:off x="9292242" y="6406228"/>
            <a:ext cx="2743200" cy="365125"/>
          </a:xfrm>
          <a:prstGeom prst="rect">
            <a:avLst/>
          </a:prstGeom>
        </p:spPr>
        <p:txBody>
          <a:bodyPr vert="horz" lIns="91440" tIns="45720" rIns="91440" bIns="45720" rtlCol="0" anchor="ctr"/>
          <a:lstStyle>
            <a:defPPr>
              <a:defRPr lang="it-IT"/>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9AB1B40-0F5E-40F8-ABB4-E6344E13659C}" type="slidenum">
              <a:rPr lang="it-IT" smtClean="0"/>
              <a:pPr/>
              <a:t>13</a:t>
            </a:fld>
            <a:endParaRPr lang="it-IT"/>
          </a:p>
        </p:txBody>
      </p:sp>
      <p:sp>
        <p:nvSpPr>
          <p:cNvPr id="11" name="Fußzeilenplatzhalter 4">
            <a:extLst>
              <a:ext uri="{FF2B5EF4-FFF2-40B4-BE49-F238E27FC236}">
                <a16:creationId xmlns:a16="http://schemas.microsoft.com/office/drawing/2014/main" id="{12041BAC-24A3-7929-8581-D7D4D2D67C03}"/>
              </a:ext>
            </a:extLst>
          </p:cNvPr>
          <p:cNvSpPr>
            <a:spLocks noGrp="1"/>
          </p:cNvSpPr>
          <p:nvPr>
            <p:ph type="ftr" sz="quarter" idx="11"/>
          </p:nvPr>
        </p:nvSpPr>
        <p:spPr>
          <a:xfrm>
            <a:off x="6257925" y="6511923"/>
            <a:ext cx="5419725"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t>© Autonome </a:t>
            </a:r>
            <a:r>
              <a:rPr kumimoji="0" lang="it-IT" sz="900" b="0" i="0" u="none" strike="noStrike" kern="1200" cap="none" spc="0" normalizeH="0" baseline="0" noProof="0" err="1">
                <a:ln>
                  <a:noFill/>
                </a:ln>
                <a:solidFill>
                  <a:schemeClr val="bg1">
                    <a:lumMod val="50000"/>
                  </a:schemeClr>
                </a:solidFill>
                <a:effectLst/>
                <a:uLnTx/>
                <a:uFillTx/>
                <a:latin typeface="Arial" panose="020B0604020202020204" pitchFamily="34" charset="0"/>
                <a:ea typeface="+mn-ea"/>
                <a:cs typeface="Arial" panose="020B0604020202020204" pitchFamily="34" charset="0"/>
              </a:rPr>
              <a:t>Provinz</a:t>
            </a:r>
            <a:r>
              <a:rPr kumimoji="0" lang="it-IT"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t> Bozen – Südtirol / Provincia autonoma di Bolzano – Alto Adige</a:t>
            </a:r>
          </a:p>
        </p:txBody>
      </p:sp>
      <p:sp>
        <p:nvSpPr>
          <p:cNvPr id="13" name="Fußzeilenplatzhalter 4">
            <a:extLst>
              <a:ext uri="{FF2B5EF4-FFF2-40B4-BE49-F238E27FC236}">
                <a16:creationId xmlns:a16="http://schemas.microsoft.com/office/drawing/2014/main" id="{DBFE29E0-965C-780C-BF92-E1686071496D}"/>
              </a:ext>
            </a:extLst>
          </p:cNvPr>
          <p:cNvSpPr txBox="1">
            <a:spLocks/>
          </p:cNvSpPr>
          <p:nvPr/>
        </p:nvSpPr>
        <p:spPr>
          <a:xfrm>
            <a:off x="523875" y="6511925"/>
            <a:ext cx="2428875" cy="365125"/>
          </a:xfrm>
          <a:prstGeom prst="rect">
            <a:avLst/>
          </a:prstGeom>
        </p:spPr>
        <p:txBody>
          <a:bodyPr vert="horz" lIns="91440" tIns="45720" rIns="91440" bIns="45720" rtlCol="0" anchor="ctr"/>
          <a:lstStyle>
            <a:defPPr>
              <a:defRPr lang="de-DE"/>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defRPr/>
            </a:pPr>
            <a:r>
              <a:rPr lang="it-IT" sz="900">
                <a:solidFill>
                  <a:prstClr val="black">
                    <a:tint val="75000"/>
                  </a:prstClr>
                </a:solidFill>
                <a:latin typeface="Arial" panose="020B0604020202020204" pitchFamily="34" charset="0"/>
                <a:cs typeface="Arial" panose="020B0604020202020204" pitchFamily="34" charset="0"/>
              </a:rPr>
              <a:t>09.02.2024</a:t>
            </a:r>
          </a:p>
        </p:txBody>
      </p:sp>
      <p:pic>
        <p:nvPicPr>
          <p:cNvPr id="2" name="Segnaposto contenuto 5">
            <a:extLst>
              <a:ext uri="{FF2B5EF4-FFF2-40B4-BE49-F238E27FC236}">
                <a16:creationId xmlns:a16="http://schemas.microsoft.com/office/drawing/2014/main" id="{3383095F-A0BE-928C-57D3-44FE22FABA79}"/>
              </a:ext>
            </a:extLst>
          </p:cNvPr>
          <p:cNvPicPr>
            <a:picLocks noChangeAspect="1"/>
          </p:cNvPicPr>
          <p:nvPr/>
        </p:nvPicPr>
        <p:blipFill>
          <a:blip r:embed="rId2"/>
          <a:srcRect/>
          <a:stretch/>
        </p:blipFill>
        <p:spPr>
          <a:xfrm>
            <a:off x="3" y="5996444"/>
            <a:ext cx="12191997" cy="870982"/>
          </a:xfrm>
          <a:prstGeom prst="rect">
            <a:avLst/>
          </a:prstGeom>
        </p:spPr>
      </p:pic>
    </p:spTree>
    <p:extLst>
      <p:ext uri="{BB962C8B-B14F-4D97-AF65-F5344CB8AC3E}">
        <p14:creationId xmlns:p14="http://schemas.microsoft.com/office/powerpoint/2010/main" val="98433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Textfeld 1">
            <a:extLst>
              <a:ext uri="{FF2B5EF4-FFF2-40B4-BE49-F238E27FC236}">
                <a16:creationId xmlns:a16="http://schemas.microsoft.com/office/drawing/2014/main" id="{DB70195C-0C6C-4CC7-B4F7-09533B079217}"/>
              </a:ext>
            </a:extLst>
          </p:cNvPr>
          <p:cNvSpPr txBox="1">
            <a:spLocks noChangeArrowheads="1"/>
          </p:cNvSpPr>
          <p:nvPr/>
        </p:nvSpPr>
        <p:spPr bwMode="auto">
          <a:xfrm>
            <a:off x="1137424" y="135935"/>
            <a:ext cx="10326030" cy="646331"/>
          </a:xfrm>
          <a:prstGeom prst="rect">
            <a:avLst/>
          </a:prstGeom>
          <a:noFill/>
          <a:ln w="19050">
            <a:noFill/>
            <a:miter lim="800000"/>
            <a:headEnd/>
            <a:tailEnd/>
          </a:ln>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Arial" panose="020B0604020202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Arial" panose="020B0604020202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Arial" panose="020B0604020202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Arial" panose="020B0604020202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9pPr>
          </a:lstStyle>
          <a:p>
            <a:pPr algn="ctr" eaLnBrk="1" hangingPunct="1">
              <a:spcBef>
                <a:spcPct val="0"/>
              </a:spcBef>
              <a:buClrTx/>
              <a:buSzTx/>
              <a:buFontTx/>
              <a:buNone/>
            </a:pPr>
            <a:r>
              <a:rPr lang="it-IT" altLang="it-IT" sz="3600" b="1">
                <a:solidFill>
                  <a:schemeClr val="accent6"/>
                </a:solidFill>
                <a:cs typeface="Arial" panose="020B0604020202020204" pitchFamily="34" charset="0"/>
              </a:rPr>
              <a:t>Progetti - </a:t>
            </a:r>
            <a:r>
              <a:rPr lang="it-IT" altLang="it-IT" sz="3600" b="1" i="1" err="1">
                <a:solidFill>
                  <a:schemeClr val="accent6"/>
                </a:solidFill>
                <a:cs typeface="Arial" panose="020B0604020202020204" pitchFamily="34" charset="0"/>
              </a:rPr>
              <a:t>Projekte</a:t>
            </a:r>
            <a:endParaRPr lang="it-IT" altLang="it-IT" sz="3600" b="1" i="1">
              <a:solidFill>
                <a:schemeClr val="accent6"/>
              </a:solidFill>
              <a:cs typeface="Arial" panose="020B0604020202020204" pitchFamily="34" charset="0"/>
            </a:endParaRPr>
          </a:p>
        </p:txBody>
      </p:sp>
      <p:pic>
        <p:nvPicPr>
          <p:cNvPr id="3" name="Segnaposto contenuto 5">
            <a:extLst>
              <a:ext uri="{FF2B5EF4-FFF2-40B4-BE49-F238E27FC236}">
                <a16:creationId xmlns:a16="http://schemas.microsoft.com/office/drawing/2014/main" id="{9E315C10-8D9F-20F0-78AE-0AE5DA77B8BB}"/>
              </a:ext>
            </a:extLst>
          </p:cNvPr>
          <p:cNvPicPr>
            <a:picLocks noChangeAspect="1"/>
          </p:cNvPicPr>
          <p:nvPr/>
        </p:nvPicPr>
        <p:blipFill>
          <a:blip r:embed="rId3"/>
          <a:srcRect/>
          <a:stretch/>
        </p:blipFill>
        <p:spPr>
          <a:xfrm>
            <a:off x="3" y="5996444"/>
            <a:ext cx="12191997" cy="870982"/>
          </a:xfrm>
          <a:prstGeom prst="rect">
            <a:avLst/>
          </a:prstGeom>
        </p:spPr>
      </p:pic>
      <p:sp>
        <p:nvSpPr>
          <p:cNvPr id="2" name="Textfeld 1">
            <a:extLst>
              <a:ext uri="{FF2B5EF4-FFF2-40B4-BE49-F238E27FC236}">
                <a16:creationId xmlns:a16="http://schemas.microsoft.com/office/drawing/2014/main" id="{75092DA2-169A-43D1-B7A6-EBBEE61801F8}"/>
              </a:ext>
            </a:extLst>
          </p:cNvPr>
          <p:cNvSpPr txBox="1"/>
          <p:nvPr/>
        </p:nvSpPr>
        <p:spPr>
          <a:xfrm>
            <a:off x="341745" y="1165232"/>
            <a:ext cx="5468009" cy="4401205"/>
          </a:xfrm>
          <a:prstGeom prst="rect">
            <a:avLst/>
          </a:prstGeom>
          <a:noFill/>
        </p:spPr>
        <p:txBody>
          <a:bodyPr wrap="square" rtlCol="0">
            <a:spAutoFit/>
          </a:bodyPr>
          <a:lstStyle/>
          <a:p>
            <a:pPr marL="285750" indent="-285750">
              <a:buFont typeface="Arial" panose="020B0604020202020204" pitchFamily="34" charset="0"/>
              <a:buChar char="•"/>
            </a:pPr>
            <a:r>
              <a:rPr lang="de-DE" sz="1400" dirty="0" err="1">
                <a:latin typeface="Arial" panose="020B0604020202020204" pitchFamily="34" charset="0"/>
                <a:cs typeface="Arial" panose="020B0604020202020204" pitchFamily="34" charset="0"/>
              </a:rPr>
              <a:t>Costi</a:t>
            </a:r>
            <a:r>
              <a:rPr lang="de-DE" sz="1400" dirty="0">
                <a:latin typeface="Arial" panose="020B0604020202020204" pitchFamily="34" charset="0"/>
                <a:cs typeface="Arial" panose="020B0604020202020204" pitchFamily="34" charset="0"/>
              </a:rPr>
              <a:t> </a:t>
            </a:r>
            <a:r>
              <a:rPr lang="de-DE" sz="1400" dirty="0" err="1">
                <a:latin typeface="Arial" panose="020B0604020202020204" pitchFamily="34" charset="0"/>
                <a:cs typeface="Arial" panose="020B0604020202020204" pitchFamily="34" charset="0"/>
              </a:rPr>
              <a:t>complessivi</a:t>
            </a:r>
            <a:r>
              <a:rPr lang="de-DE" sz="1400" dirty="0">
                <a:latin typeface="Arial" panose="020B0604020202020204" pitchFamily="34" charset="0"/>
                <a:cs typeface="Arial" panose="020B0604020202020204" pitchFamily="34" charset="0"/>
              </a:rPr>
              <a:t> – </a:t>
            </a:r>
            <a:r>
              <a:rPr lang="de-DE" sz="1400" i="1" dirty="0">
                <a:latin typeface="Arial" panose="020B0604020202020204" pitchFamily="34" charset="0"/>
                <a:cs typeface="Arial" panose="020B0604020202020204" pitchFamily="34" charset="0"/>
              </a:rPr>
              <a:t>Gesamtkosten</a:t>
            </a:r>
            <a:r>
              <a:rPr lang="de-DE" sz="1400" dirty="0">
                <a:latin typeface="Arial" panose="020B0604020202020204" pitchFamily="34" charset="0"/>
                <a:cs typeface="Arial" panose="020B0604020202020204" pitchFamily="34" charset="0"/>
              </a:rPr>
              <a:t>: </a:t>
            </a:r>
            <a:r>
              <a:rPr lang="de-DE" sz="1600" b="1" dirty="0">
                <a:latin typeface="Arial" panose="020B0604020202020204" pitchFamily="34" charset="0"/>
                <a:cs typeface="Arial" panose="020B0604020202020204" pitchFamily="34" charset="0"/>
              </a:rPr>
              <a:t>min. 400.000 </a:t>
            </a:r>
            <a:r>
              <a:rPr lang="de-DE" sz="1400" dirty="0">
                <a:latin typeface="Arial" panose="020B0604020202020204" pitchFamily="34" charset="0"/>
                <a:cs typeface="Arial" panose="020B0604020202020204" pitchFamily="34" charset="0"/>
              </a:rPr>
              <a:t>EUR </a:t>
            </a:r>
            <a:r>
              <a:rPr lang="de-DE" sz="1600" i="1" dirty="0" err="1">
                <a:solidFill>
                  <a:srgbClr val="FF0000"/>
                </a:solidFill>
                <a:latin typeface="Arial" panose="020B0604020202020204" pitchFamily="34" charset="0"/>
                <a:cs typeface="Arial" panose="020B0604020202020204" pitchFamily="34" charset="0"/>
              </a:rPr>
              <a:t>eccetto</a:t>
            </a:r>
            <a:r>
              <a:rPr lang="de-DE" sz="1600" i="1" dirty="0">
                <a:solidFill>
                  <a:srgbClr val="FF0000"/>
                </a:solidFill>
                <a:latin typeface="Arial" panose="020B0604020202020204" pitchFamily="34" charset="0"/>
                <a:cs typeface="Arial" panose="020B0604020202020204" pitchFamily="34" charset="0"/>
              </a:rPr>
              <a:t> NEB</a:t>
            </a:r>
          </a:p>
          <a:p>
            <a:r>
              <a:rPr lang="de-DE" sz="1400" i="1" dirty="0">
                <a:latin typeface="Arial" panose="020B0604020202020204" pitchFamily="34" charset="0"/>
                <a:cs typeface="Arial" panose="020B0604020202020204" pitchFamily="34" charset="0"/>
              </a:rPr>
              <a:t>    </a:t>
            </a: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err="1">
                <a:latin typeface="Arial" panose="020B0604020202020204" pitchFamily="34" charset="0"/>
                <a:cs typeface="Arial" panose="020B0604020202020204" pitchFamily="34" charset="0"/>
              </a:rPr>
              <a:t>Durata</a:t>
            </a:r>
            <a:r>
              <a:rPr lang="de-DE" sz="1400" dirty="0">
                <a:latin typeface="Arial" panose="020B0604020202020204" pitchFamily="34" charset="0"/>
                <a:cs typeface="Arial" panose="020B0604020202020204" pitchFamily="34" charset="0"/>
              </a:rPr>
              <a:t> </a:t>
            </a:r>
            <a:r>
              <a:rPr lang="de-DE" sz="1400" dirty="0" err="1">
                <a:latin typeface="Arial" panose="020B0604020202020204" pitchFamily="34" charset="0"/>
                <a:cs typeface="Arial" panose="020B0604020202020204" pitchFamily="34" charset="0"/>
              </a:rPr>
              <a:t>massima</a:t>
            </a:r>
            <a:r>
              <a:rPr lang="de-DE" sz="1400" dirty="0">
                <a:latin typeface="Arial" panose="020B0604020202020204" pitchFamily="34" charset="0"/>
                <a:cs typeface="Arial" panose="020B0604020202020204" pitchFamily="34" charset="0"/>
              </a:rPr>
              <a:t> – </a:t>
            </a:r>
            <a:r>
              <a:rPr lang="de-DE" sz="1400" i="1" dirty="0">
                <a:latin typeface="Arial" panose="020B0604020202020204" pitchFamily="34" charset="0"/>
                <a:cs typeface="Arial" panose="020B0604020202020204" pitchFamily="34" charset="0"/>
              </a:rPr>
              <a:t>max. Projektdauer</a:t>
            </a:r>
            <a:r>
              <a:rPr lang="de-DE" sz="1400" dirty="0">
                <a:latin typeface="Arial" panose="020B0604020202020204" pitchFamily="34" charset="0"/>
                <a:cs typeface="Arial" panose="020B0604020202020204" pitchFamily="34" charset="0"/>
              </a:rPr>
              <a:t>: </a:t>
            </a:r>
            <a:r>
              <a:rPr lang="de-DE" b="1" dirty="0">
                <a:latin typeface="Arial" panose="020B0604020202020204" pitchFamily="34" charset="0"/>
                <a:cs typeface="Arial" panose="020B0604020202020204" pitchFamily="34" charset="0"/>
              </a:rPr>
              <a:t>31.12.2028</a:t>
            </a:r>
            <a:endParaRPr lang="de-DE" b="1" i="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err="1">
                <a:latin typeface="Arial" panose="020B0604020202020204" pitchFamily="34" charset="0"/>
                <a:cs typeface="Arial" panose="020B0604020202020204" pitchFamily="34" charset="0"/>
              </a:rPr>
              <a:t>Rientrare</a:t>
            </a:r>
            <a:r>
              <a:rPr lang="de-DE" sz="1400" dirty="0">
                <a:latin typeface="Arial" panose="020B0604020202020204" pitchFamily="34" charset="0"/>
                <a:cs typeface="Arial" panose="020B0604020202020204" pitchFamily="34" charset="0"/>
              </a:rPr>
              <a:t> in </a:t>
            </a:r>
            <a:r>
              <a:rPr lang="de-DE" sz="1400" dirty="0" err="1">
                <a:latin typeface="Arial" panose="020B0604020202020204" pitchFamily="34" charset="0"/>
                <a:cs typeface="Arial" panose="020B0604020202020204" pitchFamily="34" charset="0"/>
              </a:rPr>
              <a:t>settori</a:t>
            </a:r>
            <a:r>
              <a:rPr lang="de-DE" sz="1400" dirty="0">
                <a:latin typeface="Arial" panose="020B0604020202020204" pitchFamily="34" charset="0"/>
                <a:cs typeface="Arial" panose="020B0604020202020204" pitchFamily="34" charset="0"/>
              </a:rPr>
              <a:t> RIS3 – </a:t>
            </a:r>
            <a:r>
              <a:rPr lang="de-DE" sz="1400" i="1" dirty="0">
                <a:latin typeface="Arial" panose="020B0604020202020204" pitchFamily="34" charset="0"/>
                <a:cs typeface="Arial" panose="020B0604020202020204" pitchFamily="34" charset="0"/>
              </a:rPr>
              <a:t>in Zusammenhang mit den RIS3 Spezialisierungsbereichen</a:t>
            </a:r>
          </a:p>
          <a:p>
            <a:pPr marL="742950" lvl="1" indent="-285750">
              <a:buFont typeface="Symbol" panose="05050102010706020507" pitchFamily="18" charset="2"/>
              <a:buChar char="-"/>
            </a:pPr>
            <a:r>
              <a:rPr lang="de-DE" sz="1400" dirty="0">
                <a:latin typeface="Arial" panose="020B0604020202020204" pitchFamily="34" charset="0"/>
                <a:cs typeface="Arial" panose="020B0604020202020204" pitchFamily="34" charset="0"/>
              </a:rPr>
              <a:t>Automation and Digital</a:t>
            </a:r>
          </a:p>
          <a:p>
            <a:pPr marL="742950" lvl="1" indent="-285750">
              <a:buFont typeface="Symbol" panose="05050102010706020507" pitchFamily="18" charset="2"/>
              <a:buChar char="-"/>
            </a:pPr>
            <a:r>
              <a:rPr lang="de-DE" sz="1400" dirty="0">
                <a:latin typeface="Arial" panose="020B0604020202020204" pitchFamily="34" charset="0"/>
                <a:cs typeface="Arial" panose="020B0604020202020204" pitchFamily="34" charset="0"/>
              </a:rPr>
              <a:t>Food and Life Science</a:t>
            </a:r>
          </a:p>
          <a:p>
            <a:pPr marL="742950" lvl="1" indent="-285750">
              <a:buFont typeface="Symbol" panose="05050102010706020507" pitchFamily="18" charset="2"/>
              <a:buChar char="-"/>
            </a:pPr>
            <a:r>
              <a:rPr lang="de-DE" sz="1400" dirty="0">
                <a:latin typeface="Arial" panose="020B0604020202020204" pitchFamily="34" charset="0"/>
                <a:cs typeface="Arial" panose="020B0604020202020204" pitchFamily="34" charset="0"/>
              </a:rPr>
              <a:t>Green Technologies</a:t>
            </a:r>
          </a:p>
          <a:p>
            <a:pPr marL="742950" lvl="1" indent="-285750">
              <a:buFont typeface="Symbol" panose="05050102010706020507" pitchFamily="18" charset="2"/>
              <a:buChar char="-"/>
            </a:pPr>
            <a:r>
              <a:rPr lang="de-DE" sz="1400" dirty="0">
                <a:latin typeface="Arial" panose="020B0604020202020204" pitchFamily="34" charset="0"/>
                <a:cs typeface="Arial" panose="020B0604020202020204" pitchFamily="34" charset="0"/>
              </a:rPr>
              <a:t>Alpine Technologies</a:t>
            </a:r>
          </a:p>
          <a:p>
            <a:pPr marL="742950" lvl="1" indent="-285750">
              <a:buFont typeface="Symbol" panose="05050102010706020507" pitchFamily="18" charset="2"/>
              <a:buChar char="-"/>
            </a:pPr>
            <a:endParaRPr lang="de-DE" sz="1400" dirty="0">
              <a:latin typeface="Arial" panose="020B0604020202020204" pitchFamily="34" charset="0"/>
              <a:cs typeface="Arial" panose="020B0604020202020204" pitchFamily="34" charset="0"/>
            </a:endParaRPr>
          </a:p>
          <a:p>
            <a:pPr marL="269875" lvl="1" indent="-269875">
              <a:buFont typeface="Arial" panose="020B0604020202020204" pitchFamily="34" charset="0"/>
              <a:buChar char="•"/>
            </a:pPr>
            <a:r>
              <a:rPr lang="de-DE" sz="1400" dirty="0" err="1">
                <a:latin typeface="Arial" panose="020B0604020202020204" pitchFamily="34" charset="0"/>
                <a:cs typeface="Arial" panose="020B0604020202020204" pitchFamily="34" charset="0"/>
              </a:rPr>
              <a:t>Accesso</a:t>
            </a:r>
            <a:r>
              <a:rPr lang="de-DE" sz="1400" dirty="0">
                <a:latin typeface="Arial" panose="020B0604020202020204" pitchFamily="34" charset="0"/>
                <a:cs typeface="Arial" panose="020B0604020202020204" pitchFamily="34" charset="0"/>
              </a:rPr>
              <a:t> </a:t>
            </a:r>
            <a:r>
              <a:rPr lang="de-DE" sz="1400" dirty="0" err="1">
                <a:latin typeface="Arial" panose="020B0604020202020204" pitchFamily="34" charset="0"/>
                <a:cs typeface="Arial" panose="020B0604020202020204" pitchFamily="34" charset="0"/>
              </a:rPr>
              <a:t>tramite</a:t>
            </a:r>
            <a:r>
              <a:rPr lang="de-DE" sz="1400" dirty="0">
                <a:latin typeface="Arial" panose="020B0604020202020204" pitchFamily="34" charset="0"/>
                <a:cs typeface="Arial" panose="020B0604020202020204" pitchFamily="34" charset="0"/>
              </a:rPr>
              <a:t> SPID o CIE – </a:t>
            </a:r>
            <a:r>
              <a:rPr lang="de-DE" sz="1400" i="1" dirty="0">
                <a:latin typeface="Arial" panose="020B0604020202020204" pitchFamily="34" charset="0"/>
                <a:cs typeface="Arial" panose="020B0604020202020204" pitchFamily="34" charset="0"/>
              </a:rPr>
              <a:t>Anmeldung mittels SPID o CIE</a:t>
            </a:r>
          </a:p>
          <a:p>
            <a:pPr marL="269875" lvl="1" indent="-269875">
              <a:buFont typeface="Arial" panose="020B0604020202020204" pitchFamily="34" charset="0"/>
              <a:buChar char="•"/>
            </a:pPr>
            <a:endParaRPr lang="de-DE" sz="1400" dirty="0">
              <a:latin typeface="Arial" panose="020B0604020202020204" pitchFamily="34" charset="0"/>
              <a:cs typeface="Arial" panose="020B0604020202020204" pitchFamily="34" charset="0"/>
            </a:endParaRPr>
          </a:p>
          <a:p>
            <a:pPr marL="269875" lvl="1" indent="-269875">
              <a:buFont typeface="Arial" panose="020B0604020202020204" pitchFamily="34" charset="0"/>
              <a:buChar char="•"/>
            </a:pPr>
            <a:r>
              <a:rPr lang="de-DE" sz="1400" dirty="0">
                <a:latin typeface="Arial" panose="020B0604020202020204" pitchFamily="34" charset="0"/>
                <a:cs typeface="Arial" panose="020B0604020202020204" pitchFamily="34" charset="0"/>
              </a:rPr>
              <a:t>Il bando si </a:t>
            </a:r>
            <a:r>
              <a:rPr lang="de-DE" sz="1400" dirty="0" err="1">
                <a:latin typeface="Arial" panose="020B0604020202020204" pitchFamily="34" charset="0"/>
                <a:cs typeface="Arial" panose="020B0604020202020204" pitchFamily="34" charset="0"/>
              </a:rPr>
              <a:t>chiude</a:t>
            </a:r>
            <a:r>
              <a:rPr lang="de-DE" sz="1400" dirty="0">
                <a:latin typeface="Arial" panose="020B0604020202020204" pitchFamily="34" charset="0"/>
                <a:cs typeface="Arial" panose="020B0604020202020204" pitchFamily="34" charset="0"/>
              </a:rPr>
              <a:t> </a:t>
            </a:r>
            <a:r>
              <a:rPr lang="de-DE" sz="1400" dirty="0" err="1">
                <a:latin typeface="Arial" panose="020B0604020202020204" pitchFamily="34" charset="0"/>
                <a:cs typeface="Arial" panose="020B0604020202020204" pitchFamily="34" charset="0"/>
              </a:rPr>
              <a:t>il</a:t>
            </a:r>
            <a:r>
              <a:rPr lang="de-DE" sz="1400" dirty="0">
                <a:latin typeface="Arial" panose="020B0604020202020204" pitchFamily="34" charset="0"/>
                <a:cs typeface="Arial" panose="020B0604020202020204" pitchFamily="34" charset="0"/>
              </a:rPr>
              <a:t> - </a:t>
            </a:r>
            <a:r>
              <a:rPr lang="de-DE" sz="1400" i="1" dirty="0">
                <a:latin typeface="Arial" panose="020B0604020202020204" pitchFamily="34" charset="0"/>
                <a:cs typeface="Arial" panose="020B0604020202020204" pitchFamily="34" charset="0"/>
              </a:rPr>
              <a:t>der Aufruf endet am:</a:t>
            </a:r>
            <a:endParaRPr lang="de-DE" sz="1400" dirty="0">
              <a:latin typeface="Arial" panose="020B0604020202020204" pitchFamily="34" charset="0"/>
              <a:cs typeface="Arial" panose="020B0604020202020204" pitchFamily="34" charset="0"/>
            </a:endParaRPr>
          </a:p>
          <a:p>
            <a:pPr marL="0" lvl="1" algn="ctr"/>
            <a:r>
              <a:rPr lang="de-DE" sz="1400" dirty="0">
                <a:solidFill>
                  <a:srgbClr val="FF0000"/>
                </a:solidFill>
                <a:latin typeface="Arial" panose="020B0604020202020204" pitchFamily="34" charset="0"/>
                <a:cs typeface="Arial" panose="020B0604020202020204" pitchFamily="34" charset="0"/>
              </a:rPr>
              <a:t>      </a:t>
            </a:r>
            <a:r>
              <a:rPr lang="de-DE" sz="2000" b="1" dirty="0">
                <a:solidFill>
                  <a:srgbClr val="FF0000"/>
                </a:solidFill>
                <a:latin typeface="Arial" panose="020B0604020202020204" pitchFamily="34" charset="0"/>
                <a:cs typeface="Arial" panose="020B0604020202020204" pitchFamily="34" charset="0"/>
              </a:rPr>
              <a:t>31/03/2026 </a:t>
            </a:r>
            <a:r>
              <a:rPr lang="de-DE" sz="2000" b="1" dirty="0" err="1">
                <a:solidFill>
                  <a:srgbClr val="FF0000"/>
                </a:solidFill>
                <a:latin typeface="Arial" panose="020B0604020202020204" pitchFamily="34" charset="0"/>
                <a:cs typeface="Arial" panose="020B0604020202020204" pitchFamily="34" charset="0"/>
              </a:rPr>
              <a:t>ore</a:t>
            </a:r>
            <a:r>
              <a:rPr lang="de-DE" sz="2000" b="1" dirty="0">
                <a:solidFill>
                  <a:srgbClr val="FF0000"/>
                </a:solidFill>
                <a:latin typeface="Arial" panose="020B0604020202020204" pitchFamily="34" charset="0"/>
                <a:cs typeface="Arial" panose="020B0604020202020204" pitchFamily="34" charset="0"/>
              </a:rPr>
              <a:t> 12:00h</a:t>
            </a:r>
          </a:p>
          <a:p>
            <a:pPr marL="0" lvl="1" algn="ctr"/>
            <a:endParaRPr lang="de-DE" sz="1400" i="1" dirty="0">
              <a:latin typeface="Arial" panose="020B0604020202020204" pitchFamily="34" charset="0"/>
              <a:cs typeface="Arial" panose="020B0604020202020204" pitchFamily="34" charset="0"/>
            </a:endParaRPr>
          </a:p>
          <a:p>
            <a:pPr marL="285750" lvl="1" indent="-285750">
              <a:buFont typeface="Arial" panose="020B0604020202020204" pitchFamily="34" charset="0"/>
              <a:buChar char="•"/>
            </a:pPr>
            <a:r>
              <a:rPr lang="it-IT" sz="1400" dirty="0">
                <a:latin typeface="Arial" panose="020B0604020202020204" pitchFamily="34" charset="0"/>
                <a:cs typeface="Arial" panose="020B0604020202020204" pitchFamily="34" charset="0"/>
              </a:rPr>
              <a:t>Dopo la chiusura del bando: ca. 3-4 mesi per la valutazione </a:t>
            </a:r>
          </a:p>
          <a:p>
            <a:pPr marL="0" lvl="1"/>
            <a:r>
              <a:rPr lang="it-IT" sz="1400" i="1" dirty="0">
                <a:latin typeface="Arial" panose="020B0604020202020204" pitchFamily="34" charset="0"/>
                <a:cs typeface="Arial" panose="020B0604020202020204" pitchFamily="34" charset="0"/>
              </a:rPr>
              <a:t>      </a:t>
            </a:r>
            <a:r>
              <a:rPr lang="de-DE" sz="1400" i="1" dirty="0">
                <a:latin typeface="Arial" panose="020B0604020202020204" pitchFamily="34" charset="0"/>
                <a:cs typeface="Arial" panose="020B0604020202020204" pitchFamily="34" charset="0"/>
              </a:rPr>
              <a:t>Nach Ende des Aufrufs: ca. 3-4 Monate für die Bewertung</a:t>
            </a:r>
          </a:p>
        </p:txBody>
      </p:sp>
      <p:sp>
        <p:nvSpPr>
          <p:cNvPr id="13" name="Textfeld 12">
            <a:extLst>
              <a:ext uri="{FF2B5EF4-FFF2-40B4-BE49-F238E27FC236}">
                <a16:creationId xmlns:a16="http://schemas.microsoft.com/office/drawing/2014/main" id="{121BC8C2-C2FC-4751-8900-2020E8FC8E2A}"/>
              </a:ext>
            </a:extLst>
          </p:cNvPr>
          <p:cNvSpPr txBox="1"/>
          <p:nvPr/>
        </p:nvSpPr>
        <p:spPr>
          <a:xfrm>
            <a:off x="5809754" y="1137675"/>
            <a:ext cx="5891708" cy="738664"/>
          </a:xfrm>
          <a:prstGeom prst="rect">
            <a:avLst/>
          </a:prstGeom>
          <a:noFill/>
        </p:spPr>
        <p:txBody>
          <a:bodyPr wrap="square" rtlCol="0">
            <a:spAutoFit/>
          </a:bodyPr>
          <a:lstStyle/>
          <a:p>
            <a:pPr lvl="1" algn="just"/>
            <a:r>
              <a:rPr lang="de-DE" sz="1400" dirty="0">
                <a:latin typeface="Arial" panose="020B0604020202020204" pitchFamily="34" charset="0"/>
                <a:cs typeface="Arial" panose="020B0604020202020204" pitchFamily="34" charset="0"/>
              </a:rPr>
              <a:t>Art. 10 del Bando (Rispetto del </a:t>
            </a:r>
            <a:r>
              <a:rPr lang="de-DE" sz="1400" dirty="0" err="1">
                <a:latin typeface="Arial" panose="020B0604020202020204" pitchFamily="34" charset="0"/>
                <a:cs typeface="Arial" panose="020B0604020202020204" pitchFamily="34" charset="0"/>
              </a:rPr>
              <a:t>principio</a:t>
            </a:r>
            <a:r>
              <a:rPr lang="de-DE" sz="1400" dirty="0">
                <a:latin typeface="Arial" panose="020B0604020202020204" pitchFamily="34" charset="0"/>
                <a:cs typeface="Arial" panose="020B0604020202020204" pitchFamily="34" charset="0"/>
              </a:rPr>
              <a:t> DNSH – non </a:t>
            </a:r>
            <a:r>
              <a:rPr lang="de-DE" sz="1400" dirty="0" err="1">
                <a:latin typeface="Arial" panose="020B0604020202020204" pitchFamily="34" charset="0"/>
                <a:cs typeface="Arial" panose="020B0604020202020204" pitchFamily="34" charset="0"/>
              </a:rPr>
              <a:t>arrecare</a:t>
            </a:r>
            <a:r>
              <a:rPr lang="de-DE" sz="1400" dirty="0">
                <a:latin typeface="Arial" panose="020B0604020202020204" pitchFamily="34" charset="0"/>
                <a:cs typeface="Arial" panose="020B0604020202020204" pitchFamily="34" charset="0"/>
              </a:rPr>
              <a:t> </a:t>
            </a:r>
            <a:r>
              <a:rPr lang="de-DE" sz="1400" dirty="0" err="1">
                <a:latin typeface="Arial" panose="020B0604020202020204" pitchFamily="34" charset="0"/>
                <a:cs typeface="Arial" panose="020B0604020202020204" pitchFamily="34" charset="0"/>
              </a:rPr>
              <a:t>danno</a:t>
            </a:r>
            <a:r>
              <a:rPr lang="de-DE" sz="1400" dirty="0">
                <a:latin typeface="Arial" panose="020B0604020202020204" pitchFamily="34" charset="0"/>
                <a:cs typeface="Arial" panose="020B0604020202020204" pitchFamily="34" charset="0"/>
              </a:rPr>
              <a:t> </a:t>
            </a:r>
            <a:r>
              <a:rPr lang="de-DE" sz="1400" dirty="0" err="1">
                <a:latin typeface="Arial" panose="020B0604020202020204" pitchFamily="34" charset="0"/>
                <a:cs typeface="Arial" panose="020B0604020202020204" pitchFamily="34" charset="0"/>
              </a:rPr>
              <a:t>significativo</a:t>
            </a:r>
            <a:r>
              <a:rPr lang="de-DE" sz="1400" dirty="0">
                <a:latin typeface="Arial" panose="020B0604020202020204" pitchFamily="34" charset="0"/>
                <a:cs typeface="Arial" panose="020B0604020202020204" pitchFamily="34" charset="0"/>
              </a:rPr>
              <a:t>) – </a:t>
            </a:r>
            <a:r>
              <a:rPr lang="de-DE" sz="1400" i="1" dirty="0">
                <a:latin typeface="Arial" panose="020B0604020202020204" pitchFamily="34" charset="0"/>
                <a:cs typeface="Arial" panose="020B0604020202020204" pitchFamily="34" charset="0"/>
              </a:rPr>
              <a:t>Art. 10 des Aufrufs (Beachtung des DNSH-Grundsatzes – keinen nennenswerten Schaden anrichten)</a:t>
            </a:r>
          </a:p>
        </p:txBody>
      </p:sp>
      <p:sp>
        <p:nvSpPr>
          <p:cNvPr id="16" name="Textfeld 15">
            <a:extLst>
              <a:ext uri="{FF2B5EF4-FFF2-40B4-BE49-F238E27FC236}">
                <a16:creationId xmlns:a16="http://schemas.microsoft.com/office/drawing/2014/main" id="{F7C0CB17-3966-4DEC-990A-238BC496B26B}"/>
              </a:ext>
            </a:extLst>
          </p:cNvPr>
          <p:cNvSpPr txBox="1"/>
          <p:nvPr/>
        </p:nvSpPr>
        <p:spPr>
          <a:xfrm>
            <a:off x="5994400" y="1876339"/>
            <a:ext cx="5707062" cy="3693319"/>
          </a:xfrm>
          <a:prstGeom prst="rect">
            <a:avLst/>
          </a:prstGeom>
          <a:noFill/>
        </p:spPr>
        <p:txBody>
          <a:bodyPr wrap="square" rtlCol="0">
            <a:spAutoFit/>
          </a:bodyPr>
          <a:lstStyle>
            <a:defPPr>
              <a:defRPr lang="it-IT"/>
            </a:defPPr>
            <a:lvl1pPr marL="285750" indent="-285750">
              <a:buFont typeface="Arial" panose="020B0604020202020204" pitchFamily="34" charset="0"/>
              <a:buChar char="•"/>
              <a:defRPr sz="1400">
                <a:latin typeface="Arial" panose="020B0604020202020204" pitchFamily="34" charset="0"/>
                <a:cs typeface="Arial" panose="020B0604020202020204" pitchFamily="34" charset="0"/>
              </a:defRPr>
            </a:lvl1pPr>
            <a:lvl2pPr marL="742950" lvl="1" indent="-285750">
              <a:buFont typeface="Symbol" panose="05050102010706020507" pitchFamily="18" charset="2"/>
              <a:buChar char="-"/>
              <a:defRPr sz="1400">
                <a:latin typeface="Arial" panose="020B0604020202020204" pitchFamily="34" charset="0"/>
                <a:cs typeface="Arial" panose="020B0604020202020204" pitchFamily="34" charset="0"/>
              </a:defRPr>
            </a:lvl2pPr>
          </a:lstStyle>
          <a:p>
            <a:pPr lvl="1">
              <a:buFont typeface="Courier New" panose="02070309020205020404" pitchFamily="49" charset="0"/>
              <a:buChar char="o"/>
            </a:pPr>
            <a:r>
              <a:rPr lang="de-DE" dirty="0" err="1"/>
              <a:t>Attività</a:t>
            </a:r>
            <a:r>
              <a:rPr lang="de-DE" dirty="0"/>
              <a:t> di ricerca </a:t>
            </a:r>
            <a:r>
              <a:rPr lang="de-DE" dirty="0" err="1"/>
              <a:t>cosidetta</a:t>
            </a:r>
            <a:r>
              <a:rPr lang="de-DE" dirty="0"/>
              <a:t> „</a:t>
            </a:r>
            <a:r>
              <a:rPr lang="de-DE" dirty="0" err="1"/>
              <a:t>brown</a:t>
            </a:r>
            <a:r>
              <a:rPr lang="de-DE" dirty="0"/>
              <a:t> R&amp;I“ – </a:t>
            </a:r>
            <a:r>
              <a:rPr lang="de-DE" i="1" dirty="0"/>
              <a:t>Aktivitäten der „braunen“ Forschung und Innovation</a:t>
            </a:r>
          </a:p>
          <a:p>
            <a:pPr lvl="1">
              <a:buFont typeface="Courier New" panose="02070309020205020404" pitchFamily="49" charset="0"/>
              <a:buChar char="o"/>
            </a:pPr>
            <a:endParaRPr lang="de-DE" sz="300" dirty="0"/>
          </a:p>
          <a:p>
            <a:pPr lvl="1">
              <a:buFont typeface="Courier New" panose="02070309020205020404" pitchFamily="49" charset="0"/>
              <a:buChar char="o"/>
            </a:pPr>
            <a:r>
              <a:rPr lang="de-DE" dirty="0" err="1"/>
              <a:t>Attività</a:t>
            </a:r>
            <a:r>
              <a:rPr lang="de-DE" dirty="0"/>
              <a:t> </a:t>
            </a:r>
            <a:r>
              <a:rPr lang="de-DE" dirty="0" err="1"/>
              <a:t>connesse</a:t>
            </a:r>
            <a:r>
              <a:rPr lang="de-DE" dirty="0"/>
              <a:t> ai </a:t>
            </a:r>
            <a:r>
              <a:rPr lang="de-DE" dirty="0" err="1"/>
              <a:t>combustibili</a:t>
            </a:r>
            <a:r>
              <a:rPr lang="de-DE" dirty="0"/>
              <a:t> </a:t>
            </a:r>
            <a:r>
              <a:rPr lang="de-DE" dirty="0" err="1"/>
              <a:t>fossili</a:t>
            </a:r>
            <a:r>
              <a:rPr lang="de-DE" dirty="0"/>
              <a:t> – </a:t>
            </a:r>
            <a:r>
              <a:rPr lang="de-DE" i="1" dirty="0"/>
              <a:t>Tätigkeiten im Zusammenhang mit fossilen Brennstoffen</a:t>
            </a:r>
          </a:p>
          <a:p>
            <a:pPr lvl="1">
              <a:buFont typeface="Courier New" panose="02070309020205020404" pitchFamily="49" charset="0"/>
              <a:buChar char="o"/>
            </a:pPr>
            <a:endParaRPr lang="de-DE" sz="300" dirty="0"/>
          </a:p>
          <a:p>
            <a:pPr lvl="1">
              <a:buFont typeface="Courier New" panose="02070309020205020404" pitchFamily="49" charset="0"/>
              <a:buChar char="o"/>
            </a:pPr>
            <a:r>
              <a:rPr lang="de-DE" dirty="0" err="1"/>
              <a:t>Attività</a:t>
            </a:r>
            <a:r>
              <a:rPr lang="de-DE" dirty="0"/>
              <a:t> </a:t>
            </a:r>
            <a:r>
              <a:rPr lang="de-DE" dirty="0" err="1"/>
              <a:t>ricomprese</a:t>
            </a:r>
            <a:r>
              <a:rPr lang="de-DE" dirty="0"/>
              <a:t> </a:t>
            </a:r>
            <a:r>
              <a:rPr lang="de-DE" dirty="0" err="1"/>
              <a:t>nell‘ambito</a:t>
            </a:r>
            <a:r>
              <a:rPr lang="de-DE" dirty="0"/>
              <a:t> del </a:t>
            </a:r>
            <a:r>
              <a:rPr lang="de-DE" dirty="0" err="1"/>
              <a:t>sistema</a:t>
            </a:r>
            <a:r>
              <a:rPr lang="de-DE" dirty="0"/>
              <a:t> di </a:t>
            </a:r>
            <a:r>
              <a:rPr lang="de-DE" dirty="0" err="1"/>
              <a:t>scambio</a:t>
            </a:r>
            <a:r>
              <a:rPr lang="de-DE" dirty="0"/>
              <a:t> di </a:t>
            </a:r>
            <a:r>
              <a:rPr lang="de-DE" dirty="0" err="1"/>
              <a:t>quote</a:t>
            </a:r>
            <a:r>
              <a:rPr lang="de-DE" dirty="0"/>
              <a:t> di </a:t>
            </a:r>
            <a:r>
              <a:rPr lang="de-DE" dirty="0" err="1"/>
              <a:t>emissioni</a:t>
            </a:r>
            <a:r>
              <a:rPr lang="de-DE" dirty="0"/>
              <a:t> </a:t>
            </a:r>
            <a:r>
              <a:rPr lang="de-DE" dirty="0" err="1"/>
              <a:t>dell‘UE</a:t>
            </a:r>
            <a:r>
              <a:rPr lang="de-DE" dirty="0"/>
              <a:t> (ETS) </a:t>
            </a:r>
            <a:r>
              <a:rPr lang="de-DE" dirty="0" err="1"/>
              <a:t>che</a:t>
            </a:r>
            <a:r>
              <a:rPr lang="de-DE" dirty="0"/>
              <a:t> </a:t>
            </a:r>
            <a:r>
              <a:rPr lang="de-DE" dirty="0" err="1"/>
              <a:t>generano</a:t>
            </a:r>
            <a:r>
              <a:rPr lang="de-DE" dirty="0"/>
              <a:t> </a:t>
            </a:r>
            <a:r>
              <a:rPr lang="de-DE" dirty="0" err="1"/>
              <a:t>emissioni</a:t>
            </a:r>
            <a:r>
              <a:rPr lang="de-DE" dirty="0"/>
              <a:t> di gas </a:t>
            </a:r>
            <a:r>
              <a:rPr lang="de-DE" dirty="0" err="1"/>
              <a:t>serra</a:t>
            </a:r>
            <a:r>
              <a:rPr lang="de-DE" dirty="0"/>
              <a:t> non </a:t>
            </a:r>
            <a:r>
              <a:rPr lang="de-DE" dirty="0" err="1"/>
              <a:t>inferiori</a:t>
            </a:r>
            <a:r>
              <a:rPr lang="de-DE" dirty="0"/>
              <a:t> ai </a:t>
            </a:r>
            <a:r>
              <a:rPr lang="de-DE" dirty="0" err="1"/>
              <a:t>pertinenti</a:t>
            </a:r>
            <a:r>
              <a:rPr lang="de-DE" dirty="0"/>
              <a:t> </a:t>
            </a:r>
            <a:r>
              <a:rPr lang="de-DE" dirty="0" err="1"/>
              <a:t>parametri</a:t>
            </a:r>
            <a:r>
              <a:rPr lang="de-DE" dirty="0"/>
              <a:t> di riferimento – </a:t>
            </a:r>
            <a:r>
              <a:rPr lang="de-DE" i="1" dirty="0"/>
              <a:t>Tätigkeiten, die unter das EU-Emissionshandelssystem (ETS) fallen und zu prognostizierten Treibhausgasemissionen führen, die nicht unter den relevanten Benchmarks liegen</a:t>
            </a:r>
          </a:p>
          <a:p>
            <a:pPr lvl="1">
              <a:buFont typeface="Courier New" panose="02070309020205020404" pitchFamily="49" charset="0"/>
              <a:buChar char="o"/>
            </a:pPr>
            <a:endParaRPr lang="de-DE" sz="300" dirty="0"/>
          </a:p>
          <a:p>
            <a:pPr lvl="1">
              <a:buFont typeface="Courier New" panose="02070309020205020404" pitchFamily="49" charset="0"/>
              <a:buChar char="o"/>
            </a:pPr>
            <a:r>
              <a:rPr lang="de-DE" dirty="0" err="1"/>
              <a:t>Attività</a:t>
            </a:r>
            <a:r>
              <a:rPr lang="de-DE" dirty="0"/>
              <a:t> non </a:t>
            </a:r>
            <a:r>
              <a:rPr lang="de-DE" dirty="0" err="1"/>
              <a:t>conformi</a:t>
            </a:r>
            <a:r>
              <a:rPr lang="de-DE" dirty="0"/>
              <a:t> alla </a:t>
            </a:r>
            <a:r>
              <a:rPr lang="de-DE" dirty="0" err="1"/>
              <a:t>pertinente</a:t>
            </a:r>
            <a:r>
              <a:rPr lang="de-DE" dirty="0"/>
              <a:t> </a:t>
            </a:r>
            <a:r>
              <a:rPr lang="de-DE" dirty="0" err="1"/>
              <a:t>legislazione</a:t>
            </a:r>
            <a:r>
              <a:rPr lang="de-DE" dirty="0"/>
              <a:t> </a:t>
            </a:r>
            <a:r>
              <a:rPr lang="de-DE" dirty="0" err="1"/>
              <a:t>ambientale</a:t>
            </a:r>
            <a:r>
              <a:rPr lang="de-DE" dirty="0"/>
              <a:t> </a:t>
            </a:r>
            <a:r>
              <a:rPr lang="de-DE" dirty="0" err="1"/>
              <a:t>nazionale</a:t>
            </a:r>
            <a:r>
              <a:rPr lang="de-DE" dirty="0"/>
              <a:t> e </a:t>
            </a:r>
            <a:r>
              <a:rPr lang="de-DE" dirty="0" err="1"/>
              <a:t>dell‘UE</a:t>
            </a:r>
            <a:r>
              <a:rPr lang="de-DE" dirty="0"/>
              <a:t> – </a:t>
            </a:r>
            <a:r>
              <a:rPr lang="de-DE" i="1" dirty="0"/>
              <a:t>Tätigkeiten, die nicht mit den einschlägigen nationalen und EU-Umweltvorschriften übereinstimmen</a:t>
            </a:r>
          </a:p>
          <a:p>
            <a:pPr lvl="1"/>
            <a:endParaRPr lang="de-DE" dirty="0"/>
          </a:p>
        </p:txBody>
      </p:sp>
    </p:spTree>
    <p:extLst>
      <p:ext uri="{BB962C8B-B14F-4D97-AF65-F5344CB8AC3E}">
        <p14:creationId xmlns:p14="http://schemas.microsoft.com/office/powerpoint/2010/main" val="3593552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Segnaposto contenuto 5">
            <a:extLst>
              <a:ext uri="{FF2B5EF4-FFF2-40B4-BE49-F238E27FC236}">
                <a16:creationId xmlns:a16="http://schemas.microsoft.com/office/drawing/2014/main" id="{AE4FF004-0237-C8C1-F759-3F89F31C2D03}"/>
              </a:ext>
            </a:extLst>
          </p:cNvPr>
          <p:cNvPicPr>
            <a:picLocks noChangeAspect="1"/>
          </p:cNvPicPr>
          <p:nvPr/>
        </p:nvPicPr>
        <p:blipFill>
          <a:blip r:embed="rId3"/>
          <a:srcRect/>
          <a:stretch/>
        </p:blipFill>
        <p:spPr>
          <a:xfrm>
            <a:off x="3" y="5996444"/>
            <a:ext cx="12191997" cy="870982"/>
          </a:xfrm>
          <a:prstGeom prst="rect">
            <a:avLst/>
          </a:prstGeom>
        </p:spPr>
      </p:pic>
      <p:sp>
        <p:nvSpPr>
          <p:cNvPr id="9" name="CasellaDiTesto 8">
            <a:extLst>
              <a:ext uri="{FF2B5EF4-FFF2-40B4-BE49-F238E27FC236}">
                <a16:creationId xmlns:a16="http://schemas.microsoft.com/office/drawing/2014/main" id="{417EB8F3-66B1-AFDF-19F9-30387015A3BB}"/>
              </a:ext>
            </a:extLst>
          </p:cNvPr>
          <p:cNvSpPr txBox="1"/>
          <p:nvPr/>
        </p:nvSpPr>
        <p:spPr>
          <a:xfrm>
            <a:off x="763480" y="159366"/>
            <a:ext cx="10244831" cy="646331"/>
          </a:xfrm>
          <a:prstGeom prst="rect">
            <a:avLst/>
          </a:prstGeom>
          <a:noFill/>
        </p:spPr>
        <p:txBody>
          <a:bodyPr wrap="square" rtlCol="0">
            <a:spAutoFit/>
          </a:bodyPr>
          <a:lstStyle/>
          <a:p>
            <a:pPr algn="ctr">
              <a:buNone/>
            </a:pPr>
            <a:r>
              <a:rPr lang="it-IT" sz="3600" b="1" dirty="0">
                <a:solidFill>
                  <a:schemeClr val="accent6"/>
                </a:solidFill>
                <a:latin typeface="Arial" panose="020B0604020202020204" pitchFamily="34" charset="0"/>
                <a:cs typeface="Arial" panose="020B0604020202020204" pitchFamily="34" charset="0"/>
              </a:rPr>
              <a:t>Categorie di costo - </a:t>
            </a:r>
            <a:r>
              <a:rPr lang="it-IT" sz="3600" b="1" i="1" dirty="0" err="1">
                <a:solidFill>
                  <a:schemeClr val="accent6"/>
                </a:solidFill>
                <a:latin typeface="Arial" panose="020B0604020202020204" pitchFamily="34" charset="0"/>
                <a:cs typeface="Arial" panose="020B0604020202020204" pitchFamily="34" charset="0"/>
              </a:rPr>
              <a:t>Kostenkategorien</a:t>
            </a:r>
            <a:endParaRPr lang="it-IT" sz="3600" b="1" i="1" dirty="0">
              <a:solidFill>
                <a:schemeClr val="accent6"/>
              </a:solidFill>
              <a:latin typeface="Arial" panose="020B0604020202020204" pitchFamily="34" charset="0"/>
              <a:cs typeface="Arial" panose="020B0604020202020204" pitchFamily="34" charset="0"/>
            </a:endParaRPr>
          </a:p>
        </p:txBody>
      </p:sp>
      <p:graphicFrame>
        <p:nvGraphicFramePr>
          <p:cNvPr id="8" name="Diagramma 7">
            <a:extLst>
              <a:ext uri="{FF2B5EF4-FFF2-40B4-BE49-F238E27FC236}">
                <a16:creationId xmlns:a16="http://schemas.microsoft.com/office/drawing/2014/main" id="{16D9454C-7B9F-3664-DCE4-A7709164432F}"/>
              </a:ext>
            </a:extLst>
          </p:cNvPr>
          <p:cNvGraphicFramePr/>
          <p:nvPr>
            <p:extLst>
              <p:ext uri="{D42A27DB-BD31-4B8C-83A1-F6EECF244321}">
                <p14:modId xmlns:p14="http://schemas.microsoft.com/office/powerpoint/2010/main" val="586403309"/>
              </p:ext>
            </p:extLst>
          </p:nvPr>
        </p:nvGraphicFramePr>
        <p:xfrm>
          <a:off x="473737" y="1220695"/>
          <a:ext cx="11244525" cy="43607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806926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8C330C-E1D3-82CA-5022-5858DFBF0B50}"/>
              </a:ext>
            </a:extLst>
          </p:cNvPr>
          <p:cNvSpPr>
            <a:spLocks noGrp="1"/>
          </p:cNvSpPr>
          <p:nvPr>
            <p:ph sz="half" idx="1"/>
          </p:nvPr>
        </p:nvSpPr>
        <p:spPr>
          <a:xfrm>
            <a:off x="580143" y="1307827"/>
            <a:ext cx="5181600" cy="4351338"/>
          </a:xfrm>
        </p:spPr>
        <p:txBody>
          <a:bodyPr>
            <a:normAutofit fontScale="92500" lnSpcReduction="20000"/>
          </a:bodyPr>
          <a:lstStyle/>
          <a:p>
            <a:pPr marL="0" indent="0" algn="just" rtl="0" fontAlgn="base">
              <a:lnSpc>
                <a:spcPct val="110000"/>
              </a:lnSpc>
              <a:buNone/>
            </a:pPr>
            <a:r>
              <a:rPr lang="it-IT" sz="1600" b="0" i="0" u="none" strike="noStrike" dirty="0">
                <a:solidFill>
                  <a:srgbClr val="000000"/>
                </a:solidFill>
                <a:effectLst/>
                <a:latin typeface="Arial" panose="020B0604020202020204" pitchFamily="34" charset="0"/>
              </a:rPr>
              <a:t>I contributi sono concessi in </a:t>
            </a:r>
            <a:r>
              <a:rPr lang="it-IT" sz="1600" b="1" i="0" u="sng" strike="noStrike" dirty="0">
                <a:solidFill>
                  <a:schemeClr val="accent6">
                    <a:lumMod val="75000"/>
                  </a:schemeClr>
                </a:solidFill>
                <a:effectLst/>
                <a:latin typeface="Arial" panose="020B0604020202020204" pitchFamily="34" charset="0"/>
              </a:rPr>
              <a:t>regime di esenzione</a:t>
            </a:r>
            <a:r>
              <a:rPr lang="it-IT" sz="1600" b="0" i="0" u="none" strike="noStrike" dirty="0">
                <a:solidFill>
                  <a:srgbClr val="000000"/>
                </a:solidFill>
                <a:effectLst/>
                <a:latin typeface="Arial" panose="020B0604020202020204" pitchFamily="34" charset="0"/>
              </a:rPr>
              <a:t>, ai sensi del regolamento (UE) n. 651/2014 </a:t>
            </a:r>
            <a:r>
              <a:rPr lang="it-IT" sz="1600" b="0" i="0" u="none" strike="noStrike" dirty="0" err="1">
                <a:solidFill>
                  <a:srgbClr val="000000"/>
                </a:solidFill>
                <a:effectLst/>
                <a:latin typeface="Arial" panose="020B0604020202020204" pitchFamily="34" charset="0"/>
              </a:rPr>
              <a:t>s.m.i.</a:t>
            </a:r>
            <a:r>
              <a:rPr lang="it-IT" sz="1600" b="0" i="0" u="none" strike="noStrike" dirty="0">
                <a:solidFill>
                  <a:srgbClr val="000000"/>
                </a:solidFill>
                <a:effectLst/>
                <a:latin typeface="Arial" panose="020B0604020202020204" pitchFamily="34" charset="0"/>
              </a:rPr>
              <a:t> (Regolamento generale di esenzione per categoria) e nel rispetto delle condizioni generali e di quelle specifiche di cui </a:t>
            </a:r>
            <a:r>
              <a:rPr lang="it-IT" sz="1600" b="1" u="sng" dirty="0">
                <a:solidFill>
                  <a:schemeClr val="accent6">
                    <a:lumMod val="75000"/>
                  </a:schemeClr>
                </a:solidFill>
                <a:latin typeface="Arial" panose="020B0604020202020204" pitchFamily="34" charset="0"/>
              </a:rPr>
              <a:t>agli articoli 25, 26 e 27 del regolamento.</a:t>
            </a:r>
            <a:r>
              <a:rPr lang="de-DE" sz="1600" b="1" u="sng" dirty="0">
                <a:solidFill>
                  <a:schemeClr val="accent6">
                    <a:lumMod val="75000"/>
                  </a:schemeClr>
                </a:solidFill>
                <a:latin typeface="Arial" panose="020B0604020202020204" pitchFamily="34" charset="0"/>
              </a:rPr>
              <a:t>​</a:t>
            </a:r>
          </a:p>
          <a:p>
            <a:pPr marL="0" indent="0" algn="just" rtl="0" fontAlgn="base">
              <a:lnSpc>
                <a:spcPct val="110000"/>
              </a:lnSpc>
              <a:buNone/>
            </a:pPr>
            <a:endParaRPr lang="de-DE" sz="2200" b="1" u="sng" dirty="0">
              <a:solidFill>
                <a:schemeClr val="accent2">
                  <a:lumMod val="75000"/>
                </a:schemeClr>
              </a:solidFill>
              <a:latin typeface="Arial" panose="020B0604020202020204" pitchFamily="34" charset="0"/>
            </a:endParaRPr>
          </a:p>
          <a:p>
            <a:pPr marL="0" indent="0" algn="just" fontAlgn="base">
              <a:lnSpc>
                <a:spcPct val="110000"/>
              </a:lnSpc>
              <a:buNone/>
            </a:pPr>
            <a:r>
              <a:rPr lang="de-DE" sz="1600" dirty="0" err="1">
                <a:latin typeface="Arial" panose="020B0604020202020204" pitchFamily="34" charset="0"/>
              </a:rPr>
              <a:t>Sono</a:t>
            </a:r>
            <a:r>
              <a:rPr lang="de-DE" sz="1600" dirty="0">
                <a:latin typeface="Arial" panose="020B0604020202020204" pitchFamily="34" charset="0"/>
              </a:rPr>
              <a:t> </a:t>
            </a:r>
            <a:r>
              <a:rPr lang="de-DE" sz="1600" dirty="0" err="1">
                <a:latin typeface="Arial" panose="020B0604020202020204" pitchFamily="34" charset="0"/>
              </a:rPr>
              <a:t>possibili</a:t>
            </a:r>
            <a:r>
              <a:rPr lang="de-DE" sz="1600" dirty="0">
                <a:latin typeface="Arial" panose="020B0604020202020204" pitchFamily="34" charset="0"/>
              </a:rPr>
              <a:t> </a:t>
            </a:r>
            <a:r>
              <a:rPr lang="de-DE" sz="1600" dirty="0" err="1">
                <a:latin typeface="Arial" panose="020B0604020202020204" pitchFamily="34" charset="0"/>
              </a:rPr>
              <a:t>anche</a:t>
            </a:r>
            <a:r>
              <a:rPr lang="de-DE" sz="1600" dirty="0">
                <a:latin typeface="Arial" panose="020B0604020202020204" pitchFamily="34" charset="0"/>
              </a:rPr>
              <a:t> </a:t>
            </a:r>
            <a:r>
              <a:rPr lang="de-DE" sz="1600" dirty="0" err="1">
                <a:latin typeface="Arial" panose="020B0604020202020204" pitchFamily="34" charset="0"/>
              </a:rPr>
              <a:t>contributi</a:t>
            </a:r>
            <a:r>
              <a:rPr lang="de-DE" sz="1600" dirty="0">
                <a:latin typeface="Arial" panose="020B0604020202020204" pitchFamily="34" charset="0"/>
              </a:rPr>
              <a:t> in </a:t>
            </a:r>
            <a:r>
              <a:rPr lang="de-DE" sz="1600" dirty="0" err="1">
                <a:latin typeface="Arial" panose="020B0604020202020204" pitchFamily="34" charset="0"/>
              </a:rPr>
              <a:t>regime</a:t>
            </a:r>
            <a:r>
              <a:rPr lang="de-DE" sz="1600" dirty="0">
                <a:latin typeface="Arial" panose="020B0604020202020204" pitchFamily="34" charset="0"/>
              </a:rPr>
              <a:t> </a:t>
            </a:r>
            <a:r>
              <a:rPr lang="de-DE" sz="1600" b="1" u="sng" dirty="0">
                <a:solidFill>
                  <a:schemeClr val="accent1">
                    <a:lumMod val="75000"/>
                  </a:schemeClr>
                </a:solidFill>
                <a:latin typeface="Arial" panose="020B0604020202020204" pitchFamily="34" charset="0"/>
              </a:rPr>
              <a:t>„De-Minimis“ </a:t>
            </a:r>
            <a:r>
              <a:rPr lang="de-DE" sz="1600" dirty="0" err="1">
                <a:latin typeface="Arial" panose="020B0604020202020204" pitchFamily="34" charset="0"/>
              </a:rPr>
              <a:t>con</a:t>
            </a:r>
            <a:r>
              <a:rPr lang="de-DE" sz="1600" dirty="0">
                <a:latin typeface="Arial" panose="020B0604020202020204" pitchFamily="34" charset="0"/>
              </a:rPr>
              <a:t> </a:t>
            </a:r>
            <a:r>
              <a:rPr lang="de-DE" sz="1600" dirty="0" err="1">
                <a:latin typeface="Arial" panose="020B0604020202020204" pitchFamily="34" charset="0"/>
              </a:rPr>
              <a:t>limitazioni</a:t>
            </a:r>
            <a:r>
              <a:rPr lang="de-DE" sz="1600" dirty="0">
                <a:latin typeface="Arial" panose="020B0604020202020204" pitchFamily="34" charset="0"/>
              </a:rPr>
              <a:t> </a:t>
            </a:r>
            <a:r>
              <a:rPr lang="de-DE" sz="1600" dirty="0" err="1">
                <a:latin typeface="Arial" panose="020B0604020202020204" pitchFamily="34" charset="0"/>
              </a:rPr>
              <a:t>previste</a:t>
            </a:r>
            <a:r>
              <a:rPr lang="de-DE" sz="1600" dirty="0">
                <a:latin typeface="Arial" panose="020B0604020202020204" pitchFamily="34" charset="0"/>
              </a:rPr>
              <a:t> </a:t>
            </a:r>
            <a:r>
              <a:rPr lang="de-DE" sz="1600" dirty="0" err="1">
                <a:latin typeface="Arial" panose="020B0604020202020204" pitchFamily="34" charset="0"/>
              </a:rPr>
              <a:t>dalla</a:t>
            </a:r>
            <a:r>
              <a:rPr lang="de-DE" sz="1600" dirty="0">
                <a:latin typeface="Arial" panose="020B0604020202020204" pitchFamily="34" charset="0"/>
              </a:rPr>
              <a:t> </a:t>
            </a:r>
            <a:r>
              <a:rPr lang="de-DE" sz="1600" dirty="0" err="1">
                <a:latin typeface="Arial" panose="020B0604020202020204" pitchFamily="34" charset="0"/>
              </a:rPr>
              <a:t>normativa</a:t>
            </a:r>
            <a:r>
              <a:rPr lang="de-DE" sz="1600" dirty="0">
                <a:latin typeface="Arial" panose="020B0604020202020204" pitchFamily="34" charset="0"/>
              </a:rPr>
              <a:t> europea:</a:t>
            </a:r>
          </a:p>
          <a:p>
            <a:pPr marL="342900" indent="-342900" algn="just" fontAlgn="base">
              <a:lnSpc>
                <a:spcPct val="110000"/>
              </a:lnSpc>
              <a:buAutoNum type="arabicPeriod"/>
            </a:pPr>
            <a:r>
              <a:rPr lang="it-IT" sz="1600" b="1" u="sng" dirty="0">
                <a:solidFill>
                  <a:schemeClr val="accent1">
                    <a:lumMod val="75000"/>
                  </a:schemeClr>
                </a:solidFill>
                <a:latin typeface="Arial" panose="020B0604020202020204" pitchFamily="34" charset="0"/>
              </a:rPr>
              <a:t>massimale a 300.000 euro in tre anni </a:t>
            </a:r>
            <a:r>
              <a:rPr lang="it-IT" sz="1600" dirty="0">
                <a:latin typeface="Arial" panose="020B0604020202020204" pitchFamily="34" charset="0"/>
              </a:rPr>
              <a:t>per impresa unica</a:t>
            </a:r>
            <a:r>
              <a:rPr lang="de-DE" sz="1600" dirty="0">
                <a:latin typeface="Arial" panose="020B0604020202020204" pitchFamily="34" charset="0"/>
              </a:rPr>
              <a:t> (</a:t>
            </a:r>
            <a:r>
              <a:rPr lang="it-IT" sz="1600" dirty="0">
                <a:latin typeface="Arial" panose="020B0604020202020204" pitchFamily="34" charset="0"/>
              </a:rPr>
              <a:t>Regolamento n. 2023/2831 del 13 dicembre 2023) </a:t>
            </a:r>
          </a:p>
          <a:p>
            <a:pPr marL="342900" indent="-342900" algn="just" fontAlgn="base">
              <a:lnSpc>
                <a:spcPct val="110000"/>
              </a:lnSpc>
              <a:buAutoNum type="arabicPeriod"/>
            </a:pPr>
            <a:r>
              <a:rPr lang="it-IT" sz="1600" b="1" u="sng" dirty="0">
                <a:solidFill>
                  <a:schemeClr val="accent1">
                    <a:lumMod val="75000"/>
                  </a:schemeClr>
                </a:solidFill>
                <a:latin typeface="Arial" panose="020B0604020202020204" pitchFamily="34" charset="0"/>
              </a:rPr>
              <a:t>tracciamento nel Registro Nazionale Aiuti di Stato </a:t>
            </a:r>
            <a:r>
              <a:rPr lang="it-IT" sz="1600" dirty="0">
                <a:latin typeface="Arial" panose="020B0604020202020204" pitchFamily="34" charset="0"/>
              </a:rPr>
              <a:t>(RNA). </a:t>
            </a:r>
          </a:p>
          <a:p>
            <a:pPr marL="0" indent="0" algn="just" fontAlgn="base">
              <a:lnSpc>
                <a:spcPct val="110000"/>
              </a:lnSpc>
              <a:buNone/>
            </a:pPr>
            <a:r>
              <a:rPr lang="it-IT" sz="1600" dirty="0">
                <a:latin typeface="Arial" panose="020B0604020202020204" pitchFamily="34" charset="0"/>
              </a:rPr>
              <a:t>A partire dal 1° gennaio 2026, sarà obbligatorio registrare gli aiuti in un </a:t>
            </a:r>
            <a:r>
              <a:rPr lang="it-IT" sz="1600" b="1" u="sng" dirty="0">
                <a:solidFill>
                  <a:schemeClr val="accent1">
                    <a:lumMod val="75000"/>
                  </a:schemeClr>
                </a:solidFill>
                <a:latin typeface="Arial" panose="020B0604020202020204" pitchFamily="34" charset="0"/>
              </a:rPr>
              <a:t>registro centrale anche a livello UE.</a:t>
            </a:r>
            <a:br>
              <a:rPr lang="it-IT" sz="1700" dirty="0">
                <a:solidFill>
                  <a:schemeClr val="accent1">
                    <a:lumMod val="75000"/>
                  </a:schemeClr>
                </a:solidFill>
                <a:latin typeface="Arial" panose="020B0604020202020204" pitchFamily="34" charset="0"/>
              </a:rPr>
            </a:br>
            <a:endParaRPr lang="de-DE" sz="1700" dirty="0">
              <a:solidFill>
                <a:schemeClr val="accent1">
                  <a:lumMod val="75000"/>
                </a:schemeClr>
              </a:solidFill>
              <a:latin typeface="Arial" panose="020B0604020202020204" pitchFamily="34" charset="0"/>
            </a:endParaRPr>
          </a:p>
          <a:p>
            <a:pPr marL="0" indent="0" algn="just" rtl="0" fontAlgn="base">
              <a:lnSpc>
                <a:spcPct val="110000"/>
              </a:lnSpc>
              <a:buNone/>
            </a:pPr>
            <a:endParaRPr lang="en-US" sz="1700" b="0" i="0" dirty="0">
              <a:solidFill>
                <a:srgbClr val="000000"/>
              </a:solidFill>
              <a:effectLst/>
              <a:latin typeface="Arial" panose="020B0604020202020204" pitchFamily="34" charset="0"/>
            </a:endParaRPr>
          </a:p>
          <a:p>
            <a:pPr marL="0" indent="0" algn="just" rtl="0" fontAlgn="base">
              <a:lnSpc>
                <a:spcPct val="110000"/>
              </a:lnSpc>
              <a:buNone/>
            </a:pPr>
            <a:endParaRPr lang="en-US" sz="1700" b="0" i="0" dirty="0">
              <a:solidFill>
                <a:srgbClr val="000000"/>
              </a:solidFill>
              <a:effectLst/>
              <a:latin typeface="Arial" panose="020B0604020202020204" pitchFamily="34" charset="0"/>
            </a:endParaRPr>
          </a:p>
          <a:p>
            <a:pPr marL="0" indent="0" algn="just" rtl="0" fontAlgn="base">
              <a:buNone/>
            </a:pPr>
            <a:endParaRPr lang="de-DE" sz="3600" b="0" i="0" dirty="0">
              <a:solidFill>
                <a:srgbClr val="000000"/>
              </a:solidFill>
              <a:effectLst/>
              <a:latin typeface="Arial" panose="020B0604020202020204" pitchFamily="34" charset="0"/>
            </a:endParaRPr>
          </a:p>
          <a:p>
            <a:pPr marL="0" indent="0" algn="just" rtl="0" fontAlgn="base">
              <a:buNone/>
            </a:pPr>
            <a:endParaRPr lang="en-US" sz="1700" b="1" dirty="0">
              <a:solidFill>
                <a:srgbClr val="000000"/>
              </a:solidFill>
              <a:latin typeface="Arial" panose="020B0604020202020204" pitchFamily="34" charset="0"/>
            </a:endParaRPr>
          </a:p>
          <a:p>
            <a:pPr marL="0" indent="0" algn="just" rtl="0" fontAlgn="base">
              <a:buNone/>
            </a:pPr>
            <a:endParaRPr lang="en-US" sz="1700" b="1" i="0" dirty="0">
              <a:solidFill>
                <a:srgbClr val="000000"/>
              </a:solidFill>
              <a:effectLst/>
              <a:latin typeface="Arial" panose="020B0604020202020204" pitchFamily="34" charset="0"/>
            </a:endParaRPr>
          </a:p>
          <a:p>
            <a:pPr marL="0" indent="0" algn="just" rtl="0" fontAlgn="base">
              <a:buNone/>
            </a:pPr>
            <a:endParaRPr lang="en-US" sz="1700" b="1" i="0" dirty="0">
              <a:solidFill>
                <a:srgbClr val="000000"/>
              </a:solidFill>
              <a:effectLst/>
              <a:latin typeface="Segoe UI" panose="020B0502040204020203" pitchFamily="34" charset="0"/>
            </a:endParaRPr>
          </a:p>
          <a:p>
            <a:pPr marL="0" indent="0">
              <a:buNone/>
            </a:pPr>
            <a:endParaRPr lang="de-DE" dirty="0"/>
          </a:p>
        </p:txBody>
      </p:sp>
      <p:sp>
        <p:nvSpPr>
          <p:cNvPr id="6" name="Segnaposto contenuto 5">
            <a:extLst>
              <a:ext uri="{FF2B5EF4-FFF2-40B4-BE49-F238E27FC236}">
                <a16:creationId xmlns:a16="http://schemas.microsoft.com/office/drawing/2014/main" id="{29D71F54-E2D4-54A5-3D04-A27B5B43076B}"/>
              </a:ext>
            </a:extLst>
          </p:cNvPr>
          <p:cNvSpPr>
            <a:spLocks noGrp="1"/>
          </p:cNvSpPr>
          <p:nvPr>
            <p:ph sz="half" idx="2"/>
          </p:nvPr>
        </p:nvSpPr>
        <p:spPr>
          <a:xfrm>
            <a:off x="6317134" y="1307827"/>
            <a:ext cx="5381529" cy="4768687"/>
          </a:xfrm>
        </p:spPr>
        <p:txBody>
          <a:bodyPr>
            <a:normAutofit fontScale="92500" lnSpcReduction="20000"/>
          </a:bodyPr>
          <a:lstStyle/>
          <a:p>
            <a:pPr marL="0" indent="0" algn="just" fontAlgn="base">
              <a:lnSpc>
                <a:spcPct val="110000"/>
              </a:lnSpc>
              <a:buNone/>
            </a:pPr>
            <a:r>
              <a:rPr lang="de-DE" sz="1600" dirty="0">
                <a:solidFill>
                  <a:srgbClr val="000000"/>
                </a:solidFill>
                <a:latin typeface="Arial" panose="020B0604020202020204" pitchFamily="34" charset="0"/>
              </a:rPr>
              <a:t>Die Beiträge werden unter Berücksichtigung der </a:t>
            </a:r>
            <a:r>
              <a:rPr lang="de-DE" sz="1600" b="1" u="sng" dirty="0">
                <a:solidFill>
                  <a:schemeClr val="accent6">
                    <a:lumMod val="75000"/>
                  </a:schemeClr>
                </a:solidFill>
                <a:latin typeface="Arial" panose="020B0604020202020204" pitchFamily="34" charset="0"/>
              </a:rPr>
              <a:t>Freistellungsregelung</a:t>
            </a:r>
            <a:r>
              <a:rPr lang="de-DE" sz="1600" dirty="0">
                <a:solidFill>
                  <a:srgbClr val="000000"/>
                </a:solidFill>
                <a:latin typeface="Arial" panose="020B0604020202020204" pitchFamily="34" charset="0"/>
              </a:rPr>
              <a:t> gemäß Verordnung (EU) Nr. 651/2014 </a:t>
            </a:r>
            <a:r>
              <a:rPr lang="de-DE" sz="1600" dirty="0" err="1">
                <a:solidFill>
                  <a:srgbClr val="000000"/>
                </a:solidFill>
                <a:latin typeface="Arial" panose="020B0604020202020204" pitchFamily="34" charset="0"/>
              </a:rPr>
              <a:t>i.g.F</a:t>
            </a:r>
            <a:r>
              <a:rPr lang="de-DE" sz="1600" dirty="0">
                <a:solidFill>
                  <a:srgbClr val="000000"/>
                </a:solidFill>
                <a:latin typeface="Arial" panose="020B0604020202020204" pitchFamily="34" charset="0"/>
              </a:rPr>
              <a:t>. (Allgemeine Gruppenfreistellungsverordnung) und unter Einhaltung der allgemeinen und der besonderen Bedingungen laut </a:t>
            </a:r>
            <a:r>
              <a:rPr lang="de-DE" sz="1600" b="1" u="sng" dirty="0">
                <a:solidFill>
                  <a:schemeClr val="accent6">
                    <a:lumMod val="75000"/>
                  </a:schemeClr>
                </a:solidFill>
                <a:latin typeface="Arial" panose="020B0604020202020204" pitchFamily="34" charset="0"/>
              </a:rPr>
              <a:t>Artikel 25, 26 und 27 der Verordnung gewährt.</a:t>
            </a:r>
            <a:r>
              <a:rPr lang="en-US" sz="1600" dirty="0">
                <a:solidFill>
                  <a:schemeClr val="accent6">
                    <a:lumMod val="75000"/>
                  </a:schemeClr>
                </a:solidFill>
                <a:latin typeface="Arial" panose="020B0604020202020204" pitchFamily="34" charset="0"/>
              </a:rPr>
              <a:t>​</a:t>
            </a:r>
          </a:p>
          <a:p>
            <a:pPr marL="0" indent="0" algn="just" fontAlgn="base">
              <a:lnSpc>
                <a:spcPct val="110000"/>
              </a:lnSpc>
              <a:buNone/>
            </a:pPr>
            <a:endParaRPr lang="en-US" sz="300" dirty="0">
              <a:solidFill>
                <a:srgbClr val="000000"/>
              </a:solidFill>
              <a:latin typeface="Arial" panose="020B0604020202020204" pitchFamily="34" charset="0"/>
            </a:endParaRPr>
          </a:p>
          <a:p>
            <a:pPr marL="0" indent="0" algn="just">
              <a:lnSpc>
                <a:spcPct val="110000"/>
              </a:lnSpc>
              <a:buNone/>
            </a:pPr>
            <a:r>
              <a:rPr lang="de-DE" sz="1600" dirty="0">
                <a:latin typeface="Arial" panose="020B0604020202020204" pitchFamily="34" charset="0"/>
                <a:cs typeface="Arial" panose="020B0604020202020204" pitchFamily="34" charset="0"/>
              </a:rPr>
              <a:t>Es sind auch Beiträge im </a:t>
            </a:r>
            <a:r>
              <a:rPr lang="de-DE" sz="1600" b="1" u="sng" dirty="0">
                <a:solidFill>
                  <a:schemeClr val="accent1">
                    <a:lumMod val="75000"/>
                  </a:schemeClr>
                </a:solidFill>
                <a:latin typeface="Arial" panose="020B0604020202020204" pitchFamily="34" charset="0"/>
              </a:rPr>
              <a:t>„De-Minimis"-Regime </a:t>
            </a:r>
            <a:r>
              <a:rPr lang="de-DE" sz="1600" dirty="0">
                <a:latin typeface="Arial" panose="020B0604020202020204" pitchFamily="34" charset="0"/>
                <a:cs typeface="Arial" panose="020B0604020202020204" pitchFamily="34" charset="0"/>
              </a:rPr>
              <a:t>mit den Einschränkungen gemäß europäischen Vorschriften möglich:</a:t>
            </a:r>
          </a:p>
          <a:p>
            <a:pPr marL="342900" indent="-342900" algn="just">
              <a:lnSpc>
                <a:spcPct val="110000"/>
              </a:lnSpc>
              <a:buAutoNum type="arabicPeriod"/>
            </a:pPr>
            <a:r>
              <a:rPr lang="de-DE" sz="1600" b="1" u="sng" dirty="0">
                <a:solidFill>
                  <a:schemeClr val="accent1">
                    <a:lumMod val="75000"/>
                  </a:schemeClr>
                </a:solidFill>
                <a:latin typeface="Arial" panose="020B0604020202020204" pitchFamily="34" charset="0"/>
              </a:rPr>
              <a:t>Obergrenze von 300.000 Euro in drei Jahren pro einzelnes Unternehmen </a:t>
            </a:r>
            <a:r>
              <a:rPr lang="de-DE" sz="1600" dirty="0">
                <a:latin typeface="Arial" panose="020B0604020202020204" pitchFamily="34" charset="0"/>
                <a:cs typeface="Arial" panose="020B0604020202020204" pitchFamily="34" charset="0"/>
              </a:rPr>
              <a:t>(</a:t>
            </a:r>
            <a:r>
              <a:rPr lang="de-DE" sz="1600" dirty="0" err="1">
                <a:latin typeface="Arial" panose="020B0604020202020204" pitchFamily="34" charset="0"/>
                <a:cs typeface="Arial" panose="020B0604020202020204" pitchFamily="34" charset="0"/>
              </a:rPr>
              <a:t>Eu</a:t>
            </a:r>
            <a:r>
              <a:rPr lang="de-DE" sz="1600" dirty="0">
                <a:latin typeface="Arial" panose="020B0604020202020204" pitchFamily="34" charset="0"/>
                <a:cs typeface="Arial" panose="020B0604020202020204" pitchFamily="34" charset="0"/>
              </a:rPr>
              <a:t>-Ver. Nr. 2023/2831 vom 13. Dezember 2023)</a:t>
            </a:r>
          </a:p>
          <a:p>
            <a:pPr marL="342900" indent="-342900" algn="just">
              <a:lnSpc>
                <a:spcPct val="110000"/>
              </a:lnSpc>
              <a:buAutoNum type="arabicPeriod"/>
            </a:pPr>
            <a:r>
              <a:rPr lang="de-DE" sz="1600" b="1" u="sng" dirty="0">
                <a:solidFill>
                  <a:schemeClr val="accent1">
                    <a:lumMod val="75000"/>
                  </a:schemeClr>
                </a:solidFill>
                <a:latin typeface="Arial" panose="020B0604020202020204" pitchFamily="34" charset="0"/>
              </a:rPr>
              <a:t>Verfolgung im Nationalen Verzeichnis der Staatshilfen </a:t>
            </a:r>
            <a:r>
              <a:rPr lang="de-DE" sz="1600" dirty="0">
                <a:latin typeface="Arial" panose="020B0604020202020204" pitchFamily="34" charset="0"/>
                <a:cs typeface="Arial" panose="020B0604020202020204" pitchFamily="34" charset="0"/>
              </a:rPr>
              <a:t>(RNA).</a:t>
            </a:r>
          </a:p>
          <a:p>
            <a:pPr marL="342900" indent="-342900" algn="just">
              <a:lnSpc>
                <a:spcPct val="110000"/>
              </a:lnSpc>
              <a:buAutoNum type="arabicPeriod"/>
            </a:pPr>
            <a:r>
              <a:rPr lang="de-DE" sz="1600" dirty="0">
                <a:latin typeface="Arial" panose="020B0604020202020204" pitchFamily="34" charset="0"/>
                <a:cs typeface="Arial" panose="020B0604020202020204" pitchFamily="34" charset="0"/>
              </a:rPr>
              <a:t>Ab dem 1. Januar 2026 wird es obligatorisch sein, Beihilfen auch </a:t>
            </a:r>
            <a:r>
              <a:rPr lang="de-DE" sz="1600" b="1" u="sng" dirty="0">
                <a:solidFill>
                  <a:schemeClr val="accent1">
                    <a:lumMod val="75000"/>
                  </a:schemeClr>
                </a:solidFill>
                <a:latin typeface="Arial" panose="020B0604020202020204" pitchFamily="34" charset="0"/>
              </a:rPr>
              <a:t>in einem zentralen Register auf EU-Ebene </a:t>
            </a:r>
            <a:r>
              <a:rPr lang="de-DE" sz="1600" dirty="0">
                <a:latin typeface="Arial" panose="020B0604020202020204" pitchFamily="34" charset="0"/>
                <a:cs typeface="Arial" panose="020B0604020202020204" pitchFamily="34" charset="0"/>
              </a:rPr>
              <a:t>zu registrieren.</a:t>
            </a:r>
          </a:p>
          <a:p>
            <a:endParaRPr lang="it-IT" dirty="0"/>
          </a:p>
        </p:txBody>
      </p:sp>
      <p:sp>
        <p:nvSpPr>
          <p:cNvPr id="4" name="Slide Number Placeholder 3">
            <a:extLst>
              <a:ext uri="{FF2B5EF4-FFF2-40B4-BE49-F238E27FC236}">
                <a16:creationId xmlns:a16="http://schemas.microsoft.com/office/drawing/2014/main" id="{90764359-D647-009B-79FC-6133E00604A6}"/>
              </a:ext>
            </a:extLst>
          </p:cNvPr>
          <p:cNvSpPr>
            <a:spLocks noGrp="1"/>
          </p:cNvSpPr>
          <p:nvPr>
            <p:ph type="sldNum" sz="quarter" idx="12"/>
          </p:nvPr>
        </p:nvSpPr>
        <p:spPr/>
        <p:txBody>
          <a:bodyPr/>
          <a:lstStyle/>
          <a:p>
            <a:fld id="{B3FB540A-2D39-4F40-84B9-4BA10FE2F7A9}" type="slidenum">
              <a:rPr lang="it-IT" smtClean="0"/>
              <a:t>16</a:t>
            </a:fld>
            <a:endParaRPr lang="it-IT"/>
          </a:p>
        </p:txBody>
      </p:sp>
      <p:sp>
        <p:nvSpPr>
          <p:cNvPr id="7" name="Textfeld 3">
            <a:extLst>
              <a:ext uri="{FF2B5EF4-FFF2-40B4-BE49-F238E27FC236}">
                <a16:creationId xmlns:a16="http://schemas.microsoft.com/office/drawing/2014/main" id="{1CBED493-7E4C-1862-25F4-8F178A44F3CF}"/>
              </a:ext>
            </a:extLst>
          </p:cNvPr>
          <p:cNvSpPr txBox="1"/>
          <p:nvPr/>
        </p:nvSpPr>
        <p:spPr>
          <a:xfrm>
            <a:off x="838200" y="369473"/>
            <a:ext cx="10248899" cy="646331"/>
          </a:xfrm>
          <a:prstGeom prst="rect">
            <a:avLst/>
          </a:prstGeom>
          <a:noFill/>
        </p:spPr>
        <p:txBody>
          <a:bodyPr wrap="square" rtlCol="0">
            <a:spAutoFit/>
          </a:bodyPr>
          <a:lstStyle/>
          <a:p>
            <a:pPr algn="ctr"/>
            <a:r>
              <a:rPr lang="de-DE" sz="3600" b="1" dirty="0" err="1">
                <a:solidFill>
                  <a:schemeClr val="accent6"/>
                </a:solidFill>
                <a:latin typeface="Arial" panose="020B0604020202020204" pitchFamily="34" charset="0"/>
                <a:cs typeface="Arial" panose="020B0604020202020204" pitchFamily="34" charset="0"/>
              </a:rPr>
              <a:t>Contributi</a:t>
            </a:r>
            <a:r>
              <a:rPr lang="de-DE" sz="3600" b="1" dirty="0">
                <a:solidFill>
                  <a:schemeClr val="accent6"/>
                </a:solidFill>
                <a:latin typeface="Arial" panose="020B0604020202020204" pitchFamily="34" charset="0"/>
                <a:cs typeface="Arial" panose="020B0604020202020204" pitchFamily="34" charset="0"/>
              </a:rPr>
              <a:t> </a:t>
            </a:r>
            <a:r>
              <a:rPr lang="de-DE" sz="3600" b="1" dirty="0" err="1">
                <a:solidFill>
                  <a:schemeClr val="accent6"/>
                </a:solidFill>
                <a:latin typeface="Arial" panose="020B0604020202020204" pitchFamily="34" charset="0"/>
                <a:cs typeface="Arial" panose="020B0604020202020204" pitchFamily="34" charset="0"/>
              </a:rPr>
              <a:t>concessi</a:t>
            </a:r>
            <a:r>
              <a:rPr lang="de-DE" sz="3600" b="1" dirty="0">
                <a:solidFill>
                  <a:schemeClr val="accent6"/>
                </a:solidFill>
                <a:latin typeface="Arial" panose="020B0604020202020204" pitchFamily="34" charset="0"/>
                <a:cs typeface="Arial" panose="020B0604020202020204" pitchFamily="34" charset="0"/>
              </a:rPr>
              <a:t> – Gewährte Beihilfen</a:t>
            </a:r>
          </a:p>
        </p:txBody>
      </p:sp>
      <p:pic>
        <p:nvPicPr>
          <p:cNvPr id="2" name="Segnaposto contenuto 5">
            <a:extLst>
              <a:ext uri="{FF2B5EF4-FFF2-40B4-BE49-F238E27FC236}">
                <a16:creationId xmlns:a16="http://schemas.microsoft.com/office/drawing/2014/main" id="{FD679D64-8938-BE63-F7C6-5F3237668DC1}"/>
              </a:ext>
            </a:extLst>
          </p:cNvPr>
          <p:cNvPicPr>
            <a:picLocks noChangeAspect="1"/>
          </p:cNvPicPr>
          <p:nvPr/>
        </p:nvPicPr>
        <p:blipFill>
          <a:blip r:embed="rId2"/>
          <a:srcRect/>
          <a:stretch/>
        </p:blipFill>
        <p:spPr>
          <a:xfrm>
            <a:off x="3" y="5996444"/>
            <a:ext cx="12191997" cy="870982"/>
          </a:xfrm>
          <a:prstGeom prst="rect">
            <a:avLst/>
          </a:prstGeom>
        </p:spPr>
      </p:pic>
    </p:spTree>
    <p:extLst>
      <p:ext uri="{BB962C8B-B14F-4D97-AF65-F5344CB8AC3E}">
        <p14:creationId xmlns:p14="http://schemas.microsoft.com/office/powerpoint/2010/main" val="1978412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96F35F2C-33E7-7D8F-9675-D5A69CA2412D}"/>
              </a:ext>
            </a:extLst>
          </p:cNvPr>
          <p:cNvSpPr>
            <a:spLocks noGrp="1"/>
          </p:cNvSpPr>
          <p:nvPr>
            <p:ph type="sldNum" sz="quarter" idx="12"/>
          </p:nvPr>
        </p:nvSpPr>
        <p:spPr/>
        <p:txBody>
          <a:bodyPr/>
          <a:lstStyle/>
          <a:p>
            <a:fld id="{B3FB540A-2D39-4F40-84B9-4BA10FE2F7A9}" type="slidenum">
              <a:rPr lang="it-IT" smtClean="0"/>
              <a:t>17</a:t>
            </a:fld>
            <a:endParaRPr lang="it-IT"/>
          </a:p>
        </p:txBody>
      </p:sp>
      <p:pic>
        <p:nvPicPr>
          <p:cNvPr id="3" name="Segnaposto contenuto 5">
            <a:extLst>
              <a:ext uri="{FF2B5EF4-FFF2-40B4-BE49-F238E27FC236}">
                <a16:creationId xmlns:a16="http://schemas.microsoft.com/office/drawing/2014/main" id="{5C5E5289-03B1-732A-4A3F-ED6A170C3008}"/>
              </a:ext>
            </a:extLst>
          </p:cNvPr>
          <p:cNvPicPr>
            <a:picLocks noChangeAspect="1"/>
          </p:cNvPicPr>
          <p:nvPr/>
        </p:nvPicPr>
        <p:blipFill>
          <a:blip r:embed="rId3"/>
          <a:srcRect/>
          <a:stretch/>
        </p:blipFill>
        <p:spPr>
          <a:xfrm>
            <a:off x="0" y="5987018"/>
            <a:ext cx="12203343" cy="870982"/>
          </a:xfrm>
          <a:prstGeom prst="rect">
            <a:avLst/>
          </a:prstGeom>
        </p:spPr>
      </p:pic>
      <p:sp>
        <p:nvSpPr>
          <p:cNvPr id="4" name="Textfeld 3">
            <a:extLst>
              <a:ext uri="{FF2B5EF4-FFF2-40B4-BE49-F238E27FC236}">
                <a16:creationId xmlns:a16="http://schemas.microsoft.com/office/drawing/2014/main" id="{CB608541-6CF5-4A0C-BC6B-A1D6D7D5519D}"/>
              </a:ext>
            </a:extLst>
          </p:cNvPr>
          <p:cNvSpPr txBox="1"/>
          <p:nvPr/>
        </p:nvSpPr>
        <p:spPr>
          <a:xfrm>
            <a:off x="1302327" y="210196"/>
            <a:ext cx="8774546" cy="646331"/>
          </a:xfrm>
          <a:prstGeom prst="rect">
            <a:avLst/>
          </a:prstGeom>
          <a:noFill/>
        </p:spPr>
        <p:txBody>
          <a:bodyPr wrap="square" rtlCol="0">
            <a:spAutoFit/>
          </a:bodyPr>
          <a:lstStyle/>
          <a:p>
            <a:pPr algn="ctr"/>
            <a:r>
              <a:rPr lang="de-DE" sz="3600" b="1" dirty="0">
                <a:solidFill>
                  <a:schemeClr val="accent6"/>
                </a:solidFill>
                <a:latin typeface="Arial" panose="020B0604020202020204" pitchFamily="34" charset="0"/>
                <a:cs typeface="Arial" panose="020B0604020202020204" pitchFamily="34" charset="0"/>
              </a:rPr>
              <a:t>Link </a:t>
            </a:r>
            <a:r>
              <a:rPr lang="de-DE" sz="3600" b="1" dirty="0" err="1">
                <a:solidFill>
                  <a:schemeClr val="accent6"/>
                </a:solidFill>
                <a:latin typeface="Arial" panose="020B0604020202020204" pitchFamily="34" charset="0"/>
                <a:cs typeface="Arial" panose="020B0604020202020204" pitchFamily="34" charset="0"/>
              </a:rPr>
              <a:t>utili</a:t>
            </a:r>
            <a:r>
              <a:rPr lang="de-DE" sz="3600" b="1" dirty="0">
                <a:solidFill>
                  <a:schemeClr val="accent6"/>
                </a:solidFill>
                <a:latin typeface="Arial" panose="020B0604020202020204" pitchFamily="34" charset="0"/>
                <a:cs typeface="Arial" panose="020B0604020202020204" pitchFamily="34" charset="0"/>
              </a:rPr>
              <a:t> – Nützliche Links</a:t>
            </a:r>
          </a:p>
        </p:txBody>
      </p:sp>
      <p:sp>
        <p:nvSpPr>
          <p:cNvPr id="7" name="Textfeld 6">
            <a:extLst>
              <a:ext uri="{FF2B5EF4-FFF2-40B4-BE49-F238E27FC236}">
                <a16:creationId xmlns:a16="http://schemas.microsoft.com/office/drawing/2014/main" id="{D9372EF7-1EAC-45B4-8526-42A1965F1F8B}"/>
              </a:ext>
            </a:extLst>
          </p:cNvPr>
          <p:cNvSpPr txBox="1"/>
          <p:nvPr/>
        </p:nvSpPr>
        <p:spPr>
          <a:xfrm>
            <a:off x="159920" y="2254300"/>
            <a:ext cx="11724361" cy="646331"/>
          </a:xfrm>
          <a:prstGeom prst="rect">
            <a:avLst/>
          </a:prstGeom>
          <a:noFill/>
        </p:spPr>
        <p:txBody>
          <a:bodyPr wrap="square">
            <a:spAutoFit/>
          </a:bodyPr>
          <a:lstStyle/>
          <a:p>
            <a:pPr algn="ctr"/>
            <a:r>
              <a:rPr lang="de-DE" dirty="0">
                <a:latin typeface="Arial" panose="020B0604020202020204" pitchFamily="34" charset="0"/>
                <a:cs typeface="Arial" panose="020B0604020202020204" pitchFamily="34" charset="0"/>
                <a:hlinkClick r:id="rId4"/>
              </a:rPr>
              <a:t>https://europa.provincia.bz.it/it/documenti-e-normativa-fesr#:~:text=Regole%20specifiche%20del%20Programma%20di%20ammissibilit%C3%A0%20della%20spesa</a:t>
            </a:r>
            <a:r>
              <a:rPr lang="de-DE" dirty="0">
                <a:latin typeface="Arial" panose="020B0604020202020204" pitchFamily="34" charset="0"/>
                <a:cs typeface="Arial" panose="020B0604020202020204" pitchFamily="34" charset="0"/>
              </a:rPr>
              <a:t> </a:t>
            </a:r>
          </a:p>
        </p:txBody>
      </p:sp>
      <p:sp>
        <p:nvSpPr>
          <p:cNvPr id="8" name="Textfeld 7">
            <a:extLst>
              <a:ext uri="{FF2B5EF4-FFF2-40B4-BE49-F238E27FC236}">
                <a16:creationId xmlns:a16="http://schemas.microsoft.com/office/drawing/2014/main" id="{862C3714-BE88-40B4-A6B0-1D993BA79089}"/>
              </a:ext>
            </a:extLst>
          </p:cNvPr>
          <p:cNvSpPr txBox="1"/>
          <p:nvPr/>
        </p:nvSpPr>
        <p:spPr>
          <a:xfrm>
            <a:off x="233815" y="1918591"/>
            <a:ext cx="11724361" cy="400110"/>
          </a:xfrm>
          <a:prstGeom prst="rect">
            <a:avLst/>
          </a:prstGeom>
          <a:noFill/>
        </p:spPr>
        <p:txBody>
          <a:bodyPr wrap="square">
            <a:spAutoFit/>
          </a:bodyPr>
          <a:lstStyle/>
          <a:p>
            <a:pPr algn="ctr"/>
            <a:r>
              <a:rPr lang="de-DE" sz="2000" b="1" dirty="0" err="1">
                <a:latin typeface="Arial" panose="020B0604020202020204" pitchFamily="34" charset="0"/>
                <a:cs typeface="Arial" panose="020B0604020202020204" pitchFamily="34" charset="0"/>
              </a:rPr>
              <a:t>Regole</a:t>
            </a:r>
            <a:r>
              <a:rPr lang="de-DE" sz="2000" b="1" dirty="0">
                <a:latin typeface="Arial" panose="020B0604020202020204" pitchFamily="34" charset="0"/>
                <a:cs typeface="Arial" panose="020B0604020202020204" pitchFamily="34" charset="0"/>
              </a:rPr>
              <a:t> </a:t>
            </a:r>
            <a:r>
              <a:rPr lang="it-IT" sz="2000" b="1" dirty="0">
                <a:latin typeface="Arial" panose="020B0604020202020204" pitchFamily="34" charset="0"/>
                <a:cs typeface="Arial" panose="020B0604020202020204" pitchFamily="34" charset="0"/>
              </a:rPr>
              <a:t>d’ammissibilità </a:t>
            </a:r>
            <a:r>
              <a:rPr lang="de-DE" sz="2000" b="1" dirty="0">
                <a:latin typeface="Arial" panose="020B0604020202020204" pitchFamily="34" charset="0"/>
                <a:cs typeface="Arial" panose="020B0604020202020204" pitchFamily="34" charset="0"/>
              </a:rPr>
              <a:t>della </a:t>
            </a:r>
            <a:r>
              <a:rPr lang="de-DE" sz="2000" b="1" dirty="0" err="1">
                <a:latin typeface="Arial" panose="020B0604020202020204" pitchFamily="34" charset="0"/>
                <a:cs typeface="Arial" panose="020B0604020202020204" pitchFamily="34" charset="0"/>
              </a:rPr>
              <a:t>spesa</a:t>
            </a:r>
            <a:r>
              <a:rPr lang="de-DE" sz="2000" b="1" dirty="0">
                <a:latin typeface="Arial" panose="020B0604020202020204" pitchFamily="34" charset="0"/>
                <a:cs typeface="Arial" panose="020B0604020202020204" pitchFamily="34" charset="0"/>
              </a:rPr>
              <a:t> – </a:t>
            </a:r>
            <a:r>
              <a:rPr lang="de-DE" sz="2000" b="1" i="1" dirty="0">
                <a:latin typeface="Arial" panose="020B0604020202020204" pitchFamily="34" charset="0"/>
                <a:cs typeface="Arial" panose="020B0604020202020204" pitchFamily="34" charset="0"/>
              </a:rPr>
              <a:t>Regelung bzgl. Zuschussfähigkeit von Ausgaben</a:t>
            </a:r>
          </a:p>
        </p:txBody>
      </p:sp>
      <p:sp>
        <p:nvSpPr>
          <p:cNvPr id="10" name="Textfeld 9">
            <a:extLst>
              <a:ext uri="{FF2B5EF4-FFF2-40B4-BE49-F238E27FC236}">
                <a16:creationId xmlns:a16="http://schemas.microsoft.com/office/drawing/2014/main" id="{AAED8A3F-23E0-4301-BA08-21ABA70FB8FD}"/>
              </a:ext>
            </a:extLst>
          </p:cNvPr>
          <p:cNvSpPr txBox="1"/>
          <p:nvPr/>
        </p:nvSpPr>
        <p:spPr>
          <a:xfrm>
            <a:off x="233815" y="1038700"/>
            <a:ext cx="11724361" cy="400110"/>
          </a:xfrm>
          <a:prstGeom prst="rect">
            <a:avLst/>
          </a:prstGeom>
          <a:noFill/>
        </p:spPr>
        <p:txBody>
          <a:bodyPr wrap="square">
            <a:spAutoFit/>
          </a:bodyPr>
          <a:lstStyle/>
          <a:p>
            <a:pPr algn="ctr"/>
            <a:r>
              <a:rPr lang="de-DE" sz="2000" b="1" dirty="0">
                <a:latin typeface="Arial" panose="020B0604020202020204" pitchFamily="34" charset="0"/>
                <a:cs typeface="Arial" panose="020B0604020202020204" pitchFamily="34" charset="0"/>
              </a:rPr>
              <a:t>Bando </a:t>
            </a:r>
            <a:r>
              <a:rPr lang="de-DE" sz="2000" b="1" dirty="0" err="1">
                <a:latin typeface="Arial" panose="020B0604020202020204" pitchFamily="34" charset="0"/>
                <a:cs typeface="Arial" panose="020B0604020202020204" pitchFamily="34" charset="0"/>
              </a:rPr>
              <a:t>con</a:t>
            </a:r>
            <a:r>
              <a:rPr lang="de-DE" sz="2000" b="1" dirty="0">
                <a:latin typeface="Arial" panose="020B0604020202020204" pitchFamily="34" charset="0"/>
                <a:cs typeface="Arial" panose="020B0604020202020204" pitchFamily="34" charset="0"/>
              </a:rPr>
              <a:t> i </a:t>
            </a:r>
            <a:r>
              <a:rPr lang="de-DE" sz="2000" b="1" dirty="0" err="1">
                <a:latin typeface="Arial" panose="020B0604020202020204" pitchFamily="34" charset="0"/>
                <a:cs typeface="Arial" panose="020B0604020202020204" pitchFamily="34" charset="0"/>
              </a:rPr>
              <a:t>relativi</a:t>
            </a:r>
            <a:r>
              <a:rPr lang="de-DE" sz="2000" b="1" dirty="0">
                <a:latin typeface="Arial" panose="020B0604020202020204" pitchFamily="34" charset="0"/>
                <a:cs typeface="Arial" panose="020B0604020202020204" pitchFamily="34" charset="0"/>
              </a:rPr>
              <a:t> </a:t>
            </a:r>
            <a:r>
              <a:rPr lang="de-DE" sz="2000" b="1" dirty="0" err="1">
                <a:latin typeface="Arial" panose="020B0604020202020204" pitchFamily="34" charset="0"/>
                <a:cs typeface="Arial" panose="020B0604020202020204" pitchFamily="34" charset="0"/>
              </a:rPr>
              <a:t>allegati</a:t>
            </a:r>
            <a:r>
              <a:rPr lang="de-DE" sz="2000" b="1" dirty="0">
                <a:latin typeface="Arial" panose="020B0604020202020204" pitchFamily="34" charset="0"/>
                <a:cs typeface="Arial" panose="020B0604020202020204" pitchFamily="34" charset="0"/>
              </a:rPr>
              <a:t> – </a:t>
            </a:r>
            <a:r>
              <a:rPr lang="de-DE" sz="2000" b="1" i="1" dirty="0">
                <a:latin typeface="Arial" panose="020B0604020202020204" pitchFamily="34" charset="0"/>
                <a:cs typeface="Arial" panose="020B0604020202020204" pitchFamily="34" charset="0"/>
              </a:rPr>
              <a:t>Aufruf und Anhänge</a:t>
            </a:r>
          </a:p>
        </p:txBody>
      </p:sp>
      <p:sp>
        <p:nvSpPr>
          <p:cNvPr id="12" name="Textfeld 11">
            <a:extLst>
              <a:ext uri="{FF2B5EF4-FFF2-40B4-BE49-F238E27FC236}">
                <a16:creationId xmlns:a16="http://schemas.microsoft.com/office/drawing/2014/main" id="{E54123F9-A5F2-4CD2-B365-7D0EC9386E8D}"/>
              </a:ext>
            </a:extLst>
          </p:cNvPr>
          <p:cNvSpPr txBox="1"/>
          <p:nvPr/>
        </p:nvSpPr>
        <p:spPr>
          <a:xfrm>
            <a:off x="233815" y="2966649"/>
            <a:ext cx="11724361" cy="707886"/>
          </a:xfrm>
          <a:prstGeom prst="rect">
            <a:avLst/>
          </a:prstGeom>
          <a:noFill/>
        </p:spPr>
        <p:txBody>
          <a:bodyPr wrap="square">
            <a:spAutoFit/>
          </a:bodyPr>
          <a:lstStyle/>
          <a:p>
            <a:pPr algn="ctr"/>
            <a:r>
              <a:rPr lang="de-DE" sz="2000" b="1" dirty="0" err="1">
                <a:latin typeface="Arial" panose="020B0604020202020204" pitchFamily="34" charset="0"/>
                <a:cs typeface="Arial" panose="020B0604020202020204" pitchFamily="34" charset="0"/>
              </a:rPr>
              <a:t>Manuali</a:t>
            </a:r>
            <a:r>
              <a:rPr lang="de-DE" sz="2000" b="1" dirty="0">
                <a:latin typeface="Arial" panose="020B0604020202020204" pitchFamily="34" charset="0"/>
                <a:cs typeface="Arial" panose="020B0604020202020204" pitchFamily="34" charset="0"/>
              </a:rPr>
              <a:t>, </a:t>
            </a:r>
            <a:r>
              <a:rPr lang="de-DE" sz="2000" b="1" dirty="0" err="1">
                <a:latin typeface="Arial" panose="020B0604020202020204" pitchFamily="34" charset="0"/>
                <a:cs typeface="Arial" panose="020B0604020202020204" pitchFamily="34" charset="0"/>
              </a:rPr>
              <a:t>guide</a:t>
            </a:r>
            <a:r>
              <a:rPr lang="de-DE" sz="2000" b="1" dirty="0">
                <a:latin typeface="Arial" panose="020B0604020202020204" pitchFamily="34" charset="0"/>
                <a:cs typeface="Arial" panose="020B0604020202020204" pitchFamily="34" charset="0"/>
              </a:rPr>
              <a:t> e </a:t>
            </a:r>
            <a:r>
              <a:rPr lang="de-DE" sz="2000" b="1" dirty="0" err="1">
                <a:latin typeface="Arial" panose="020B0604020202020204" pitchFamily="34" charset="0"/>
                <a:cs typeface="Arial" panose="020B0604020202020204" pitchFamily="34" charset="0"/>
              </a:rPr>
              <a:t>modelli</a:t>
            </a:r>
            <a:r>
              <a:rPr lang="de-DE" sz="2000" b="1" dirty="0">
                <a:latin typeface="Arial" panose="020B0604020202020204" pitchFamily="34" charset="0"/>
                <a:cs typeface="Arial" panose="020B0604020202020204" pitchFamily="34" charset="0"/>
              </a:rPr>
              <a:t> per </a:t>
            </a:r>
            <a:r>
              <a:rPr lang="de-DE" sz="2000" b="1" dirty="0" err="1">
                <a:latin typeface="Arial" panose="020B0604020202020204" pitchFamily="34" charset="0"/>
                <a:cs typeface="Arial" panose="020B0604020202020204" pitchFamily="34" charset="0"/>
              </a:rPr>
              <a:t>beneficiari</a:t>
            </a:r>
            <a:r>
              <a:rPr lang="de-DE" sz="2000" b="1" dirty="0">
                <a:latin typeface="Arial" panose="020B0604020202020204" pitchFamily="34" charset="0"/>
                <a:cs typeface="Arial" panose="020B0604020202020204" pitchFamily="34" charset="0"/>
              </a:rPr>
              <a:t>:</a:t>
            </a:r>
          </a:p>
          <a:p>
            <a:pPr algn="ctr"/>
            <a:r>
              <a:rPr lang="de-DE" sz="2000" dirty="0">
                <a:solidFill>
                  <a:schemeClr val="accent1">
                    <a:lumMod val="75000"/>
                  </a:schemeClr>
                </a:solidFill>
                <a:latin typeface="Arial" panose="020B0604020202020204" pitchFamily="34" charset="0"/>
                <a:cs typeface="Arial" panose="020B0604020202020204" pitchFamily="34" charset="0"/>
              </a:rPr>
              <a:t>https://europa.provincia.bz.it/it/bandi-e-avvisi/4-bando-priorita-1-smart-ricerca-e-innovazione</a:t>
            </a:r>
          </a:p>
        </p:txBody>
      </p:sp>
      <p:sp>
        <p:nvSpPr>
          <p:cNvPr id="5" name="CasellaDiTesto 4">
            <a:extLst>
              <a:ext uri="{FF2B5EF4-FFF2-40B4-BE49-F238E27FC236}">
                <a16:creationId xmlns:a16="http://schemas.microsoft.com/office/drawing/2014/main" id="{F308FAF8-B0E3-6905-3F12-A2C223BD057B}"/>
              </a:ext>
            </a:extLst>
          </p:cNvPr>
          <p:cNvSpPr txBox="1"/>
          <p:nvPr/>
        </p:nvSpPr>
        <p:spPr>
          <a:xfrm>
            <a:off x="654761" y="1576697"/>
            <a:ext cx="10270427" cy="266868"/>
          </a:xfrm>
          <a:prstGeom prst="rect">
            <a:avLst/>
          </a:prstGeom>
          <a:noFill/>
        </p:spPr>
        <p:txBody>
          <a:bodyPr wrap="square" rtlCol="0">
            <a:spAutoFit/>
          </a:bodyPr>
          <a:lstStyle/>
          <a:p>
            <a:pPr algn="ctr">
              <a:lnSpc>
                <a:spcPts val="1200"/>
              </a:lnSpc>
            </a:pPr>
            <a:r>
              <a:rPr lang="it-IT" dirty="0">
                <a:solidFill>
                  <a:schemeClr val="accent5">
                    <a:lumMod val="75000"/>
                  </a:schemeClr>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Bollettino Ufficiale della Regione n. 46 del 13 novembre 2025</a:t>
            </a:r>
            <a:endParaRPr lang="it-IT" dirty="0">
              <a:solidFill>
                <a:schemeClr val="accent5">
                  <a:lumMod val="75000"/>
                </a:schemeClr>
              </a:solidFill>
              <a:latin typeface="Arial" panose="020B0604020202020204" pitchFamily="34" charset="0"/>
              <a:cs typeface="Arial" panose="020B0604020202020204" pitchFamily="34" charset="0"/>
            </a:endParaRPr>
          </a:p>
        </p:txBody>
      </p:sp>
      <p:sp>
        <p:nvSpPr>
          <p:cNvPr id="6" name="CasellaDiTesto 5">
            <a:extLst>
              <a:ext uri="{FF2B5EF4-FFF2-40B4-BE49-F238E27FC236}">
                <a16:creationId xmlns:a16="http://schemas.microsoft.com/office/drawing/2014/main" id="{ACBD45EE-08C5-CB70-D49C-39A1C25B017E}"/>
              </a:ext>
            </a:extLst>
          </p:cNvPr>
          <p:cNvSpPr txBox="1"/>
          <p:nvPr/>
        </p:nvSpPr>
        <p:spPr>
          <a:xfrm>
            <a:off x="1119015" y="3740553"/>
            <a:ext cx="10126685" cy="984885"/>
          </a:xfrm>
          <a:prstGeom prst="rect">
            <a:avLst/>
          </a:prstGeom>
          <a:noFill/>
        </p:spPr>
        <p:txBody>
          <a:bodyPr wrap="square" rtlCol="0">
            <a:spAutoFit/>
          </a:bodyPr>
          <a:lstStyle/>
          <a:p>
            <a:pPr algn="ctr"/>
            <a:r>
              <a:rPr lang="it-IT" sz="2000" b="1" dirty="0">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Pagina di Supporto JIRA </a:t>
            </a:r>
            <a:r>
              <a:rPr lang="it-IT" sz="2000" b="1" dirty="0">
                <a:latin typeface="Arial" panose="020B0604020202020204" pitchFamily="34" charset="0"/>
                <a:cs typeface="Arial" panose="020B0604020202020204" pitchFamily="34" charset="0"/>
              </a:rPr>
              <a:t>– </a:t>
            </a:r>
            <a:r>
              <a:rPr lang="it-IT" sz="2000" b="1" u="sng" dirty="0" err="1">
                <a:latin typeface="Arial" panose="020B0604020202020204" pitchFamily="34" charset="0"/>
                <a:cs typeface="Arial" panose="020B0604020202020204" pitchFamily="34" charset="0"/>
              </a:rPr>
              <a:t>Supportseite</a:t>
            </a:r>
            <a:r>
              <a:rPr lang="it-IT" sz="2000" b="1" u="sng" dirty="0">
                <a:latin typeface="Arial" panose="020B0604020202020204" pitchFamily="34" charset="0"/>
                <a:cs typeface="Arial" panose="020B0604020202020204" pitchFamily="34" charset="0"/>
              </a:rPr>
              <a:t> JIRA</a:t>
            </a:r>
          </a:p>
          <a:p>
            <a:pPr algn="ctr"/>
            <a:r>
              <a:rPr lang="it-IT" sz="2000" dirty="0">
                <a:latin typeface="Arial" panose="020B0604020202020204" pitchFamily="34" charset="0"/>
                <a:cs typeface="Arial" panose="020B0604020202020204" pitchFamily="34" charset="0"/>
                <a:hlinkClick r:id="rId6"/>
              </a:rPr>
              <a:t>https://cohemon.atlassian.net/servicedesk/customer</a:t>
            </a:r>
            <a:r>
              <a:rPr lang="it-IT" sz="1800" u="sng" dirty="0">
                <a:solidFill>
                  <a:srgbClr val="0563C1"/>
                </a:solidFill>
                <a:effectLst/>
                <a:latin typeface="Calibri" panose="020F0502020204030204" pitchFamily="34" charset="0"/>
                <a:ea typeface="Calibri" panose="020F0502020204030204" pitchFamily="34" charset="0"/>
                <a:hlinkClick r:id="rId6"/>
              </a:rPr>
              <a:t>/portal/5</a:t>
            </a:r>
            <a:r>
              <a:rPr lang="it-IT" sz="1800" u="sng" dirty="0">
                <a:solidFill>
                  <a:srgbClr val="0563C1"/>
                </a:solidFill>
                <a:effectLst/>
                <a:latin typeface="Calibri" panose="020F0502020204030204" pitchFamily="34" charset="0"/>
                <a:ea typeface="Calibri" panose="020F0502020204030204" pitchFamily="34" charset="0"/>
              </a:rPr>
              <a:t> </a:t>
            </a:r>
            <a:endParaRPr lang="it-IT" sz="1800" dirty="0">
              <a:effectLst/>
              <a:latin typeface="Calibri" panose="020F0502020204030204" pitchFamily="34" charset="0"/>
              <a:ea typeface="Calibri" panose="020F0502020204030204" pitchFamily="34" charset="0"/>
            </a:endParaRPr>
          </a:p>
          <a:p>
            <a:endParaRPr lang="it-IT" sz="1800" dirty="0">
              <a:effectLst/>
              <a:latin typeface="Calibri" panose="020F0502020204030204" pitchFamily="34" charset="0"/>
              <a:ea typeface="Calibri" panose="020F0502020204030204" pitchFamily="34" charset="0"/>
            </a:endParaRPr>
          </a:p>
        </p:txBody>
      </p:sp>
      <p:sp>
        <p:nvSpPr>
          <p:cNvPr id="9" name="CasellaDiTesto 8">
            <a:extLst>
              <a:ext uri="{FF2B5EF4-FFF2-40B4-BE49-F238E27FC236}">
                <a16:creationId xmlns:a16="http://schemas.microsoft.com/office/drawing/2014/main" id="{9A72A494-F4DA-3C41-9C5C-C5C1F12E98A0}"/>
              </a:ext>
            </a:extLst>
          </p:cNvPr>
          <p:cNvSpPr txBox="1"/>
          <p:nvPr/>
        </p:nvSpPr>
        <p:spPr>
          <a:xfrm>
            <a:off x="2421939" y="4439983"/>
            <a:ext cx="7056582" cy="707886"/>
          </a:xfrm>
          <a:prstGeom prst="rect">
            <a:avLst/>
          </a:prstGeom>
          <a:noFill/>
        </p:spPr>
        <p:txBody>
          <a:bodyPr wrap="square" rtlCol="0">
            <a:spAutoFit/>
          </a:bodyPr>
          <a:lstStyle/>
          <a:p>
            <a:pPr algn="ctr"/>
            <a:r>
              <a:rPr lang="it-IT" sz="2000" b="1" dirty="0">
                <a:latin typeface="Arial" panose="020B0604020202020204" pitchFamily="34" charset="0"/>
                <a:cs typeface="Arial" panose="020B0604020202020204" pitchFamily="34" charset="0"/>
              </a:rPr>
              <a:t>FAQ FESR </a:t>
            </a:r>
          </a:p>
          <a:p>
            <a:pPr algn="ctr"/>
            <a:r>
              <a:rPr lang="it-IT" sz="2000" dirty="0">
                <a:solidFill>
                  <a:schemeClr val="accent1">
                    <a:lumMod val="75000"/>
                  </a:schemeClr>
                </a:solidFill>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https://europa.provincia.bz.it/it/ricerca-domande-e-risposte</a:t>
            </a:r>
            <a:r>
              <a:rPr lang="it-IT" sz="2000" dirty="0">
                <a:solidFill>
                  <a:schemeClr val="accent1">
                    <a:lumMod val="75000"/>
                  </a:schemeClr>
                </a:solidFill>
                <a:latin typeface="Arial" panose="020B0604020202020204" pitchFamily="34" charset="0"/>
                <a:cs typeface="Arial" panose="020B0604020202020204" pitchFamily="34" charset="0"/>
              </a:rPr>
              <a:t> </a:t>
            </a:r>
          </a:p>
        </p:txBody>
      </p:sp>
      <p:sp>
        <p:nvSpPr>
          <p:cNvPr id="11" name="CasellaDiTesto 10">
            <a:extLst>
              <a:ext uri="{FF2B5EF4-FFF2-40B4-BE49-F238E27FC236}">
                <a16:creationId xmlns:a16="http://schemas.microsoft.com/office/drawing/2014/main" id="{C118FA3E-B362-39FE-F8F0-61823BCB9820}"/>
              </a:ext>
            </a:extLst>
          </p:cNvPr>
          <p:cNvSpPr txBox="1"/>
          <p:nvPr/>
        </p:nvSpPr>
        <p:spPr>
          <a:xfrm>
            <a:off x="1809168" y="5162818"/>
            <a:ext cx="8425864" cy="707886"/>
          </a:xfrm>
          <a:prstGeom prst="rect">
            <a:avLst/>
          </a:prstGeom>
          <a:noFill/>
        </p:spPr>
        <p:txBody>
          <a:bodyPr wrap="square" rtlCol="0">
            <a:spAutoFit/>
          </a:bodyPr>
          <a:lstStyle/>
          <a:p>
            <a:pPr algn="ctr"/>
            <a:r>
              <a:rPr lang="it-IT" sz="2000" b="1" dirty="0">
                <a:latin typeface="Arial" panose="020B0604020202020204" pitchFamily="34" charset="0"/>
                <a:cs typeface="Arial" panose="020B0604020202020204" pitchFamily="34" charset="0"/>
              </a:rPr>
              <a:t>Per scaricare le slide </a:t>
            </a:r>
          </a:p>
          <a:p>
            <a:pPr algn="ctr"/>
            <a:r>
              <a:rPr lang="it-IT" sz="2000" dirty="0">
                <a:solidFill>
                  <a:schemeClr val="accent5">
                    <a:lumMod val="75000"/>
                  </a:schemeClr>
                </a:solidFill>
                <a:latin typeface="Arial" panose="020B06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https://innovazione-ricerca.provincia.bz.it/it/home</a:t>
            </a:r>
            <a:r>
              <a:rPr lang="it-IT" sz="2000" dirty="0">
                <a:solidFill>
                  <a:schemeClr val="accent5">
                    <a:lumMod val="75000"/>
                  </a:schemeClr>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040026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96F35F2C-33E7-7D8F-9675-D5A69CA2412D}"/>
              </a:ext>
            </a:extLst>
          </p:cNvPr>
          <p:cNvSpPr>
            <a:spLocks noGrp="1"/>
          </p:cNvSpPr>
          <p:nvPr>
            <p:ph type="sldNum" sz="quarter" idx="12"/>
          </p:nvPr>
        </p:nvSpPr>
        <p:spPr>
          <a:xfrm>
            <a:off x="8610600" y="5817732"/>
            <a:ext cx="2743200" cy="365125"/>
          </a:xfrm>
        </p:spPr>
        <p:txBody>
          <a:bodyPr/>
          <a:lstStyle/>
          <a:p>
            <a:fld id="{B3FB540A-2D39-4F40-84B9-4BA10FE2F7A9}" type="slidenum">
              <a:rPr lang="it-IT" smtClean="0"/>
              <a:t>18</a:t>
            </a:fld>
            <a:endParaRPr lang="it-IT"/>
          </a:p>
        </p:txBody>
      </p:sp>
      <p:pic>
        <p:nvPicPr>
          <p:cNvPr id="3" name="Segnaposto contenuto 5">
            <a:extLst>
              <a:ext uri="{FF2B5EF4-FFF2-40B4-BE49-F238E27FC236}">
                <a16:creationId xmlns:a16="http://schemas.microsoft.com/office/drawing/2014/main" id="{5C5E5289-03B1-732A-4A3F-ED6A170C3008}"/>
              </a:ext>
            </a:extLst>
          </p:cNvPr>
          <p:cNvPicPr>
            <a:picLocks noChangeAspect="1"/>
          </p:cNvPicPr>
          <p:nvPr/>
        </p:nvPicPr>
        <p:blipFill>
          <a:blip r:embed="rId2"/>
          <a:srcRect/>
          <a:stretch/>
        </p:blipFill>
        <p:spPr>
          <a:xfrm>
            <a:off x="3" y="5999299"/>
            <a:ext cx="12191997" cy="870982"/>
          </a:xfrm>
          <a:prstGeom prst="rect">
            <a:avLst/>
          </a:prstGeom>
        </p:spPr>
      </p:pic>
      <p:sp>
        <p:nvSpPr>
          <p:cNvPr id="15" name="Textfeld 14">
            <a:extLst>
              <a:ext uri="{FF2B5EF4-FFF2-40B4-BE49-F238E27FC236}">
                <a16:creationId xmlns:a16="http://schemas.microsoft.com/office/drawing/2014/main" id="{99641398-25DD-1E65-7BA0-0EE96D478236}"/>
              </a:ext>
            </a:extLst>
          </p:cNvPr>
          <p:cNvSpPr txBox="1"/>
          <p:nvPr/>
        </p:nvSpPr>
        <p:spPr>
          <a:xfrm>
            <a:off x="563417" y="383333"/>
            <a:ext cx="10654480" cy="4985387"/>
          </a:xfrm>
          <a:prstGeom prst="rect">
            <a:avLst/>
          </a:prstGeom>
          <a:solidFill>
            <a:schemeClr val="accent6">
              <a:lumMod val="60000"/>
              <a:lumOff val="40000"/>
            </a:schemeClr>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81187" tIns="181187" rIns="181187" bIns="181187" numCol="1" spcCol="1270" anchor="ctr" anchorCtr="0">
            <a:noAutofit/>
          </a:bodyPr>
          <a:lstStyle>
            <a:defPPr>
              <a:defRPr lang="it-IT"/>
            </a:defPPr>
            <a:lvl1pPr algn="just" defTabSz="933450">
              <a:lnSpc>
                <a:spcPct val="90000"/>
              </a:lnSpc>
              <a:spcAft>
                <a:spcPct val="35000"/>
              </a:spcAft>
              <a:defRPr sz="1600" b="1">
                <a:solidFill>
                  <a:schemeClr val="accent6">
                    <a:lumMod val="50000"/>
                  </a:schemeClr>
                </a:solidFill>
                <a:latin typeface="Arial" panose="020B0604020202020204" pitchFamily="34" charset="0"/>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342900" indent="-342900" algn="l">
              <a:buFont typeface="Arial" panose="020B0604020202020204" pitchFamily="34" charset="0"/>
              <a:buChar char="•"/>
            </a:pPr>
            <a:endParaRPr lang="it-IT" sz="2400" b="0" dirty="0">
              <a:solidFill>
                <a:schemeClr val="tx1"/>
              </a:solidFill>
              <a:latin typeface="Arial"/>
              <a:cs typeface="Arial"/>
            </a:endParaRPr>
          </a:p>
          <a:p>
            <a:pPr marL="342900" indent="-342900" algn="l">
              <a:buFont typeface="Arial" panose="020B0604020202020204" pitchFamily="34" charset="0"/>
              <a:buChar char="•"/>
            </a:pPr>
            <a:endParaRPr lang="it-IT" sz="2400" b="0" dirty="0">
              <a:solidFill>
                <a:schemeClr val="tx1"/>
              </a:solidFill>
              <a:latin typeface="Arial"/>
              <a:cs typeface="Arial"/>
            </a:endParaRPr>
          </a:p>
          <a:p>
            <a:pPr algn="l"/>
            <a:endParaRPr lang="it-IT" sz="2400" b="0" dirty="0">
              <a:solidFill>
                <a:schemeClr val="tx1"/>
              </a:solidFill>
              <a:latin typeface="Arial"/>
              <a:cs typeface="Arial"/>
            </a:endParaRPr>
          </a:p>
          <a:p>
            <a:pPr algn="l"/>
            <a:endParaRPr lang="it-IT" sz="2400" b="0" spc="300" dirty="0">
              <a:solidFill>
                <a:schemeClr val="tx1"/>
              </a:solidFill>
            </a:endParaRPr>
          </a:p>
          <a:p>
            <a:pPr algn="l"/>
            <a:endParaRPr lang="it-IT" b="0" dirty="0">
              <a:solidFill>
                <a:schemeClr val="tx1"/>
              </a:solidFill>
              <a:latin typeface="Arial"/>
              <a:cs typeface="Arial"/>
            </a:endParaRPr>
          </a:p>
          <a:p>
            <a:pPr marL="342900" indent="-342900" algn="l">
              <a:buFont typeface="Arial" panose="020B0604020202020204" pitchFamily="34" charset="0"/>
              <a:buChar char="•"/>
            </a:pPr>
            <a:endParaRPr lang="it-IT" b="0" dirty="0">
              <a:solidFill>
                <a:schemeClr val="tx1"/>
              </a:solidFill>
              <a:latin typeface="Arial"/>
              <a:cs typeface="Arial"/>
            </a:endParaRPr>
          </a:p>
          <a:p>
            <a:pPr lvl="5"/>
            <a:r>
              <a:rPr lang="it-IT" b="0" dirty="0">
                <a:solidFill>
                  <a:schemeClr val="tx1"/>
                </a:solidFill>
                <a:latin typeface="Arial"/>
                <a:cs typeface="Arial"/>
              </a:rPr>
              <a:t>     </a:t>
            </a:r>
            <a:r>
              <a:rPr lang="it-IT" dirty="0">
                <a:solidFill>
                  <a:schemeClr val="tx1"/>
                </a:solidFill>
                <a:latin typeface="Arial"/>
                <a:cs typeface="Arial"/>
              </a:rPr>
              <a:t> </a:t>
            </a:r>
            <a:r>
              <a:rPr lang="it-IT" b="0" dirty="0">
                <a:solidFill>
                  <a:schemeClr val="tx1"/>
                </a:solidFill>
                <a:latin typeface="Arial"/>
                <a:cs typeface="Arial"/>
              </a:rPr>
              <a:t>          </a:t>
            </a:r>
            <a:r>
              <a:rPr lang="it-IT" dirty="0">
                <a:solidFill>
                  <a:schemeClr val="tx1"/>
                </a:solidFill>
                <a:latin typeface="Arial"/>
                <a:cs typeface="Arial"/>
              </a:rPr>
              <a:t>     </a:t>
            </a:r>
            <a:endParaRPr lang="de-DE" sz="2000" b="0" dirty="0">
              <a:solidFill>
                <a:schemeClr val="tx1"/>
              </a:solidFill>
            </a:endParaRPr>
          </a:p>
          <a:p>
            <a:pPr lvl="5"/>
            <a:endParaRPr lang="it-IT" sz="2400" dirty="0">
              <a:solidFill>
                <a:schemeClr val="tx1"/>
              </a:solidFill>
              <a:hlinkClick r:id="rId3">
                <a:extLst>
                  <a:ext uri="{A12FA001-AC4F-418D-AE19-62706E023703}">
                    <ahyp:hlinkClr xmlns:ahyp="http://schemas.microsoft.com/office/drawing/2018/hyperlinkcolor" val="tx"/>
                  </a:ext>
                </a:extLst>
              </a:hlinkClick>
            </a:endParaRPr>
          </a:p>
          <a:p>
            <a:pPr lvl="5"/>
            <a:endParaRPr lang="it-IT" sz="2400" dirty="0">
              <a:solidFill>
                <a:schemeClr val="tx1"/>
              </a:solidFill>
              <a:latin typeface="Arial"/>
              <a:cs typeface="Arial"/>
              <a:hlinkClick r:id="rId3">
                <a:extLst>
                  <a:ext uri="{A12FA001-AC4F-418D-AE19-62706E023703}">
                    <ahyp:hlinkClr xmlns:ahyp="http://schemas.microsoft.com/office/drawing/2018/hyperlinkcolor" val="tx"/>
                  </a:ext>
                </a:extLst>
              </a:hlinkClick>
            </a:endParaRPr>
          </a:p>
          <a:p>
            <a:endParaRPr lang="it-IT" b="0" dirty="0">
              <a:solidFill>
                <a:srgbClr val="0563C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endParaRPr>
          </a:p>
          <a:p>
            <a:endParaRPr lang="it-IT" b="0" dirty="0">
              <a:solidFill>
                <a:srgbClr val="0563C1"/>
              </a:solidFill>
              <a:hlinkClick r:id="rId3">
                <a:extLst>
                  <a:ext uri="{A12FA001-AC4F-418D-AE19-62706E023703}">
                    <ahyp:hlinkClr xmlns:ahyp="http://schemas.microsoft.com/office/drawing/2018/hyperlinkcolor" val="tx"/>
                  </a:ext>
                </a:extLst>
              </a:hlinkClick>
            </a:endParaRPr>
          </a:p>
          <a:p>
            <a:endParaRPr lang="it-IT" b="0" dirty="0">
              <a:solidFill>
                <a:srgbClr val="0563C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endParaRPr>
          </a:p>
          <a:p>
            <a:endParaRPr lang="it-IT" b="0" dirty="0">
              <a:solidFill>
                <a:srgbClr val="0563C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endParaRPr>
          </a:p>
          <a:p>
            <a:endParaRPr lang="it-IT" b="0" dirty="0">
              <a:solidFill>
                <a:srgbClr val="0563C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endParaRPr>
          </a:p>
          <a:p>
            <a:endParaRPr lang="it-IT" b="0" dirty="0">
              <a:solidFill>
                <a:srgbClr val="996633"/>
              </a:solidFill>
              <a:latin typeface="Arial" panose="020B0604020202020204" pitchFamily="34" charset="0"/>
              <a:cs typeface="Arial" panose="020B0604020202020204" pitchFamily="34" charset="0"/>
            </a:endParaRPr>
          </a:p>
          <a:p>
            <a:pPr algn="l"/>
            <a:endParaRPr lang="it-IT" sz="1400" b="0" dirty="0">
              <a:solidFill>
                <a:schemeClr val="tx1"/>
              </a:solidFill>
              <a:hlinkClick r:id="rId3"/>
            </a:endParaRPr>
          </a:p>
          <a:p>
            <a:pPr algn="ctr"/>
            <a:r>
              <a:rPr lang="it-IT" sz="1400" b="0" dirty="0">
                <a:solidFill>
                  <a:schemeClr val="tx1"/>
                </a:solidFill>
                <a:hlinkClick r:id="rId3"/>
              </a:rPr>
              <a:t>www.provincia.bz.it/fesr</a:t>
            </a:r>
            <a:r>
              <a:rPr lang="it-IT" sz="1400" b="0" dirty="0">
                <a:solidFill>
                  <a:schemeClr val="tx1"/>
                </a:solidFill>
              </a:rPr>
              <a:t> </a:t>
            </a:r>
          </a:p>
          <a:p>
            <a:pPr algn="ctr"/>
            <a:r>
              <a:rPr lang="it-IT" sz="1400" b="0" dirty="0">
                <a:solidFill>
                  <a:schemeClr val="tx1"/>
                </a:solidFill>
                <a:hlinkClick r:id="rId4"/>
              </a:rPr>
              <a:t>www.provinz.bz.it/efre</a:t>
            </a:r>
            <a:r>
              <a:rPr lang="it-IT" sz="1400" b="0" dirty="0">
                <a:solidFill>
                  <a:schemeClr val="tx1"/>
                </a:solidFill>
              </a:rPr>
              <a:t> </a:t>
            </a:r>
            <a:endParaRPr lang="it-IT" sz="1400" b="0" dirty="0">
              <a:solidFill>
                <a:srgbClr val="996633"/>
              </a:solidFill>
            </a:endParaRPr>
          </a:p>
        </p:txBody>
      </p:sp>
      <p:pic>
        <p:nvPicPr>
          <p:cNvPr id="6" name="Immagine 6" descr="Immagine che contiene testo, galleria, stanza, grafica vettoriale&#10;&#10;Descrizione generata automaticamente">
            <a:extLst>
              <a:ext uri="{FF2B5EF4-FFF2-40B4-BE49-F238E27FC236}">
                <a16:creationId xmlns:a16="http://schemas.microsoft.com/office/drawing/2014/main" id="{D65341FC-B11D-3D0D-CE66-561D97F7C8D3}"/>
              </a:ext>
            </a:extLst>
          </p:cNvPr>
          <p:cNvPicPr>
            <a:picLocks noChangeAspect="1"/>
          </p:cNvPicPr>
          <p:nvPr/>
        </p:nvPicPr>
        <p:blipFill>
          <a:blip r:embed="rId5"/>
          <a:stretch>
            <a:fillRect/>
          </a:stretch>
        </p:blipFill>
        <p:spPr>
          <a:xfrm>
            <a:off x="748464" y="490408"/>
            <a:ext cx="912648" cy="911760"/>
          </a:xfrm>
          <a:prstGeom prst="rect">
            <a:avLst/>
          </a:prstGeom>
        </p:spPr>
      </p:pic>
      <p:sp>
        <p:nvSpPr>
          <p:cNvPr id="7" name="CasellaDiTesto 6">
            <a:extLst>
              <a:ext uri="{FF2B5EF4-FFF2-40B4-BE49-F238E27FC236}">
                <a16:creationId xmlns:a16="http://schemas.microsoft.com/office/drawing/2014/main" id="{7E3F50B4-AE3D-30CB-A120-20C7ABAFD8D5}"/>
              </a:ext>
            </a:extLst>
          </p:cNvPr>
          <p:cNvSpPr txBox="1"/>
          <p:nvPr/>
        </p:nvSpPr>
        <p:spPr>
          <a:xfrm>
            <a:off x="1661112" y="940503"/>
            <a:ext cx="1278903"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it-IT" sz="2400">
                <a:latin typeface="Arial" panose="020B0604020202020204" pitchFamily="34" charset="0"/>
                <a:cs typeface="Arial" panose="020B0604020202020204" pitchFamily="34" charset="0"/>
              </a:rPr>
              <a:t>contatti</a:t>
            </a:r>
          </a:p>
        </p:txBody>
      </p:sp>
      <p:sp>
        <p:nvSpPr>
          <p:cNvPr id="10" name="CasellaDiTesto 6">
            <a:extLst>
              <a:ext uri="{FF2B5EF4-FFF2-40B4-BE49-F238E27FC236}">
                <a16:creationId xmlns:a16="http://schemas.microsoft.com/office/drawing/2014/main" id="{D6D733A0-4DA0-4672-AA88-791CDF08824A}"/>
              </a:ext>
            </a:extLst>
          </p:cNvPr>
          <p:cNvSpPr txBox="1"/>
          <p:nvPr/>
        </p:nvSpPr>
        <p:spPr>
          <a:xfrm>
            <a:off x="563417" y="1437346"/>
            <a:ext cx="5467925" cy="206210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it-IT" sz="1600" b="1" dirty="0">
                <a:solidFill>
                  <a:schemeClr val="tx1"/>
                </a:solidFill>
                <a:latin typeface="Arial" panose="020B0604020202020204" pitchFamily="34" charset="0"/>
                <a:cs typeface="Arial" panose="020B0604020202020204" pitchFamily="34" charset="0"/>
              </a:rPr>
              <a:t>Responsabile di misura </a:t>
            </a:r>
            <a:endParaRPr lang="it-IT" sz="1600" b="1" dirty="0">
              <a:latin typeface="Arial" panose="020B0604020202020204" pitchFamily="34" charset="0"/>
              <a:cs typeface="Arial" panose="020B0604020202020204" pitchFamily="34" charset="0"/>
            </a:endParaRPr>
          </a:p>
          <a:p>
            <a:pPr algn="ctr"/>
            <a:r>
              <a:rPr lang="it-IT" sz="1600" b="1" i="1" dirty="0" err="1">
                <a:solidFill>
                  <a:schemeClr val="tx1"/>
                </a:solidFill>
                <a:latin typeface="Arial" panose="020B0604020202020204" pitchFamily="34" charset="0"/>
                <a:cs typeface="Arial" panose="020B0604020202020204" pitchFamily="34" charset="0"/>
              </a:rPr>
              <a:t>Maßnahmenverantwortlicher</a:t>
            </a:r>
            <a:endParaRPr lang="it-IT" sz="1600" b="1" i="1" dirty="0">
              <a:solidFill>
                <a:schemeClr val="tx1"/>
              </a:solidFill>
              <a:latin typeface="Arial" panose="020B0604020202020204" pitchFamily="34" charset="0"/>
              <a:cs typeface="Arial" panose="020B0604020202020204" pitchFamily="34" charset="0"/>
            </a:endParaRPr>
          </a:p>
          <a:p>
            <a:pPr algn="ctr"/>
            <a:endParaRPr lang="it-IT" sz="1600" i="1" dirty="0">
              <a:latin typeface="Arial" panose="020B0604020202020204" pitchFamily="34" charset="0"/>
              <a:cs typeface="Arial" panose="020B0604020202020204" pitchFamily="34" charset="0"/>
            </a:endParaRPr>
          </a:p>
          <a:p>
            <a:pPr algn="ctr"/>
            <a:r>
              <a:rPr lang="it-IT" sz="1600" b="0" dirty="0">
                <a:latin typeface="Arial" panose="020B0604020202020204" pitchFamily="34" charset="0"/>
                <a:cs typeface="Arial" panose="020B0604020202020204" pitchFamily="34" charset="0"/>
              </a:rPr>
              <a:t>Ripartizione Innovazione, Ricerca, Università e Musei</a:t>
            </a:r>
          </a:p>
          <a:p>
            <a:pPr algn="ctr"/>
            <a:r>
              <a:rPr lang="it-IT" sz="1600" i="1" dirty="0">
                <a:latin typeface="Arial" panose="020B0604020202020204" pitchFamily="34" charset="0"/>
                <a:cs typeface="Arial" panose="020B0604020202020204" pitchFamily="34" charset="0"/>
              </a:rPr>
              <a:t>    </a:t>
            </a:r>
            <a:r>
              <a:rPr lang="it-IT" sz="1600" i="1" dirty="0">
                <a:solidFill>
                  <a:schemeClr val="bg1">
                    <a:lumMod val="50000"/>
                  </a:schemeClr>
                </a:solidFill>
                <a:latin typeface="Arial" panose="020B0604020202020204" pitchFamily="34" charset="0"/>
                <a:cs typeface="Arial" panose="020B0604020202020204" pitchFamily="34" charset="0"/>
              </a:rPr>
              <a:t>Abteilung Innovation, Forschung, </a:t>
            </a:r>
            <a:r>
              <a:rPr lang="it-IT" sz="1600" i="1" dirty="0" err="1">
                <a:solidFill>
                  <a:schemeClr val="bg1">
                    <a:lumMod val="50000"/>
                  </a:schemeClr>
                </a:solidFill>
                <a:latin typeface="Arial" panose="020B0604020202020204" pitchFamily="34" charset="0"/>
                <a:cs typeface="Arial" panose="020B0604020202020204" pitchFamily="34" charset="0"/>
              </a:rPr>
              <a:t>Universität</a:t>
            </a:r>
            <a:r>
              <a:rPr lang="it-IT" sz="1600" i="1" dirty="0">
                <a:solidFill>
                  <a:schemeClr val="bg1">
                    <a:lumMod val="50000"/>
                  </a:schemeClr>
                </a:solidFill>
                <a:latin typeface="Arial" panose="020B0604020202020204" pitchFamily="34" charset="0"/>
                <a:cs typeface="Arial" panose="020B0604020202020204" pitchFamily="34" charset="0"/>
              </a:rPr>
              <a:t> und   </a:t>
            </a:r>
          </a:p>
          <a:p>
            <a:pPr algn="ctr"/>
            <a:r>
              <a:rPr lang="it-IT" sz="1600" i="1" dirty="0">
                <a:solidFill>
                  <a:schemeClr val="bg1">
                    <a:lumMod val="50000"/>
                  </a:schemeClr>
                </a:solidFill>
                <a:latin typeface="Arial" panose="020B0604020202020204" pitchFamily="34" charset="0"/>
                <a:cs typeface="Arial" panose="020B0604020202020204" pitchFamily="34" charset="0"/>
              </a:rPr>
              <a:t>    Museen</a:t>
            </a:r>
          </a:p>
          <a:p>
            <a:endParaRPr lang="it-IT" sz="1600" i="1" dirty="0">
              <a:latin typeface="Arial" panose="020B0604020202020204" pitchFamily="34" charset="0"/>
              <a:cs typeface="Arial" panose="020B0604020202020204" pitchFamily="34" charset="0"/>
            </a:endParaRPr>
          </a:p>
          <a:p>
            <a:pPr algn="ctr"/>
            <a:endParaRPr lang="it-IT" sz="1600" b="0" i="1" dirty="0">
              <a:solidFill>
                <a:schemeClr val="tx1"/>
              </a:solidFill>
              <a:latin typeface="Arial" panose="020B0604020202020204" pitchFamily="34" charset="0"/>
              <a:cs typeface="Arial" panose="020B0604020202020204" pitchFamily="34" charset="0"/>
            </a:endParaRPr>
          </a:p>
        </p:txBody>
      </p:sp>
      <p:sp>
        <p:nvSpPr>
          <p:cNvPr id="11" name="CasellaDiTesto 6">
            <a:extLst>
              <a:ext uri="{FF2B5EF4-FFF2-40B4-BE49-F238E27FC236}">
                <a16:creationId xmlns:a16="http://schemas.microsoft.com/office/drawing/2014/main" id="{BE798B74-A7AD-4E8F-B26E-C985366E4260}"/>
              </a:ext>
            </a:extLst>
          </p:cNvPr>
          <p:cNvSpPr txBox="1"/>
          <p:nvPr/>
        </p:nvSpPr>
        <p:spPr>
          <a:xfrm>
            <a:off x="5600059" y="1441471"/>
            <a:ext cx="5753741"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it-IT" sz="1600" b="1" dirty="0">
                <a:latin typeface="Arial" panose="020B0604020202020204" pitchFamily="34" charset="0"/>
                <a:cs typeface="Arial" panose="020B0604020202020204" pitchFamily="34" charset="0"/>
              </a:rPr>
              <a:t>Autorità di Gestione FESR </a:t>
            </a:r>
          </a:p>
          <a:p>
            <a:pPr algn="ctr"/>
            <a:r>
              <a:rPr lang="it-IT" sz="1600" b="1" dirty="0" err="1">
                <a:latin typeface="Arial" panose="020B0604020202020204" pitchFamily="34" charset="0"/>
                <a:cs typeface="Arial" panose="020B0604020202020204" pitchFamily="34" charset="0"/>
              </a:rPr>
              <a:t>Verwaltungsbehörde</a:t>
            </a:r>
            <a:r>
              <a:rPr lang="it-IT" sz="1600" b="1" dirty="0">
                <a:latin typeface="Arial" panose="020B0604020202020204" pitchFamily="34" charset="0"/>
                <a:cs typeface="Arial" panose="020B0604020202020204" pitchFamily="34" charset="0"/>
              </a:rPr>
              <a:t> EFRE</a:t>
            </a:r>
          </a:p>
          <a:p>
            <a:pPr algn="ctr"/>
            <a:endParaRPr lang="it-IT" sz="1600" b="0" i="1" dirty="0">
              <a:solidFill>
                <a:schemeClr val="tx1"/>
              </a:solidFill>
              <a:latin typeface="Arial"/>
              <a:cs typeface="Arial"/>
            </a:endParaRPr>
          </a:p>
          <a:p>
            <a:pPr algn="ctr"/>
            <a:r>
              <a:rPr lang="it-IT" sz="1600" dirty="0">
                <a:latin typeface="Arial"/>
                <a:cs typeface="Arial"/>
              </a:rPr>
              <a:t>Ufficio per l’integrazione europea</a:t>
            </a:r>
          </a:p>
          <a:p>
            <a:pPr algn="ctr"/>
            <a:r>
              <a:rPr lang="it-IT" sz="1600" b="0" i="1" dirty="0">
                <a:solidFill>
                  <a:schemeClr val="bg1">
                    <a:lumMod val="50000"/>
                  </a:schemeClr>
                </a:solidFill>
                <a:latin typeface="Arial"/>
                <a:cs typeface="Arial"/>
              </a:rPr>
              <a:t>Amt für </a:t>
            </a:r>
            <a:r>
              <a:rPr lang="it-IT" sz="1600" b="0" i="1" dirty="0" err="1">
                <a:solidFill>
                  <a:schemeClr val="bg1">
                    <a:lumMod val="50000"/>
                  </a:schemeClr>
                </a:solidFill>
                <a:latin typeface="Arial"/>
                <a:cs typeface="Arial"/>
              </a:rPr>
              <a:t>europä</a:t>
            </a:r>
            <a:r>
              <a:rPr lang="it-IT" sz="1600" i="1" dirty="0" err="1">
                <a:solidFill>
                  <a:schemeClr val="bg1">
                    <a:lumMod val="50000"/>
                  </a:schemeClr>
                </a:solidFill>
                <a:latin typeface="Arial"/>
                <a:cs typeface="Arial"/>
              </a:rPr>
              <a:t>ische</a:t>
            </a:r>
            <a:r>
              <a:rPr lang="it-IT" sz="1600" i="1" dirty="0">
                <a:solidFill>
                  <a:schemeClr val="bg1">
                    <a:lumMod val="50000"/>
                  </a:schemeClr>
                </a:solidFill>
                <a:latin typeface="Arial"/>
                <a:cs typeface="Arial"/>
              </a:rPr>
              <a:t> Integration</a:t>
            </a:r>
            <a:endParaRPr lang="it-IT" sz="1600" b="0" i="1" dirty="0">
              <a:solidFill>
                <a:schemeClr val="bg1">
                  <a:lumMod val="50000"/>
                </a:schemeClr>
              </a:solidFill>
              <a:latin typeface="Arial"/>
              <a:cs typeface="Arial"/>
            </a:endParaRPr>
          </a:p>
        </p:txBody>
      </p:sp>
      <p:sp>
        <p:nvSpPr>
          <p:cNvPr id="12" name="CasellaDiTesto 6">
            <a:extLst>
              <a:ext uri="{FF2B5EF4-FFF2-40B4-BE49-F238E27FC236}">
                <a16:creationId xmlns:a16="http://schemas.microsoft.com/office/drawing/2014/main" id="{01437432-05B1-46BD-9E31-8C782F963752}"/>
              </a:ext>
            </a:extLst>
          </p:cNvPr>
          <p:cNvSpPr txBox="1"/>
          <p:nvPr/>
        </p:nvSpPr>
        <p:spPr>
          <a:xfrm>
            <a:off x="-405693" y="4567749"/>
            <a:ext cx="5412509" cy="11695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5" algn="ctr"/>
            <a:r>
              <a:rPr lang="it-IT" sz="1400" b="0" dirty="0">
                <a:solidFill>
                  <a:schemeClr val="tx1">
                    <a:lumMod val="85000"/>
                    <a:lumOff val="15000"/>
                  </a:schemeClr>
                </a:solidFill>
                <a:latin typeface="Arial"/>
                <a:cs typeface="Arial"/>
              </a:rPr>
              <a:t>Paolo Mercolini</a:t>
            </a:r>
            <a:endParaRPr lang="it-IT" sz="1400" b="0" dirty="0">
              <a:solidFill>
                <a:schemeClr val="tx1">
                  <a:lumMod val="85000"/>
                  <a:lumOff val="15000"/>
                </a:schemeClr>
              </a:solidFill>
              <a:cs typeface="Calibri" panose="020F0502020204030204"/>
            </a:endParaRPr>
          </a:p>
          <a:p>
            <a:pPr lvl="5" algn="ctr"/>
            <a:r>
              <a:rPr lang="it-IT" sz="1400" dirty="0">
                <a:solidFill>
                  <a:schemeClr val="accent1">
                    <a:lumMod val="75000"/>
                  </a:schemeClr>
                </a:solidFill>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Paolo.Mercolini@provincia.bz.it</a:t>
            </a:r>
            <a:r>
              <a:rPr lang="it-IT" sz="1400" dirty="0">
                <a:solidFill>
                  <a:schemeClr val="accent1">
                    <a:lumMod val="75000"/>
                  </a:schemeClr>
                </a:solidFill>
                <a:latin typeface="Arial" panose="020B0604020202020204" pitchFamily="34" charset="0"/>
                <a:cs typeface="Arial" panose="020B0604020202020204" pitchFamily="34" charset="0"/>
              </a:rPr>
              <a:t> </a:t>
            </a:r>
          </a:p>
          <a:p>
            <a:pPr lvl="5" algn="ctr"/>
            <a:r>
              <a:rPr lang="it-IT" sz="1400" dirty="0">
                <a:solidFill>
                  <a:schemeClr val="tx1">
                    <a:lumMod val="85000"/>
                    <a:lumOff val="15000"/>
                  </a:schemeClr>
                </a:solidFill>
                <a:latin typeface="Arial" panose="020B0604020202020204" pitchFamily="34" charset="0"/>
                <a:cs typeface="Arial" panose="020B0604020202020204" pitchFamily="34" charset="0"/>
              </a:rPr>
              <a:t>0471 41 37 38</a:t>
            </a:r>
          </a:p>
          <a:p>
            <a:pPr lvl="5" algn="ctr"/>
            <a:endParaRPr lang="it-IT" sz="1200" dirty="0">
              <a:solidFill>
                <a:schemeClr val="tx1">
                  <a:lumMod val="85000"/>
                  <a:lumOff val="15000"/>
                </a:schemeClr>
              </a:solidFill>
              <a:latin typeface="Arial" panose="020B0604020202020204" pitchFamily="34" charset="0"/>
              <a:cs typeface="Arial" panose="020B0604020202020204" pitchFamily="34" charset="0"/>
            </a:endParaRPr>
          </a:p>
          <a:p>
            <a:pPr marL="285750" indent="-285750" algn="ctr">
              <a:buFont typeface="Arial" panose="020B0604020202020204" pitchFamily="34" charset="0"/>
              <a:buChar char="•"/>
            </a:pPr>
            <a:endParaRPr lang="it-IT" sz="1600" b="0" dirty="0">
              <a:solidFill>
                <a:schemeClr val="tx1">
                  <a:lumMod val="85000"/>
                  <a:lumOff val="15000"/>
                </a:schemeClr>
              </a:solidFill>
              <a:latin typeface="Arial"/>
              <a:cs typeface="Arial"/>
            </a:endParaRPr>
          </a:p>
        </p:txBody>
      </p:sp>
      <p:cxnSp>
        <p:nvCxnSpPr>
          <p:cNvPr id="9" name="Gerader Verbinder 8">
            <a:extLst>
              <a:ext uri="{FF2B5EF4-FFF2-40B4-BE49-F238E27FC236}">
                <a16:creationId xmlns:a16="http://schemas.microsoft.com/office/drawing/2014/main" id="{4EE0508C-0A8D-491F-82E0-9C6626878054}"/>
              </a:ext>
            </a:extLst>
          </p:cNvPr>
          <p:cNvCxnSpPr>
            <a:cxnSpLocks/>
          </p:cNvCxnSpPr>
          <p:nvPr/>
        </p:nvCxnSpPr>
        <p:spPr>
          <a:xfrm>
            <a:off x="6049817" y="1583735"/>
            <a:ext cx="0" cy="3517541"/>
          </a:xfrm>
          <a:prstGeom prst="line">
            <a:avLst/>
          </a:prstGeom>
        </p:spPr>
        <p:style>
          <a:lnRef idx="1">
            <a:schemeClr val="dk1"/>
          </a:lnRef>
          <a:fillRef idx="0">
            <a:schemeClr val="dk1"/>
          </a:fillRef>
          <a:effectRef idx="0">
            <a:schemeClr val="dk1"/>
          </a:effectRef>
          <a:fontRef idx="minor">
            <a:schemeClr val="tx1"/>
          </a:fontRef>
        </p:style>
      </p:cxnSp>
      <p:sp>
        <p:nvSpPr>
          <p:cNvPr id="13" name="CasellaDiTesto 6">
            <a:extLst>
              <a:ext uri="{FF2B5EF4-FFF2-40B4-BE49-F238E27FC236}">
                <a16:creationId xmlns:a16="http://schemas.microsoft.com/office/drawing/2014/main" id="{23219330-22E0-B08C-4AFA-2DE12F06AF92}"/>
              </a:ext>
            </a:extLst>
          </p:cNvPr>
          <p:cNvSpPr txBox="1"/>
          <p:nvPr/>
        </p:nvSpPr>
        <p:spPr>
          <a:xfrm>
            <a:off x="-937385" y="2971359"/>
            <a:ext cx="6475895" cy="13542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5" algn="ctr"/>
            <a:r>
              <a:rPr lang="it-IT" sz="1400" dirty="0">
                <a:solidFill>
                  <a:schemeClr val="tx1">
                    <a:lumMod val="85000"/>
                    <a:lumOff val="15000"/>
                  </a:schemeClr>
                </a:solidFill>
                <a:latin typeface="Arial"/>
                <a:cs typeface="Arial"/>
              </a:rPr>
              <a:t>Franz Schöpf</a:t>
            </a:r>
          </a:p>
          <a:p>
            <a:pPr lvl="5" algn="ctr"/>
            <a:r>
              <a:rPr lang="it-IT" sz="1400" dirty="0">
                <a:solidFill>
                  <a:schemeClr val="accent1">
                    <a:lumMod val="75000"/>
                  </a:schemeClr>
                </a:solidFill>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Franz.schoepf@provincia.bz.it</a:t>
            </a:r>
            <a:r>
              <a:rPr lang="it-IT" sz="1400" dirty="0">
                <a:solidFill>
                  <a:schemeClr val="tx1">
                    <a:lumMod val="85000"/>
                    <a:lumOff val="15000"/>
                  </a:schemeClr>
                </a:solidFill>
                <a:latin typeface="Arial" panose="020B0604020202020204" pitchFamily="34" charset="0"/>
                <a:cs typeface="Arial" panose="020B0604020202020204" pitchFamily="34" charset="0"/>
              </a:rPr>
              <a:t> </a:t>
            </a:r>
          </a:p>
          <a:p>
            <a:pPr lvl="5" algn="ctr"/>
            <a:r>
              <a:rPr lang="it-IT" sz="1400" dirty="0">
                <a:solidFill>
                  <a:schemeClr val="tx1">
                    <a:lumMod val="85000"/>
                    <a:lumOff val="15000"/>
                  </a:schemeClr>
                </a:solidFill>
                <a:latin typeface="Arial" panose="020B0604020202020204" pitchFamily="34" charset="0"/>
                <a:cs typeface="Arial" panose="020B0604020202020204" pitchFamily="34" charset="0"/>
              </a:rPr>
              <a:t>0471 41 37 10</a:t>
            </a:r>
          </a:p>
          <a:p>
            <a:pPr lvl="5" algn="ctr"/>
            <a:endParaRPr lang="it-IT" sz="1200" dirty="0">
              <a:solidFill>
                <a:schemeClr val="tx1">
                  <a:lumMod val="85000"/>
                  <a:lumOff val="15000"/>
                </a:schemeClr>
              </a:solidFill>
              <a:latin typeface="Arial" panose="020B0604020202020204" pitchFamily="34" charset="0"/>
              <a:cs typeface="Arial" panose="020B0604020202020204" pitchFamily="34" charset="0"/>
            </a:endParaRPr>
          </a:p>
          <a:p>
            <a:pPr lvl="5" algn="ctr"/>
            <a:endParaRPr lang="it-IT" sz="1200" dirty="0">
              <a:solidFill>
                <a:schemeClr val="tx1">
                  <a:lumMod val="85000"/>
                  <a:lumOff val="15000"/>
                </a:schemeClr>
              </a:solidFill>
              <a:latin typeface="Arial" panose="020B0604020202020204" pitchFamily="34" charset="0"/>
              <a:cs typeface="Arial" panose="020B0604020202020204" pitchFamily="34" charset="0"/>
            </a:endParaRPr>
          </a:p>
          <a:p>
            <a:pPr marL="285750" indent="-285750" algn="ctr">
              <a:buFont typeface="Arial" panose="020B0604020202020204" pitchFamily="34" charset="0"/>
              <a:buChar char="•"/>
            </a:pPr>
            <a:endParaRPr lang="it-IT" sz="1600" b="0" dirty="0">
              <a:solidFill>
                <a:schemeClr val="tx1">
                  <a:lumMod val="85000"/>
                  <a:lumOff val="15000"/>
                </a:schemeClr>
              </a:solidFill>
              <a:latin typeface="Arial"/>
              <a:cs typeface="Arial"/>
            </a:endParaRPr>
          </a:p>
        </p:txBody>
      </p:sp>
      <p:sp>
        <p:nvSpPr>
          <p:cNvPr id="16" name="CasellaDiTesto 6">
            <a:extLst>
              <a:ext uri="{FF2B5EF4-FFF2-40B4-BE49-F238E27FC236}">
                <a16:creationId xmlns:a16="http://schemas.microsoft.com/office/drawing/2014/main" id="{77633152-5BE0-9075-A0E4-9A1AC514EFE6}"/>
              </a:ext>
            </a:extLst>
          </p:cNvPr>
          <p:cNvSpPr txBox="1"/>
          <p:nvPr/>
        </p:nvSpPr>
        <p:spPr>
          <a:xfrm>
            <a:off x="4334486" y="3106951"/>
            <a:ext cx="6475895" cy="252376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5" algn="ctr"/>
            <a:r>
              <a:rPr lang="it-IT" sz="1400" dirty="0">
                <a:solidFill>
                  <a:schemeClr val="tx1">
                    <a:lumMod val="85000"/>
                    <a:lumOff val="15000"/>
                  </a:schemeClr>
                </a:solidFill>
                <a:latin typeface="Arial"/>
                <a:cs typeface="Arial"/>
              </a:rPr>
              <a:t>Peter Gamper</a:t>
            </a:r>
          </a:p>
          <a:p>
            <a:pPr lvl="5" algn="ctr"/>
            <a:r>
              <a:rPr lang="it-IT" sz="1400" dirty="0">
                <a:solidFill>
                  <a:schemeClr val="accent1">
                    <a:lumMod val="75000"/>
                  </a:schemeClr>
                </a:solidFill>
                <a:latin typeface="Arial" panose="020B0604020202020204" pitchFamily="34" charset="0"/>
                <a:cs typeface="Arial" panose="020B0604020202020204" pitchFamily="34" charset="0"/>
              </a:rPr>
              <a:t>Peter.gamper@provincia.bz.it</a:t>
            </a:r>
            <a:r>
              <a:rPr lang="it-IT" sz="1400" dirty="0">
                <a:solidFill>
                  <a:schemeClr val="tx1">
                    <a:lumMod val="85000"/>
                    <a:lumOff val="15000"/>
                  </a:schemeClr>
                </a:solidFill>
                <a:latin typeface="Arial" panose="020B0604020202020204" pitchFamily="34" charset="0"/>
                <a:cs typeface="Arial" panose="020B0604020202020204" pitchFamily="34" charset="0"/>
              </a:rPr>
              <a:t> </a:t>
            </a:r>
          </a:p>
          <a:p>
            <a:pPr lvl="5" algn="ctr"/>
            <a:r>
              <a:rPr lang="it-IT" sz="1400" dirty="0">
                <a:solidFill>
                  <a:schemeClr val="tx1">
                    <a:lumMod val="85000"/>
                    <a:lumOff val="15000"/>
                  </a:schemeClr>
                </a:solidFill>
                <a:latin typeface="Arial" panose="020B0604020202020204" pitchFamily="34" charset="0"/>
                <a:cs typeface="Arial" panose="020B0604020202020204" pitchFamily="34" charset="0"/>
              </a:rPr>
              <a:t>0471 41 31 60</a:t>
            </a:r>
          </a:p>
          <a:p>
            <a:pPr lvl="5"/>
            <a:endParaRPr lang="it-IT" sz="1400" dirty="0">
              <a:solidFill>
                <a:schemeClr val="tx1">
                  <a:lumMod val="85000"/>
                  <a:lumOff val="15000"/>
                </a:schemeClr>
              </a:solidFill>
              <a:latin typeface="Arial" panose="020B0604020202020204" pitchFamily="34" charset="0"/>
              <a:cs typeface="Arial" panose="020B0604020202020204" pitchFamily="34" charset="0"/>
            </a:endParaRPr>
          </a:p>
          <a:p>
            <a:pPr lvl="5"/>
            <a:endParaRPr lang="it-IT" sz="1400" dirty="0">
              <a:solidFill>
                <a:schemeClr val="tx1">
                  <a:lumMod val="85000"/>
                  <a:lumOff val="15000"/>
                </a:schemeClr>
              </a:solidFill>
              <a:latin typeface="Arial" panose="020B0604020202020204" pitchFamily="34" charset="0"/>
              <a:cs typeface="Arial" panose="020B0604020202020204" pitchFamily="34" charset="0"/>
            </a:endParaRPr>
          </a:p>
          <a:p>
            <a:pPr lvl="5" algn="ctr"/>
            <a:r>
              <a:rPr lang="it-IT" sz="1400" dirty="0">
                <a:solidFill>
                  <a:schemeClr val="tx1">
                    <a:lumMod val="85000"/>
                    <a:lumOff val="15000"/>
                  </a:schemeClr>
                </a:solidFill>
                <a:latin typeface="Arial" panose="020B0604020202020204" pitchFamily="34" charset="0"/>
                <a:cs typeface="Arial" panose="020B0604020202020204" pitchFamily="34" charset="0"/>
              </a:rPr>
              <a:t>Andrea Aldrighettoni</a:t>
            </a:r>
          </a:p>
          <a:p>
            <a:pPr lvl="5" algn="ctr"/>
            <a:r>
              <a:rPr lang="it-IT" sz="1400" dirty="0">
                <a:solidFill>
                  <a:schemeClr val="accent1">
                    <a:lumMod val="75000"/>
                  </a:schemeClr>
                </a:solidFill>
                <a:latin typeface="Arial" panose="020B06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Andrea.aldrighettoni@provincia.bz.it</a:t>
            </a:r>
            <a:r>
              <a:rPr lang="it-IT" sz="1400" dirty="0">
                <a:solidFill>
                  <a:schemeClr val="accent1">
                    <a:lumMod val="75000"/>
                  </a:schemeClr>
                </a:solidFill>
                <a:latin typeface="Arial" panose="020B0604020202020204" pitchFamily="34" charset="0"/>
                <a:cs typeface="Arial" panose="020B0604020202020204" pitchFamily="34" charset="0"/>
              </a:rPr>
              <a:t> </a:t>
            </a:r>
          </a:p>
          <a:p>
            <a:pPr lvl="5" algn="ctr"/>
            <a:r>
              <a:rPr lang="it-IT" sz="1400" dirty="0">
                <a:solidFill>
                  <a:schemeClr val="tx1">
                    <a:lumMod val="85000"/>
                    <a:lumOff val="15000"/>
                  </a:schemeClr>
                </a:solidFill>
                <a:latin typeface="Arial" panose="020B0604020202020204" pitchFamily="34" charset="0"/>
                <a:cs typeface="Arial" panose="020B0604020202020204" pitchFamily="34" charset="0"/>
              </a:rPr>
              <a:t>0471 41 31 86</a:t>
            </a:r>
          </a:p>
          <a:p>
            <a:pPr lvl="5"/>
            <a:endParaRPr lang="it-IT" sz="1400" dirty="0">
              <a:solidFill>
                <a:schemeClr val="tx1">
                  <a:lumMod val="85000"/>
                  <a:lumOff val="15000"/>
                </a:schemeClr>
              </a:solidFill>
              <a:latin typeface="Arial" panose="020B0604020202020204" pitchFamily="34" charset="0"/>
              <a:cs typeface="Arial" panose="020B0604020202020204" pitchFamily="34" charset="0"/>
            </a:endParaRPr>
          </a:p>
          <a:p>
            <a:pPr lvl="5"/>
            <a:endParaRPr lang="it-IT" sz="1400" dirty="0">
              <a:solidFill>
                <a:schemeClr val="tx1">
                  <a:lumMod val="85000"/>
                  <a:lumOff val="15000"/>
                </a:schemeClr>
              </a:solidFill>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endParaRPr lang="it-IT" b="0" dirty="0">
              <a:solidFill>
                <a:schemeClr val="tx1">
                  <a:lumMod val="85000"/>
                  <a:lumOff val="15000"/>
                </a:schemeClr>
              </a:solidFill>
              <a:latin typeface="Arial"/>
              <a:cs typeface="Arial"/>
            </a:endParaRPr>
          </a:p>
        </p:txBody>
      </p:sp>
      <p:sp>
        <p:nvSpPr>
          <p:cNvPr id="4" name="CasellaDiTesto 3">
            <a:extLst>
              <a:ext uri="{FF2B5EF4-FFF2-40B4-BE49-F238E27FC236}">
                <a16:creationId xmlns:a16="http://schemas.microsoft.com/office/drawing/2014/main" id="{C5FAE6B1-66F1-74BF-4572-CFE1099D1549}"/>
              </a:ext>
            </a:extLst>
          </p:cNvPr>
          <p:cNvSpPr txBox="1"/>
          <p:nvPr/>
        </p:nvSpPr>
        <p:spPr>
          <a:xfrm>
            <a:off x="-1098334" y="3768479"/>
            <a:ext cx="6797792" cy="738664"/>
          </a:xfrm>
          <a:prstGeom prst="rect">
            <a:avLst/>
          </a:prstGeom>
          <a:noFill/>
        </p:spPr>
        <p:txBody>
          <a:bodyPr wrap="square" rtlCol="0">
            <a:spAutoFit/>
          </a:bodyPr>
          <a:lstStyle/>
          <a:p>
            <a:pPr algn="ctr"/>
            <a:r>
              <a:rPr lang="it-IT" sz="1400" dirty="0">
                <a:solidFill>
                  <a:schemeClr val="tx1">
                    <a:lumMod val="85000"/>
                    <a:lumOff val="15000"/>
                  </a:schemeClr>
                </a:solidFill>
                <a:latin typeface="Arial"/>
                <a:cs typeface="Arial"/>
              </a:rPr>
              <a:t>                                             Kathrin Oberrauch</a:t>
            </a:r>
          </a:p>
          <a:p>
            <a:pPr lvl="5" algn="ctr"/>
            <a:r>
              <a:rPr lang="it-IT" sz="1400" dirty="0">
                <a:solidFill>
                  <a:schemeClr val="accent1">
                    <a:lumMod val="75000"/>
                  </a:schemeClr>
                </a:solidFill>
                <a:latin typeface="Arial" panose="020B060402020202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Kathrin.oberrauch@provincia.bz.it</a:t>
            </a:r>
            <a:r>
              <a:rPr lang="it-IT" sz="1400" dirty="0">
                <a:solidFill>
                  <a:schemeClr val="accent1">
                    <a:lumMod val="75000"/>
                  </a:schemeClr>
                </a:solidFill>
                <a:latin typeface="Arial" panose="020B0604020202020204" pitchFamily="34" charset="0"/>
                <a:cs typeface="Arial" panose="020B0604020202020204" pitchFamily="34" charset="0"/>
              </a:rPr>
              <a:t> </a:t>
            </a:r>
          </a:p>
          <a:p>
            <a:pPr algn="ctr"/>
            <a:r>
              <a:rPr lang="it-IT" sz="1400" dirty="0">
                <a:solidFill>
                  <a:schemeClr val="tx1">
                    <a:lumMod val="85000"/>
                    <a:lumOff val="15000"/>
                  </a:schemeClr>
                </a:solidFill>
                <a:latin typeface="Arial"/>
                <a:cs typeface="Arial"/>
              </a:rPr>
              <a:t>                                          0471 41 37 21</a:t>
            </a:r>
          </a:p>
        </p:txBody>
      </p:sp>
    </p:spTree>
    <p:extLst>
      <p:ext uri="{BB962C8B-B14F-4D97-AF65-F5344CB8AC3E}">
        <p14:creationId xmlns:p14="http://schemas.microsoft.com/office/powerpoint/2010/main" val="162359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Textfeld 1">
            <a:extLst>
              <a:ext uri="{FF2B5EF4-FFF2-40B4-BE49-F238E27FC236}">
                <a16:creationId xmlns:a16="http://schemas.microsoft.com/office/drawing/2014/main" id="{DB70195C-0C6C-4CC7-B4F7-09533B079217}"/>
              </a:ext>
            </a:extLst>
          </p:cNvPr>
          <p:cNvSpPr txBox="1">
            <a:spLocks noChangeArrowheads="1"/>
          </p:cNvSpPr>
          <p:nvPr/>
        </p:nvSpPr>
        <p:spPr bwMode="auto">
          <a:xfrm>
            <a:off x="2863273" y="135935"/>
            <a:ext cx="6317672" cy="1200329"/>
          </a:xfrm>
          <a:prstGeom prst="rect">
            <a:avLst/>
          </a:prstGeom>
          <a:noFill/>
          <a:ln w="19050">
            <a:noFill/>
            <a:miter lim="800000"/>
            <a:headEnd/>
            <a:tailEnd/>
          </a:ln>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Arial" panose="020B0604020202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Arial" panose="020B0604020202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Arial" panose="020B0604020202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Arial" panose="020B0604020202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9pPr>
          </a:lstStyle>
          <a:p>
            <a:pPr algn="ctr" eaLnBrk="1" hangingPunct="1">
              <a:spcBef>
                <a:spcPct val="0"/>
              </a:spcBef>
              <a:buClrTx/>
              <a:buSzTx/>
              <a:buFontTx/>
              <a:buNone/>
            </a:pPr>
            <a:r>
              <a:rPr lang="it-IT" altLang="it-IT" sz="3600" b="1" dirty="0">
                <a:solidFill>
                  <a:schemeClr val="accent6"/>
                </a:solidFill>
                <a:cs typeface="Arial" panose="020B0604020202020204" pitchFamily="34" charset="0"/>
              </a:rPr>
              <a:t>Le Priorità del Programma</a:t>
            </a:r>
          </a:p>
          <a:p>
            <a:pPr eaLnBrk="1" hangingPunct="1">
              <a:spcBef>
                <a:spcPct val="0"/>
              </a:spcBef>
              <a:buClrTx/>
              <a:buSzTx/>
              <a:buFontTx/>
              <a:buNone/>
            </a:pPr>
            <a:r>
              <a:rPr lang="it-IT" altLang="it-IT" sz="3600" b="1" i="1" dirty="0" err="1">
                <a:solidFill>
                  <a:schemeClr val="accent6"/>
                </a:solidFill>
                <a:cs typeface="Arial" panose="020B0604020202020204" pitchFamily="34" charset="0"/>
              </a:rPr>
              <a:t>Prioritäten</a:t>
            </a:r>
            <a:r>
              <a:rPr lang="it-IT" altLang="it-IT" sz="3600" b="1" i="1" dirty="0">
                <a:solidFill>
                  <a:schemeClr val="accent6"/>
                </a:solidFill>
                <a:cs typeface="Arial" panose="020B0604020202020204" pitchFamily="34" charset="0"/>
              </a:rPr>
              <a:t> </a:t>
            </a:r>
            <a:r>
              <a:rPr lang="it-IT" altLang="it-IT" sz="3600" b="1" i="1" dirty="0" err="1">
                <a:solidFill>
                  <a:schemeClr val="accent6"/>
                </a:solidFill>
                <a:cs typeface="Arial" panose="020B0604020202020204" pitchFamily="34" charset="0"/>
              </a:rPr>
              <a:t>des</a:t>
            </a:r>
            <a:r>
              <a:rPr lang="it-IT" altLang="it-IT" sz="3600" b="1" i="1" dirty="0">
                <a:solidFill>
                  <a:schemeClr val="accent6"/>
                </a:solidFill>
                <a:cs typeface="Arial" panose="020B0604020202020204" pitchFamily="34" charset="0"/>
              </a:rPr>
              <a:t> </a:t>
            </a:r>
            <a:r>
              <a:rPr lang="it-IT" altLang="it-IT" sz="3600" b="1" i="1" dirty="0" err="1">
                <a:solidFill>
                  <a:schemeClr val="accent6"/>
                </a:solidFill>
                <a:cs typeface="Arial" panose="020B0604020202020204" pitchFamily="34" charset="0"/>
              </a:rPr>
              <a:t>Programms</a:t>
            </a:r>
            <a:endParaRPr lang="it-IT" altLang="it-IT" sz="3600" b="1" i="1" dirty="0">
              <a:solidFill>
                <a:schemeClr val="accent6"/>
              </a:solidFill>
              <a:cs typeface="Arial" panose="020B0604020202020204" pitchFamily="34" charset="0"/>
            </a:endParaRPr>
          </a:p>
        </p:txBody>
      </p:sp>
      <p:sp>
        <p:nvSpPr>
          <p:cNvPr id="19" name="Rettangolo 18">
            <a:extLst>
              <a:ext uri="{FF2B5EF4-FFF2-40B4-BE49-F238E27FC236}">
                <a16:creationId xmlns:a16="http://schemas.microsoft.com/office/drawing/2014/main" id="{3BCA555E-1DEC-443B-954D-B1973E881A04}"/>
              </a:ext>
            </a:extLst>
          </p:cNvPr>
          <p:cNvSpPr/>
          <p:nvPr/>
        </p:nvSpPr>
        <p:spPr>
          <a:xfrm>
            <a:off x="443344" y="4560775"/>
            <a:ext cx="3500581" cy="646331"/>
          </a:xfrm>
          <a:prstGeom prst="rect">
            <a:avLst/>
          </a:prstGeom>
          <a:solidFill>
            <a:schemeClr val="accent4">
              <a:lumMod val="20000"/>
              <a:lumOff val="80000"/>
            </a:schemeClr>
          </a:solidFill>
          <a:ln w="28575">
            <a:noFill/>
          </a:ln>
          <a:effectLst>
            <a:outerShdw blurRad="50800" dist="38100" dir="5400000" algn="t" rotWithShape="0">
              <a:prstClr val="black">
                <a:alpha val="40000"/>
              </a:prstClr>
            </a:outerShdw>
          </a:effectLst>
        </p:spPr>
        <p:txBody>
          <a:bodyPr wrap="square" anchor="ctr" anchorCtr="0">
            <a:spAutoFit/>
          </a:bodyPr>
          <a:lstStyle/>
          <a:p>
            <a:pPr algn="ctr"/>
            <a:r>
              <a:rPr lang="it-IT" sz="1200" b="1">
                <a:solidFill>
                  <a:schemeClr val="accent6">
                    <a:lumMod val="50000"/>
                  </a:schemeClr>
                </a:solidFill>
                <a:latin typeface="Arial" panose="020B0604020202020204" pitchFamily="34" charset="0"/>
                <a:cs typeface="Arial" panose="020B0604020202020204" pitchFamily="34" charset="0"/>
              </a:rPr>
              <a:t>Obiettivo specifico 1.1 - </a:t>
            </a:r>
            <a:r>
              <a:rPr lang="de-DE" sz="1200" b="1" i="1">
                <a:solidFill>
                  <a:schemeClr val="accent6">
                    <a:lumMod val="50000"/>
                  </a:schemeClr>
                </a:solidFill>
                <a:latin typeface="Arial" panose="020B0604020202020204" pitchFamily="34" charset="0"/>
                <a:cs typeface="Arial" panose="020B0604020202020204" pitchFamily="34" charset="0"/>
              </a:rPr>
              <a:t>Spezifisches Ziel 1.1</a:t>
            </a:r>
            <a:endParaRPr lang="it-IT" sz="1200" b="1" i="1">
              <a:solidFill>
                <a:schemeClr val="accent6">
                  <a:lumMod val="50000"/>
                </a:schemeClr>
              </a:solidFill>
              <a:latin typeface="Arial" panose="020B0604020202020204" pitchFamily="34" charset="0"/>
              <a:cs typeface="Arial" panose="020B0604020202020204" pitchFamily="34" charset="0"/>
            </a:endParaRPr>
          </a:p>
          <a:p>
            <a:pPr algn="ctr"/>
            <a:r>
              <a:rPr lang="de-DE" sz="1200" b="0" err="1">
                <a:solidFill>
                  <a:srgbClr val="212529"/>
                </a:solidFill>
                <a:effectLst/>
                <a:latin typeface="Helvetica Neue"/>
              </a:rPr>
              <a:t>Ricerca</a:t>
            </a:r>
            <a:r>
              <a:rPr lang="de-DE" sz="1200" b="0">
                <a:solidFill>
                  <a:srgbClr val="212529"/>
                </a:solidFill>
                <a:effectLst/>
                <a:latin typeface="Helvetica Neue"/>
              </a:rPr>
              <a:t> e </a:t>
            </a:r>
            <a:r>
              <a:rPr lang="de-DE" sz="1200" b="0" err="1">
                <a:solidFill>
                  <a:srgbClr val="212529"/>
                </a:solidFill>
                <a:effectLst/>
                <a:latin typeface="Helvetica Neue"/>
              </a:rPr>
              <a:t>innovazione</a:t>
            </a:r>
            <a:r>
              <a:rPr lang="de-DE" sz="1200" b="0">
                <a:solidFill>
                  <a:srgbClr val="212529"/>
                </a:solidFill>
                <a:effectLst/>
                <a:latin typeface="Helvetica Neue"/>
              </a:rPr>
              <a:t> - </a:t>
            </a:r>
            <a:r>
              <a:rPr lang="de-DE" sz="1200" b="0" i="1">
                <a:solidFill>
                  <a:srgbClr val="212529"/>
                </a:solidFill>
                <a:effectLst/>
                <a:latin typeface="Helvetica Neue"/>
              </a:rPr>
              <a:t>Forschung und Innovation</a:t>
            </a:r>
            <a:endParaRPr lang="de-DE" sz="1200">
              <a:solidFill>
                <a:srgbClr val="212529"/>
              </a:solidFill>
              <a:latin typeface="Helvetica Neue"/>
            </a:endParaRPr>
          </a:p>
        </p:txBody>
      </p:sp>
      <p:sp>
        <p:nvSpPr>
          <p:cNvPr id="21" name="Rettangolo 20">
            <a:extLst>
              <a:ext uri="{FF2B5EF4-FFF2-40B4-BE49-F238E27FC236}">
                <a16:creationId xmlns:a16="http://schemas.microsoft.com/office/drawing/2014/main" id="{0FAD35CE-E304-4290-8DCE-7840DB9BE9B8}"/>
              </a:ext>
            </a:extLst>
          </p:cNvPr>
          <p:cNvSpPr/>
          <p:nvPr/>
        </p:nvSpPr>
        <p:spPr>
          <a:xfrm>
            <a:off x="8127803" y="4560775"/>
            <a:ext cx="3454398" cy="461665"/>
          </a:xfrm>
          <a:prstGeom prst="rect">
            <a:avLst/>
          </a:prstGeom>
          <a:solidFill>
            <a:srgbClr val="D4FCF2"/>
          </a:solidFill>
          <a:ln w="28575">
            <a:noFill/>
          </a:ln>
          <a:effectLst>
            <a:outerShdw blurRad="50800" dist="38100" dir="5400000" algn="t" rotWithShape="0">
              <a:prstClr val="black">
                <a:alpha val="40000"/>
              </a:prstClr>
            </a:outerShdw>
          </a:effectLst>
        </p:spPr>
        <p:txBody>
          <a:bodyPr wrap="square" anchor="ctr" anchorCtr="0">
            <a:spAutoFit/>
          </a:bodyPr>
          <a:lstStyle/>
          <a:p>
            <a:pPr algn="ctr"/>
            <a:r>
              <a:rPr lang="it-IT" sz="1200" b="1">
                <a:solidFill>
                  <a:schemeClr val="accent6">
                    <a:lumMod val="50000"/>
                  </a:schemeClr>
                </a:solidFill>
                <a:latin typeface="Arial" panose="020B0604020202020204" pitchFamily="34" charset="0"/>
                <a:cs typeface="Arial" panose="020B0604020202020204" pitchFamily="34" charset="0"/>
              </a:rPr>
              <a:t>Obiettivo specifico 2.8 - </a:t>
            </a:r>
            <a:r>
              <a:rPr lang="de-DE" sz="1200" b="1">
                <a:solidFill>
                  <a:schemeClr val="accent6">
                    <a:lumMod val="50000"/>
                  </a:schemeClr>
                </a:solidFill>
                <a:latin typeface="Arial" panose="020B0604020202020204" pitchFamily="34" charset="0"/>
                <a:cs typeface="Arial" panose="020B0604020202020204" pitchFamily="34" charset="0"/>
              </a:rPr>
              <a:t>Spezifisches Ziel 2.8</a:t>
            </a:r>
            <a:r>
              <a:rPr lang="de-DE" sz="1200" b="0" i="1">
                <a:solidFill>
                  <a:srgbClr val="212529"/>
                </a:solidFill>
                <a:effectLst/>
                <a:latin typeface="Helvetica Neue"/>
              </a:rPr>
              <a:t> </a:t>
            </a:r>
            <a:r>
              <a:rPr lang="de-DE" sz="1200" b="0" err="1">
                <a:solidFill>
                  <a:srgbClr val="212529"/>
                </a:solidFill>
                <a:effectLst/>
                <a:latin typeface="Helvetica Neue"/>
              </a:rPr>
              <a:t>Mobilità</a:t>
            </a:r>
            <a:r>
              <a:rPr lang="de-DE" sz="1200" b="0">
                <a:solidFill>
                  <a:srgbClr val="212529"/>
                </a:solidFill>
                <a:effectLst/>
                <a:latin typeface="Helvetica Neue"/>
              </a:rPr>
              <a:t> </a:t>
            </a:r>
            <a:r>
              <a:rPr lang="de-DE" sz="1200" b="0" err="1">
                <a:solidFill>
                  <a:srgbClr val="212529"/>
                </a:solidFill>
                <a:effectLst/>
                <a:latin typeface="Helvetica Neue"/>
              </a:rPr>
              <a:t>sostenibile</a:t>
            </a:r>
            <a:r>
              <a:rPr lang="de-DE" sz="1200" b="0">
                <a:solidFill>
                  <a:srgbClr val="212529"/>
                </a:solidFill>
                <a:effectLst/>
                <a:latin typeface="Helvetica Neue"/>
              </a:rPr>
              <a:t> - </a:t>
            </a:r>
            <a:r>
              <a:rPr lang="de-DE" sz="1200" b="0" i="1">
                <a:solidFill>
                  <a:srgbClr val="212529"/>
                </a:solidFill>
                <a:effectLst/>
                <a:latin typeface="Helvetica Neue"/>
              </a:rPr>
              <a:t>Nachhaltige Mobilität</a:t>
            </a:r>
            <a:endParaRPr lang="it-IT" sz="1200" b="1">
              <a:solidFill>
                <a:schemeClr val="accent6">
                  <a:lumMod val="50000"/>
                </a:schemeClr>
              </a:solidFill>
              <a:latin typeface="Arial" panose="020B0604020202020204" pitchFamily="34" charset="0"/>
              <a:cs typeface="Arial" panose="020B0604020202020204" pitchFamily="34" charset="0"/>
            </a:endParaRPr>
          </a:p>
        </p:txBody>
      </p:sp>
      <p:sp>
        <p:nvSpPr>
          <p:cNvPr id="22" name="Rettangolo 21">
            <a:extLst>
              <a:ext uri="{FF2B5EF4-FFF2-40B4-BE49-F238E27FC236}">
                <a16:creationId xmlns:a16="http://schemas.microsoft.com/office/drawing/2014/main" id="{D9C9C54E-7F18-4F30-B4A1-B352F1AFF8C1}"/>
              </a:ext>
            </a:extLst>
          </p:cNvPr>
          <p:cNvSpPr/>
          <p:nvPr/>
        </p:nvSpPr>
        <p:spPr>
          <a:xfrm>
            <a:off x="443343" y="5351442"/>
            <a:ext cx="3500581" cy="461665"/>
          </a:xfrm>
          <a:prstGeom prst="rect">
            <a:avLst/>
          </a:prstGeom>
          <a:solidFill>
            <a:schemeClr val="accent4">
              <a:lumMod val="20000"/>
              <a:lumOff val="80000"/>
            </a:schemeClr>
          </a:solidFill>
          <a:ln w="28575">
            <a:noFill/>
          </a:ln>
          <a:effectLst>
            <a:outerShdw blurRad="50800" dist="38100" dir="5400000" algn="t" rotWithShape="0">
              <a:prstClr val="black">
                <a:alpha val="40000"/>
              </a:prstClr>
            </a:outerShdw>
          </a:effectLst>
        </p:spPr>
        <p:txBody>
          <a:bodyPr wrap="square" anchor="ctr" anchorCtr="0">
            <a:spAutoFit/>
          </a:bodyPr>
          <a:lstStyle/>
          <a:p>
            <a:pPr algn="ctr"/>
            <a:r>
              <a:rPr lang="it-IT" sz="1200" b="1">
                <a:solidFill>
                  <a:schemeClr val="accent6">
                    <a:lumMod val="50000"/>
                  </a:schemeClr>
                </a:solidFill>
                <a:latin typeface="Arial" panose="020B0604020202020204" pitchFamily="34" charset="0"/>
                <a:cs typeface="Arial" panose="020B0604020202020204" pitchFamily="34" charset="0"/>
              </a:rPr>
              <a:t>Obiettivo specifico 1.2 - </a:t>
            </a:r>
            <a:r>
              <a:rPr lang="de-DE" sz="1200" b="1" i="1">
                <a:solidFill>
                  <a:schemeClr val="accent6">
                    <a:lumMod val="50000"/>
                  </a:schemeClr>
                </a:solidFill>
                <a:latin typeface="Arial" panose="020B0604020202020204" pitchFamily="34" charset="0"/>
                <a:cs typeface="Arial" panose="020B0604020202020204" pitchFamily="34" charset="0"/>
              </a:rPr>
              <a:t>Spezifisches Ziel 1.2</a:t>
            </a:r>
            <a:endParaRPr lang="it-IT" sz="1200" b="1" i="1">
              <a:solidFill>
                <a:schemeClr val="accent6">
                  <a:lumMod val="50000"/>
                </a:schemeClr>
              </a:solidFill>
              <a:latin typeface="Arial" panose="020B0604020202020204" pitchFamily="34" charset="0"/>
              <a:cs typeface="Arial" panose="020B0604020202020204" pitchFamily="34" charset="0"/>
            </a:endParaRPr>
          </a:p>
          <a:p>
            <a:pPr algn="ctr"/>
            <a:r>
              <a:rPr lang="de-DE" sz="1200" b="0" err="1">
                <a:solidFill>
                  <a:srgbClr val="212529"/>
                </a:solidFill>
                <a:effectLst/>
                <a:latin typeface="Helvetica Neue"/>
              </a:rPr>
              <a:t>Digitalizzazione</a:t>
            </a:r>
            <a:r>
              <a:rPr lang="de-DE" sz="1200" b="0">
                <a:solidFill>
                  <a:srgbClr val="212529"/>
                </a:solidFill>
                <a:effectLst/>
                <a:latin typeface="Helvetica Neue"/>
              </a:rPr>
              <a:t> - </a:t>
            </a:r>
            <a:r>
              <a:rPr lang="de-DE" sz="1200" b="0" i="1">
                <a:solidFill>
                  <a:srgbClr val="212529"/>
                </a:solidFill>
                <a:effectLst/>
                <a:latin typeface="Helvetica Neue"/>
              </a:rPr>
              <a:t>Digitalisierung</a:t>
            </a:r>
            <a:r>
              <a:rPr lang="de-DE" sz="1200" b="0" i="0">
                <a:solidFill>
                  <a:srgbClr val="212529"/>
                </a:solidFill>
                <a:effectLst/>
                <a:latin typeface="Helvetica Neue"/>
              </a:rPr>
              <a:t> </a:t>
            </a:r>
            <a:endParaRPr lang="it-IT" sz="1200" b="1">
              <a:solidFill>
                <a:schemeClr val="accent6">
                  <a:lumMod val="50000"/>
                </a:schemeClr>
              </a:solidFill>
              <a:latin typeface="Arial" panose="020B0604020202020204" pitchFamily="34" charset="0"/>
              <a:cs typeface="Arial" panose="020B0604020202020204" pitchFamily="34" charset="0"/>
            </a:endParaRPr>
          </a:p>
        </p:txBody>
      </p:sp>
      <p:sp>
        <p:nvSpPr>
          <p:cNvPr id="23" name="Rettangolo 22">
            <a:extLst>
              <a:ext uri="{FF2B5EF4-FFF2-40B4-BE49-F238E27FC236}">
                <a16:creationId xmlns:a16="http://schemas.microsoft.com/office/drawing/2014/main" id="{5BE6B312-5CE9-4255-BB88-B82E6CFDD73B}"/>
              </a:ext>
            </a:extLst>
          </p:cNvPr>
          <p:cNvSpPr/>
          <p:nvPr/>
        </p:nvSpPr>
        <p:spPr>
          <a:xfrm>
            <a:off x="4368798" y="5187207"/>
            <a:ext cx="3454399" cy="461665"/>
          </a:xfrm>
          <a:prstGeom prst="rect">
            <a:avLst/>
          </a:prstGeom>
          <a:solidFill>
            <a:schemeClr val="accent6">
              <a:lumMod val="20000"/>
              <a:lumOff val="80000"/>
            </a:schemeClr>
          </a:solidFill>
          <a:ln w="28575">
            <a:noFill/>
          </a:ln>
          <a:effectLst>
            <a:outerShdw blurRad="50800" dist="38100" dir="5400000" algn="t" rotWithShape="0">
              <a:prstClr val="black">
                <a:alpha val="40000"/>
              </a:prstClr>
            </a:outerShdw>
          </a:effectLst>
        </p:spPr>
        <p:txBody>
          <a:bodyPr wrap="square" anchor="ctr" anchorCtr="0">
            <a:spAutoFit/>
          </a:bodyPr>
          <a:lstStyle/>
          <a:p>
            <a:pPr algn="ctr"/>
            <a:r>
              <a:rPr lang="it-IT" sz="1200" b="1">
                <a:solidFill>
                  <a:schemeClr val="accent6">
                    <a:lumMod val="50000"/>
                  </a:schemeClr>
                </a:solidFill>
                <a:latin typeface="Arial" panose="020B0604020202020204" pitchFamily="34" charset="0"/>
                <a:cs typeface="Arial" panose="020B0604020202020204" pitchFamily="34" charset="0"/>
              </a:rPr>
              <a:t>Obiettivo specifico 2.4 - </a:t>
            </a:r>
            <a:r>
              <a:rPr lang="de-DE" sz="1200" b="1" i="1">
                <a:solidFill>
                  <a:schemeClr val="accent6">
                    <a:lumMod val="50000"/>
                  </a:schemeClr>
                </a:solidFill>
                <a:latin typeface="Arial" panose="020B0604020202020204" pitchFamily="34" charset="0"/>
                <a:cs typeface="Arial" panose="020B0604020202020204" pitchFamily="34" charset="0"/>
              </a:rPr>
              <a:t>Spezifisches Ziel 2.4</a:t>
            </a:r>
          </a:p>
          <a:p>
            <a:pPr algn="ctr"/>
            <a:r>
              <a:rPr lang="de-DE" sz="1200" b="0" err="1">
                <a:solidFill>
                  <a:srgbClr val="212529"/>
                </a:solidFill>
                <a:effectLst/>
                <a:latin typeface="Helvetica Neue"/>
              </a:rPr>
              <a:t>Prevenzione</a:t>
            </a:r>
            <a:r>
              <a:rPr lang="de-DE" sz="1200" b="0">
                <a:solidFill>
                  <a:srgbClr val="212529"/>
                </a:solidFill>
                <a:effectLst/>
                <a:latin typeface="Helvetica Neue"/>
              </a:rPr>
              <a:t> </a:t>
            </a:r>
            <a:r>
              <a:rPr lang="de-DE" sz="1200" b="0" err="1">
                <a:solidFill>
                  <a:srgbClr val="212529"/>
                </a:solidFill>
                <a:effectLst/>
                <a:latin typeface="Helvetica Neue"/>
              </a:rPr>
              <a:t>dei</a:t>
            </a:r>
            <a:r>
              <a:rPr lang="de-DE" sz="1200" b="0">
                <a:solidFill>
                  <a:srgbClr val="212529"/>
                </a:solidFill>
                <a:effectLst/>
                <a:latin typeface="Helvetica Neue"/>
              </a:rPr>
              <a:t> </a:t>
            </a:r>
            <a:r>
              <a:rPr lang="de-DE" sz="1200" b="0" err="1">
                <a:solidFill>
                  <a:srgbClr val="212529"/>
                </a:solidFill>
                <a:effectLst/>
                <a:latin typeface="Helvetica Neue"/>
              </a:rPr>
              <a:t>rischi</a:t>
            </a:r>
            <a:r>
              <a:rPr lang="de-DE" sz="1200" b="0">
                <a:solidFill>
                  <a:srgbClr val="212529"/>
                </a:solidFill>
                <a:effectLst/>
                <a:latin typeface="Helvetica Neue"/>
              </a:rPr>
              <a:t> - </a:t>
            </a:r>
            <a:r>
              <a:rPr lang="de-DE" sz="1200" b="0" i="1">
                <a:solidFill>
                  <a:srgbClr val="212529"/>
                </a:solidFill>
                <a:effectLst/>
                <a:latin typeface="Helvetica Neue"/>
              </a:rPr>
              <a:t>Risikoprävention</a:t>
            </a:r>
            <a:endParaRPr lang="it-IT" sz="1200" b="1">
              <a:solidFill>
                <a:schemeClr val="accent6">
                  <a:lumMod val="50000"/>
                </a:schemeClr>
              </a:solidFill>
              <a:latin typeface="Arial" panose="020B0604020202020204" pitchFamily="34" charset="0"/>
              <a:cs typeface="Arial" panose="020B0604020202020204" pitchFamily="34" charset="0"/>
            </a:endParaRPr>
          </a:p>
        </p:txBody>
      </p:sp>
      <p:sp>
        <p:nvSpPr>
          <p:cNvPr id="25" name="Callout con freccia in giù 1">
            <a:extLst>
              <a:ext uri="{FF2B5EF4-FFF2-40B4-BE49-F238E27FC236}">
                <a16:creationId xmlns:a16="http://schemas.microsoft.com/office/drawing/2014/main" id="{A0AD374C-893E-48DF-A651-C5C7741FCD85}"/>
              </a:ext>
            </a:extLst>
          </p:cNvPr>
          <p:cNvSpPr/>
          <p:nvPr/>
        </p:nvSpPr>
        <p:spPr>
          <a:xfrm>
            <a:off x="443343" y="2779857"/>
            <a:ext cx="3500581" cy="929958"/>
          </a:xfrm>
          <a:prstGeom prst="rect">
            <a:avLst/>
          </a:prstGeom>
          <a:solidFill>
            <a:srgbClr val="FBBD36"/>
          </a:solidFill>
          <a:ln>
            <a:solidFill>
              <a:srgbClr val="FBBD36"/>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a:solidFill>
                  <a:schemeClr val="bg1"/>
                </a:solidFill>
                <a:latin typeface="Arial" panose="020B0604020202020204" pitchFamily="34" charset="0"/>
                <a:cs typeface="Arial" panose="020B0604020202020204" pitchFamily="34" charset="0"/>
              </a:rPr>
              <a:t>Priorità 1 – </a:t>
            </a:r>
            <a:r>
              <a:rPr lang="it-IT" sz="1400" b="1" i="1" dirty="0" err="1">
                <a:solidFill>
                  <a:schemeClr val="bg1"/>
                </a:solidFill>
                <a:latin typeface="Arial" panose="020B0604020202020204" pitchFamily="34" charset="0"/>
                <a:cs typeface="Arial" panose="020B0604020202020204" pitchFamily="34" charset="0"/>
              </a:rPr>
              <a:t>Priorität</a:t>
            </a:r>
            <a:r>
              <a:rPr lang="it-IT" sz="1400" b="1" i="1" dirty="0">
                <a:solidFill>
                  <a:schemeClr val="bg1"/>
                </a:solidFill>
                <a:latin typeface="Arial" panose="020B0604020202020204" pitchFamily="34" charset="0"/>
                <a:cs typeface="Arial" panose="020B0604020202020204" pitchFamily="34" charset="0"/>
              </a:rPr>
              <a:t> 1</a:t>
            </a:r>
            <a:r>
              <a:rPr lang="it-IT" sz="1400" b="1" dirty="0">
                <a:solidFill>
                  <a:schemeClr val="bg1"/>
                </a:solidFill>
                <a:latin typeface="Arial" panose="020B0604020202020204" pitchFamily="34" charset="0"/>
                <a:cs typeface="Arial" panose="020B0604020202020204" pitchFamily="34" charset="0"/>
              </a:rPr>
              <a:t> – Smart</a:t>
            </a:r>
          </a:p>
          <a:p>
            <a:pPr algn="ctr"/>
            <a:r>
              <a:rPr lang="it-IT" sz="1400" b="1" dirty="0">
                <a:solidFill>
                  <a:schemeClr val="bg1"/>
                </a:solidFill>
                <a:latin typeface="Arial" panose="020B0604020202020204" pitchFamily="34" charset="0"/>
                <a:cs typeface="Arial" panose="020B0604020202020204" pitchFamily="34" charset="0"/>
              </a:rPr>
              <a:t>Promuovere il cambiamento tecnologico -</a:t>
            </a:r>
          </a:p>
          <a:p>
            <a:pPr algn="ctr"/>
            <a:r>
              <a:rPr lang="it-IT" sz="1400" b="1" i="1" dirty="0" err="1">
                <a:solidFill>
                  <a:schemeClr val="bg1"/>
                </a:solidFill>
                <a:latin typeface="Arial" panose="020B0604020202020204" pitchFamily="34" charset="0"/>
                <a:cs typeface="Arial" panose="020B0604020202020204" pitchFamily="34" charset="0"/>
              </a:rPr>
              <a:t>Den</a:t>
            </a:r>
            <a:r>
              <a:rPr lang="it-IT" sz="1400" b="1" i="1" dirty="0">
                <a:solidFill>
                  <a:schemeClr val="bg1"/>
                </a:solidFill>
                <a:latin typeface="Arial" panose="020B0604020202020204" pitchFamily="34" charset="0"/>
                <a:cs typeface="Arial" panose="020B0604020202020204" pitchFamily="34" charset="0"/>
              </a:rPr>
              <a:t> </a:t>
            </a:r>
            <a:r>
              <a:rPr lang="it-IT" sz="1400" b="1" i="1" dirty="0" err="1">
                <a:solidFill>
                  <a:schemeClr val="bg1"/>
                </a:solidFill>
                <a:latin typeface="Arial" panose="020B0604020202020204" pitchFamily="34" charset="0"/>
                <a:cs typeface="Arial" panose="020B0604020202020204" pitchFamily="34" charset="0"/>
              </a:rPr>
              <a:t>Technologiewandel</a:t>
            </a:r>
            <a:r>
              <a:rPr lang="it-IT" sz="1400" b="1" i="1" dirty="0">
                <a:solidFill>
                  <a:schemeClr val="bg1"/>
                </a:solidFill>
                <a:latin typeface="Arial" panose="020B0604020202020204" pitchFamily="34" charset="0"/>
                <a:cs typeface="Arial" panose="020B0604020202020204" pitchFamily="34" charset="0"/>
              </a:rPr>
              <a:t> </a:t>
            </a:r>
            <a:r>
              <a:rPr lang="it-IT" sz="1400" b="1" i="1" dirty="0" err="1">
                <a:solidFill>
                  <a:schemeClr val="bg1"/>
                </a:solidFill>
                <a:latin typeface="Arial" panose="020B0604020202020204" pitchFamily="34" charset="0"/>
                <a:cs typeface="Arial" panose="020B0604020202020204" pitchFamily="34" charset="0"/>
              </a:rPr>
              <a:t>vorantreiben</a:t>
            </a:r>
            <a:endParaRPr lang="it-IT" sz="1400" b="1" i="1" dirty="0">
              <a:solidFill>
                <a:schemeClr val="bg1"/>
              </a:solidFill>
              <a:latin typeface="Arial" panose="020B0604020202020204" pitchFamily="34" charset="0"/>
              <a:cs typeface="Arial" panose="020B0604020202020204" pitchFamily="34" charset="0"/>
            </a:endParaRPr>
          </a:p>
        </p:txBody>
      </p:sp>
      <p:sp>
        <p:nvSpPr>
          <p:cNvPr id="26" name="Callout con freccia in giù 20">
            <a:extLst>
              <a:ext uri="{FF2B5EF4-FFF2-40B4-BE49-F238E27FC236}">
                <a16:creationId xmlns:a16="http://schemas.microsoft.com/office/drawing/2014/main" id="{A0B43FAA-DE7C-48F0-BFC3-9F424EBDECF8}"/>
              </a:ext>
            </a:extLst>
          </p:cNvPr>
          <p:cNvSpPr/>
          <p:nvPr/>
        </p:nvSpPr>
        <p:spPr>
          <a:xfrm>
            <a:off x="4368798" y="2766279"/>
            <a:ext cx="3454399" cy="957113"/>
          </a:xfrm>
          <a:prstGeom prst="rect">
            <a:avLst/>
          </a:prstGeom>
          <a:solidFill>
            <a:schemeClr val="accent6"/>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a:solidFill>
                  <a:schemeClr val="bg1"/>
                </a:solidFill>
                <a:latin typeface="Arial" panose="020B0604020202020204" pitchFamily="34" charset="0"/>
                <a:cs typeface="Arial" panose="020B0604020202020204" pitchFamily="34" charset="0"/>
              </a:rPr>
              <a:t>Priorità 2 – </a:t>
            </a:r>
            <a:r>
              <a:rPr lang="it-IT" sz="1400" b="1" i="1" err="1">
                <a:solidFill>
                  <a:schemeClr val="bg1"/>
                </a:solidFill>
                <a:latin typeface="Arial" panose="020B0604020202020204" pitchFamily="34" charset="0"/>
                <a:cs typeface="Arial" panose="020B0604020202020204" pitchFamily="34" charset="0"/>
              </a:rPr>
              <a:t>Priorität</a:t>
            </a:r>
            <a:r>
              <a:rPr lang="it-IT" sz="1400" b="1" i="1">
                <a:solidFill>
                  <a:schemeClr val="bg1"/>
                </a:solidFill>
                <a:latin typeface="Arial" panose="020B0604020202020204" pitchFamily="34" charset="0"/>
                <a:cs typeface="Arial" panose="020B0604020202020204" pitchFamily="34" charset="0"/>
              </a:rPr>
              <a:t> 2 </a:t>
            </a:r>
            <a:r>
              <a:rPr lang="it-IT" sz="1400" b="1">
                <a:solidFill>
                  <a:schemeClr val="bg1"/>
                </a:solidFill>
                <a:latin typeface="Arial" panose="020B0604020202020204" pitchFamily="34" charset="0"/>
                <a:cs typeface="Arial" panose="020B0604020202020204" pitchFamily="34" charset="0"/>
              </a:rPr>
              <a:t>– Green</a:t>
            </a:r>
          </a:p>
          <a:p>
            <a:pPr algn="ctr"/>
            <a:r>
              <a:rPr lang="it-IT" sz="1400" b="1">
                <a:solidFill>
                  <a:schemeClr val="bg1"/>
                </a:solidFill>
                <a:latin typeface="Arial" panose="020B0604020202020204" pitchFamily="34" charset="0"/>
                <a:cs typeface="Arial" panose="020B0604020202020204" pitchFamily="34" charset="0"/>
              </a:rPr>
              <a:t>Contrastare il cambiamento climatico - </a:t>
            </a:r>
            <a:r>
              <a:rPr lang="de-DE" sz="1400" b="1" i="1">
                <a:solidFill>
                  <a:schemeClr val="bg1"/>
                </a:solidFill>
                <a:latin typeface="Arial" panose="020B0604020202020204" pitchFamily="34" charset="0"/>
                <a:cs typeface="Arial" panose="020B0604020202020204" pitchFamily="34" charset="0"/>
              </a:rPr>
              <a:t>Der Klimaveränderung entgegenwirken</a:t>
            </a:r>
          </a:p>
        </p:txBody>
      </p:sp>
      <p:sp>
        <p:nvSpPr>
          <p:cNvPr id="27" name="Callout con freccia in giù 23">
            <a:extLst>
              <a:ext uri="{FF2B5EF4-FFF2-40B4-BE49-F238E27FC236}">
                <a16:creationId xmlns:a16="http://schemas.microsoft.com/office/drawing/2014/main" id="{A0FAB5BB-403B-4F9F-B7C8-50B53196EEFD}"/>
              </a:ext>
            </a:extLst>
          </p:cNvPr>
          <p:cNvSpPr/>
          <p:nvPr/>
        </p:nvSpPr>
        <p:spPr>
          <a:xfrm>
            <a:off x="8127800" y="2772855"/>
            <a:ext cx="3454397" cy="936960"/>
          </a:xfrm>
          <a:prstGeom prst="rect">
            <a:avLst/>
          </a:prstGeom>
          <a:solidFill>
            <a:srgbClr val="0AA47F"/>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a:solidFill>
                  <a:schemeClr val="bg1"/>
                </a:solidFill>
                <a:latin typeface="Arial" panose="020B0604020202020204" pitchFamily="34" charset="0"/>
                <a:cs typeface="Arial" panose="020B0604020202020204" pitchFamily="34" charset="0"/>
              </a:rPr>
              <a:t>Priorità 3 – </a:t>
            </a:r>
            <a:r>
              <a:rPr lang="it-IT" sz="1400" b="1" i="1" err="1">
                <a:solidFill>
                  <a:schemeClr val="bg1"/>
                </a:solidFill>
                <a:latin typeface="Arial" panose="020B0604020202020204" pitchFamily="34" charset="0"/>
                <a:cs typeface="Arial" panose="020B0604020202020204" pitchFamily="34" charset="0"/>
              </a:rPr>
              <a:t>Priorität</a:t>
            </a:r>
            <a:r>
              <a:rPr lang="it-IT" sz="1400" b="1" i="1">
                <a:solidFill>
                  <a:schemeClr val="bg1"/>
                </a:solidFill>
                <a:latin typeface="Arial" panose="020B0604020202020204" pitchFamily="34" charset="0"/>
                <a:cs typeface="Arial" panose="020B0604020202020204" pitchFamily="34" charset="0"/>
              </a:rPr>
              <a:t> 2 – </a:t>
            </a:r>
            <a:r>
              <a:rPr lang="it-IT" sz="1400" b="1" err="1">
                <a:solidFill>
                  <a:schemeClr val="bg1"/>
                </a:solidFill>
                <a:latin typeface="Arial" panose="020B0604020202020204" pitchFamily="34" charset="0"/>
                <a:cs typeface="Arial" panose="020B0604020202020204" pitchFamily="34" charset="0"/>
              </a:rPr>
              <a:t>Mobility</a:t>
            </a:r>
            <a:endParaRPr lang="it-IT" sz="1400" b="1">
              <a:solidFill>
                <a:schemeClr val="bg1"/>
              </a:solidFill>
              <a:latin typeface="Arial" panose="020B0604020202020204" pitchFamily="34" charset="0"/>
              <a:cs typeface="Arial" panose="020B0604020202020204" pitchFamily="34" charset="0"/>
            </a:endParaRPr>
          </a:p>
          <a:p>
            <a:pPr algn="ctr"/>
            <a:r>
              <a:rPr lang="it-IT" sz="1400" b="1">
                <a:solidFill>
                  <a:schemeClr val="bg1"/>
                </a:solidFill>
                <a:latin typeface="Arial" panose="020B0604020202020204" pitchFamily="34" charset="0"/>
                <a:cs typeface="Arial" panose="020B0604020202020204" pitchFamily="34" charset="0"/>
              </a:rPr>
              <a:t>Potenziare la mobilità sostenibile -</a:t>
            </a:r>
          </a:p>
          <a:p>
            <a:pPr algn="ctr"/>
            <a:r>
              <a:rPr lang="de-DE" sz="1400" b="1" i="1">
                <a:solidFill>
                  <a:schemeClr val="bg1"/>
                </a:solidFill>
                <a:latin typeface="Arial" panose="020B0604020202020204" pitchFamily="34" charset="0"/>
                <a:cs typeface="Arial" panose="020B0604020202020204" pitchFamily="34" charset="0"/>
              </a:rPr>
              <a:t>Die Mobilität nachhaltig gestalten</a:t>
            </a:r>
          </a:p>
        </p:txBody>
      </p:sp>
      <p:sp>
        <p:nvSpPr>
          <p:cNvPr id="34" name="Rettangolo 33">
            <a:extLst>
              <a:ext uri="{FF2B5EF4-FFF2-40B4-BE49-F238E27FC236}">
                <a16:creationId xmlns:a16="http://schemas.microsoft.com/office/drawing/2014/main" id="{328A2636-6DE6-44AD-A519-3E7BEC5C70B7}"/>
              </a:ext>
            </a:extLst>
          </p:cNvPr>
          <p:cNvSpPr/>
          <p:nvPr/>
        </p:nvSpPr>
        <p:spPr>
          <a:xfrm>
            <a:off x="443345" y="1486828"/>
            <a:ext cx="3500581" cy="1169551"/>
          </a:xfrm>
          <a:prstGeom prst="rect">
            <a:avLst/>
          </a:prstGeom>
          <a:solidFill>
            <a:srgbClr val="FA7816"/>
          </a:solidFill>
          <a:ln>
            <a:solidFill>
              <a:srgbClr val="FA7816"/>
            </a:solidFill>
          </a:ln>
          <a:effectLst>
            <a:outerShdw blurRad="50800" dist="38100" dir="5400000" algn="t" rotWithShape="0">
              <a:prstClr val="black">
                <a:alpha val="40000"/>
              </a:prstClr>
            </a:outerShdw>
          </a:effectLst>
        </p:spPr>
        <p:txBody>
          <a:bodyPr wrap="square">
            <a:spAutoFit/>
          </a:bodyPr>
          <a:lstStyle/>
          <a:p>
            <a:pPr algn="ctr"/>
            <a:r>
              <a:rPr lang="it-IT" sz="1400" b="1">
                <a:solidFill>
                  <a:schemeClr val="bg1"/>
                </a:solidFill>
                <a:latin typeface="Arial" panose="020B0604020202020204" pitchFamily="34" charset="0"/>
                <a:cs typeface="Arial" panose="020B0604020202020204" pitchFamily="34" charset="0"/>
              </a:rPr>
              <a:t>Obiettivo strategico 1 - </a:t>
            </a:r>
            <a:r>
              <a:rPr lang="it-IT" sz="1400" b="1" i="1" err="1">
                <a:solidFill>
                  <a:schemeClr val="bg1"/>
                </a:solidFill>
                <a:latin typeface="Arial" panose="020B0604020202020204" pitchFamily="34" charset="0"/>
                <a:cs typeface="Arial" panose="020B0604020202020204" pitchFamily="34" charset="0"/>
              </a:rPr>
              <a:t>Strategisches</a:t>
            </a:r>
            <a:r>
              <a:rPr lang="it-IT" sz="1400" b="1" i="1">
                <a:solidFill>
                  <a:schemeClr val="bg1"/>
                </a:solidFill>
                <a:latin typeface="Arial" panose="020B0604020202020204" pitchFamily="34" charset="0"/>
                <a:cs typeface="Arial" panose="020B0604020202020204" pitchFamily="34" charset="0"/>
              </a:rPr>
              <a:t> </a:t>
            </a:r>
            <a:r>
              <a:rPr lang="it-IT" sz="1400" b="1" i="1" err="1">
                <a:solidFill>
                  <a:schemeClr val="bg1"/>
                </a:solidFill>
                <a:latin typeface="Arial" panose="020B0604020202020204" pitchFamily="34" charset="0"/>
                <a:cs typeface="Arial" panose="020B0604020202020204" pitchFamily="34" charset="0"/>
              </a:rPr>
              <a:t>Ziel</a:t>
            </a:r>
            <a:r>
              <a:rPr lang="it-IT" sz="1400" b="1" i="1">
                <a:solidFill>
                  <a:schemeClr val="bg1"/>
                </a:solidFill>
                <a:latin typeface="Arial" panose="020B0604020202020204" pitchFamily="34" charset="0"/>
                <a:cs typeface="Arial" panose="020B0604020202020204" pitchFamily="34" charset="0"/>
              </a:rPr>
              <a:t> 1</a:t>
            </a:r>
          </a:p>
          <a:p>
            <a:pPr algn="ctr"/>
            <a:r>
              <a:rPr lang="it-IT" sz="1400" b="1">
                <a:solidFill>
                  <a:schemeClr val="bg1"/>
                </a:solidFill>
                <a:latin typeface="Arial" panose="020B0604020202020204" pitchFamily="34" charset="0"/>
                <a:cs typeface="Arial" panose="020B0604020202020204" pitchFamily="34" charset="0"/>
              </a:rPr>
              <a:t>Un'Europa più competitiva e intelligente - </a:t>
            </a:r>
            <a:r>
              <a:rPr lang="de-DE" sz="1400" b="1" i="1">
                <a:solidFill>
                  <a:schemeClr val="bg1"/>
                </a:solidFill>
                <a:latin typeface="Arial" panose="020B0604020202020204" pitchFamily="34" charset="0"/>
                <a:cs typeface="Arial" panose="020B0604020202020204" pitchFamily="34" charset="0"/>
              </a:rPr>
              <a:t>Ein wettbewerbsfähigeres und intelligenteres Europa</a:t>
            </a:r>
            <a:endParaRPr lang="it-IT" sz="1400" b="1" i="1">
              <a:solidFill>
                <a:schemeClr val="bg1"/>
              </a:solidFill>
              <a:latin typeface="Arial" panose="020B0604020202020204" pitchFamily="34" charset="0"/>
              <a:cs typeface="Arial" panose="020B0604020202020204" pitchFamily="34" charset="0"/>
            </a:endParaRPr>
          </a:p>
        </p:txBody>
      </p:sp>
      <p:sp>
        <p:nvSpPr>
          <p:cNvPr id="35" name="Rettangolo 34">
            <a:extLst>
              <a:ext uri="{FF2B5EF4-FFF2-40B4-BE49-F238E27FC236}">
                <a16:creationId xmlns:a16="http://schemas.microsoft.com/office/drawing/2014/main" id="{6E7E2FED-4146-489A-BEA1-D074227B40FC}"/>
              </a:ext>
            </a:extLst>
          </p:cNvPr>
          <p:cNvSpPr/>
          <p:nvPr/>
        </p:nvSpPr>
        <p:spPr>
          <a:xfrm>
            <a:off x="4368798" y="1501379"/>
            <a:ext cx="7213397" cy="1200329"/>
          </a:xfrm>
          <a:prstGeom prst="rect">
            <a:avLst/>
          </a:prstGeom>
          <a:solidFill>
            <a:schemeClr val="accent6">
              <a:lumMod val="50000"/>
            </a:schemeClr>
          </a:solidFill>
          <a:ln>
            <a:solidFill>
              <a:schemeClr val="accent6">
                <a:lumMod val="50000"/>
              </a:schemeClr>
            </a:solidFill>
          </a:ln>
          <a:effectLst>
            <a:outerShdw blurRad="50800" dist="38100" dir="5400000" algn="t" rotWithShape="0">
              <a:prstClr val="black">
                <a:alpha val="40000"/>
              </a:prstClr>
            </a:outerShdw>
          </a:effectLst>
        </p:spPr>
        <p:txBody>
          <a:bodyPr wrap="square">
            <a:spAutoFit/>
          </a:bodyPr>
          <a:lstStyle/>
          <a:p>
            <a:pPr algn="ctr"/>
            <a:r>
              <a:rPr lang="it-IT" sz="1600" b="1">
                <a:solidFill>
                  <a:schemeClr val="bg1"/>
                </a:solidFill>
                <a:latin typeface="Arial" panose="020B0604020202020204" pitchFamily="34" charset="0"/>
                <a:cs typeface="Arial" panose="020B0604020202020204" pitchFamily="34" charset="0"/>
              </a:rPr>
              <a:t>Obiettivo strategico 2 - </a:t>
            </a:r>
            <a:r>
              <a:rPr lang="it-IT" sz="1600" b="1" i="1" err="1">
                <a:solidFill>
                  <a:schemeClr val="bg1"/>
                </a:solidFill>
                <a:latin typeface="Arial" panose="020B0604020202020204" pitchFamily="34" charset="0"/>
                <a:cs typeface="Arial" panose="020B0604020202020204" pitchFamily="34" charset="0"/>
              </a:rPr>
              <a:t>Strategisches</a:t>
            </a:r>
            <a:r>
              <a:rPr lang="it-IT" sz="1600" b="1" i="1">
                <a:solidFill>
                  <a:schemeClr val="bg1"/>
                </a:solidFill>
                <a:latin typeface="Arial" panose="020B0604020202020204" pitchFamily="34" charset="0"/>
                <a:cs typeface="Arial" panose="020B0604020202020204" pitchFamily="34" charset="0"/>
              </a:rPr>
              <a:t> </a:t>
            </a:r>
            <a:r>
              <a:rPr lang="it-IT" sz="1600" b="1" i="1" err="1">
                <a:solidFill>
                  <a:schemeClr val="bg1"/>
                </a:solidFill>
                <a:latin typeface="Arial" panose="020B0604020202020204" pitchFamily="34" charset="0"/>
                <a:cs typeface="Arial" panose="020B0604020202020204" pitchFamily="34" charset="0"/>
              </a:rPr>
              <a:t>Ziel</a:t>
            </a:r>
            <a:r>
              <a:rPr lang="it-IT" sz="1600" b="1" i="1">
                <a:solidFill>
                  <a:schemeClr val="bg1"/>
                </a:solidFill>
                <a:latin typeface="Arial" panose="020B0604020202020204" pitchFamily="34" charset="0"/>
                <a:cs typeface="Arial" panose="020B0604020202020204" pitchFamily="34" charset="0"/>
              </a:rPr>
              <a:t> 2</a:t>
            </a:r>
            <a:endParaRPr lang="it-IT" sz="1400" b="1">
              <a:solidFill>
                <a:schemeClr val="bg1"/>
              </a:solidFill>
              <a:latin typeface="Arial" panose="020B0604020202020204" pitchFamily="34" charset="0"/>
              <a:cs typeface="Arial" panose="020B0604020202020204" pitchFamily="34" charset="0"/>
            </a:endParaRPr>
          </a:p>
          <a:p>
            <a:pPr algn="ctr"/>
            <a:r>
              <a:rPr lang="it-IT" sz="1400" b="1">
                <a:solidFill>
                  <a:schemeClr val="bg1"/>
                </a:solidFill>
                <a:latin typeface="Arial" panose="020B0604020202020204" pitchFamily="34" charset="0"/>
                <a:cs typeface="Arial" panose="020B0604020202020204" pitchFamily="34" charset="0"/>
              </a:rPr>
              <a:t>Un'Europa resiliente, più verde e a basse emissioni di carbonio - </a:t>
            </a:r>
            <a:r>
              <a:rPr lang="de-DE" sz="1400" b="1">
                <a:solidFill>
                  <a:schemeClr val="bg1"/>
                </a:solidFill>
                <a:latin typeface="Arial" panose="020B0604020202020204" pitchFamily="34" charset="0"/>
                <a:cs typeface="Arial" panose="020B0604020202020204" pitchFamily="34" charset="0"/>
              </a:rPr>
              <a:t>Ein widerstandsfähiges, umweltfreundlicheres Europa mit weniger CO2-Emissionen</a:t>
            </a:r>
          </a:p>
          <a:p>
            <a:pPr algn="ctr"/>
            <a:endParaRPr lang="it-IT" sz="1400" b="1">
              <a:solidFill>
                <a:schemeClr val="bg1"/>
              </a:solidFill>
              <a:latin typeface="Arial" panose="020B0604020202020204" pitchFamily="34" charset="0"/>
              <a:cs typeface="Arial" panose="020B0604020202020204" pitchFamily="34" charset="0"/>
            </a:endParaRPr>
          </a:p>
        </p:txBody>
      </p:sp>
      <p:sp>
        <p:nvSpPr>
          <p:cNvPr id="37" name="Rettangolo 36">
            <a:extLst>
              <a:ext uri="{FF2B5EF4-FFF2-40B4-BE49-F238E27FC236}">
                <a16:creationId xmlns:a16="http://schemas.microsoft.com/office/drawing/2014/main" id="{5124CDC4-92CC-4329-9D31-75BDAF4A527E}"/>
              </a:ext>
            </a:extLst>
          </p:cNvPr>
          <p:cNvSpPr/>
          <p:nvPr/>
        </p:nvSpPr>
        <p:spPr>
          <a:xfrm>
            <a:off x="4368799" y="4565325"/>
            <a:ext cx="3454399" cy="461665"/>
          </a:xfrm>
          <a:prstGeom prst="rect">
            <a:avLst/>
          </a:prstGeom>
          <a:solidFill>
            <a:schemeClr val="accent6">
              <a:lumMod val="20000"/>
              <a:lumOff val="80000"/>
            </a:schemeClr>
          </a:solidFill>
          <a:ln w="28575">
            <a:noFill/>
          </a:ln>
          <a:effectLst>
            <a:outerShdw blurRad="50800" dist="38100" dir="5400000" algn="t" rotWithShape="0">
              <a:prstClr val="black">
                <a:alpha val="40000"/>
              </a:prstClr>
            </a:outerShdw>
          </a:effectLst>
        </p:spPr>
        <p:txBody>
          <a:bodyPr wrap="square" anchor="ctr" anchorCtr="0">
            <a:spAutoFit/>
          </a:bodyPr>
          <a:lstStyle/>
          <a:p>
            <a:pPr algn="ctr"/>
            <a:r>
              <a:rPr lang="it-IT" sz="1200" b="1">
                <a:solidFill>
                  <a:schemeClr val="accent6">
                    <a:lumMod val="50000"/>
                  </a:schemeClr>
                </a:solidFill>
                <a:latin typeface="Arial" panose="020B0604020202020204" pitchFamily="34" charset="0"/>
                <a:cs typeface="Arial" panose="020B0604020202020204" pitchFamily="34" charset="0"/>
              </a:rPr>
              <a:t>Obiettivo specifico 2.1 - </a:t>
            </a:r>
            <a:r>
              <a:rPr lang="de-DE" sz="1200" b="1" i="1">
                <a:solidFill>
                  <a:schemeClr val="accent6">
                    <a:lumMod val="50000"/>
                  </a:schemeClr>
                </a:solidFill>
                <a:latin typeface="Arial" panose="020B0604020202020204" pitchFamily="34" charset="0"/>
                <a:cs typeface="Arial" panose="020B0604020202020204" pitchFamily="34" charset="0"/>
              </a:rPr>
              <a:t>Spezifisches Ziel 2.1</a:t>
            </a:r>
          </a:p>
          <a:p>
            <a:pPr algn="ctr"/>
            <a:r>
              <a:rPr lang="de-DE" sz="1200" b="0" err="1">
                <a:solidFill>
                  <a:srgbClr val="212529"/>
                </a:solidFill>
                <a:effectLst/>
                <a:latin typeface="Helvetica Neue"/>
              </a:rPr>
              <a:t>Efficienza</a:t>
            </a:r>
            <a:r>
              <a:rPr lang="de-DE" sz="1200" b="0">
                <a:solidFill>
                  <a:srgbClr val="212529"/>
                </a:solidFill>
                <a:effectLst/>
                <a:latin typeface="Helvetica Neue"/>
              </a:rPr>
              <a:t> </a:t>
            </a:r>
            <a:r>
              <a:rPr lang="de-DE" sz="1200" b="0" err="1">
                <a:solidFill>
                  <a:srgbClr val="212529"/>
                </a:solidFill>
                <a:effectLst/>
                <a:latin typeface="Helvetica Neue"/>
              </a:rPr>
              <a:t>energetica</a:t>
            </a:r>
            <a:r>
              <a:rPr lang="de-DE" sz="1200" b="0">
                <a:solidFill>
                  <a:srgbClr val="212529"/>
                </a:solidFill>
                <a:effectLst/>
                <a:latin typeface="Helvetica Neue"/>
              </a:rPr>
              <a:t>- </a:t>
            </a:r>
            <a:r>
              <a:rPr lang="de-DE" sz="1200" b="0" i="1">
                <a:solidFill>
                  <a:srgbClr val="212529"/>
                </a:solidFill>
                <a:effectLst/>
                <a:latin typeface="Helvetica Neue"/>
              </a:rPr>
              <a:t>Energieeffizienz</a:t>
            </a:r>
            <a:endParaRPr lang="it-IT" sz="1200" b="1" i="1">
              <a:solidFill>
                <a:schemeClr val="accent6">
                  <a:lumMod val="50000"/>
                </a:schemeClr>
              </a:solidFill>
              <a:latin typeface="Arial" panose="020B0604020202020204" pitchFamily="34" charset="0"/>
              <a:cs typeface="Arial" panose="020B0604020202020204" pitchFamily="34" charset="0"/>
            </a:endParaRPr>
          </a:p>
        </p:txBody>
      </p:sp>
      <p:pic>
        <p:nvPicPr>
          <p:cNvPr id="3" name="Segnaposto contenuto 5">
            <a:extLst>
              <a:ext uri="{FF2B5EF4-FFF2-40B4-BE49-F238E27FC236}">
                <a16:creationId xmlns:a16="http://schemas.microsoft.com/office/drawing/2014/main" id="{9E315C10-8D9F-20F0-78AE-0AE5DA77B8BB}"/>
              </a:ext>
            </a:extLst>
          </p:cNvPr>
          <p:cNvPicPr>
            <a:picLocks noChangeAspect="1"/>
          </p:cNvPicPr>
          <p:nvPr/>
        </p:nvPicPr>
        <p:blipFill>
          <a:blip r:embed="rId3"/>
          <a:srcRect/>
          <a:stretch/>
        </p:blipFill>
        <p:spPr>
          <a:xfrm>
            <a:off x="3" y="5996444"/>
            <a:ext cx="12191997" cy="870982"/>
          </a:xfrm>
          <a:prstGeom prst="rect">
            <a:avLst/>
          </a:prstGeom>
        </p:spPr>
      </p:pic>
      <p:pic>
        <p:nvPicPr>
          <p:cNvPr id="5" name="Elemento grafico 4" descr="Microscopio">
            <a:extLst>
              <a:ext uri="{FF2B5EF4-FFF2-40B4-BE49-F238E27FC236}">
                <a16:creationId xmlns:a16="http://schemas.microsoft.com/office/drawing/2014/main" id="{975BB2FA-DD8D-8C49-09C2-D8C549EAD0B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23186" y="3780338"/>
            <a:ext cx="655405" cy="655405"/>
          </a:xfrm>
          <a:prstGeom prst="rect">
            <a:avLst/>
          </a:prstGeom>
          <a:effectLst/>
        </p:spPr>
      </p:pic>
      <p:pic>
        <p:nvPicPr>
          <p:cNvPr id="7" name="Elemento grafico 6" descr="Mano aperta con pianta">
            <a:extLst>
              <a:ext uri="{FF2B5EF4-FFF2-40B4-BE49-F238E27FC236}">
                <a16:creationId xmlns:a16="http://schemas.microsoft.com/office/drawing/2014/main" id="{3E8F97F3-1B37-8233-97D6-924F7707CEE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869610" y="3777976"/>
            <a:ext cx="720000" cy="720000"/>
          </a:xfrm>
          <a:prstGeom prst="rect">
            <a:avLst/>
          </a:prstGeom>
          <a:effectLst/>
        </p:spPr>
      </p:pic>
      <p:pic>
        <p:nvPicPr>
          <p:cNvPr id="9" name="Elemento grafico 8" descr="Ciclismo">
            <a:extLst>
              <a:ext uri="{FF2B5EF4-FFF2-40B4-BE49-F238E27FC236}">
                <a16:creationId xmlns:a16="http://schemas.microsoft.com/office/drawing/2014/main" id="{E738205C-56C4-FC7D-82F6-3ED9CAAB232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9495001" y="3777976"/>
            <a:ext cx="720000" cy="720000"/>
          </a:xfrm>
          <a:prstGeom prst="rect">
            <a:avLst/>
          </a:prstGeom>
          <a:effectLst/>
        </p:spPr>
      </p:pic>
    </p:spTree>
    <p:extLst>
      <p:ext uri="{BB962C8B-B14F-4D97-AF65-F5344CB8AC3E}">
        <p14:creationId xmlns:p14="http://schemas.microsoft.com/office/powerpoint/2010/main" val="2878674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extfeld 3">
            <a:extLst>
              <a:ext uri="{FF2B5EF4-FFF2-40B4-BE49-F238E27FC236}">
                <a16:creationId xmlns:a16="http://schemas.microsoft.com/office/drawing/2014/main" id="{EA6BCFC2-7EA8-4DFB-947F-1347B9A97BB0}"/>
              </a:ext>
            </a:extLst>
          </p:cNvPr>
          <p:cNvSpPr txBox="1">
            <a:spLocks noChangeArrowheads="1"/>
          </p:cNvSpPr>
          <p:nvPr/>
        </p:nvSpPr>
        <p:spPr bwMode="auto">
          <a:xfrm>
            <a:off x="557422" y="564097"/>
            <a:ext cx="3629265" cy="2012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Arial" panose="020B0604020202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Arial" panose="020B0604020202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Arial" panose="020B0604020202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Arial" panose="020B0604020202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9pPr>
          </a:lstStyle>
          <a:p>
            <a:pPr algn="ctr" rtl="0" fontAlgn="base">
              <a:buNone/>
            </a:pPr>
            <a:r>
              <a:rPr lang="it-IT" b="1" dirty="0">
                <a:solidFill>
                  <a:schemeClr val="accent6">
                    <a:lumMod val="50000"/>
                  </a:schemeClr>
                </a:solidFill>
                <a:cs typeface="Arial" panose="020B0604020202020204" pitchFamily="34" charset="0"/>
              </a:rPr>
              <a:t>Ripartizione finanziaria per obiettivo specifico</a:t>
            </a:r>
            <a:r>
              <a:rPr lang="en-US" b="1" dirty="0">
                <a:solidFill>
                  <a:schemeClr val="accent6"/>
                </a:solidFill>
                <a:cs typeface="Arial" panose="020B0604020202020204" pitchFamily="34" charset="0"/>
              </a:rPr>
              <a:t>​</a:t>
            </a:r>
          </a:p>
          <a:p>
            <a:pPr algn="ctr" rtl="0" fontAlgn="base">
              <a:buNone/>
            </a:pPr>
            <a:r>
              <a:rPr lang="en-US" b="1" i="1" dirty="0" err="1">
                <a:solidFill>
                  <a:schemeClr val="accent6"/>
                </a:solidFill>
                <a:cs typeface="Arial" panose="020B0604020202020204" pitchFamily="34" charset="0"/>
              </a:rPr>
              <a:t>Finanzielle</a:t>
            </a:r>
            <a:r>
              <a:rPr lang="en-US" b="1" i="1" dirty="0">
                <a:solidFill>
                  <a:schemeClr val="accent6"/>
                </a:solidFill>
                <a:cs typeface="Arial" panose="020B0604020202020204" pitchFamily="34" charset="0"/>
              </a:rPr>
              <a:t> </a:t>
            </a:r>
            <a:r>
              <a:rPr lang="en-US" b="1" i="1" dirty="0" err="1">
                <a:solidFill>
                  <a:schemeClr val="accent6"/>
                </a:solidFill>
                <a:cs typeface="Arial" panose="020B0604020202020204" pitchFamily="34" charset="0"/>
              </a:rPr>
              <a:t>Aufteilung</a:t>
            </a:r>
            <a:r>
              <a:rPr lang="en-US" b="1" i="1" dirty="0">
                <a:solidFill>
                  <a:schemeClr val="accent6"/>
                </a:solidFill>
                <a:cs typeface="Arial" panose="020B0604020202020204" pitchFamily="34" charset="0"/>
              </a:rPr>
              <a:t> </a:t>
            </a:r>
            <a:r>
              <a:rPr lang="en-US" b="1" i="1" dirty="0" err="1">
                <a:solidFill>
                  <a:schemeClr val="accent6"/>
                </a:solidFill>
                <a:cs typeface="Arial" panose="020B0604020202020204" pitchFamily="34" charset="0"/>
              </a:rPr>
              <a:t>nach</a:t>
            </a:r>
            <a:r>
              <a:rPr lang="en-US" b="1" i="1" dirty="0">
                <a:solidFill>
                  <a:schemeClr val="accent6"/>
                </a:solidFill>
                <a:cs typeface="Arial" panose="020B0604020202020204" pitchFamily="34" charset="0"/>
              </a:rPr>
              <a:t> </a:t>
            </a:r>
            <a:r>
              <a:rPr lang="en-US" b="1" i="1" dirty="0" err="1">
                <a:solidFill>
                  <a:schemeClr val="accent6"/>
                </a:solidFill>
                <a:cs typeface="Arial" panose="020B0604020202020204" pitchFamily="34" charset="0"/>
              </a:rPr>
              <a:t>spezifischen</a:t>
            </a:r>
            <a:r>
              <a:rPr lang="en-US" b="1" i="1" dirty="0">
                <a:solidFill>
                  <a:schemeClr val="accent6"/>
                </a:solidFill>
                <a:cs typeface="Arial" panose="020B0604020202020204" pitchFamily="34" charset="0"/>
              </a:rPr>
              <a:t> </a:t>
            </a:r>
            <a:r>
              <a:rPr lang="en-US" b="1" i="1" dirty="0" err="1">
                <a:solidFill>
                  <a:schemeClr val="accent6"/>
                </a:solidFill>
                <a:cs typeface="Arial" panose="020B0604020202020204" pitchFamily="34" charset="0"/>
              </a:rPr>
              <a:t>Zielen</a:t>
            </a:r>
            <a:endParaRPr lang="en-US" b="1" i="1" dirty="0">
              <a:solidFill>
                <a:schemeClr val="accent6"/>
              </a:solidFill>
              <a:cs typeface="Arial" panose="020B0604020202020204" pitchFamily="34" charset="0"/>
            </a:endParaRPr>
          </a:p>
        </p:txBody>
      </p:sp>
      <p:graphicFrame>
        <p:nvGraphicFramePr>
          <p:cNvPr id="13" name="Grafico 12">
            <a:extLst>
              <a:ext uri="{FF2B5EF4-FFF2-40B4-BE49-F238E27FC236}">
                <a16:creationId xmlns:a16="http://schemas.microsoft.com/office/drawing/2014/main" id="{BDAFFF5A-810F-4F16-B835-F4EA95B0DE9B}"/>
              </a:ext>
            </a:extLst>
          </p:cNvPr>
          <p:cNvGraphicFramePr>
            <a:graphicFrameLocks/>
          </p:cNvGraphicFramePr>
          <p:nvPr>
            <p:extLst>
              <p:ext uri="{D42A27DB-BD31-4B8C-83A1-F6EECF244321}">
                <p14:modId xmlns:p14="http://schemas.microsoft.com/office/powerpoint/2010/main" val="653325232"/>
              </p:ext>
            </p:extLst>
          </p:nvPr>
        </p:nvGraphicFramePr>
        <p:xfrm>
          <a:off x="4006057" y="1106591"/>
          <a:ext cx="6551629" cy="4176897"/>
        </p:xfrm>
        <a:graphic>
          <a:graphicData uri="http://schemas.openxmlformats.org/drawingml/2006/chart">
            <c:chart xmlns:c="http://schemas.openxmlformats.org/drawingml/2006/chart" xmlns:r="http://schemas.openxmlformats.org/officeDocument/2006/relationships" r:id="rId3"/>
          </a:graphicData>
        </a:graphic>
      </p:graphicFrame>
      <p:pic>
        <p:nvPicPr>
          <p:cNvPr id="2" name="Segnaposto contenuto 5">
            <a:extLst>
              <a:ext uri="{FF2B5EF4-FFF2-40B4-BE49-F238E27FC236}">
                <a16:creationId xmlns:a16="http://schemas.microsoft.com/office/drawing/2014/main" id="{C7A908E1-598F-F4BC-1397-AECEEC0EE12C}"/>
              </a:ext>
            </a:extLst>
          </p:cNvPr>
          <p:cNvPicPr>
            <a:picLocks noChangeAspect="1"/>
          </p:cNvPicPr>
          <p:nvPr/>
        </p:nvPicPr>
        <p:blipFill>
          <a:blip r:embed="rId4"/>
          <a:srcRect/>
          <a:stretch/>
        </p:blipFill>
        <p:spPr>
          <a:xfrm>
            <a:off x="3" y="5987018"/>
            <a:ext cx="12191997" cy="870982"/>
          </a:xfrm>
          <a:prstGeom prst="rect">
            <a:avLst/>
          </a:prstGeom>
        </p:spPr>
      </p:pic>
      <p:sp>
        <p:nvSpPr>
          <p:cNvPr id="3" name="CasellaDiTesto 2">
            <a:extLst>
              <a:ext uri="{FF2B5EF4-FFF2-40B4-BE49-F238E27FC236}">
                <a16:creationId xmlns:a16="http://schemas.microsoft.com/office/drawing/2014/main" id="{0C04A524-176E-14E7-9746-E9EBB4616FA5}"/>
              </a:ext>
            </a:extLst>
          </p:cNvPr>
          <p:cNvSpPr txBox="1"/>
          <p:nvPr/>
        </p:nvSpPr>
        <p:spPr>
          <a:xfrm>
            <a:off x="4524426" y="709888"/>
            <a:ext cx="2074851" cy="1169551"/>
          </a:xfrm>
          <a:prstGeom prst="rect">
            <a:avLst/>
          </a:prstGeom>
          <a:noFill/>
        </p:spPr>
        <p:txBody>
          <a:bodyPr wrap="square" rtlCol="0">
            <a:spAutoFit/>
          </a:bodyPr>
          <a:lstStyle/>
          <a:p>
            <a:pPr algn="ctr"/>
            <a:r>
              <a:rPr lang="it-IT" sz="1400" b="1" dirty="0">
                <a:solidFill>
                  <a:schemeClr val="accent6">
                    <a:lumMod val="50000"/>
                  </a:schemeClr>
                </a:solidFill>
                <a:latin typeface="Arial" panose="020B0604020202020204" pitchFamily="34" charset="0"/>
                <a:cs typeface="Arial" panose="020B0604020202020204" pitchFamily="34" charset="0"/>
              </a:rPr>
              <a:t>2.8</a:t>
            </a:r>
          </a:p>
          <a:p>
            <a:pPr algn="ctr"/>
            <a:r>
              <a:rPr lang="it-IT" sz="1400" b="1" dirty="0">
                <a:solidFill>
                  <a:srgbClr val="0AA47F"/>
                </a:solidFill>
                <a:latin typeface="Arial" panose="020B0604020202020204" pitchFamily="34" charset="0"/>
                <a:cs typeface="Arial" panose="020B0604020202020204" pitchFamily="34" charset="0"/>
              </a:rPr>
              <a:t>Mobilità sostenibile</a:t>
            </a:r>
          </a:p>
          <a:p>
            <a:pPr algn="ctr"/>
            <a:r>
              <a:rPr lang="it-IT" sz="1400" b="1" i="1" dirty="0" err="1">
                <a:solidFill>
                  <a:srgbClr val="0AA47F"/>
                </a:solidFill>
                <a:latin typeface="Arial" panose="020B0604020202020204" pitchFamily="34" charset="0"/>
                <a:cs typeface="Arial" panose="020B0604020202020204" pitchFamily="34" charset="0"/>
              </a:rPr>
              <a:t>Nachhaltige</a:t>
            </a:r>
            <a:r>
              <a:rPr lang="it-IT" sz="1400" b="1" i="1" dirty="0">
                <a:solidFill>
                  <a:srgbClr val="0AA47F"/>
                </a:solidFill>
                <a:latin typeface="Arial" panose="020B0604020202020204" pitchFamily="34" charset="0"/>
                <a:cs typeface="Arial" panose="020B0604020202020204" pitchFamily="34" charset="0"/>
              </a:rPr>
              <a:t> </a:t>
            </a:r>
            <a:r>
              <a:rPr lang="it-IT" sz="1400" b="1" i="1" dirty="0" err="1">
                <a:solidFill>
                  <a:srgbClr val="0AA47F"/>
                </a:solidFill>
                <a:latin typeface="Arial" panose="020B0604020202020204" pitchFamily="34" charset="0"/>
                <a:cs typeface="Arial" panose="020B0604020202020204" pitchFamily="34" charset="0"/>
              </a:rPr>
              <a:t>Mobilität</a:t>
            </a:r>
            <a:endParaRPr lang="it-IT" sz="1400" b="1" i="1" dirty="0">
              <a:solidFill>
                <a:srgbClr val="0AA47F"/>
              </a:solidFill>
              <a:latin typeface="Arial" panose="020B0604020202020204" pitchFamily="34" charset="0"/>
              <a:cs typeface="Arial" panose="020B0604020202020204" pitchFamily="34" charset="0"/>
            </a:endParaRPr>
          </a:p>
          <a:p>
            <a:pPr algn="ctr"/>
            <a:r>
              <a:rPr lang="it-IT" sz="1400" b="1" dirty="0">
                <a:solidFill>
                  <a:schemeClr val="accent6">
                    <a:lumMod val="50000"/>
                  </a:schemeClr>
                </a:solidFill>
                <a:latin typeface="Arial" panose="020B0604020202020204" pitchFamily="34" charset="0"/>
                <a:cs typeface="Arial" panose="020B0604020202020204" pitchFamily="34" charset="0"/>
              </a:rPr>
              <a:t>20%</a:t>
            </a:r>
          </a:p>
          <a:p>
            <a:pPr algn="ctr"/>
            <a:r>
              <a:rPr lang="it-IT" sz="1400" b="1" dirty="0">
                <a:solidFill>
                  <a:schemeClr val="accent6">
                    <a:lumMod val="50000"/>
                  </a:schemeClr>
                </a:solidFill>
                <a:latin typeface="Arial" panose="020B0604020202020204" pitchFamily="34" charset="0"/>
                <a:cs typeface="Arial" panose="020B0604020202020204" pitchFamily="34" charset="0"/>
              </a:rPr>
              <a:t>€ 47.587.500 </a:t>
            </a:r>
          </a:p>
        </p:txBody>
      </p:sp>
      <p:sp>
        <p:nvSpPr>
          <p:cNvPr id="4" name="CasellaDiTesto 3">
            <a:extLst>
              <a:ext uri="{FF2B5EF4-FFF2-40B4-BE49-F238E27FC236}">
                <a16:creationId xmlns:a16="http://schemas.microsoft.com/office/drawing/2014/main" id="{F43E6AF5-7EF6-39C3-6E81-3C9FBD3F9A41}"/>
              </a:ext>
            </a:extLst>
          </p:cNvPr>
          <p:cNvSpPr txBox="1"/>
          <p:nvPr/>
        </p:nvSpPr>
        <p:spPr>
          <a:xfrm>
            <a:off x="7790009" y="317615"/>
            <a:ext cx="4367048" cy="2108269"/>
          </a:xfrm>
          <a:prstGeom prst="rect">
            <a:avLst/>
          </a:prstGeom>
          <a:noFill/>
          <a:ln>
            <a:noFill/>
          </a:ln>
        </p:spPr>
        <p:txBody>
          <a:bodyPr wrap="square" rtlCol="0">
            <a:spAutoFit/>
          </a:bodyPr>
          <a:lstStyle/>
          <a:p>
            <a:pPr algn="ctr"/>
            <a:r>
              <a:rPr lang="it-IT" sz="2400" b="1" dirty="0">
                <a:solidFill>
                  <a:schemeClr val="accent6">
                    <a:lumMod val="50000"/>
                  </a:schemeClr>
                </a:solidFill>
                <a:latin typeface="Arial" panose="020B0604020202020204" pitchFamily="34" charset="0"/>
                <a:cs typeface="Arial" panose="020B0604020202020204" pitchFamily="34" charset="0"/>
              </a:rPr>
              <a:t>1.1</a:t>
            </a:r>
          </a:p>
          <a:p>
            <a:pPr algn="ctr"/>
            <a:r>
              <a:rPr lang="it-IT" sz="2400" b="1" dirty="0">
                <a:solidFill>
                  <a:srgbClr val="FFC000"/>
                </a:solidFill>
                <a:latin typeface="Arial" panose="020B0604020202020204" pitchFamily="34" charset="0"/>
                <a:cs typeface="Arial" panose="020B0604020202020204" pitchFamily="34" charset="0"/>
              </a:rPr>
              <a:t>Ricerca e innovazione</a:t>
            </a:r>
          </a:p>
          <a:p>
            <a:pPr algn="ctr"/>
            <a:r>
              <a:rPr lang="it-IT" sz="2400" b="1" i="1" dirty="0">
                <a:solidFill>
                  <a:srgbClr val="FFC000"/>
                </a:solidFill>
                <a:latin typeface="Arial" panose="020B0604020202020204" pitchFamily="34" charset="0"/>
                <a:cs typeface="Arial" panose="020B0604020202020204" pitchFamily="34" charset="0"/>
              </a:rPr>
              <a:t>Forschung und </a:t>
            </a:r>
            <a:r>
              <a:rPr lang="it-IT" sz="2400" b="1" i="1" dirty="0" err="1">
                <a:solidFill>
                  <a:srgbClr val="FFC000"/>
                </a:solidFill>
                <a:latin typeface="Arial" panose="020B0604020202020204" pitchFamily="34" charset="0"/>
                <a:cs typeface="Arial" panose="020B0604020202020204" pitchFamily="34" charset="0"/>
              </a:rPr>
              <a:t>Entwicklung</a:t>
            </a:r>
            <a:endParaRPr lang="it-IT" sz="2400" b="1" i="1" dirty="0">
              <a:solidFill>
                <a:srgbClr val="FFC000"/>
              </a:solidFill>
              <a:latin typeface="Arial" panose="020B0604020202020204" pitchFamily="34" charset="0"/>
              <a:cs typeface="Arial" panose="020B0604020202020204" pitchFamily="34" charset="0"/>
            </a:endParaRPr>
          </a:p>
          <a:p>
            <a:pPr algn="ctr"/>
            <a:r>
              <a:rPr lang="it-IT" sz="2400" b="1" dirty="0">
                <a:solidFill>
                  <a:schemeClr val="accent6">
                    <a:lumMod val="50000"/>
                  </a:schemeClr>
                </a:solidFill>
                <a:latin typeface="Arial" panose="020B0604020202020204" pitchFamily="34" charset="0"/>
                <a:cs typeface="Arial" panose="020B0604020202020204" pitchFamily="34" charset="0"/>
              </a:rPr>
              <a:t>25%</a:t>
            </a:r>
          </a:p>
          <a:p>
            <a:pPr algn="ctr"/>
            <a:r>
              <a:rPr lang="it-IT" sz="2400" b="1" dirty="0">
                <a:solidFill>
                  <a:schemeClr val="accent6">
                    <a:lumMod val="50000"/>
                  </a:schemeClr>
                </a:solidFill>
                <a:latin typeface="Arial" panose="020B0604020202020204" pitchFamily="34" charset="0"/>
                <a:cs typeface="Arial" panose="020B0604020202020204" pitchFamily="34" charset="0"/>
              </a:rPr>
              <a:t>€ 59.484.375 </a:t>
            </a:r>
          </a:p>
          <a:p>
            <a:pPr algn="just"/>
            <a:endParaRPr lang="it-IT" sz="1100" b="1" dirty="0">
              <a:solidFill>
                <a:schemeClr val="accent6">
                  <a:lumMod val="50000"/>
                </a:schemeClr>
              </a:solidFill>
              <a:latin typeface="Arial" panose="020B0604020202020204" pitchFamily="34" charset="0"/>
              <a:cs typeface="Arial" panose="020B0604020202020204" pitchFamily="34" charset="0"/>
            </a:endParaRPr>
          </a:p>
        </p:txBody>
      </p:sp>
      <p:sp>
        <p:nvSpPr>
          <p:cNvPr id="6" name="CasellaDiTesto 5">
            <a:extLst>
              <a:ext uri="{FF2B5EF4-FFF2-40B4-BE49-F238E27FC236}">
                <a16:creationId xmlns:a16="http://schemas.microsoft.com/office/drawing/2014/main" id="{A771E0B0-DCB7-60FA-B565-6D04A4C61031}"/>
              </a:ext>
            </a:extLst>
          </p:cNvPr>
          <p:cNvSpPr txBox="1"/>
          <p:nvPr/>
        </p:nvSpPr>
        <p:spPr>
          <a:xfrm>
            <a:off x="8307820" y="3311379"/>
            <a:ext cx="2177766" cy="1169551"/>
          </a:xfrm>
          <a:prstGeom prst="rect">
            <a:avLst/>
          </a:prstGeom>
          <a:noFill/>
        </p:spPr>
        <p:txBody>
          <a:bodyPr wrap="square" rtlCol="0">
            <a:spAutoFit/>
          </a:bodyPr>
          <a:lstStyle/>
          <a:p>
            <a:pPr algn="ctr"/>
            <a:r>
              <a:rPr lang="it-IT" sz="1400" b="1" dirty="0">
                <a:solidFill>
                  <a:schemeClr val="accent6">
                    <a:lumMod val="50000"/>
                  </a:schemeClr>
                </a:solidFill>
                <a:latin typeface="Arial" panose="020B0604020202020204" pitchFamily="34" charset="0"/>
                <a:cs typeface="Arial" panose="020B0604020202020204" pitchFamily="34" charset="0"/>
              </a:rPr>
              <a:t>1.2</a:t>
            </a:r>
          </a:p>
          <a:p>
            <a:pPr algn="ctr"/>
            <a:r>
              <a:rPr lang="it-IT" sz="1400" b="1" dirty="0">
                <a:solidFill>
                  <a:srgbClr val="FA7816"/>
                </a:solidFill>
                <a:latin typeface="Arial" panose="020B0604020202020204" pitchFamily="34" charset="0"/>
                <a:cs typeface="Arial" panose="020B0604020202020204" pitchFamily="34" charset="0"/>
              </a:rPr>
              <a:t>Digitalizzazione</a:t>
            </a:r>
          </a:p>
          <a:p>
            <a:pPr algn="ctr"/>
            <a:r>
              <a:rPr lang="it-IT" sz="1400" b="1" i="1" dirty="0" err="1">
                <a:solidFill>
                  <a:srgbClr val="FA7816"/>
                </a:solidFill>
                <a:latin typeface="Arial" panose="020B0604020202020204" pitchFamily="34" charset="0"/>
                <a:cs typeface="Arial" panose="020B0604020202020204" pitchFamily="34" charset="0"/>
              </a:rPr>
              <a:t>Digitalisierung</a:t>
            </a:r>
            <a:endParaRPr lang="it-IT" sz="1400" b="1" i="1" dirty="0">
              <a:solidFill>
                <a:srgbClr val="FA7816"/>
              </a:solidFill>
              <a:latin typeface="Arial" panose="020B0604020202020204" pitchFamily="34" charset="0"/>
              <a:cs typeface="Arial" panose="020B0604020202020204" pitchFamily="34" charset="0"/>
            </a:endParaRPr>
          </a:p>
          <a:p>
            <a:pPr algn="ctr"/>
            <a:r>
              <a:rPr lang="it-IT" sz="1400" b="1" dirty="0">
                <a:solidFill>
                  <a:schemeClr val="accent6">
                    <a:lumMod val="50000"/>
                  </a:schemeClr>
                </a:solidFill>
                <a:latin typeface="Arial" panose="020B0604020202020204" pitchFamily="34" charset="0"/>
                <a:cs typeface="Arial" panose="020B0604020202020204" pitchFamily="34" charset="0"/>
              </a:rPr>
              <a:t>15%</a:t>
            </a:r>
          </a:p>
          <a:p>
            <a:pPr algn="ctr"/>
            <a:r>
              <a:rPr lang="it-IT" sz="1400" b="1" dirty="0">
                <a:solidFill>
                  <a:schemeClr val="accent6">
                    <a:lumMod val="50000"/>
                  </a:schemeClr>
                </a:solidFill>
                <a:latin typeface="Arial" panose="020B0604020202020204" pitchFamily="34" charset="0"/>
                <a:cs typeface="Arial" panose="020B0604020202020204" pitchFamily="34" charset="0"/>
              </a:rPr>
              <a:t>€ 35.690.625   </a:t>
            </a:r>
          </a:p>
        </p:txBody>
      </p:sp>
      <p:sp>
        <p:nvSpPr>
          <p:cNvPr id="7" name="CasellaDiTesto 6">
            <a:extLst>
              <a:ext uri="{FF2B5EF4-FFF2-40B4-BE49-F238E27FC236}">
                <a16:creationId xmlns:a16="http://schemas.microsoft.com/office/drawing/2014/main" id="{D0C72232-1BA9-449C-0FC5-3E12FD3756BB}"/>
              </a:ext>
            </a:extLst>
          </p:cNvPr>
          <p:cNvSpPr txBox="1"/>
          <p:nvPr/>
        </p:nvSpPr>
        <p:spPr>
          <a:xfrm>
            <a:off x="6128608" y="4470415"/>
            <a:ext cx="2306526" cy="1169551"/>
          </a:xfrm>
          <a:prstGeom prst="rect">
            <a:avLst/>
          </a:prstGeom>
          <a:noFill/>
        </p:spPr>
        <p:txBody>
          <a:bodyPr wrap="square" rtlCol="0">
            <a:spAutoFit/>
          </a:bodyPr>
          <a:lstStyle/>
          <a:p>
            <a:pPr algn="ctr"/>
            <a:r>
              <a:rPr lang="it-IT" sz="1400" b="1" dirty="0">
                <a:solidFill>
                  <a:schemeClr val="accent6">
                    <a:lumMod val="50000"/>
                  </a:schemeClr>
                </a:solidFill>
                <a:latin typeface="Arial" panose="020B0604020202020204" pitchFamily="34" charset="0"/>
                <a:cs typeface="Arial" panose="020B0604020202020204" pitchFamily="34" charset="0"/>
              </a:rPr>
              <a:t>2.1</a:t>
            </a:r>
          </a:p>
          <a:p>
            <a:pPr algn="ctr"/>
            <a:r>
              <a:rPr lang="it-IT" sz="1400" b="1" dirty="0">
                <a:solidFill>
                  <a:srgbClr val="70AD47"/>
                </a:solidFill>
                <a:latin typeface="Arial" panose="020B0604020202020204" pitchFamily="34" charset="0"/>
                <a:cs typeface="Arial" panose="020B0604020202020204" pitchFamily="34" charset="0"/>
              </a:rPr>
              <a:t>Efficienza energetica</a:t>
            </a:r>
          </a:p>
          <a:p>
            <a:pPr algn="ctr"/>
            <a:r>
              <a:rPr lang="it-IT" sz="1400" b="1" i="1" dirty="0" err="1">
                <a:solidFill>
                  <a:srgbClr val="70AD47"/>
                </a:solidFill>
                <a:latin typeface="Arial" panose="020B0604020202020204" pitchFamily="34" charset="0"/>
                <a:cs typeface="Arial" panose="020B0604020202020204" pitchFamily="34" charset="0"/>
              </a:rPr>
              <a:t>Energieeffizienz</a:t>
            </a:r>
            <a:endParaRPr lang="it-IT" sz="1400" b="1" i="1" dirty="0">
              <a:solidFill>
                <a:srgbClr val="70AD47"/>
              </a:solidFill>
              <a:latin typeface="Arial" panose="020B0604020202020204" pitchFamily="34" charset="0"/>
              <a:cs typeface="Arial" panose="020B0604020202020204" pitchFamily="34" charset="0"/>
            </a:endParaRPr>
          </a:p>
          <a:p>
            <a:pPr algn="ctr"/>
            <a:r>
              <a:rPr lang="it-IT" sz="1400" b="1" dirty="0">
                <a:solidFill>
                  <a:schemeClr val="accent6">
                    <a:lumMod val="50000"/>
                  </a:schemeClr>
                </a:solidFill>
                <a:latin typeface="Arial" panose="020B0604020202020204" pitchFamily="34" charset="0"/>
                <a:cs typeface="Arial" panose="020B0604020202020204" pitchFamily="34" charset="0"/>
              </a:rPr>
              <a:t>20%</a:t>
            </a:r>
          </a:p>
          <a:p>
            <a:pPr algn="ctr"/>
            <a:r>
              <a:rPr lang="it-IT" sz="1400" b="1" dirty="0">
                <a:solidFill>
                  <a:schemeClr val="accent6">
                    <a:lumMod val="50000"/>
                  </a:schemeClr>
                </a:solidFill>
                <a:latin typeface="Arial" panose="020B0604020202020204" pitchFamily="34" charset="0"/>
                <a:cs typeface="Arial" panose="020B0604020202020204" pitchFamily="34" charset="0"/>
              </a:rPr>
              <a:t>€ 47.587.500    </a:t>
            </a:r>
          </a:p>
        </p:txBody>
      </p:sp>
      <p:sp>
        <p:nvSpPr>
          <p:cNvPr id="8" name="CasellaDiTesto 7">
            <a:extLst>
              <a:ext uri="{FF2B5EF4-FFF2-40B4-BE49-F238E27FC236}">
                <a16:creationId xmlns:a16="http://schemas.microsoft.com/office/drawing/2014/main" id="{E8802F2D-08D4-9E17-0B15-444712D0EB07}"/>
              </a:ext>
            </a:extLst>
          </p:cNvPr>
          <p:cNvSpPr txBox="1"/>
          <p:nvPr/>
        </p:nvSpPr>
        <p:spPr>
          <a:xfrm>
            <a:off x="3992711" y="2901705"/>
            <a:ext cx="1936482" cy="1384995"/>
          </a:xfrm>
          <a:prstGeom prst="rect">
            <a:avLst/>
          </a:prstGeom>
          <a:noFill/>
        </p:spPr>
        <p:txBody>
          <a:bodyPr wrap="square" rtlCol="0">
            <a:spAutoFit/>
          </a:bodyPr>
          <a:lstStyle/>
          <a:p>
            <a:pPr algn="ctr"/>
            <a:r>
              <a:rPr lang="it-IT" sz="1400" b="1" dirty="0">
                <a:solidFill>
                  <a:schemeClr val="accent6">
                    <a:lumMod val="50000"/>
                  </a:schemeClr>
                </a:solidFill>
                <a:latin typeface="Arial" panose="020B0604020202020204" pitchFamily="34" charset="0"/>
                <a:cs typeface="Arial" panose="020B0604020202020204" pitchFamily="34" charset="0"/>
              </a:rPr>
              <a:t>2.4 </a:t>
            </a:r>
          </a:p>
          <a:p>
            <a:pPr algn="ctr"/>
            <a:r>
              <a:rPr lang="it-IT" sz="1400" b="1" dirty="0">
                <a:solidFill>
                  <a:schemeClr val="accent1">
                    <a:lumMod val="75000"/>
                  </a:schemeClr>
                </a:solidFill>
                <a:latin typeface="Arial" panose="020B0604020202020204" pitchFamily="34" charset="0"/>
                <a:cs typeface="Arial" panose="020B0604020202020204" pitchFamily="34" charset="0"/>
              </a:rPr>
              <a:t>Prevenzione dei rischi</a:t>
            </a:r>
          </a:p>
          <a:p>
            <a:pPr algn="ctr"/>
            <a:r>
              <a:rPr lang="it-IT" sz="1400" b="1" i="1" dirty="0" err="1">
                <a:solidFill>
                  <a:schemeClr val="accent1">
                    <a:lumMod val="75000"/>
                  </a:schemeClr>
                </a:solidFill>
                <a:latin typeface="Arial" panose="020B0604020202020204" pitchFamily="34" charset="0"/>
                <a:cs typeface="Arial" panose="020B0604020202020204" pitchFamily="34" charset="0"/>
              </a:rPr>
              <a:t>Risikoprävention</a:t>
            </a:r>
            <a:endParaRPr lang="it-IT" sz="1400" b="1" i="1" dirty="0">
              <a:solidFill>
                <a:schemeClr val="accent1">
                  <a:lumMod val="75000"/>
                </a:schemeClr>
              </a:solidFill>
              <a:latin typeface="Arial" panose="020B0604020202020204" pitchFamily="34" charset="0"/>
              <a:cs typeface="Arial" panose="020B0604020202020204" pitchFamily="34" charset="0"/>
            </a:endParaRPr>
          </a:p>
          <a:p>
            <a:pPr algn="ctr"/>
            <a:r>
              <a:rPr lang="it-IT" sz="1400" b="1" dirty="0">
                <a:solidFill>
                  <a:schemeClr val="accent6">
                    <a:lumMod val="50000"/>
                  </a:schemeClr>
                </a:solidFill>
                <a:latin typeface="Arial" panose="020B0604020202020204" pitchFamily="34" charset="0"/>
                <a:cs typeface="Arial" panose="020B0604020202020204" pitchFamily="34" charset="0"/>
              </a:rPr>
              <a:t>20%</a:t>
            </a:r>
          </a:p>
          <a:p>
            <a:pPr algn="ctr"/>
            <a:r>
              <a:rPr lang="it-IT" sz="1400" b="1" dirty="0">
                <a:solidFill>
                  <a:schemeClr val="accent6">
                    <a:lumMod val="50000"/>
                  </a:schemeClr>
                </a:solidFill>
                <a:latin typeface="Arial" panose="020B0604020202020204" pitchFamily="34" charset="0"/>
                <a:cs typeface="Arial" panose="020B0604020202020204" pitchFamily="34" charset="0"/>
              </a:rPr>
              <a:t>€ 47.587.500     </a:t>
            </a:r>
          </a:p>
        </p:txBody>
      </p:sp>
      <p:sp>
        <p:nvSpPr>
          <p:cNvPr id="11" name="Textfeld 10">
            <a:extLst>
              <a:ext uri="{FF2B5EF4-FFF2-40B4-BE49-F238E27FC236}">
                <a16:creationId xmlns:a16="http://schemas.microsoft.com/office/drawing/2014/main" id="{5DE68807-0659-49AE-AD9C-313BDCCBBB92}"/>
              </a:ext>
            </a:extLst>
          </p:cNvPr>
          <p:cNvSpPr txBox="1"/>
          <p:nvPr/>
        </p:nvSpPr>
        <p:spPr>
          <a:xfrm>
            <a:off x="557422" y="3195040"/>
            <a:ext cx="3448635" cy="1915909"/>
          </a:xfrm>
          <a:prstGeom prst="rect">
            <a:avLst/>
          </a:prstGeom>
          <a:noFill/>
        </p:spPr>
        <p:txBody>
          <a:bodyPr wrap="square">
            <a:spAutoFit/>
          </a:bodyPr>
          <a:lstStyle/>
          <a:p>
            <a:pPr algn="ctr" rtl="0"/>
            <a:r>
              <a:rPr lang="it-IT" sz="2400" b="1" dirty="0">
                <a:solidFill>
                  <a:schemeClr val="accent6">
                    <a:lumMod val="50000"/>
                  </a:schemeClr>
                </a:solidFill>
                <a:latin typeface="Arial" panose="020B0604020202020204" pitchFamily="34" charset="0"/>
                <a:cs typeface="Arial" panose="020B0604020202020204" pitchFamily="34" charset="0"/>
              </a:rPr>
              <a:t>Totale piano finanziario:</a:t>
            </a:r>
          </a:p>
          <a:p>
            <a:pPr algn="ctr"/>
            <a:r>
              <a:rPr lang="it-IT" sz="2400" b="1" i="1" dirty="0" err="1">
                <a:solidFill>
                  <a:schemeClr val="accent6"/>
                </a:solidFill>
                <a:latin typeface="Arial" panose="020B0604020202020204" pitchFamily="34" charset="0"/>
                <a:cs typeface="Arial" panose="020B0604020202020204" pitchFamily="34" charset="0"/>
              </a:rPr>
              <a:t>Finanzplan</a:t>
            </a:r>
            <a:r>
              <a:rPr lang="it-IT" sz="2400" b="1" i="1" dirty="0">
                <a:solidFill>
                  <a:schemeClr val="accent6"/>
                </a:solidFill>
                <a:latin typeface="Arial" panose="020B0604020202020204" pitchFamily="34" charset="0"/>
                <a:cs typeface="Arial" panose="020B0604020202020204" pitchFamily="34" charset="0"/>
              </a:rPr>
              <a:t> </a:t>
            </a:r>
            <a:r>
              <a:rPr lang="it-IT" sz="2400" b="1" i="1" dirty="0" err="1">
                <a:solidFill>
                  <a:schemeClr val="accent6"/>
                </a:solidFill>
                <a:latin typeface="Arial" panose="020B0604020202020204" pitchFamily="34" charset="0"/>
                <a:cs typeface="Arial" panose="020B0604020202020204" pitchFamily="34" charset="0"/>
              </a:rPr>
              <a:t>gesamt</a:t>
            </a:r>
            <a:r>
              <a:rPr lang="it-IT" sz="2400" b="1" i="1" dirty="0">
                <a:solidFill>
                  <a:schemeClr val="accent6"/>
                </a:solidFill>
                <a:latin typeface="Arial" panose="020B0604020202020204" pitchFamily="34" charset="0"/>
                <a:cs typeface="Arial" panose="020B0604020202020204" pitchFamily="34" charset="0"/>
              </a:rPr>
              <a:t>:</a:t>
            </a:r>
          </a:p>
          <a:p>
            <a:pPr algn="ctr"/>
            <a:endParaRPr lang="it-IT" sz="1050" b="1" i="1" dirty="0">
              <a:solidFill>
                <a:schemeClr val="accent6"/>
              </a:solidFill>
              <a:latin typeface="Arial" panose="020B0604020202020204" pitchFamily="34" charset="0"/>
              <a:cs typeface="Arial" panose="020B0604020202020204" pitchFamily="34" charset="0"/>
            </a:endParaRPr>
          </a:p>
          <a:p>
            <a:pPr algn="ctr" rtl="0"/>
            <a:r>
              <a:rPr lang="it-IT" sz="3600" b="1" dirty="0">
                <a:solidFill>
                  <a:schemeClr val="accent6">
                    <a:lumMod val="50000"/>
                  </a:schemeClr>
                </a:solidFill>
                <a:latin typeface="Arial" panose="020B0604020202020204" pitchFamily="34" charset="0"/>
                <a:cs typeface="Arial" panose="020B0604020202020204" pitchFamily="34" charset="0"/>
              </a:rPr>
              <a:t>246,5 Mio Euro</a:t>
            </a:r>
          </a:p>
        </p:txBody>
      </p:sp>
    </p:spTree>
    <p:extLst>
      <p:ext uri="{BB962C8B-B14F-4D97-AF65-F5344CB8AC3E}">
        <p14:creationId xmlns:p14="http://schemas.microsoft.com/office/powerpoint/2010/main" val="1031721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Textfeld 1">
            <a:extLst>
              <a:ext uri="{FF2B5EF4-FFF2-40B4-BE49-F238E27FC236}">
                <a16:creationId xmlns:a16="http://schemas.microsoft.com/office/drawing/2014/main" id="{DB70195C-0C6C-4CC7-B4F7-09533B079217}"/>
              </a:ext>
            </a:extLst>
          </p:cNvPr>
          <p:cNvSpPr txBox="1">
            <a:spLocks noChangeArrowheads="1"/>
          </p:cNvSpPr>
          <p:nvPr/>
        </p:nvSpPr>
        <p:spPr bwMode="auto">
          <a:xfrm>
            <a:off x="1109715" y="173329"/>
            <a:ext cx="10326030" cy="1077218"/>
          </a:xfrm>
          <a:prstGeom prst="rect">
            <a:avLst/>
          </a:prstGeom>
          <a:noFill/>
          <a:ln w="19050">
            <a:noFill/>
            <a:miter lim="800000"/>
            <a:headEnd/>
            <a:tailEnd/>
          </a:ln>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Arial" panose="020B0604020202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Arial" panose="020B0604020202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Arial" panose="020B0604020202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Arial" panose="020B0604020202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Arial" panose="020B0604020202020204" pitchFamily="34" charset="0"/>
              </a:defRPr>
            </a:lvl9pPr>
          </a:lstStyle>
          <a:p>
            <a:pPr algn="ctr">
              <a:spcBef>
                <a:spcPct val="0"/>
              </a:spcBef>
              <a:buClrTx/>
              <a:buSzTx/>
              <a:buNone/>
            </a:pPr>
            <a:r>
              <a:rPr lang="it-IT" altLang="it-IT" sz="3200" b="1" dirty="0">
                <a:solidFill>
                  <a:schemeClr val="accent6"/>
                </a:solidFill>
                <a:cs typeface="Arial" panose="020B0604020202020204" pitchFamily="34" charset="0"/>
              </a:rPr>
              <a:t>Azioni promosse dal bando</a:t>
            </a:r>
          </a:p>
          <a:p>
            <a:pPr algn="ctr" eaLnBrk="1" hangingPunct="1">
              <a:spcBef>
                <a:spcPct val="0"/>
              </a:spcBef>
              <a:buClrTx/>
              <a:buSzTx/>
              <a:buFontTx/>
              <a:buNone/>
            </a:pPr>
            <a:r>
              <a:rPr lang="it-IT" altLang="it-IT" sz="3200" b="1" i="1" dirty="0" err="1">
                <a:solidFill>
                  <a:schemeClr val="accent6"/>
                </a:solidFill>
                <a:cs typeface="Arial" panose="020B0604020202020204" pitchFamily="34" charset="0"/>
              </a:rPr>
              <a:t>Geförderte</a:t>
            </a:r>
            <a:r>
              <a:rPr lang="it-IT" altLang="it-IT" sz="3200" b="1" i="1" dirty="0">
                <a:solidFill>
                  <a:schemeClr val="accent6"/>
                </a:solidFill>
                <a:cs typeface="Arial" panose="020B0604020202020204" pitchFamily="34" charset="0"/>
              </a:rPr>
              <a:t> </a:t>
            </a:r>
            <a:r>
              <a:rPr lang="it-IT" altLang="it-IT" sz="3200" b="1" i="1" dirty="0" err="1">
                <a:solidFill>
                  <a:schemeClr val="accent6"/>
                </a:solidFill>
                <a:cs typeface="Arial" panose="020B0604020202020204" pitchFamily="34" charset="0"/>
              </a:rPr>
              <a:t>Aktionen</a:t>
            </a:r>
            <a:r>
              <a:rPr lang="it-IT" altLang="it-IT" sz="3200" b="1" i="1" dirty="0">
                <a:solidFill>
                  <a:schemeClr val="accent6"/>
                </a:solidFill>
                <a:cs typeface="Arial" panose="020B0604020202020204" pitchFamily="34" charset="0"/>
              </a:rPr>
              <a:t> des </a:t>
            </a:r>
            <a:r>
              <a:rPr lang="it-IT" altLang="it-IT" sz="3200" b="1" i="1" dirty="0" err="1">
                <a:solidFill>
                  <a:schemeClr val="accent6"/>
                </a:solidFill>
                <a:cs typeface="Arial" panose="020B0604020202020204" pitchFamily="34" charset="0"/>
              </a:rPr>
              <a:t>Aufrufs</a:t>
            </a:r>
            <a:endParaRPr lang="it-IT" altLang="it-IT" sz="3200" b="1" i="1" dirty="0">
              <a:solidFill>
                <a:schemeClr val="accent6"/>
              </a:solidFill>
              <a:cs typeface="Arial" panose="020B0604020202020204" pitchFamily="34" charset="0"/>
            </a:endParaRPr>
          </a:p>
        </p:txBody>
      </p:sp>
      <p:sp>
        <p:nvSpPr>
          <p:cNvPr id="19" name="Rettangolo 18">
            <a:extLst>
              <a:ext uri="{FF2B5EF4-FFF2-40B4-BE49-F238E27FC236}">
                <a16:creationId xmlns:a16="http://schemas.microsoft.com/office/drawing/2014/main" id="{3BCA555E-1DEC-443B-954D-B1973E881A04}"/>
              </a:ext>
            </a:extLst>
          </p:cNvPr>
          <p:cNvSpPr/>
          <p:nvPr/>
        </p:nvSpPr>
        <p:spPr>
          <a:xfrm>
            <a:off x="337006" y="2122067"/>
            <a:ext cx="11595155" cy="1107996"/>
          </a:xfrm>
          <a:prstGeom prst="rect">
            <a:avLst/>
          </a:prstGeom>
          <a:solidFill>
            <a:schemeClr val="accent4">
              <a:lumMod val="20000"/>
              <a:lumOff val="80000"/>
            </a:schemeClr>
          </a:solidFill>
          <a:ln w="28575">
            <a:noFill/>
          </a:ln>
          <a:effectLst>
            <a:outerShdw blurRad="50800" dist="38100" dir="5400000" algn="t" rotWithShape="0">
              <a:prstClr val="black">
                <a:alpha val="40000"/>
              </a:prstClr>
            </a:outerShdw>
          </a:effectLst>
        </p:spPr>
        <p:txBody>
          <a:bodyPr wrap="square" anchor="ctr" anchorCtr="0">
            <a:spAutoFit/>
          </a:bodyPr>
          <a:lstStyle/>
          <a:p>
            <a:pPr algn="ctr"/>
            <a:r>
              <a:rPr lang="it-IT" sz="1600" b="1" dirty="0">
                <a:solidFill>
                  <a:schemeClr val="accent6">
                    <a:lumMod val="50000"/>
                  </a:schemeClr>
                </a:solidFill>
                <a:latin typeface="Arial" panose="020B0604020202020204" pitchFamily="34" charset="0"/>
                <a:cs typeface="Arial" panose="020B0604020202020204" pitchFamily="34" charset="0"/>
              </a:rPr>
              <a:t>Obiettivo specifico 1.1 – </a:t>
            </a:r>
            <a:r>
              <a:rPr lang="it-IT" sz="1600" b="1" i="1" dirty="0" err="1">
                <a:solidFill>
                  <a:schemeClr val="accent6">
                    <a:lumMod val="50000"/>
                  </a:schemeClr>
                </a:solidFill>
                <a:latin typeface="Arial" panose="020B0604020202020204" pitchFamily="34" charset="0"/>
                <a:cs typeface="Arial" panose="020B0604020202020204" pitchFamily="34" charset="0"/>
              </a:rPr>
              <a:t>Spezifisches</a:t>
            </a:r>
            <a:r>
              <a:rPr lang="it-IT" sz="1600" b="1" i="1" dirty="0">
                <a:solidFill>
                  <a:schemeClr val="accent6">
                    <a:lumMod val="50000"/>
                  </a:schemeClr>
                </a:solidFill>
                <a:latin typeface="Arial" panose="020B0604020202020204" pitchFamily="34" charset="0"/>
                <a:cs typeface="Arial" panose="020B0604020202020204" pitchFamily="34" charset="0"/>
              </a:rPr>
              <a:t> </a:t>
            </a:r>
            <a:r>
              <a:rPr lang="it-IT" sz="1600" b="1" i="1" dirty="0" err="1">
                <a:solidFill>
                  <a:schemeClr val="accent6">
                    <a:lumMod val="50000"/>
                  </a:schemeClr>
                </a:solidFill>
                <a:latin typeface="Arial" panose="020B0604020202020204" pitchFamily="34" charset="0"/>
                <a:cs typeface="Arial" panose="020B0604020202020204" pitchFamily="34" charset="0"/>
              </a:rPr>
              <a:t>Ziel</a:t>
            </a:r>
            <a:r>
              <a:rPr lang="it-IT" sz="1600" b="1" i="1" dirty="0">
                <a:solidFill>
                  <a:schemeClr val="accent6">
                    <a:lumMod val="50000"/>
                  </a:schemeClr>
                </a:solidFill>
                <a:latin typeface="Arial" panose="020B0604020202020204" pitchFamily="34" charset="0"/>
                <a:cs typeface="Arial" panose="020B0604020202020204" pitchFamily="34" charset="0"/>
              </a:rPr>
              <a:t> 1.1</a:t>
            </a:r>
          </a:p>
          <a:p>
            <a:pPr algn="ctr"/>
            <a:endParaRPr lang="it-IT" sz="900" b="1" i="1" dirty="0">
              <a:solidFill>
                <a:schemeClr val="accent6">
                  <a:lumMod val="50000"/>
                </a:schemeClr>
              </a:solidFill>
              <a:latin typeface="Arial" panose="020B0604020202020204" pitchFamily="34" charset="0"/>
              <a:cs typeface="Arial" panose="020B0604020202020204" pitchFamily="34" charset="0"/>
            </a:endParaRPr>
          </a:p>
          <a:p>
            <a:pPr algn="ctr"/>
            <a:r>
              <a:rPr lang="it-IT" sz="1600" dirty="0">
                <a:solidFill>
                  <a:schemeClr val="accent6">
                    <a:lumMod val="50000"/>
                  </a:schemeClr>
                </a:solidFill>
                <a:latin typeface="Arial" panose="020B0604020202020204" pitchFamily="34" charset="0"/>
                <a:cs typeface="Arial" panose="020B0604020202020204" pitchFamily="34" charset="0"/>
              </a:rPr>
              <a:t>Sviluppare e rafforzare le capacità di ricerca e di innovazione e l'introduzione di tecnologie avanzate</a:t>
            </a:r>
          </a:p>
          <a:p>
            <a:pPr algn="ctr"/>
            <a:endParaRPr lang="it-IT" sz="900" dirty="0">
              <a:solidFill>
                <a:schemeClr val="accent6">
                  <a:lumMod val="50000"/>
                </a:schemeClr>
              </a:solidFill>
              <a:latin typeface="Arial" panose="020B0604020202020204" pitchFamily="34" charset="0"/>
              <a:cs typeface="Arial" panose="020B0604020202020204" pitchFamily="34" charset="0"/>
            </a:endParaRPr>
          </a:p>
          <a:p>
            <a:pPr algn="ctr"/>
            <a:r>
              <a:rPr lang="it-IT" sz="1600" i="1" dirty="0" err="1">
                <a:solidFill>
                  <a:schemeClr val="accent6">
                    <a:lumMod val="50000"/>
                  </a:schemeClr>
                </a:solidFill>
                <a:latin typeface="Arial" panose="020B0604020202020204" pitchFamily="34" charset="0"/>
                <a:cs typeface="Arial" panose="020B0604020202020204" pitchFamily="34" charset="0"/>
              </a:rPr>
              <a:t>Entwicklung</a:t>
            </a:r>
            <a:r>
              <a:rPr lang="it-IT" sz="1600" i="1" dirty="0">
                <a:solidFill>
                  <a:schemeClr val="accent6">
                    <a:lumMod val="50000"/>
                  </a:schemeClr>
                </a:solidFill>
                <a:latin typeface="Arial" panose="020B0604020202020204" pitchFamily="34" charset="0"/>
                <a:cs typeface="Arial" panose="020B0604020202020204" pitchFamily="34" charset="0"/>
              </a:rPr>
              <a:t> und </a:t>
            </a:r>
            <a:r>
              <a:rPr lang="it-IT" sz="1600" i="1" dirty="0" err="1">
                <a:solidFill>
                  <a:schemeClr val="accent6">
                    <a:lumMod val="50000"/>
                  </a:schemeClr>
                </a:solidFill>
                <a:latin typeface="Arial" panose="020B0604020202020204" pitchFamily="34" charset="0"/>
                <a:cs typeface="Arial" panose="020B0604020202020204" pitchFamily="34" charset="0"/>
              </a:rPr>
              <a:t>Ausbau</a:t>
            </a:r>
            <a:r>
              <a:rPr lang="it-IT" sz="1600" i="1" dirty="0">
                <a:solidFill>
                  <a:schemeClr val="accent6">
                    <a:lumMod val="50000"/>
                  </a:schemeClr>
                </a:solidFill>
                <a:latin typeface="Arial" panose="020B0604020202020204" pitchFamily="34" charset="0"/>
                <a:cs typeface="Arial" panose="020B0604020202020204" pitchFamily="34" charset="0"/>
              </a:rPr>
              <a:t> </a:t>
            </a:r>
            <a:r>
              <a:rPr lang="it-IT" sz="1600" i="1" dirty="0" err="1">
                <a:solidFill>
                  <a:schemeClr val="accent6">
                    <a:lumMod val="50000"/>
                  </a:schemeClr>
                </a:solidFill>
                <a:latin typeface="Arial" panose="020B0604020202020204" pitchFamily="34" charset="0"/>
                <a:cs typeface="Arial" panose="020B0604020202020204" pitchFamily="34" charset="0"/>
              </a:rPr>
              <a:t>der</a:t>
            </a:r>
            <a:r>
              <a:rPr lang="it-IT" sz="1600" i="1" dirty="0">
                <a:solidFill>
                  <a:schemeClr val="accent6">
                    <a:lumMod val="50000"/>
                  </a:schemeClr>
                </a:solidFill>
                <a:latin typeface="Arial" panose="020B0604020202020204" pitchFamily="34" charset="0"/>
                <a:cs typeface="Arial" panose="020B0604020202020204" pitchFamily="34" charset="0"/>
              </a:rPr>
              <a:t> </a:t>
            </a:r>
            <a:r>
              <a:rPr lang="it-IT" sz="1600" i="1" dirty="0" err="1">
                <a:solidFill>
                  <a:schemeClr val="accent6">
                    <a:lumMod val="50000"/>
                  </a:schemeClr>
                </a:solidFill>
                <a:latin typeface="Arial" panose="020B0604020202020204" pitchFamily="34" charset="0"/>
                <a:cs typeface="Arial" panose="020B0604020202020204" pitchFamily="34" charset="0"/>
              </a:rPr>
              <a:t>Forschungs</a:t>
            </a:r>
            <a:r>
              <a:rPr lang="it-IT" sz="1600" i="1" dirty="0">
                <a:solidFill>
                  <a:schemeClr val="accent6">
                    <a:lumMod val="50000"/>
                  </a:schemeClr>
                </a:solidFill>
                <a:latin typeface="Arial" panose="020B0604020202020204" pitchFamily="34" charset="0"/>
                <a:cs typeface="Arial" panose="020B0604020202020204" pitchFamily="34" charset="0"/>
              </a:rPr>
              <a:t>- und </a:t>
            </a:r>
            <a:r>
              <a:rPr lang="it-IT" sz="1600" i="1" dirty="0" err="1">
                <a:solidFill>
                  <a:schemeClr val="accent6">
                    <a:lumMod val="50000"/>
                  </a:schemeClr>
                </a:solidFill>
                <a:latin typeface="Arial" panose="020B0604020202020204" pitchFamily="34" charset="0"/>
                <a:cs typeface="Arial" panose="020B0604020202020204" pitchFamily="34" charset="0"/>
              </a:rPr>
              <a:t>Innovationskapazitäten</a:t>
            </a:r>
            <a:r>
              <a:rPr lang="it-IT" sz="1600" i="1" dirty="0">
                <a:solidFill>
                  <a:schemeClr val="accent6">
                    <a:lumMod val="50000"/>
                  </a:schemeClr>
                </a:solidFill>
                <a:latin typeface="Arial" panose="020B0604020202020204" pitchFamily="34" charset="0"/>
                <a:cs typeface="Arial" panose="020B0604020202020204" pitchFamily="34" charset="0"/>
              </a:rPr>
              <a:t> und </a:t>
            </a:r>
            <a:r>
              <a:rPr lang="it-IT" sz="1600" i="1" dirty="0" err="1">
                <a:solidFill>
                  <a:schemeClr val="accent6">
                    <a:lumMod val="50000"/>
                  </a:schemeClr>
                </a:solidFill>
                <a:latin typeface="Arial" panose="020B0604020202020204" pitchFamily="34" charset="0"/>
                <a:cs typeface="Arial" panose="020B0604020202020204" pitchFamily="34" charset="0"/>
              </a:rPr>
              <a:t>der</a:t>
            </a:r>
            <a:r>
              <a:rPr lang="it-IT" sz="1600" i="1" dirty="0">
                <a:solidFill>
                  <a:schemeClr val="accent6">
                    <a:lumMod val="50000"/>
                  </a:schemeClr>
                </a:solidFill>
                <a:latin typeface="Arial" panose="020B0604020202020204" pitchFamily="34" charset="0"/>
                <a:cs typeface="Arial" panose="020B0604020202020204" pitchFamily="34" charset="0"/>
              </a:rPr>
              <a:t> </a:t>
            </a:r>
            <a:r>
              <a:rPr lang="it-IT" sz="1600" i="1" dirty="0" err="1">
                <a:solidFill>
                  <a:schemeClr val="accent6">
                    <a:lumMod val="50000"/>
                  </a:schemeClr>
                </a:solidFill>
                <a:latin typeface="Arial" panose="020B0604020202020204" pitchFamily="34" charset="0"/>
                <a:cs typeface="Arial" panose="020B0604020202020204" pitchFamily="34" charset="0"/>
              </a:rPr>
              <a:t>Einführung</a:t>
            </a:r>
            <a:r>
              <a:rPr lang="it-IT" sz="1600" i="1" dirty="0">
                <a:solidFill>
                  <a:schemeClr val="accent6">
                    <a:lumMod val="50000"/>
                  </a:schemeClr>
                </a:solidFill>
                <a:latin typeface="Arial" panose="020B0604020202020204" pitchFamily="34" charset="0"/>
                <a:cs typeface="Arial" panose="020B0604020202020204" pitchFamily="34" charset="0"/>
              </a:rPr>
              <a:t> </a:t>
            </a:r>
            <a:r>
              <a:rPr lang="it-IT" sz="1600" i="1" dirty="0" err="1">
                <a:solidFill>
                  <a:schemeClr val="accent6">
                    <a:lumMod val="50000"/>
                  </a:schemeClr>
                </a:solidFill>
                <a:latin typeface="Arial" panose="020B0604020202020204" pitchFamily="34" charset="0"/>
                <a:cs typeface="Arial" panose="020B0604020202020204" pitchFamily="34" charset="0"/>
              </a:rPr>
              <a:t>fortschrittlicher</a:t>
            </a:r>
            <a:r>
              <a:rPr lang="it-IT" sz="1600" i="1" dirty="0">
                <a:solidFill>
                  <a:schemeClr val="accent6">
                    <a:lumMod val="50000"/>
                  </a:schemeClr>
                </a:solidFill>
                <a:latin typeface="Arial" panose="020B0604020202020204" pitchFamily="34" charset="0"/>
                <a:cs typeface="Arial" panose="020B0604020202020204" pitchFamily="34" charset="0"/>
              </a:rPr>
              <a:t> </a:t>
            </a:r>
            <a:r>
              <a:rPr lang="it-IT" sz="1600" i="1" dirty="0" err="1">
                <a:solidFill>
                  <a:schemeClr val="accent6">
                    <a:lumMod val="50000"/>
                  </a:schemeClr>
                </a:solidFill>
                <a:latin typeface="Arial" panose="020B0604020202020204" pitchFamily="34" charset="0"/>
                <a:cs typeface="Arial" panose="020B0604020202020204" pitchFamily="34" charset="0"/>
              </a:rPr>
              <a:t>Technologien</a:t>
            </a:r>
            <a:endParaRPr lang="it-IT" sz="1600" i="1" dirty="0">
              <a:solidFill>
                <a:schemeClr val="accent6">
                  <a:lumMod val="50000"/>
                </a:schemeClr>
              </a:solidFill>
              <a:latin typeface="Arial" panose="020B0604020202020204" pitchFamily="34" charset="0"/>
              <a:cs typeface="Arial" panose="020B0604020202020204" pitchFamily="34" charset="0"/>
            </a:endParaRPr>
          </a:p>
        </p:txBody>
      </p:sp>
      <p:sp>
        <p:nvSpPr>
          <p:cNvPr id="22" name="Rettangolo 21">
            <a:extLst>
              <a:ext uri="{FF2B5EF4-FFF2-40B4-BE49-F238E27FC236}">
                <a16:creationId xmlns:a16="http://schemas.microsoft.com/office/drawing/2014/main" id="{D9C9C54E-7F18-4F30-B4A1-B352F1AFF8C1}"/>
              </a:ext>
            </a:extLst>
          </p:cNvPr>
          <p:cNvSpPr/>
          <p:nvPr/>
        </p:nvSpPr>
        <p:spPr>
          <a:xfrm>
            <a:off x="254719" y="3452443"/>
            <a:ext cx="3464293" cy="2062103"/>
          </a:xfrm>
          <a:prstGeom prst="rect">
            <a:avLst/>
          </a:prstGeom>
          <a:solidFill>
            <a:schemeClr val="accent6">
              <a:lumMod val="40000"/>
              <a:lumOff val="60000"/>
            </a:schemeClr>
          </a:solidFill>
          <a:ln w="28575">
            <a:noFill/>
          </a:ln>
          <a:effectLst>
            <a:outerShdw blurRad="50800" dist="38100" dir="5400000" algn="t" rotWithShape="0">
              <a:prstClr val="black">
                <a:alpha val="40000"/>
              </a:prstClr>
            </a:outerShdw>
          </a:effectLst>
        </p:spPr>
        <p:txBody>
          <a:bodyPr wrap="square" anchor="ctr" anchorCtr="0">
            <a:spAutoFit/>
          </a:bodyPr>
          <a:lstStyle/>
          <a:p>
            <a:pPr algn="ctr"/>
            <a:r>
              <a:rPr lang="it-IT" sz="2400" b="1" dirty="0">
                <a:solidFill>
                  <a:schemeClr val="accent6">
                    <a:lumMod val="50000"/>
                  </a:schemeClr>
                </a:solidFill>
                <a:latin typeface="Arial" panose="020B0604020202020204" pitchFamily="34" charset="0"/>
                <a:cs typeface="Arial" panose="020B0604020202020204" pitchFamily="34" charset="0"/>
              </a:rPr>
              <a:t>AZIONE 1 – </a:t>
            </a:r>
            <a:r>
              <a:rPr lang="it-IT" sz="2400" b="1" i="1" dirty="0">
                <a:solidFill>
                  <a:schemeClr val="accent6">
                    <a:lumMod val="50000"/>
                  </a:schemeClr>
                </a:solidFill>
                <a:latin typeface="Arial" panose="020B0604020202020204" pitchFamily="34" charset="0"/>
                <a:cs typeface="Arial" panose="020B0604020202020204" pitchFamily="34" charset="0"/>
              </a:rPr>
              <a:t>AKTION 1</a:t>
            </a:r>
          </a:p>
          <a:p>
            <a:pPr algn="ctr"/>
            <a:endParaRPr lang="it-IT" sz="1000" b="1" i="1" dirty="0">
              <a:solidFill>
                <a:schemeClr val="accent6">
                  <a:lumMod val="50000"/>
                </a:schemeClr>
              </a:solidFill>
              <a:latin typeface="Arial" panose="020B0604020202020204" pitchFamily="34" charset="0"/>
              <a:cs typeface="Arial" panose="020B0604020202020204" pitchFamily="34" charset="0"/>
            </a:endParaRPr>
          </a:p>
          <a:p>
            <a:pPr algn="ctr"/>
            <a:r>
              <a:rPr lang="it-IT" sz="1400" b="0" i="0" dirty="0">
                <a:effectLst/>
                <a:latin typeface="Arial" panose="020B0604020202020204" pitchFamily="34" charset="0"/>
              </a:rPr>
              <a:t>Sostegno a </a:t>
            </a:r>
            <a:r>
              <a:rPr lang="it-IT" sz="1400" i="0" dirty="0">
                <a:effectLst/>
                <a:latin typeface="Arial" panose="020B0604020202020204" pitchFamily="34" charset="0"/>
              </a:rPr>
              <a:t>progetti di </a:t>
            </a:r>
            <a:r>
              <a:rPr lang="it-IT" sz="1400" b="1" i="0" dirty="0">
                <a:effectLst/>
                <a:latin typeface="Arial" panose="020B0604020202020204" pitchFamily="34" charset="0"/>
              </a:rPr>
              <a:t>ricerca, sviluppo e innovazione</a:t>
            </a:r>
            <a:endParaRPr lang="it-IT" sz="1400" b="1" dirty="0">
              <a:highlight>
                <a:srgbClr val="FFFF00"/>
              </a:highlight>
              <a:latin typeface="Arial" panose="020B0604020202020204" pitchFamily="34" charset="0"/>
            </a:endParaRPr>
          </a:p>
          <a:p>
            <a:pPr algn="ctr"/>
            <a:endParaRPr lang="it-IT" sz="2400" b="0" i="0" dirty="0">
              <a:effectLst/>
              <a:latin typeface="Arial" panose="020B0604020202020204" pitchFamily="34" charset="0"/>
            </a:endParaRPr>
          </a:p>
          <a:p>
            <a:pPr algn="ctr"/>
            <a:r>
              <a:rPr lang="it-IT" sz="1400" i="1" dirty="0" err="1">
                <a:latin typeface="Arial" panose="020B0604020202020204" pitchFamily="34" charset="0"/>
              </a:rPr>
              <a:t>Unterstützung</a:t>
            </a:r>
            <a:r>
              <a:rPr lang="it-IT" sz="1400" i="1" dirty="0">
                <a:latin typeface="Arial" panose="020B0604020202020204" pitchFamily="34" charset="0"/>
              </a:rPr>
              <a:t> für </a:t>
            </a:r>
            <a:r>
              <a:rPr lang="it-IT" sz="1400" i="1" dirty="0" err="1">
                <a:latin typeface="Arial" panose="020B0604020202020204" pitchFamily="34" charset="0"/>
              </a:rPr>
              <a:t>Projekte</a:t>
            </a:r>
            <a:r>
              <a:rPr lang="it-IT" sz="1400" i="1" dirty="0">
                <a:latin typeface="Arial" panose="020B0604020202020204" pitchFamily="34" charset="0"/>
              </a:rPr>
              <a:t> in </a:t>
            </a:r>
            <a:r>
              <a:rPr lang="it-IT" sz="1400" b="1" i="1" dirty="0">
                <a:latin typeface="Arial" panose="020B0604020202020204" pitchFamily="34" charset="0"/>
              </a:rPr>
              <a:t>Forschung, </a:t>
            </a:r>
            <a:r>
              <a:rPr lang="it-IT" sz="1400" b="1" i="1" dirty="0" err="1">
                <a:latin typeface="Arial" panose="020B0604020202020204" pitchFamily="34" charset="0"/>
              </a:rPr>
              <a:t>Entwicklung</a:t>
            </a:r>
            <a:r>
              <a:rPr lang="it-IT" sz="1400" b="1" i="1" dirty="0">
                <a:latin typeface="Arial" panose="020B0604020202020204" pitchFamily="34" charset="0"/>
              </a:rPr>
              <a:t> und Innovation</a:t>
            </a:r>
            <a:endParaRPr lang="it-IT" sz="1400" b="1" i="0" dirty="0">
              <a:effectLst/>
              <a:latin typeface="Arial" panose="020B0604020202020204" pitchFamily="34" charset="0"/>
            </a:endParaRPr>
          </a:p>
          <a:p>
            <a:pPr algn="just"/>
            <a:endParaRPr lang="it-IT" sz="1200" b="0" i="0" dirty="0">
              <a:effectLst/>
              <a:latin typeface="Arial" panose="020B0604020202020204" pitchFamily="34" charset="0"/>
            </a:endParaRPr>
          </a:p>
        </p:txBody>
      </p:sp>
      <p:sp>
        <p:nvSpPr>
          <p:cNvPr id="25" name="Callout con freccia in giù 1">
            <a:extLst>
              <a:ext uri="{FF2B5EF4-FFF2-40B4-BE49-F238E27FC236}">
                <a16:creationId xmlns:a16="http://schemas.microsoft.com/office/drawing/2014/main" id="{A0AD374C-893E-48DF-A651-C5C7741FCD85}"/>
              </a:ext>
            </a:extLst>
          </p:cNvPr>
          <p:cNvSpPr/>
          <p:nvPr/>
        </p:nvSpPr>
        <p:spPr>
          <a:xfrm>
            <a:off x="3594077" y="1299852"/>
            <a:ext cx="5003845" cy="720000"/>
          </a:xfrm>
          <a:prstGeom prst="rect">
            <a:avLst/>
          </a:prstGeom>
          <a:solidFill>
            <a:srgbClr val="FBBD36"/>
          </a:solidFill>
          <a:ln>
            <a:solidFill>
              <a:srgbClr val="FBBD36"/>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a:solidFill>
                  <a:schemeClr val="bg1"/>
                </a:solidFill>
                <a:latin typeface="Arial" panose="020B0604020202020204" pitchFamily="34" charset="0"/>
                <a:cs typeface="Arial" panose="020B0604020202020204" pitchFamily="34" charset="0"/>
              </a:rPr>
              <a:t>Priorità 1 – </a:t>
            </a:r>
            <a:r>
              <a:rPr lang="it-IT" sz="1400" b="1" i="1" err="1">
                <a:solidFill>
                  <a:schemeClr val="bg1"/>
                </a:solidFill>
                <a:latin typeface="Arial" panose="020B0604020202020204" pitchFamily="34" charset="0"/>
                <a:cs typeface="Arial" panose="020B0604020202020204" pitchFamily="34" charset="0"/>
              </a:rPr>
              <a:t>Priorität</a:t>
            </a:r>
            <a:r>
              <a:rPr lang="it-IT" sz="1400" b="1" i="1">
                <a:solidFill>
                  <a:schemeClr val="bg1"/>
                </a:solidFill>
                <a:latin typeface="Arial" panose="020B0604020202020204" pitchFamily="34" charset="0"/>
                <a:cs typeface="Arial" panose="020B0604020202020204" pitchFamily="34" charset="0"/>
              </a:rPr>
              <a:t> 1 </a:t>
            </a:r>
            <a:r>
              <a:rPr lang="it-IT" sz="1400" b="1">
                <a:solidFill>
                  <a:schemeClr val="bg1"/>
                </a:solidFill>
                <a:latin typeface="Arial" panose="020B0604020202020204" pitchFamily="34" charset="0"/>
                <a:cs typeface="Arial" panose="020B0604020202020204" pitchFamily="34" charset="0"/>
              </a:rPr>
              <a:t>– Smart</a:t>
            </a:r>
          </a:p>
          <a:p>
            <a:pPr algn="ctr"/>
            <a:r>
              <a:rPr lang="it-IT" sz="1400" b="1">
                <a:solidFill>
                  <a:schemeClr val="bg1"/>
                </a:solidFill>
                <a:latin typeface="Arial" panose="020B0604020202020204" pitchFamily="34" charset="0"/>
                <a:cs typeface="Arial" panose="020B0604020202020204" pitchFamily="34" charset="0"/>
              </a:rPr>
              <a:t>Promuovere il cambiamento tecnologico</a:t>
            </a:r>
          </a:p>
          <a:p>
            <a:pPr algn="ctr"/>
            <a:r>
              <a:rPr lang="it-IT" sz="1400" b="1" i="1" err="1">
                <a:solidFill>
                  <a:schemeClr val="bg1"/>
                </a:solidFill>
                <a:latin typeface="Arial" panose="020B0604020202020204" pitchFamily="34" charset="0"/>
                <a:cs typeface="Arial" panose="020B0604020202020204" pitchFamily="34" charset="0"/>
              </a:rPr>
              <a:t>Den</a:t>
            </a:r>
            <a:r>
              <a:rPr lang="it-IT" sz="1400" b="1" i="1">
                <a:solidFill>
                  <a:schemeClr val="bg1"/>
                </a:solidFill>
                <a:latin typeface="Arial" panose="020B0604020202020204" pitchFamily="34" charset="0"/>
                <a:cs typeface="Arial" panose="020B0604020202020204" pitchFamily="34" charset="0"/>
              </a:rPr>
              <a:t> </a:t>
            </a:r>
            <a:r>
              <a:rPr lang="it-IT" sz="1400" b="1" i="1" err="1">
                <a:solidFill>
                  <a:schemeClr val="bg1"/>
                </a:solidFill>
                <a:latin typeface="Arial" panose="020B0604020202020204" pitchFamily="34" charset="0"/>
                <a:cs typeface="Arial" panose="020B0604020202020204" pitchFamily="34" charset="0"/>
              </a:rPr>
              <a:t>Technologiewandel</a:t>
            </a:r>
            <a:r>
              <a:rPr lang="it-IT" sz="1400" b="1" i="1">
                <a:solidFill>
                  <a:schemeClr val="bg1"/>
                </a:solidFill>
                <a:latin typeface="Arial" panose="020B0604020202020204" pitchFamily="34" charset="0"/>
                <a:cs typeface="Arial" panose="020B0604020202020204" pitchFamily="34" charset="0"/>
              </a:rPr>
              <a:t> </a:t>
            </a:r>
            <a:r>
              <a:rPr lang="it-IT" sz="1400" b="1" i="1" err="1">
                <a:solidFill>
                  <a:schemeClr val="bg1"/>
                </a:solidFill>
                <a:latin typeface="Arial" panose="020B0604020202020204" pitchFamily="34" charset="0"/>
                <a:cs typeface="Arial" panose="020B0604020202020204" pitchFamily="34" charset="0"/>
              </a:rPr>
              <a:t>vorantreiben</a:t>
            </a:r>
            <a:endParaRPr lang="it-IT" sz="1400" b="1" i="1">
              <a:solidFill>
                <a:schemeClr val="bg1"/>
              </a:solidFill>
              <a:latin typeface="Arial" panose="020B0604020202020204" pitchFamily="34" charset="0"/>
              <a:cs typeface="Arial" panose="020B0604020202020204" pitchFamily="34" charset="0"/>
            </a:endParaRPr>
          </a:p>
        </p:txBody>
      </p:sp>
      <p:pic>
        <p:nvPicPr>
          <p:cNvPr id="3" name="Segnaposto contenuto 5">
            <a:extLst>
              <a:ext uri="{FF2B5EF4-FFF2-40B4-BE49-F238E27FC236}">
                <a16:creationId xmlns:a16="http://schemas.microsoft.com/office/drawing/2014/main" id="{9E315C10-8D9F-20F0-78AE-0AE5DA77B8BB}"/>
              </a:ext>
            </a:extLst>
          </p:cNvPr>
          <p:cNvPicPr>
            <a:picLocks noChangeAspect="1"/>
          </p:cNvPicPr>
          <p:nvPr/>
        </p:nvPicPr>
        <p:blipFill>
          <a:blip r:embed="rId3"/>
          <a:srcRect/>
          <a:stretch/>
        </p:blipFill>
        <p:spPr>
          <a:xfrm>
            <a:off x="3" y="5996444"/>
            <a:ext cx="12191997" cy="870982"/>
          </a:xfrm>
          <a:prstGeom prst="rect">
            <a:avLst/>
          </a:prstGeom>
        </p:spPr>
      </p:pic>
      <p:sp>
        <p:nvSpPr>
          <p:cNvPr id="18" name="Rettangolo 21">
            <a:extLst>
              <a:ext uri="{FF2B5EF4-FFF2-40B4-BE49-F238E27FC236}">
                <a16:creationId xmlns:a16="http://schemas.microsoft.com/office/drawing/2014/main" id="{74101451-96E7-4386-99A9-1095EC3FC971}"/>
              </a:ext>
            </a:extLst>
          </p:cNvPr>
          <p:cNvSpPr/>
          <p:nvPr/>
        </p:nvSpPr>
        <p:spPr>
          <a:xfrm>
            <a:off x="4033978" y="3421665"/>
            <a:ext cx="3527983" cy="2077492"/>
          </a:xfrm>
          <a:prstGeom prst="rect">
            <a:avLst/>
          </a:prstGeom>
          <a:solidFill>
            <a:schemeClr val="accent5">
              <a:lumMod val="40000"/>
              <a:lumOff val="60000"/>
            </a:schemeClr>
          </a:solidFill>
          <a:ln w="28575">
            <a:noFill/>
          </a:ln>
          <a:effectLst>
            <a:outerShdw blurRad="50800" dist="38100" dir="5400000" algn="t" rotWithShape="0">
              <a:prstClr val="black">
                <a:alpha val="40000"/>
              </a:prstClr>
            </a:outerShdw>
          </a:effectLst>
        </p:spPr>
        <p:txBody>
          <a:bodyPr wrap="square" anchor="ctr" anchorCtr="0">
            <a:spAutoFit/>
          </a:bodyPr>
          <a:lstStyle/>
          <a:p>
            <a:pPr algn="ctr"/>
            <a:r>
              <a:rPr lang="it-IT" sz="2400" b="1" dirty="0">
                <a:solidFill>
                  <a:schemeClr val="accent5">
                    <a:lumMod val="75000"/>
                  </a:schemeClr>
                </a:solidFill>
                <a:latin typeface="Arial" panose="020B0604020202020204" pitchFamily="34" charset="0"/>
                <a:cs typeface="Arial" panose="020B0604020202020204" pitchFamily="34" charset="0"/>
              </a:rPr>
              <a:t>AZIONE 2 – </a:t>
            </a:r>
            <a:r>
              <a:rPr lang="it-IT" sz="2400" b="1" i="1" dirty="0">
                <a:solidFill>
                  <a:schemeClr val="accent5">
                    <a:lumMod val="75000"/>
                  </a:schemeClr>
                </a:solidFill>
                <a:latin typeface="Arial" panose="020B0604020202020204" pitchFamily="34" charset="0"/>
                <a:cs typeface="Arial" panose="020B0604020202020204" pitchFamily="34" charset="0"/>
              </a:rPr>
              <a:t>AKTION 2</a:t>
            </a:r>
          </a:p>
          <a:p>
            <a:pPr algn="ctr"/>
            <a:endParaRPr lang="it-IT" sz="900" b="1" dirty="0">
              <a:solidFill>
                <a:schemeClr val="accent6">
                  <a:lumMod val="50000"/>
                </a:schemeClr>
              </a:solidFill>
              <a:latin typeface="Arial" panose="020B0604020202020204" pitchFamily="34" charset="0"/>
              <a:cs typeface="Arial" panose="020B0604020202020204" pitchFamily="34" charset="0"/>
            </a:endParaRPr>
          </a:p>
          <a:p>
            <a:pPr algn="ctr"/>
            <a:r>
              <a:rPr lang="it-IT" sz="1400" b="0" i="0" dirty="0">
                <a:effectLst/>
                <a:latin typeface="Arial" panose="020B0604020202020204" pitchFamily="34" charset="0"/>
              </a:rPr>
              <a:t>Creazione e potenziamento di </a:t>
            </a:r>
            <a:r>
              <a:rPr lang="it-IT" sz="1400" b="1" i="0" dirty="0">
                <a:effectLst/>
                <a:latin typeface="Arial" panose="020B0604020202020204" pitchFamily="34" charset="0"/>
              </a:rPr>
              <a:t>infrastrutture di ricerca </a:t>
            </a:r>
            <a:r>
              <a:rPr lang="it-IT" sz="1400" b="0" i="0" dirty="0">
                <a:effectLst/>
                <a:latin typeface="Arial" panose="020B0604020202020204" pitchFamily="34" charset="0"/>
              </a:rPr>
              <a:t>di alta qualità</a:t>
            </a:r>
          </a:p>
          <a:p>
            <a:pPr algn="ctr"/>
            <a:endParaRPr lang="it-IT" sz="1400" dirty="0">
              <a:latin typeface="Arial" panose="020B0604020202020204" pitchFamily="34" charset="0"/>
            </a:endParaRPr>
          </a:p>
          <a:p>
            <a:pPr algn="ctr"/>
            <a:r>
              <a:rPr lang="it-IT" sz="1400" b="0" i="1" dirty="0" err="1">
                <a:effectLst/>
                <a:latin typeface="Arial" panose="020B0604020202020204" pitchFamily="34" charset="0"/>
              </a:rPr>
              <a:t>Schaffung</a:t>
            </a:r>
            <a:r>
              <a:rPr lang="it-IT" sz="1400" b="0" i="1" dirty="0">
                <a:effectLst/>
                <a:latin typeface="Arial" panose="020B0604020202020204" pitchFamily="34" charset="0"/>
              </a:rPr>
              <a:t> und </a:t>
            </a:r>
            <a:r>
              <a:rPr lang="it-IT" sz="1400" b="0" i="1" dirty="0" err="1">
                <a:effectLst/>
                <a:latin typeface="Arial" panose="020B0604020202020204" pitchFamily="34" charset="0"/>
              </a:rPr>
              <a:t>Ausbau</a:t>
            </a:r>
            <a:r>
              <a:rPr lang="it-IT" sz="1400" b="0" i="1" dirty="0">
                <a:effectLst/>
                <a:latin typeface="Arial" panose="020B0604020202020204" pitchFamily="34" charset="0"/>
              </a:rPr>
              <a:t> von </a:t>
            </a:r>
            <a:r>
              <a:rPr lang="it-IT" sz="1400" b="1" i="1" dirty="0" err="1">
                <a:effectLst/>
                <a:latin typeface="Arial" panose="020B0604020202020204" pitchFamily="34" charset="0"/>
              </a:rPr>
              <a:t>Forschungsinfrastrukturen</a:t>
            </a:r>
            <a:r>
              <a:rPr lang="it-IT" sz="1400" b="0" i="1" dirty="0">
                <a:effectLst/>
                <a:latin typeface="Arial" panose="020B0604020202020204" pitchFamily="34" charset="0"/>
              </a:rPr>
              <a:t> von </a:t>
            </a:r>
            <a:r>
              <a:rPr lang="it-IT" sz="1400" b="0" i="1" dirty="0" err="1">
                <a:effectLst/>
                <a:latin typeface="Arial" panose="020B0604020202020204" pitchFamily="34" charset="0"/>
              </a:rPr>
              <a:t>hoher</a:t>
            </a:r>
            <a:r>
              <a:rPr lang="it-IT" sz="1400" b="0" i="1" dirty="0">
                <a:effectLst/>
                <a:latin typeface="Arial" panose="020B0604020202020204" pitchFamily="34" charset="0"/>
              </a:rPr>
              <a:t> </a:t>
            </a:r>
            <a:r>
              <a:rPr lang="it-IT" sz="1400" b="0" i="1" dirty="0" err="1">
                <a:effectLst/>
                <a:latin typeface="Arial" panose="020B0604020202020204" pitchFamily="34" charset="0"/>
              </a:rPr>
              <a:t>Qualität</a:t>
            </a:r>
            <a:endParaRPr lang="it-IT" sz="1400" b="0" i="1" dirty="0">
              <a:effectLst/>
              <a:latin typeface="Arial" panose="020B0604020202020204" pitchFamily="34" charset="0"/>
            </a:endParaRPr>
          </a:p>
          <a:p>
            <a:pPr algn="ctr"/>
            <a:endParaRPr lang="it-IT" sz="1200" b="0" i="1" dirty="0">
              <a:effectLst/>
              <a:latin typeface="Arial" panose="020B0604020202020204" pitchFamily="34" charset="0"/>
            </a:endParaRPr>
          </a:p>
        </p:txBody>
      </p:sp>
      <p:sp>
        <p:nvSpPr>
          <p:cNvPr id="20" name="Rettangolo 21">
            <a:extLst>
              <a:ext uri="{FF2B5EF4-FFF2-40B4-BE49-F238E27FC236}">
                <a16:creationId xmlns:a16="http://schemas.microsoft.com/office/drawing/2014/main" id="{DE310EEF-F2D3-445D-BE8B-5CF778EBD398}"/>
              </a:ext>
            </a:extLst>
          </p:cNvPr>
          <p:cNvSpPr/>
          <p:nvPr/>
        </p:nvSpPr>
        <p:spPr>
          <a:xfrm>
            <a:off x="7907762" y="3378444"/>
            <a:ext cx="3715487" cy="2031325"/>
          </a:xfrm>
          <a:prstGeom prst="rect">
            <a:avLst/>
          </a:prstGeom>
          <a:solidFill>
            <a:schemeClr val="accent2">
              <a:lumMod val="20000"/>
              <a:lumOff val="80000"/>
            </a:schemeClr>
          </a:solidFill>
          <a:ln w="28575">
            <a:noFill/>
          </a:ln>
          <a:effectLst>
            <a:outerShdw blurRad="50800" dist="38100" dir="5400000" algn="t" rotWithShape="0">
              <a:prstClr val="black">
                <a:alpha val="40000"/>
              </a:prstClr>
            </a:outerShdw>
          </a:effectLst>
        </p:spPr>
        <p:txBody>
          <a:bodyPr wrap="square" anchor="ctr" anchorCtr="0">
            <a:spAutoFit/>
          </a:bodyPr>
          <a:lstStyle/>
          <a:p>
            <a:pPr algn="ctr"/>
            <a:r>
              <a:rPr lang="it-IT" sz="2400" b="1" dirty="0">
                <a:solidFill>
                  <a:schemeClr val="accent2">
                    <a:lumMod val="75000"/>
                  </a:schemeClr>
                </a:solidFill>
                <a:latin typeface="Arial" panose="020B0604020202020204" pitchFamily="34" charset="0"/>
                <a:cs typeface="Arial" panose="020B0604020202020204" pitchFamily="34" charset="0"/>
              </a:rPr>
              <a:t>AZIONE 3 – </a:t>
            </a:r>
            <a:r>
              <a:rPr lang="it-IT" sz="2400" b="1" i="1" dirty="0">
                <a:solidFill>
                  <a:schemeClr val="accent2">
                    <a:lumMod val="75000"/>
                  </a:schemeClr>
                </a:solidFill>
                <a:latin typeface="Arial" panose="020B0604020202020204" pitchFamily="34" charset="0"/>
                <a:cs typeface="Arial" panose="020B0604020202020204" pitchFamily="34" charset="0"/>
              </a:rPr>
              <a:t>AKTION 3</a:t>
            </a:r>
          </a:p>
          <a:p>
            <a:pPr algn="ctr"/>
            <a:endParaRPr lang="it-IT" sz="1000" b="1" dirty="0">
              <a:solidFill>
                <a:schemeClr val="accent6">
                  <a:lumMod val="50000"/>
                </a:schemeClr>
              </a:solidFill>
              <a:latin typeface="Arial" panose="020B0604020202020204" pitchFamily="34" charset="0"/>
              <a:cs typeface="Arial" panose="020B0604020202020204" pitchFamily="34" charset="0"/>
            </a:endParaRPr>
          </a:p>
          <a:p>
            <a:pPr algn="ctr"/>
            <a:r>
              <a:rPr lang="it-IT" sz="1400" b="0" i="0" dirty="0">
                <a:effectLst/>
                <a:latin typeface="Arial" panose="020B0604020202020204" pitchFamily="34" charset="0"/>
              </a:rPr>
              <a:t>Potenziamento di </a:t>
            </a:r>
            <a:r>
              <a:rPr lang="it-IT" sz="1400" b="1" i="0" dirty="0">
                <a:effectLst/>
                <a:latin typeface="Arial" panose="020B0604020202020204" pitchFamily="34" charset="0"/>
              </a:rPr>
              <a:t>poli di innovazione </a:t>
            </a:r>
            <a:r>
              <a:rPr lang="it-IT" sz="1400" b="0" i="0" dirty="0">
                <a:effectLst/>
                <a:latin typeface="Arial" panose="020B0604020202020204" pitchFamily="34" charset="0"/>
              </a:rPr>
              <a:t>e </a:t>
            </a:r>
            <a:r>
              <a:rPr lang="it-IT" sz="1400" b="1" i="0" dirty="0">
                <a:effectLst/>
                <a:latin typeface="Arial" panose="020B0604020202020204" pitchFamily="34" charset="0"/>
              </a:rPr>
              <a:t>Azione NEB</a:t>
            </a:r>
          </a:p>
          <a:p>
            <a:pPr algn="ctr"/>
            <a:endParaRPr lang="it-IT" sz="1600" b="0" i="0" dirty="0">
              <a:effectLst/>
              <a:latin typeface="Arial" panose="020B0604020202020204" pitchFamily="34" charset="0"/>
            </a:endParaRPr>
          </a:p>
          <a:p>
            <a:pPr algn="ctr"/>
            <a:r>
              <a:rPr lang="it-IT" sz="1400" i="1" dirty="0" err="1">
                <a:latin typeface="Arial" panose="020B0604020202020204" pitchFamily="34" charset="0"/>
              </a:rPr>
              <a:t>Stärkung</a:t>
            </a:r>
            <a:r>
              <a:rPr lang="it-IT" sz="1400" i="1" dirty="0">
                <a:latin typeface="Arial" panose="020B0604020202020204" pitchFamily="34" charset="0"/>
              </a:rPr>
              <a:t> </a:t>
            </a:r>
            <a:r>
              <a:rPr lang="it-IT" sz="1400" i="1" dirty="0" err="1">
                <a:latin typeface="Arial" panose="020B0604020202020204" pitchFamily="34" charset="0"/>
              </a:rPr>
              <a:t>der</a:t>
            </a:r>
            <a:r>
              <a:rPr lang="it-IT" sz="1400" i="1" dirty="0">
                <a:latin typeface="Arial" panose="020B0604020202020204" pitchFamily="34" charset="0"/>
              </a:rPr>
              <a:t> </a:t>
            </a:r>
            <a:r>
              <a:rPr lang="it-IT" sz="1400" b="1" i="1" dirty="0" err="1">
                <a:latin typeface="Arial" panose="020B0604020202020204" pitchFamily="34" charset="0"/>
              </a:rPr>
              <a:t>Innovationscluster</a:t>
            </a:r>
            <a:r>
              <a:rPr lang="it-IT" sz="1400" i="1" dirty="0">
                <a:latin typeface="Arial" panose="020B0604020202020204" pitchFamily="34" charset="0"/>
              </a:rPr>
              <a:t> </a:t>
            </a:r>
          </a:p>
          <a:p>
            <a:pPr algn="ctr"/>
            <a:r>
              <a:rPr lang="it-IT" sz="1400" i="1" dirty="0">
                <a:latin typeface="Arial" panose="020B0604020202020204" pitchFamily="34" charset="0"/>
              </a:rPr>
              <a:t>und </a:t>
            </a:r>
            <a:r>
              <a:rPr lang="it-IT" sz="1400" b="1" i="1" dirty="0" err="1">
                <a:latin typeface="Arial" panose="020B0604020202020204" pitchFamily="34" charset="0"/>
              </a:rPr>
              <a:t>Aktion</a:t>
            </a:r>
            <a:r>
              <a:rPr lang="it-IT" sz="1400" b="1" i="1" dirty="0">
                <a:latin typeface="Arial" panose="020B0604020202020204" pitchFamily="34" charset="0"/>
              </a:rPr>
              <a:t> NEB</a:t>
            </a:r>
          </a:p>
          <a:p>
            <a:pPr algn="ctr"/>
            <a:endParaRPr lang="it-IT" i="1" dirty="0">
              <a:latin typeface="Arial" panose="020B0604020202020204" pitchFamily="34" charset="0"/>
            </a:endParaRPr>
          </a:p>
        </p:txBody>
      </p:sp>
      <p:sp>
        <p:nvSpPr>
          <p:cNvPr id="24" name="CasellaDiTesto 5">
            <a:extLst>
              <a:ext uri="{FF2B5EF4-FFF2-40B4-BE49-F238E27FC236}">
                <a16:creationId xmlns:a16="http://schemas.microsoft.com/office/drawing/2014/main" id="{5025E8F2-36A6-4863-848E-73F029D16342}"/>
              </a:ext>
            </a:extLst>
          </p:cNvPr>
          <p:cNvSpPr txBox="1"/>
          <p:nvPr/>
        </p:nvSpPr>
        <p:spPr>
          <a:xfrm>
            <a:off x="976515" y="5521279"/>
            <a:ext cx="2177766" cy="400110"/>
          </a:xfrm>
          <a:prstGeom prst="rect">
            <a:avLst/>
          </a:prstGeom>
          <a:noFill/>
        </p:spPr>
        <p:txBody>
          <a:bodyPr wrap="square" rtlCol="0">
            <a:spAutoFit/>
          </a:bodyPr>
          <a:lstStyle/>
          <a:p>
            <a:pPr algn="ctr"/>
            <a:r>
              <a:rPr lang="it-IT" sz="2000" b="1" dirty="0">
                <a:solidFill>
                  <a:schemeClr val="accent6">
                    <a:lumMod val="50000"/>
                  </a:schemeClr>
                </a:solidFill>
                <a:latin typeface="Arial" panose="020B0604020202020204" pitchFamily="34" charset="0"/>
                <a:cs typeface="Arial" panose="020B0604020202020204" pitchFamily="34" charset="0"/>
              </a:rPr>
              <a:t>€ 4.000.000,00   </a:t>
            </a:r>
          </a:p>
        </p:txBody>
      </p:sp>
      <p:sp>
        <p:nvSpPr>
          <p:cNvPr id="28" name="CasellaDiTesto 5">
            <a:extLst>
              <a:ext uri="{FF2B5EF4-FFF2-40B4-BE49-F238E27FC236}">
                <a16:creationId xmlns:a16="http://schemas.microsoft.com/office/drawing/2014/main" id="{06109B62-E363-491C-A284-9EF502B2DDAD}"/>
              </a:ext>
            </a:extLst>
          </p:cNvPr>
          <p:cNvSpPr txBox="1"/>
          <p:nvPr/>
        </p:nvSpPr>
        <p:spPr>
          <a:xfrm>
            <a:off x="4777042" y="5521279"/>
            <a:ext cx="2177766" cy="400110"/>
          </a:xfrm>
          <a:prstGeom prst="rect">
            <a:avLst/>
          </a:prstGeom>
          <a:noFill/>
        </p:spPr>
        <p:txBody>
          <a:bodyPr wrap="square" rtlCol="0">
            <a:spAutoFit/>
          </a:bodyPr>
          <a:lstStyle/>
          <a:p>
            <a:pPr algn="ctr"/>
            <a:r>
              <a:rPr lang="it-IT" sz="2000" b="1" dirty="0">
                <a:solidFill>
                  <a:schemeClr val="accent5">
                    <a:lumMod val="75000"/>
                  </a:schemeClr>
                </a:solidFill>
                <a:latin typeface="Arial" panose="020B0604020202020204" pitchFamily="34" charset="0"/>
                <a:cs typeface="Arial" panose="020B0604020202020204" pitchFamily="34" charset="0"/>
              </a:rPr>
              <a:t>€ 4.000.000,00   </a:t>
            </a:r>
          </a:p>
        </p:txBody>
      </p:sp>
      <p:sp>
        <p:nvSpPr>
          <p:cNvPr id="29" name="CasellaDiTesto 5">
            <a:extLst>
              <a:ext uri="{FF2B5EF4-FFF2-40B4-BE49-F238E27FC236}">
                <a16:creationId xmlns:a16="http://schemas.microsoft.com/office/drawing/2014/main" id="{5AC7DC87-5455-4B64-83A3-C5267357C311}"/>
              </a:ext>
            </a:extLst>
          </p:cNvPr>
          <p:cNvSpPr txBox="1"/>
          <p:nvPr/>
        </p:nvSpPr>
        <p:spPr>
          <a:xfrm>
            <a:off x="8597922" y="5558148"/>
            <a:ext cx="2177766" cy="400110"/>
          </a:xfrm>
          <a:prstGeom prst="rect">
            <a:avLst/>
          </a:prstGeom>
          <a:noFill/>
        </p:spPr>
        <p:txBody>
          <a:bodyPr wrap="square" rtlCol="0">
            <a:spAutoFit/>
          </a:bodyPr>
          <a:lstStyle/>
          <a:p>
            <a:pPr algn="ctr"/>
            <a:r>
              <a:rPr lang="it-IT" sz="2000" b="1" dirty="0">
                <a:solidFill>
                  <a:schemeClr val="accent2">
                    <a:lumMod val="75000"/>
                  </a:schemeClr>
                </a:solidFill>
                <a:latin typeface="Arial" panose="020B0604020202020204" pitchFamily="34" charset="0"/>
                <a:cs typeface="Arial" panose="020B0604020202020204" pitchFamily="34" charset="0"/>
              </a:rPr>
              <a:t>€ 2.000.000,00   </a:t>
            </a:r>
          </a:p>
        </p:txBody>
      </p:sp>
    </p:spTree>
    <p:extLst>
      <p:ext uri="{BB962C8B-B14F-4D97-AF65-F5344CB8AC3E}">
        <p14:creationId xmlns:p14="http://schemas.microsoft.com/office/powerpoint/2010/main" val="3695452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8" grpId="0" animBg="1"/>
      <p:bldP spid="20" grpId="0" animBg="1"/>
      <p:bldP spid="24" grpId="0"/>
      <p:bldP spid="28" grpId="0"/>
      <p:bldP spid="29"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B2294CF7-8F21-4E2D-BDFD-B31143B1E381}"/>
              </a:ext>
            </a:extLst>
          </p:cNvPr>
          <p:cNvSpPr>
            <a:spLocks noGrp="1"/>
          </p:cNvSpPr>
          <p:nvPr>
            <p:ph type="title"/>
          </p:nvPr>
        </p:nvSpPr>
        <p:spPr>
          <a:xfrm>
            <a:off x="1012597" y="-679671"/>
            <a:ext cx="10699422" cy="1616203"/>
          </a:xfrm>
        </p:spPr>
        <p:txBody>
          <a:bodyPr vert="horz" lIns="91440" tIns="45720" rIns="91440" bIns="45720" rtlCol="0" anchor="b">
            <a:normAutofit/>
          </a:bodyPr>
          <a:lstStyle/>
          <a:p>
            <a:r>
              <a:rPr lang="en-US" altLang="it-IT" sz="4000" b="1" kern="1200" dirty="0">
                <a:solidFill>
                  <a:schemeClr val="accent6">
                    <a:lumMod val="75000"/>
                  </a:schemeClr>
                </a:solidFill>
                <a:latin typeface="+mj-lt"/>
                <a:ea typeface="+mj-ea"/>
                <a:cs typeface="+mj-cs"/>
              </a:rPr>
              <a:t>La </a:t>
            </a:r>
            <a:r>
              <a:rPr lang="en-US" altLang="it-IT" sz="4000" b="1" kern="1200" dirty="0" err="1">
                <a:solidFill>
                  <a:schemeClr val="accent6">
                    <a:lumMod val="75000"/>
                  </a:schemeClr>
                </a:solidFill>
                <a:latin typeface="+mj-lt"/>
                <a:ea typeface="+mj-ea"/>
                <a:cs typeface="+mj-cs"/>
              </a:rPr>
              <a:t>scheda</a:t>
            </a:r>
            <a:r>
              <a:rPr lang="en-US" altLang="it-IT" sz="4000" b="1" kern="1200" dirty="0">
                <a:solidFill>
                  <a:schemeClr val="accent6">
                    <a:lumMod val="75000"/>
                  </a:schemeClr>
                </a:solidFill>
                <a:latin typeface="+mj-lt"/>
                <a:ea typeface="+mj-ea"/>
                <a:cs typeface="+mj-cs"/>
              </a:rPr>
              <a:t> del Bando - Die </a:t>
            </a:r>
            <a:r>
              <a:rPr lang="en-US" altLang="it-IT" sz="4000" b="1" kern="1200" dirty="0" err="1">
                <a:solidFill>
                  <a:schemeClr val="accent6">
                    <a:lumMod val="75000"/>
                  </a:schemeClr>
                </a:solidFill>
                <a:latin typeface="+mj-lt"/>
                <a:ea typeface="+mj-ea"/>
                <a:cs typeface="+mj-cs"/>
              </a:rPr>
              <a:t>Ausschreibung</a:t>
            </a:r>
            <a:r>
              <a:rPr lang="en-US" altLang="it-IT" sz="4000" b="1" kern="1200" dirty="0">
                <a:solidFill>
                  <a:schemeClr val="accent6">
                    <a:lumMod val="75000"/>
                  </a:schemeClr>
                </a:solidFill>
                <a:latin typeface="+mj-lt"/>
                <a:ea typeface="+mj-ea"/>
                <a:cs typeface="+mj-cs"/>
              </a:rPr>
              <a:t> in </a:t>
            </a:r>
            <a:r>
              <a:rPr lang="en-US" altLang="it-IT" sz="4000" b="1" kern="1200" dirty="0" err="1">
                <a:solidFill>
                  <a:schemeClr val="accent6">
                    <a:lumMod val="75000"/>
                  </a:schemeClr>
                </a:solidFill>
                <a:latin typeface="+mj-lt"/>
                <a:ea typeface="+mj-ea"/>
                <a:cs typeface="+mj-cs"/>
              </a:rPr>
              <a:t>Kürze</a:t>
            </a:r>
            <a:endParaRPr lang="en-US" altLang="it-IT" sz="4000" b="1" kern="1200" dirty="0">
              <a:solidFill>
                <a:schemeClr val="accent6">
                  <a:lumMod val="75000"/>
                </a:schemeClr>
              </a:solidFill>
              <a:latin typeface="+mj-lt"/>
              <a:ea typeface="+mj-ea"/>
              <a:cs typeface="+mj-cs"/>
            </a:endParaRPr>
          </a:p>
        </p:txBody>
      </p:sp>
      <p:sp>
        <p:nvSpPr>
          <p:cNvPr id="8" name="Segnaposto contenuto 7">
            <a:extLst>
              <a:ext uri="{FF2B5EF4-FFF2-40B4-BE49-F238E27FC236}">
                <a16:creationId xmlns:a16="http://schemas.microsoft.com/office/drawing/2014/main" id="{9EEE4EA5-98D5-07B2-530B-BF4BE5B5B184}"/>
              </a:ext>
            </a:extLst>
          </p:cNvPr>
          <p:cNvSpPr>
            <a:spLocks noGrp="1"/>
          </p:cNvSpPr>
          <p:nvPr>
            <p:ph sz="half" idx="1"/>
          </p:nvPr>
        </p:nvSpPr>
        <p:spPr>
          <a:xfrm>
            <a:off x="739218" y="1216059"/>
            <a:ext cx="4883084" cy="4546054"/>
          </a:xfrm>
        </p:spPr>
        <p:txBody>
          <a:bodyPr vert="horz" lIns="91440" tIns="45720" rIns="91440" bIns="45720" rtlCol="0" anchor="t">
            <a:normAutofit/>
          </a:bodyPr>
          <a:lstStyle/>
          <a:p>
            <a:pPr algn="just"/>
            <a:r>
              <a:rPr lang="en-US" sz="1800" b="1" dirty="0"/>
              <a:t>4° ed ultimo </a:t>
            </a:r>
            <a:r>
              <a:rPr lang="en-US" sz="1800" dirty="0"/>
              <a:t>bando</a:t>
            </a:r>
          </a:p>
          <a:p>
            <a:pPr algn="just"/>
            <a:r>
              <a:rPr lang="en-US" sz="1800" b="1" dirty="0"/>
              <a:t>10 </a:t>
            </a:r>
            <a:r>
              <a:rPr lang="en-US" sz="1800" b="1" dirty="0" err="1"/>
              <a:t>milioni</a:t>
            </a:r>
            <a:r>
              <a:rPr lang="en-US" sz="1800" b="1" dirty="0"/>
              <a:t> di € a </a:t>
            </a:r>
            <a:r>
              <a:rPr lang="en-US" sz="1800" b="1" dirty="0" err="1"/>
              <a:t>disposizione</a:t>
            </a:r>
            <a:r>
              <a:rPr lang="en-US" sz="1800" b="1" dirty="0"/>
              <a:t> </a:t>
            </a:r>
            <a:r>
              <a:rPr lang="en-US" sz="1800" dirty="0" err="1"/>
              <a:t>sulle</a:t>
            </a:r>
            <a:r>
              <a:rPr lang="en-US" sz="1800" dirty="0"/>
              <a:t> 3 </a:t>
            </a:r>
            <a:r>
              <a:rPr lang="en-US" sz="1800" dirty="0" err="1"/>
              <a:t>azioni</a:t>
            </a:r>
            <a:endParaRPr lang="en-US" sz="1800" dirty="0"/>
          </a:p>
          <a:p>
            <a:pPr algn="just"/>
            <a:r>
              <a:rPr lang="en-US" sz="1800" dirty="0" err="1"/>
              <a:t>Pubblicato</a:t>
            </a:r>
            <a:r>
              <a:rPr lang="en-US" sz="1800" dirty="0"/>
              <a:t> </a:t>
            </a:r>
            <a:r>
              <a:rPr lang="en-US" sz="1800" dirty="0" err="1"/>
              <a:t>su</a:t>
            </a:r>
            <a:r>
              <a:rPr lang="en-US" sz="1800" dirty="0"/>
              <a:t> </a:t>
            </a:r>
            <a:r>
              <a:rPr lang="en-US" sz="1800" b="1" dirty="0"/>
              <a:t>BUR il del 13 </a:t>
            </a:r>
            <a:r>
              <a:rPr lang="en-US" sz="1800" b="1" dirty="0" err="1"/>
              <a:t>novembre</a:t>
            </a:r>
            <a:r>
              <a:rPr lang="en-US" sz="1800" b="1" dirty="0"/>
              <a:t> 2025</a:t>
            </a:r>
            <a:r>
              <a:rPr lang="en-US" sz="1800" dirty="0"/>
              <a:t>, n. 46 - Sez. gen. </a:t>
            </a:r>
          </a:p>
          <a:p>
            <a:pPr algn="just"/>
            <a:r>
              <a:rPr lang="en-US" sz="1800" dirty="0" err="1"/>
              <a:t>Scadenza</a:t>
            </a:r>
            <a:r>
              <a:rPr lang="en-US" sz="1800" dirty="0"/>
              <a:t> bando: </a:t>
            </a:r>
            <a:r>
              <a:rPr lang="en-US" sz="1800" b="1" dirty="0"/>
              <a:t>31 </a:t>
            </a:r>
            <a:r>
              <a:rPr lang="en-US" sz="1800" b="1" dirty="0" err="1"/>
              <a:t>marzo</a:t>
            </a:r>
            <a:r>
              <a:rPr lang="en-US" sz="1800" b="1"/>
              <a:t> 2026 </a:t>
            </a:r>
            <a:r>
              <a:rPr lang="en-US" sz="1800" dirty="0"/>
              <a:t>(poco </a:t>
            </a:r>
            <a:r>
              <a:rPr lang="en-US" sz="1800" dirty="0" err="1"/>
              <a:t>più</a:t>
            </a:r>
            <a:r>
              <a:rPr lang="en-US" sz="1800" dirty="0"/>
              <a:t> di 2 </a:t>
            </a:r>
            <a:r>
              <a:rPr lang="en-US" sz="1800" dirty="0" err="1"/>
              <a:t>mesi</a:t>
            </a:r>
            <a:r>
              <a:rPr lang="en-US" sz="1800" dirty="0"/>
              <a:t>)</a:t>
            </a:r>
          </a:p>
          <a:p>
            <a:pPr algn="just"/>
            <a:r>
              <a:rPr lang="en-US" sz="1800" dirty="0"/>
              <a:t>La </a:t>
            </a:r>
            <a:r>
              <a:rPr lang="en-US" sz="1800" dirty="0" err="1"/>
              <a:t>domanda</a:t>
            </a:r>
            <a:r>
              <a:rPr lang="en-US" sz="1800" dirty="0"/>
              <a:t> di </a:t>
            </a:r>
            <a:r>
              <a:rPr lang="en-US" sz="1800" dirty="0" err="1"/>
              <a:t>finanziamento</a:t>
            </a:r>
            <a:r>
              <a:rPr lang="en-US" sz="1800" dirty="0"/>
              <a:t> </a:t>
            </a:r>
            <a:r>
              <a:rPr lang="en-US" sz="1800" dirty="0" err="1"/>
              <a:t>deve</a:t>
            </a:r>
            <a:r>
              <a:rPr lang="en-US" sz="1800" dirty="0"/>
              <a:t> </a:t>
            </a:r>
            <a:r>
              <a:rPr lang="en-US" sz="1800" dirty="0" err="1"/>
              <a:t>essere</a:t>
            </a:r>
            <a:r>
              <a:rPr lang="en-US" sz="1800" dirty="0"/>
              <a:t> </a:t>
            </a:r>
            <a:r>
              <a:rPr lang="en-US" sz="1800" dirty="0" err="1"/>
              <a:t>presentata</a:t>
            </a:r>
            <a:r>
              <a:rPr lang="en-US" sz="1800" dirty="0"/>
              <a:t> </a:t>
            </a:r>
            <a:r>
              <a:rPr lang="en-US" sz="1800" b="1" dirty="0"/>
              <a:t>per via </a:t>
            </a:r>
            <a:r>
              <a:rPr lang="en-US" sz="1800" b="1" dirty="0" err="1"/>
              <a:t>telematica</a:t>
            </a:r>
            <a:r>
              <a:rPr lang="en-US" sz="1800" b="1" dirty="0"/>
              <a:t> </a:t>
            </a:r>
            <a:r>
              <a:rPr lang="en-US" sz="1800" b="1" dirty="0" err="1"/>
              <a:t>tramite</a:t>
            </a:r>
            <a:r>
              <a:rPr lang="en-US" sz="1800" b="1" dirty="0"/>
              <a:t> il </a:t>
            </a:r>
            <a:r>
              <a:rPr lang="en-US" sz="1800" b="1" dirty="0" err="1"/>
              <a:t>sistema</a:t>
            </a:r>
            <a:r>
              <a:rPr lang="en-US" sz="1800" b="1" dirty="0"/>
              <a:t> online </a:t>
            </a:r>
            <a:r>
              <a:rPr lang="en-US" sz="1800" dirty="0"/>
              <a:t>"</a:t>
            </a:r>
            <a:r>
              <a:rPr lang="en-US" sz="1800" dirty="0" err="1"/>
              <a:t>coheMON</a:t>
            </a:r>
            <a:r>
              <a:rPr lang="en-US" sz="1800" dirty="0"/>
              <a:t>" con il link </a:t>
            </a:r>
            <a:r>
              <a:rPr lang="en-US" sz="1800" dirty="0">
                <a:hlinkClick r:id="rId2"/>
              </a:rPr>
              <a:t>https://fesr-efre.ci-vis.bz.it</a:t>
            </a:r>
            <a:r>
              <a:rPr lang="en-US" sz="1800" dirty="0"/>
              <a:t>.</a:t>
            </a:r>
          </a:p>
          <a:p>
            <a:pPr algn="just"/>
            <a:r>
              <a:rPr lang="en-US" sz="1800" dirty="0" err="1"/>
              <a:t>Finanzierungsgesuch</a:t>
            </a:r>
            <a:r>
              <a:rPr lang="en-US" sz="1800" dirty="0"/>
              <a:t> muss </a:t>
            </a:r>
            <a:r>
              <a:rPr lang="en-US" sz="1800" dirty="0" err="1"/>
              <a:t>elektronisch</a:t>
            </a:r>
            <a:r>
              <a:rPr lang="en-US" sz="1800" dirty="0"/>
              <a:t> </a:t>
            </a:r>
            <a:r>
              <a:rPr lang="en-US" sz="1800" dirty="0" err="1"/>
              <a:t>über</a:t>
            </a:r>
            <a:r>
              <a:rPr lang="en-US" sz="1800" dirty="0"/>
              <a:t> das </a:t>
            </a:r>
            <a:r>
              <a:rPr lang="en-US" sz="1800" b="1" dirty="0" err="1"/>
              <a:t>Onlinesystem</a:t>
            </a:r>
            <a:r>
              <a:rPr lang="en-US" sz="1800" b="1" dirty="0"/>
              <a:t> „</a:t>
            </a:r>
            <a:r>
              <a:rPr lang="en-US" sz="1800" b="1" dirty="0" err="1"/>
              <a:t>coheMON</a:t>
            </a:r>
            <a:r>
              <a:rPr lang="en-US" sz="1800" b="1" dirty="0"/>
              <a:t>“ </a:t>
            </a:r>
            <a:r>
              <a:rPr lang="en-US" sz="1800" b="1" dirty="0" err="1"/>
              <a:t>mit</a:t>
            </a:r>
            <a:r>
              <a:rPr lang="en-US" sz="1800" b="1" dirty="0"/>
              <a:t> dem Link </a:t>
            </a:r>
            <a:r>
              <a:rPr lang="en-US" sz="1800" dirty="0">
                <a:hlinkClick r:id="rId3"/>
              </a:rPr>
              <a:t>https://fesr-efre.civis.bz.it</a:t>
            </a:r>
            <a:r>
              <a:rPr lang="en-US" sz="1800" dirty="0"/>
              <a:t> </a:t>
            </a:r>
            <a:r>
              <a:rPr lang="en-US" sz="1800" dirty="0" err="1"/>
              <a:t>übermittelt</a:t>
            </a:r>
            <a:r>
              <a:rPr lang="en-US" sz="1800" dirty="0"/>
              <a:t> </a:t>
            </a:r>
            <a:r>
              <a:rPr lang="en-US" sz="1800" dirty="0" err="1"/>
              <a:t>werden</a:t>
            </a:r>
            <a:r>
              <a:rPr lang="en-US" sz="1800" dirty="0"/>
              <a:t>.</a:t>
            </a:r>
          </a:p>
          <a:p>
            <a:pPr algn="just"/>
            <a:endParaRPr lang="en-US" sz="1600" dirty="0"/>
          </a:p>
          <a:p>
            <a:endParaRPr lang="en-US" sz="1400" dirty="0"/>
          </a:p>
          <a:p>
            <a:endParaRPr lang="en-US" sz="1400" dirty="0"/>
          </a:p>
        </p:txBody>
      </p:sp>
      <p:sp>
        <p:nvSpPr>
          <p:cNvPr id="2" name="Segnaposto numero diapositiva 1">
            <a:extLst>
              <a:ext uri="{FF2B5EF4-FFF2-40B4-BE49-F238E27FC236}">
                <a16:creationId xmlns:a16="http://schemas.microsoft.com/office/drawing/2014/main" id="{DF2F4D36-6195-E744-2B68-EAF30D51DE7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B3FB540A-2D39-4F40-84B9-4BA10FE2F7A9}" type="slidenum">
              <a:rPr lang="en-US" smtClean="0"/>
              <a:pPr>
                <a:spcAft>
                  <a:spcPts val="600"/>
                </a:spcAft>
              </a:pPr>
              <a:t>5</a:t>
            </a:fld>
            <a:endParaRPr lang="en-US"/>
          </a:p>
        </p:txBody>
      </p:sp>
      <p:grpSp>
        <p:nvGrpSpPr>
          <p:cNvPr id="30" name="Group 23">
            <a:extLst>
              <a:ext uri="{FF2B5EF4-FFF2-40B4-BE49-F238E27FC236}">
                <a16:creationId xmlns:a16="http://schemas.microsoft.com/office/drawing/2014/main" id="{1FD67D68-9B83-C338-8342-3348D8F223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31" name="Rectangle 24">
              <a:extLst>
                <a:ext uri="{FF2B5EF4-FFF2-40B4-BE49-F238E27FC236}">
                  <a16:creationId xmlns:a16="http://schemas.microsoft.com/office/drawing/2014/main" id="{1E397F34-6B84-0D3B-0F29-B1D134B3B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5">
              <a:extLst>
                <a:ext uri="{FF2B5EF4-FFF2-40B4-BE49-F238E27FC236}">
                  <a16:creationId xmlns:a16="http://schemas.microsoft.com/office/drawing/2014/main" id="{9BD98075-BFC1-BE9C-7FB7-23FE55E43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 name="Segnaposto contenuto 5">
            <a:extLst>
              <a:ext uri="{FF2B5EF4-FFF2-40B4-BE49-F238E27FC236}">
                <a16:creationId xmlns:a16="http://schemas.microsoft.com/office/drawing/2014/main" id="{3DF70A1F-D1A8-D8C7-9F97-A634DC2D6678}"/>
              </a:ext>
            </a:extLst>
          </p:cNvPr>
          <p:cNvPicPr>
            <a:picLocks noChangeAspect="1"/>
          </p:cNvPicPr>
          <p:nvPr/>
        </p:nvPicPr>
        <p:blipFill>
          <a:blip r:embed="rId4"/>
          <a:srcRect/>
          <a:stretch/>
        </p:blipFill>
        <p:spPr>
          <a:xfrm>
            <a:off x="3" y="5987018"/>
            <a:ext cx="12191997" cy="870982"/>
          </a:xfrm>
          <a:prstGeom prst="rect">
            <a:avLst/>
          </a:prstGeom>
        </p:spPr>
      </p:pic>
      <p:graphicFrame>
        <p:nvGraphicFramePr>
          <p:cNvPr id="10" name="Segnaposto contenuto 9">
            <a:extLst>
              <a:ext uri="{FF2B5EF4-FFF2-40B4-BE49-F238E27FC236}">
                <a16:creationId xmlns:a16="http://schemas.microsoft.com/office/drawing/2014/main" id="{6E2C1A62-99AC-BC4D-8D84-A8B8D9415D38}"/>
              </a:ext>
            </a:extLst>
          </p:cNvPr>
          <p:cNvGraphicFramePr>
            <a:graphicFrameLocks noGrp="1"/>
          </p:cNvGraphicFramePr>
          <p:nvPr>
            <p:ph sz="half" idx="2"/>
            <p:extLst>
              <p:ext uri="{D42A27DB-BD31-4B8C-83A1-F6EECF244321}">
                <p14:modId xmlns:p14="http://schemas.microsoft.com/office/powerpoint/2010/main" val="1873947123"/>
              </p:ext>
            </p:extLst>
          </p:nvPr>
        </p:nvGraphicFramePr>
        <p:xfrm>
          <a:off x="6096001" y="1216059"/>
          <a:ext cx="5904320" cy="4211905"/>
        </p:xfrm>
        <a:graphic>
          <a:graphicData uri="http://schemas.openxmlformats.org/drawingml/2006/table">
            <a:tbl>
              <a:tblPr firstRow="1" bandRow="1">
                <a:tableStyleId>{912C8C85-51F0-491E-9774-3900AFEF0FD7}</a:tableStyleId>
              </a:tblPr>
              <a:tblGrid>
                <a:gridCol w="974102">
                  <a:extLst>
                    <a:ext uri="{9D8B030D-6E8A-4147-A177-3AD203B41FA5}">
                      <a16:colId xmlns:a16="http://schemas.microsoft.com/office/drawing/2014/main" val="2310386051"/>
                    </a:ext>
                  </a:extLst>
                </a:gridCol>
                <a:gridCol w="1189165">
                  <a:extLst>
                    <a:ext uri="{9D8B030D-6E8A-4147-A177-3AD203B41FA5}">
                      <a16:colId xmlns:a16="http://schemas.microsoft.com/office/drawing/2014/main" val="2097788164"/>
                    </a:ext>
                  </a:extLst>
                </a:gridCol>
                <a:gridCol w="1182780">
                  <a:extLst>
                    <a:ext uri="{9D8B030D-6E8A-4147-A177-3AD203B41FA5}">
                      <a16:colId xmlns:a16="http://schemas.microsoft.com/office/drawing/2014/main" val="3588561754"/>
                    </a:ext>
                  </a:extLst>
                </a:gridCol>
                <a:gridCol w="1182780">
                  <a:extLst>
                    <a:ext uri="{9D8B030D-6E8A-4147-A177-3AD203B41FA5}">
                      <a16:colId xmlns:a16="http://schemas.microsoft.com/office/drawing/2014/main" val="2222600613"/>
                    </a:ext>
                  </a:extLst>
                </a:gridCol>
                <a:gridCol w="1375493">
                  <a:extLst>
                    <a:ext uri="{9D8B030D-6E8A-4147-A177-3AD203B41FA5}">
                      <a16:colId xmlns:a16="http://schemas.microsoft.com/office/drawing/2014/main" val="981507600"/>
                    </a:ext>
                  </a:extLst>
                </a:gridCol>
              </a:tblGrid>
              <a:tr h="772527">
                <a:tc>
                  <a:txBody>
                    <a:bodyPr/>
                    <a:lstStyle/>
                    <a:p>
                      <a:pPr algn="l" fontAlgn="b">
                        <a:buNone/>
                      </a:pPr>
                      <a:endParaRPr lang="en-US" sz="1600" b="0" i="1" u="none" strike="noStrike" dirty="0">
                        <a:solidFill>
                          <a:schemeClr val="tx1">
                            <a:lumMod val="75000"/>
                            <a:lumOff val="25000"/>
                          </a:schemeClr>
                        </a:solidFill>
                        <a:effectLst/>
                        <a:latin typeface="Arial" panose="020B0604020202020204" pitchFamily="34" charset="0"/>
                      </a:endParaRPr>
                    </a:p>
                  </a:txBody>
                  <a:tcPr marL="196523" marR="117914" marT="117914" marB="117914" anchor="b"/>
                </a:tc>
                <a:tc>
                  <a:txBody>
                    <a:bodyPr/>
                    <a:lstStyle/>
                    <a:p>
                      <a:pPr algn="ctr" fontAlgn="ctr">
                        <a:buNone/>
                      </a:pPr>
                      <a:r>
                        <a:rPr lang="it-IT" sz="1600" b="1" u="none" strike="noStrike" dirty="0">
                          <a:solidFill>
                            <a:schemeClr val="tx1">
                              <a:lumMod val="75000"/>
                              <a:lumOff val="25000"/>
                            </a:schemeClr>
                          </a:solidFill>
                          <a:effectLst/>
                        </a:rPr>
                        <a:t>Azione 1</a:t>
                      </a:r>
                      <a:endParaRPr lang="it-IT" sz="1600" b="0" i="1" u="none" strike="noStrike" dirty="0">
                        <a:solidFill>
                          <a:schemeClr val="tx1">
                            <a:lumMod val="75000"/>
                            <a:lumOff val="25000"/>
                          </a:schemeClr>
                        </a:solidFill>
                        <a:effectLst/>
                        <a:latin typeface="Arial" panose="020B0604020202020204" pitchFamily="34" charset="0"/>
                      </a:endParaRPr>
                    </a:p>
                  </a:txBody>
                  <a:tcPr marL="196523" marR="117914" marT="117914" marB="117914" anchor="ctr"/>
                </a:tc>
                <a:tc>
                  <a:txBody>
                    <a:bodyPr/>
                    <a:lstStyle/>
                    <a:p>
                      <a:pPr algn="ctr" fontAlgn="ctr">
                        <a:buNone/>
                      </a:pPr>
                      <a:r>
                        <a:rPr lang="it-IT" sz="1600" b="1" u="none" strike="noStrike" dirty="0">
                          <a:solidFill>
                            <a:schemeClr val="tx1">
                              <a:lumMod val="75000"/>
                              <a:lumOff val="25000"/>
                            </a:schemeClr>
                          </a:solidFill>
                          <a:effectLst/>
                        </a:rPr>
                        <a:t>Azione 2</a:t>
                      </a:r>
                      <a:endParaRPr lang="it-IT" sz="1600" b="0" i="1" u="none" strike="noStrike" dirty="0">
                        <a:solidFill>
                          <a:schemeClr val="tx1">
                            <a:lumMod val="75000"/>
                            <a:lumOff val="25000"/>
                          </a:schemeClr>
                        </a:solidFill>
                        <a:effectLst/>
                        <a:latin typeface="Arial" panose="020B0604020202020204" pitchFamily="34" charset="0"/>
                      </a:endParaRPr>
                    </a:p>
                  </a:txBody>
                  <a:tcPr marL="196523" marR="117914" marT="117914" marB="117914" anchor="ctr"/>
                </a:tc>
                <a:tc>
                  <a:txBody>
                    <a:bodyPr/>
                    <a:lstStyle/>
                    <a:p>
                      <a:pPr algn="ctr" fontAlgn="ctr">
                        <a:buNone/>
                      </a:pPr>
                      <a:r>
                        <a:rPr lang="it-IT" sz="1600" b="1" u="none" strike="noStrike">
                          <a:solidFill>
                            <a:schemeClr val="tx1">
                              <a:lumMod val="75000"/>
                              <a:lumOff val="25000"/>
                            </a:schemeClr>
                          </a:solidFill>
                          <a:effectLst/>
                        </a:rPr>
                        <a:t>Azione 3</a:t>
                      </a:r>
                      <a:endParaRPr lang="it-IT" sz="1600" b="0" i="1" u="none" strike="noStrike">
                        <a:solidFill>
                          <a:schemeClr val="tx1">
                            <a:lumMod val="75000"/>
                            <a:lumOff val="25000"/>
                          </a:schemeClr>
                        </a:solidFill>
                        <a:effectLst/>
                        <a:latin typeface="Arial" panose="020B0604020202020204" pitchFamily="34" charset="0"/>
                      </a:endParaRPr>
                    </a:p>
                  </a:txBody>
                  <a:tcPr marL="196523" marR="117914" marT="117914" marB="117914" anchor="ctr"/>
                </a:tc>
                <a:tc>
                  <a:txBody>
                    <a:bodyPr/>
                    <a:lstStyle/>
                    <a:p>
                      <a:pPr algn="ctr" fontAlgn="ctr">
                        <a:buNone/>
                      </a:pPr>
                      <a:r>
                        <a:rPr lang="it-IT" sz="1600" b="1" u="none" strike="noStrike">
                          <a:solidFill>
                            <a:schemeClr val="tx1">
                              <a:lumMod val="75000"/>
                              <a:lumOff val="25000"/>
                            </a:schemeClr>
                          </a:solidFill>
                          <a:effectLst/>
                        </a:rPr>
                        <a:t>Data di chiusura</a:t>
                      </a:r>
                      <a:endParaRPr lang="it-IT" sz="1600" b="0" i="1" u="none" strike="noStrike">
                        <a:solidFill>
                          <a:schemeClr val="tx1">
                            <a:lumMod val="75000"/>
                            <a:lumOff val="25000"/>
                          </a:schemeClr>
                        </a:solidFill>
                        <a:effectLst/>
                        <a:latin typeface="Arial" panose="020B0604020202020204" pitchFamily="34" charset="0"/>
                      </a:endParaRPr>
                    </a:p>
                  </a:txBody>
                  <a:tcPr marL="196523" marR="117914" marT="117914" marB="117914" anchor="ctr"/>
                </a:tc>
                <a:extLst>
                  <a:ext uri="{0D108BD9-81ED-4DB2-BD59-A6C34878D82A}">
                    <a16:rowId xmlns:a16="http://schemas.microsoft.com/office/drawing/2014/main" val="851072427"/>
                  </a:ext>
                </a:extLst>
              </a:tr>
              <a:tr h="630076">
                <a:tc>
                  <a:txBody>
                    <a:bodyPr/>
                    <a:lstStyle/>
                    <a:p>
                      <a:pPr algn="ctr" fontAlgn="ctr">
                        <a:buNone/>
                      </a:pPr>
                      <a:r>
                        <a:rPr lang="it-IT" sz="1400" b="1" u="none" strike="noStrike" dirty="0">
                          <a:solidFill>
                            <a:schemeClr val="tx1">
                              <a:lumMod val="75000"/>
                              <a:lumOff val="25000"/>
                            </a:schemeClr>
                          </a:solidFill>
                          <a:effectLst/>
                        </a:rPr>
                        <a:t>I. bando</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ctr">
                        <a:buNone/>
                      </a:pPr>
                      <a:r>
                        <a:rPr lang="it-IT" sz="1400" b="0" u="none" strike="noStrike" dirty="0">
                          <a:solidFill>
                            <a:schemeClr val="tx1">
                              <a:lumMod val="75000"/>
                              <a:lumOff val="25000"/>
                            </a:schemeClr>
                          </a:solidFill>
                          <a:effectLst/>
                        </a:rPr>
                        <a:t>12 M </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ctr">
                        <a:buNone/>
                      </a:pPr>
                      <a:r>
                        <a:rPr lang="it-IT" sz="1400" b="0" u="none" strike="noStrike" dirty="0">
                          <a:solidFill>
                            <a:schemeClr val="tx1">
                              <a:lumMod val="75000"/>
                              <a:lumOff val="25000"/>
                            </a:schemeClr>
                          </a:solidFill>
                          <a:effectLst/>
                        </a:rPr>
                        <a:t>4 M</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ctr">
                        <a:buNone/>
                      </a:pPr>
                      <a:r>
                        <a:rPr lang="it-IT" sz="1400" b="0" u="none" strike="noStrike" dirty="0">
                          <a:solidFill>
                            <a:schemeClr val="tx1">
                              <a:lumMod val="75000"/>
                              <a:lumOff val="25000"/>
                            </a:schemeClr>
                          </a:solidFill>
                          <a:effectLst/>
                        </a:rPr>
                        <a:t>2  M</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b">
                        <a:buNone/>
                      </a:pPr>
                      <a:r>
                        <a:rPr lang="it-IT" sz="1400" b="0" u="none" strike="noStrike" dirty="0">
                          <a:solidFill>
                            <a:schemeClr val="tx1">
                              <a:lumMod val="75000"/>
                              <a:lumOff val="25000"/>
                            </a:schemeClr>
                          </a:solidFill>
                          <a:effectLst/>
                        </a:rPr>
                        <a:t>16.01.2023</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b"/>
                </a:tc>
                <a:extLst>
                  <a:ext uri="{0D108BD9-81ED-4DB2-BD59-A6C34878D82A}">
                    <a16:rowId xmlns:a16="http://schemas.microsoft.com/office/drawing/2014/main" val="280976628"/>
                  </a:ext>
                </a:extLst>
              </a:tr>
              <a:tr h="630076">
                <a:tc>
                  <a:txBody>
                    <a:bodyPr/>
                    <a:lstStyle/>
                    <a:p>
                      <a:pPr algn="ctr" fontAlgn="ctr">
                        <a:buNone/>
                      </a:pPr>
                      <a:r>
                        <a:rPr lang="it-IT" sz="1400" b="1" u="none" strike="noStrike" dirty="0">
                          <a:solidFill>
                            <a:schemeClr val="tx1">
                              <a:lumMod val="75000"/>
                              <a:lumOff val="25000"/>
                            </a:schemeClr>
                          </a:solidFill>
                          <a:effectLst/>
                        </a:rPr>
                        <a:t>II. bando</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ctr">
                        <a:buNone/>
                      </a:pPr>
                      <a:r>
                        <a:rPr lang="it-IT" sz="1400" b="0" u="none" strike="noStrike" dirty="0">
                          <a:solidFill>
                            <a:schemeClr val="tx1">
                              <a:lumMod val="75000"/>
                              <a:lumOff val="25000"/>
                            </a:schemeClr>
                          </a:solidFill>
                          <a:effectLst/>
                        </a:rPr>
                        <a:t>7  M </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ctr">
                        <a:buNone/>
                      </a:pPr>
                      <a:r>
                        <a:rPr lang="it-IT" sz="1400" b="0" u="none" strike="noStrike" dirty="0">
                          <a:solidFill>
                            <a:schemeClr val="tx1">
                              <a:lumMod val="75000"/>
                              <a:lumOff val="25000"/>
                            </a:schemeClr>
                          </a:solidFill>
                          <a:effectLst/>
                        </a:rPr>
                        <a:t>6  M</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ctr">
                        <a:buNone/>
                      </a:pPr>
                      <a:r>
                        <a:rPr lang="it-IT" sz="1400" b="0" u="none" strike="noStrike" dirty="0">
                          <a:solidFill>
                            <a:schemeClr val="tx1">
                              <a:lumMod val="75000"/>
                              <a:lumOff val="25000"/>
                            </a:schemeClr>
                          </a:solidFill>
                          <a:effectLst/>
                        </a:rPr>
                        <a:t>3  M</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b">
                        <a:buNone/>
                      </a:pPr>
                      <a:r>
                        <a:rPr lang="it-IT" sz="1400" b="0" u="none" strike="noStrike" dirty="0">
                          <a:solidFill>
                            <a:schemeClr val="tx1">
                              <a:lumMod val="75000"/>
                              <a:lumOff val="25000"/>
                            </a:schemeClr>
                          </a:solidFill>
                          <a:effectLst/>
                        </a:rPr>
                        <a:t>05.12.2024</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b"/>
                </a:tc>
                <a:extLst>
                  <a:ext uri="{0D108BD9-81ED-4DB2-BD59-A6C34878D82A}">
                    <a16:rowId xmlns:a16="http://schemas.microsoft.com/office/drawing/2014/main" val="2539651749"/>
                  </a:ext>
                </a:extLst>
              </a:tr>
              <a:tr h="630076">
                <a:tc>
                  <a:txBody>
                    <a:bodyPr/>
                    <a:lstStyle/>
                    <a:p>
                      <a:pPr algn="ctr" fontAlgn="ctr">
                        <a:buNone/>
                      </a:pPr>
                      <a:r>
                        <a:rPr lang="it-IT" sz="1400" b="1" u="none" strike="noStrike" dirty="0">
                          <a:solidFill>
                            <a:schemeClr val="tx1">
                              <a:lumMod val="75000"/>
                              <a:lumOff val="25000"/>
                            </a:schemeClr>
                          </a:solidFill>
                          <a:effectLst/>
                        </a:rPr>
                        <a:t>III. bando</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ctr">
                        <a:buNone/>
                      </a:pPr>
                      <a:r>
                        <a:rPr lang="it-IT" sz="1400" b="0" u="none" strike="noStrike" dirty="0">
                          <a:solidFill>
                            <a:schemeClr val="tx1">
                              <a:lumMod val="75000"/>
                              <a:lumOff val="25000"/>
                            </a:schemeClr>
                          </a:solidFill>
                          <a:effectLst/>
                        </a:rPr>
                        <a:t>6  M </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ctr">
                        <a:buNone/>
                      </a:pPr>
                      <a:r>
                        <a:rPr lang="it-IT" sz="1400" b="0" u="none" strike="noStrike" dirty="0">
                          <a:solidFill>
                            <a:schemeClr val="tx1">
                              <a:lumMod val="75000"/>
                              <a:lumOff val="25000"/>
                            </a:schemeClr>
                          </a:solidFill>
                          <a:effectLst/>
                        </a:rPr>
                        <a:t>6,5  M</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ctr">
                        <a:buNone/>
                      </a:pPr>
                      <a:r>
                        <a:rPr lang="it-IT" sz="1400" b="0" u="none" strike="noStrike" dirty="0">
                          <a:solidFill>
                            <a:schemeClr val="tx1">
                              <a:lumMod val="75000"/>
                              <a:lumOff val="25000"/>
                            </a:schemeClr>
                          </a:solidFill>
                          <a:effectLst/>
                        </a:rPr>
                        <a:t>2,5  M</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b">
                        <a:buNone/>
                      </a:pPr>
                      <a:r>
                        <a:rPr lang="it-IT" sz="1400" b="0" u="none" strike="noStrike" dirty="0">
                          <a:solidFill>
                            <a:schemeClr val="tx1">
                              <a:lumMod val="75000"/>
                              <a:lumOff val="25000"/>
                            </a:schemeClr>
                          </a:solidFill>
                          <a:effectLst/>
                        </a:rPr>
                        <a:t>30.01.2025</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b"/>
                </a:tc>
                <a:extLst>
                  <a:ext uri="{0D108BD9-81ED-4DB2-BD59-A6C34878D82A}">
                    <a16:rowId xmlns:a16="http://schemas.microsoft.com/office/drawing/2014/main" val="2739639770"/>
                  </a:ext>
                </a:extLst>
              </a:tr>
              <a:tr h="630076">
                <a:tc>
                  <a:txBody>
                    <a:bodyPr/>
                    <a:lstStyle/>
                    <a:p>
                      <a:pPr algn="ctr" fontAlgn="ctr">
                        <a:buNone/>
                      </a:pPr>
                      <a:r>
                        <a:rPr lang="it-IT" sz="1400" b="1" u="none" strike="noStrike" dirty="0">
                          <a:solidFill>
                            <a:schemeClr val="tx1">
                              <a:lumMod val="75000"/>
                              <a:lumOff val="25000"/>
                            </a:schemeClr>
                          </a:solidFill>
                          <a:effectLst/>
                        </a:rPr>
                        <a:t>IV. bando</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ctr">
                        <a:buNone/>
                      </a:pPr>
                      <a:r>
                        <a:rPr lang="it-IT" sz="1400" b="0" u="none" strike="noStrike">
                          <a:solidFill>
                            <a:schemeClr val="tx1">
                              <a:lumMod val="75000"/>
                              <a:lumOff val="25000"/>
                            </a:schemeClr>
                          </a:solidFill>
                          <a:effectLst/>
                        </a:rPr>
                        <a:t>4  M </a:t>
                      </a:r>
                      <a:endParaRPr lang="it-IT" sz="1400" b="0" i="0" u="none" strike="noStrike">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ctr">
                        <a:buNone/>
                      </a:pPr>
                      <a:r>
                        <a:rPr lang="it-IT" sz="1400" b="0" u="none" strike="noStrike" dirty="0">
                          <a:solidFill>
                            <a:schemeClr val="tx1">
                              <a:lumMod val="75000"/>
                              <a:lumOff val="25000"/>
                            </a:schemeClr>
                          </a:solidFill>
                          <a:effectLst/>
                        </a:rPr>
                        <a:t>4  M</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ctr">
                        <a:buNone/>
                      </a:pPr>
                      <a:r>
                        <a:rPr lang="it-IT" sz="1400" b="0" u="none" strike="noStrike" dirty="0">
                          <a:solidFill>
                            <a:schemeClr val="tx1">
                              <a:lumMod val="75000"/>
                              <a:lumOff val="25000"/>
                            </a:schemeClr>
                          </a:solidFill>
                          <a:effectLst/>
                        </a:rPr>
                        <a:t>2  M</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b">
                        <a:buNone/>
                      </a:pPr>
                      <a:r>
                        <a:rPr lang="it-IT" sz="1400" b="0" u="none" strike="noStrike" dirty="0">
                          <a:solidFill>
                            <a:schemeClr val="tx1">
                              <a:lumMod val="75000"/>
                              <a:lumOff val="25000"/>
                            </a:schemeClr>
                          </a:solidFill>
                          <a:effectLst/>
                        </a:rPr>
                        <a:t>31.03.2026</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b"/>
                </a:tc>
                <a:extLst>
                  <a:ext uri="{0D108BD9-81ED-4DB2-BD59-A6C34878D82A}">
                    <a16:rowId xmlns:a16="http://schemas.microsoft.com/office/drawing/2014/main" val="1883237692"/>
                  </a:ext>
                </a:extLst>
              </a:tr>
              <a:tr h="438314">
                <a:tc rowSpan="2">
                  <a:txBody>
                    <a:bodyPr/>
                    <a:lstStyle/>
                    <a:p>
                      <a:pPr algn="ctr" fontAlgn="ctr">
                        <a:buNone/>
                      </a:pPr>
                      <a:endParaRPr lang="it-IT" sz="1400" b="1" u="none" strike="noStrike" dirty="0">
                        <a:solidFill>
                          <a:schemeClr val="tx1">
                            <a:lumMod val="75000"/>
                            <a:lumOff val="25000"/>
                          </a:schemeClr>
                        </a:solidFill>
                        <a:effectLst/>
                      </a:endParaRPr>
                    </a:p>
                    <a:p>
                      <a:pPr algn="ctr" fontAlgn="ctr">
                        <a:buNone/>
                      </a:pPr>
                      <a:r>
                        <a:rPr lang="it-IT" sz="1400" b="1" u="none" strike="noStrike" dirty="0">
                          <a:solidFill>
                            <a:schemeClr val="tx1">
                              <a:lumMod val="75000"/>
                              <a:lumOff val="25000"/>
                            </a:schemeClr>
                          </a:solidFill>
                          <a:effectLst/>
                        </a:rPr>
                        <a:t>Totale</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tc>
                <a:tc>
                  <a:txBody>
                    <a:bodyPr/>
                    <a:lstStyle/>
                    <a:p>
                      <a:pPr algn="ctr" fontAlgn="ctr">
                        <a:buNone/>
                      </a:pPr>
                      <a:r>
                        <a:rPr lang="it-IT" sz="1400" b="0" u="none" strike="noStrike" dirty="0">
                          <a:solidFill>
                            <a:schemeClr val="tx1">
                              <a:lumMod val="75000"/>
                              <a:lumOff val="25000"/>
                            </a:schemeClr>
                          </a:solidFill>
                          <a:effectLst/>
                        </a:rPr>
                        <a:t>29 M</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ctr">
                        <a:buNone/>
                      </a:pPr>
                      <a:r>
                        <a:rPr lang="it-IT" sz="1400" b="0" u="none" strike="noStrike" dirty="0">
                          <a:solidFill>
                            <a:schemeClr val="tx1">
                              <a:lumMod val="75000"/>
                              <a:lumOff val="25000"/>
                            </a:schemeClr>
                          </a:solidFill>
                          <a:effectLst/>
                        </a:rPr>
                        <a:t>20,5M</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ctr" fontAlgn="ctr">
                        <a:buNone/>
                      </a:pPr>
                      <a:r>
                        <a:rPr lang="it-IT" sz="1400" b="0" u="none" strike="noStrike" dirty="0">
                          <a:solidFill>
                            <a:schemeClr val="tx1">
                              <a:lumMod val="75000"/>
                              <a:lumOff val="25000"/>
                            </a:schemeClr>
                          </a:solidFill>
                          <a:effectLst/>
                        </a:rPr>
                        <a:t>9,5 M</a:t>
                      </a:r>
                      <a:endParaRPr lang="it-IT"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ctr"/>
                </a:tc>
                <a:tc>
                  <a:txBody>
                    <a:bodyPr/>
                    <a:lstStyle/>
                    <a:p>
                      <a:pPr algn="l" fontAlgn="b">
                        <a:buNone/>
                      </a:pPr>
                      <a:endParaRPr lang="en-US"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b"/>
                </a:tc>
                <a:extLst>
                  <a:ext uri="{0D108BD9-81ED-4DB2-BD59-A6C34878D82A}">
                    <a16:rowId xmlns:a16="http://schemas.microsoft.com/office/drawing/2014/main" val="2292002132"/>
                  </a:ext>
                </a:extLst>
              </a:tr>
              <a:tr h="438314">
                <a:tc vMerge="1">
                  <a:txBody>
                    <a:bodyPr/>
                    <a:lstStyle/>
                    <a:p>
                      <a:endParaRPr lang="it-IT"/>
                    </a:p>
                  </a:txBody>
                  <a:tcPr/>
                </a:tc>
                <a:tc gridSpan="3">
                  <a:txBody>
                    <a:bodyPr/>
                    <a:lstStyle/>
                    <a:p>
                      <a:pPr algn="ctr" fontAlgn="ctr">
                        <a:buNone/>
                      </a:pPr>
                      <a:r>
                        <a:rPr lang="it-IT" sz="1800" b="1" u="none" strike="noStrike" dirty="0">
                          <a:solidFill>
                            <a:schemeClr val="tx1">
                              <a:lumMod val="75000"/>
                              <a:lumOff val="25000"/>
                            </a:schemeClr>
                          </a:solidFill>
                          <a:effectLst/>
                        </a:rPr>
                        <a:t>59 M di €</a:t>
                      </a:r>
                      <a:endParaRPr lang="it-IT" sz="1800" b="1" i="0" u="none" strike="noStrike" dirty="0">
                        <a:solidFill>
                          <a:schemeClr val="tx1">
                            <a:lumMod val="75000"/>
                            <a:lumOff val="25000"/>
                          </a:schemeClr>
                        </a:solidFill>
                        <a:effectLst/>
                        <a:latin typeface="Arial" panose="020B0604020202020204" pitchFamily="34" charset="0"/>
                      </a:endParaRPr>
                    </a:p>
                  </a:txBody>
                  <a:tcPr marL="196523" marR="102192" marT="102192" marB="102192"/>
                </a:tc>
                <a:tc hMerge="1">
                  <a:txBody>
                    <a:bodyPr/>
                    <a:lstStyle/>
                    <a:p>
                      <a:endParaRPr lang="it-IT"/>
                    </a:p>
                  </a:txBody>
                  <a:tcPr/>
                </a:tc>
                <a:tc hMerge="1">
                  <a:txBody>
                    <a:bodyPr/>
                    <a:lstStyle/>
                    <a:p>
                      <a:endParaRPr lang="it-IT"/>
                    </a:p>
                  </a:txBody>
                  <a:tcPr/>
                </a:tc>
                <a:tc>
                  <a:txBody>
                    <a:bodyPr/>
                    <a:lstStyle/>
                    <a:p>
                      <a:pPr algn="l" fontAlgn="b">
                        <a:buNone/>
                      </a:pPr>
                      <a:endParaRPr lang="en-US" sz="1400" b="0" i="0" u="none" strike="noStrike" dirty="0">
                        <a:solidFill>
                          <a:schemeClr val="tx1">
                            <a:lumMod val="75000"/>
                            <a:lumOff val="25000"/>
                          </a:schemeClr>
                        </a:solidFill>
                        <a:effectLst/>
                        <a:latin typeface="Arial" panose="020B0604020202020204" pitchFamily="34" charset="0"/>
                      </a:endParaRPr>
                    </a:p>
                  </a:txBody>
                  <a:tcPr marL="196523" marR="102192" marT="102192" marB="102192" anchor="b"/>
                </a:tc>
                <a:extLst>
                  <a:ext uri="{0D108BD9-81ED-4DB2-BD59-A6C34878D82A}">
                    <a16:rowId xmlns:a16="http://schemas.microsoft.com/office/drawing/2014/main" val="1182281235"/>
                  </a:ext>
                </a:extLst>
              </a:tr>
            </a:tbl>
          </a:graphicData>
        </a:graphic>
      </p:graphicFrame>
    </p:spTree>
    <p:extLst>
      <p:ext uri="{BB962C8B-B14F-4D97-AF65-F5344CB8AC3E}">
        <p14:creationId xmlns:p14="http://schemas.microsoft.com/office/powerpoint/2010/main" val="4099126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B89171A-4AD1-17D2-2AF7-C0367E27AB8B}"/>
              </a:ext>
            </a:extLst>
          </p:cNvPr>
          <p:cNvSpPr>
            <a:spLocks noGrp="1"/>
          </p:cNvSpPr>
          <p:nvPr>
            <p:ph type="sldNum" sz="quarter" idx="12"/>
          </p:nvPr>
        </p:nvSpPr>
        <p:spPr/>
        <p:txBody>
          <a:bodyPr/>
          <a:lstStyle/>
          <a:p>
            <a:fld id="{B3FB540A-2D39-4F40-84B9-4BA10FE2F7A9}" type="slidenum">
              <a:rPr lang="it-IT" smtClean="0"/>
              <a:t>6</a:t>
            </a:fld>
            <a:endParaRPr lang="it-IT"/>
          </a:p>
        </p:txBody>
      </p:sp>
      <p:sp>
        <p:nvSpPr>
          <p:cNvPr id="8" name="Rettangolo 21">
            <a:extLst>
              <a:ext uri="{FF2B5EF4-FFF2-40B4-BE49-F238E27FC236}">
                <a16:creationId xmlns:a16="http://schemas.microsoft.com/office/drawing/2014/main" id="{3FF0EB2E-8FFB-CB74-7442-51D7AF659186}"/>
              </a:ext>
            </a:extLst>
          </p:cNvPr>
          <p:cNvSpPr/>
          <p:nvPr/>
        </p:nvSpPr>
        <p:spPr>
          <a:xfrm>
            <a:off x="244445" y="38917"/>
            <a:ext cx="11332258" cy="830997"/>
          </a:xfrm>
          <a:prstGeom prst="rect">
            <a:avLst/>
          </a:prstGeom>
          <a:solidFill>
            <a:schemeClr val="accent4">
              <a:lumMod val="20000"/>
              <a:lumOff val="80000"/>
            </a:schemeClr>
          </a:solidFill>
          <a:ln w="28575">
            <a:noFill/>
          </a:ln>
          <a:effectLst>
            <a:outerShdw blurRad="50800" dist="38100" dir="5400000" algn="t" rotWithShape="0">
              <a:prstClr val="black">
                <a:alpha val="40000"/>
              </a:prstClr>
            </a:outerShdw>
          </a:effectLst>
        </p:spPr>
        <p:txBody>
          <a:bodyPr wrap="square" anchor="ctr" anchorCtr="0">
            <a:spAutoFit/>
          </a:bodyPr>
          <a:lstStyle/>
          <a:p>
            <a:pPr algn="ctr"/>
            <a:r>
              <a:rPr lang="it-IT" sz="2400" b="1" dirty="0">
                <a:solidFill>
                  <a:schemeClr val="accent6">
                    <a:lumMod val="50000"/>
                  </a:schemeClr>
                </a:solidFill>
                <a:latin typeface="Arial" panose="020B0604020202020204" pitchFamily="34" charset="0"/>
                <a:cs typeface="Arial" panose="020B0604020202020204" pitchFamily="34" charset="0"/>
              </a:rPr>
              <a:t>Possibili combinazioni Azione 1 </a:t>
            </a:r>
          </a:p>
          <a:p>
            <a:pPr algn="ctr"/>
            <a:r>
              <a:rPr lang="it-IT" sz="2400" i="1" dirty="0" err="1">
                <a:solidFill>
                  <a:schemeClr val="accent6">
                    <a:lumMod val="50000"/>
                  </a:schemeClr>
                </a:solidFill>
                <a:latin typeface="Arial" panose="020B0604020202020204" pitchFamily="34" charset="0"/>
                <a:cs typeface="Arial" panose="020B0604020202020204" pitchFamily="34" charset="0"/>
              </a:rPr>
              <a:t>Mögliche</a:t>
            </a:r>
            <a:r>
              <a:rPr lang="it-IT" sz="2400" i="1" dirty="0">
                <a:solidFill>
                  <a:schemeClr val="accent6">
                    <a:lumMod val="50000"/>
                  </a:schemeClr>
                </a:solidFill>
                <a:latin typeface="Arial" panose="020B0604020202020204" pitchFamily="34" charset="0"/>
                <a:cs typeface="Arial" panose="020B0604020202020204" pitchFamily="34" charset="0"/>
              </a:rPr>
              <a:t> </a:t>
            </a:r>
            <a:r>
              <a:rPr lang="it-IT" sz="2400" i="1" dirty="0" err="1">
                <a:solidFill>
                  <a:schemeClr val="accent6">
                    <a:lumMod val="50000"/>
                  </a:schemeClr>
                </a:solidFill>
                <a:latin typeface="Arial" panose="020B0604020202020204" pitchFamily="34" charset="0"/>
                <a:cs typeface="Arial" panose="020B0604020202020204" pitchFamily="34" charset="0"/>
              </a:rPr>
              <a:t>Kombinationen</a:t>
            </a:r>
            <a:r>
              <a:rPr lang="it-IT" sz="2400" i="1" dirty="0">
                <a:solidFill>
                  <a:schemeClr val="accent6">
                    <a:lumMod val="50000"/>
                  </a:schemeClr>
                </a:solidFill>
                <a:latin typeface="Arial" panose="020B0604020202020204" pitchFamily="34" charset="0"/>
                <a:cs typeface="Arial" panose="020B0604020202020204" pitchFamily="34" charset="0"/>
              </a:rPr>
              <a:t> </a:t>
            </a:r>
            <a:r>
              <a:rPr lang="it-IT" sz="2400" i="1" dirty="0" err="1">
                <a:solidFill>
                  <a:schemeClr val="accent6">
                    <a:lumMod val="50000"/>
                  </a:schemeClr>
                </a:solidFill>
                <a:latin typeface="Arial" panose="020B0604020202020204" pitchFamily="34" charset="0"/>
                <a:cs typeface="Arial" panose="020B0604020202020204" pitchFamily="34" charset="0"/>
              </a:rPr>
              <a:t>Aktion</a:t>
            </a:r>
            <a:r>
              <a:rPr lang="it-IT" sz="2400" i="1" dirty="0">
                <a:solidFill>
                  <a:schemeClr val="accent6">
                    <a:lumMod val="50000"/>
                  </a:schemeClr>
                </a:solidFill>
                <a:latin typeface="Arial" panose="020B0604020202020204" pitchFamily="34" charset="0"/>
                <a:cs typeface="Arial" panose="020B0604020202020204" pitchFamily="34" charset="0"/>
              </a:rPr>
              <a:t> 1</a:t>
            </a:r>
          </a:p>
        </p:txBody>
      </p:sp>
      <p:graphicFrame>
        <p:nvGraphicFramePr>
          <p:cNvPr id="14" name="Diagramma 13">
            <a:extLst>
              <a:ext uri="{FF2B5EF4-FFF2-40B4-BE49-F238E27FC236}">
                <a16:creationId xmlns:a16="http://schemas.microsoft.com/office/drawing/2014/main" id="{2829F898-D938-07EB-C58C-8C97C592428B}"/>
              </a:ext>
            </a:extLst>
          </p:cNvPr>
          <p:cNvGraphicFramePr/>
          <p:nvPr>
            <p:extLst>
              <p:ext uri="{D42A27DB-BD31-4B8C-83A1-F6EECF244321}">
                <p14:modId xmlns:p14="http://schemas.microsoft.com/office/powerpoint/2010/main" val="1409157870"/>
              </p:ext>
            </p:extLst>
          </p:nvPr>
        </p:nvGraphicFramePr>
        <p:xfrm>
          <a:off x="72089" y="1052182"/>
          <a:ext cx="11504614" cy="56692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CasellaDiTesto 20">
            <a:extLst>
              <a:ext uri="{FF2B5EF4-FFF2-40B4-BE49-F238E27FC236}">
                <a16:creationId xmlns:a16="http://schemas.microsoft.com/office/drawing/2014/main" id="{478477CE-8A31-2FF0-9DBB-ECB6732DB709}"/>
              </a:ext>
            </a:extLst>
          </p:cNvPr>
          <p:cNvSpPr txBox="1"/>
          <p:nvPr/>
        </p:nvSpPr>
        <p:spPr>
          <a:xfrm>
            <a:off x="547565" y="6411301"/>
            <a:ext cx="11096869" cy="553998"/>
          </a:xfrm>
          <a:prstGeom prst="rect">
            <a:avLst/>
          </a:prstGeom>
          <a:noFill/>
        </p:spPr>
        <p:txBody>
          <a:bodyPr wrap="square" rtlCol="0">
            <a:spAutoFit/>
          </a:bodyPr>
          <a:lstStyle/>
          <a:p>
            <a:r>
              <a:rPr lang="it-IT" sz="1200" dirty="0">
                <a:solidFill>
                  <a:srgbClr val="0070C0"/>
                </a:solidFill>
                <a:latin typeface="Arial" panose="020B0604020202020204" pitchFamily="34" charset="0"/>
              </a:rPr>
              <a:t>Intensità di agevolazione previste dall’art. 25 del Regolamento (UE) 2014/651 </a:t>
            </a:r>
            <a:r>
              <a:rPr lang="it-IT" sz="1200" dirty="0" err="1">
                <a:solidFill>
                  <a:srgbClr val="0070C0"/>
                </a:solidFill>
                <a:latin typeface="Arial" panose="020B0604020202020204" pitchFamily="34" charset="0"/>
              </a:rPr>
              <a:t>s.m.i.</a:t>
            </a:r>
            <a:r>
              <a:rPr lang="it-IT" sz="1200" dirty="0">
                <a:solidFill>
                  <a:srgbClr val="0070C0"/>
                </a:solidFill>
                <a:latin typeface="Arial" panose="020B0604020202020204" pitchFamily="34" charset="0"/>
              </a:rPr>
              <a:t> </a:t>
            </a:r>
            <a:r>
              <a:rPr lang="it-IT" sz="1200" i="1" dirty="0">
                <a:solidFill>
                  <a:srgbClr val="0070C0"/>
                </a:solidFill>
                <a:latin typeface="Arial" panose="020B0604020202020204" pitchFamily="34" charset="0"/>
              </a:rPr>
              <a:t>– </a:t>
            </a:r>
            <a:r>
              <a:rPr lang="it-IT" sz="1200" i="1" dirty="0" err="1">
                <a:solidFill>
                  <a:srgbClr val="0070C0"/>
                </a:solidFill>
                <a:latin typeface="Arial" panose="020B0604020202020204" pitchFamily="34" charset="0"/>
              </a:rPr>
              <a:t>Förderintensität</a:t>
            </a:r>
            <a:r>
              <a:rPr lang="it-IT" sz="1200" i="1" dirty="0">
                <a:solidFill>
                  <a:srgbClr val="0070C0"/>
                </a:solidFill>
                <a:latin typeface="Arial" panose="020B0604020202020204" pitchFamily="34" charset="0"/>
              </a:rPr>
              <a:t> </a:t>
            </a:r>
            <a:r>
              <a:rPr lang="it-IT" sz="1200" i="1" dirty="0" err="1">
                <a:solidFill>
                  <a:srgbClr val="0070C0"/>
                </a:solidFill>
                <a:latin typeface="Arial" panose="020B0604020202020204" pitchFamily="34" charset="0"/>
              </a:rPr>
              <a:t>laut</a:t>
            </a:r>
            <a:r>
              <a:rPr lang="it-IT" sz="1200" i="1" dirty="0">
                <a:solidFill>
                  <a:srgbClr val="0070C0"/>
                </a:solidFill>
                <a:latin typeface="Arial" panose="020B0604020202020204" pitchFamily="34" charset="0"/>
              </a:rPr>
              <a:t> Art. 25 </a:t>
            </a:r>
            <a:r>
              <a:rPr lang="it-IT" sz="1200" i="1" dirty="0" err="1">
                <a:solidFill>
                  <a:srgbClr val="0070C0"/>
                </a:solidFill>
                <a:latin typeface="Arial" panose="020B0604020202020204" pitchFamily="34" charset="0"/>
              </a:rPr>
              <a:t>der</a:t>
            </a:r>
            <a:r>
              <a:rPr lang="it-IT" sz="1200" i="1" dirty="0">
                <a:solidFill>
                  <a:srgbClr val="0070C0"/>
                </a:solidFill>
                <a:latin typeface="Arial" panose="020B0604020202020204" pitchFamily="34" charset="0"/>
              </a:rPr>
              <a:t> </a:t>
            </a:r>
            <a:r>
              <a:rPr lang="it-IT" sz="1200" i="1" dirty="0" err="1">
                <a:solidFill>
                  <a:srgbClr val="0070C0"/>
                </a:solidFill>
                <a:latin typeface="Arial" panose="020B0604020202020204" pitchFamily="34" charset="0"/>
              </a:rPr>
              <a:t>Verordnung</a:t>
            </a:r>
            <a:r>
              <a:rPr lang="it-IT" sz="1200" i="1" dirty="0">
                <a:solidFill>
                  <a:srgbClr val="0070C0"/>
                </a:solidFill>
                <a:latin typeface="Arial" panose="020B0604020202020204" pitchFamily="34" charset="0"/>
              </a:rPr>
              <a:t> (EU) 2014/651 </a:t>
            </a:r>
            <a:r>
              <a:rPr lang="it-IT" sz="1200" i="1" dirty="0" err="1">
                <a:solidFill>
                  <a:srgbClr val="0070C0"/>
                </a:solidFill>
                <a:latin typeface="Arial" panose="020B0604020202020204" pitchFamily="34" charset="0"/>
              </a:rPr>
              <a:t>i.g.F</a:t>
            </a:r>
            <a:endParaRPr lang="it-IT" sz="1200" dirty="0"/>
          </a:p>
          <a:p>
            <a:endParaRPr lang="it-IT" dirty="0"/>
          </a:p>
        </p:txBody>
      </p:sp>
    </p:spTree>
    <p:extLst>
      <p:ext uri="{BB962C8B-B14F-4D97-AF65-F5344CB8AC3E}">
        <p14:creationId xmlns:p14="http://schemas.microsoft.com/office/powerpoint/2010/main" val="2443188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ttangolo 21">
            <a:extLst>
              <a:ext uri="{FF2B5EF4-FFF2-40B4-BE49-F238E27FC236}">
                <a16:creationId xmlns:a16="http://schemas.microsoft.com/office/drawing/2014/main" id="{D9C9C54E-7F18-4F30-B4A1-B352F1AFF8C1}"/>
              </a:ext>
            </a:extLst>
          </p:cNvPr>
          <p:cNvSpPr/>
          <p:nvPr/>
        </p:nvSpPr>
        <p:spPr>
          <a:xfrm>
            <a:off x="373964" y="539879"/>
            <a:ext cx="11543512" cy="830997"/>
          </a:xfrm>
          <a:prstGeom prst="rect">
            <a:avLst/>
          </a:prstGeom>
          <a:solidFill>
            <a:schemeClr val="accent4">
              <a:lumMod val="20000"/>
              <a:lumOff val="80000"/>
            </a:schemeClr>
          </a:solidFill>
          <a:ln w="28575">
            <a:noFill/>
          </a:ln>
          <a:effectLst>
            <a:outerShdw blurRad="50800" dist="38100" dir="5400000" algn="t" rotWithShape="0">
              <a:prstClr val="black">
                <a:alpha val="40000"/>
              </a:prstClr>
            </a:outerShdw>
          </a:effectLst>
        </p:spPr>
        <p:txBody>
          <a:bodyPr wrap="square" anchor="ctr" anchorCtr="0">
            <a:spAutoFit/>
          </a:bodyPr>
          <a:lstStyle/>
          <a:p>
            <a:pPr algn="ctr"/>
            <a:r>
              <a:rPr lang="it-IT" sz="2400" b="1" u="sng" dirty="0">
                <a:solidFill>
                  <a:schemeClr val="accent6">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AZIONE 1 – </a:t>
            </a:r>
            <a:r>
              <a:rPr lang="it-IT" sz="2400" b="1" i="1" u="sng" dirty="0">
                <a:solidFill>
                  <a:schemeClr val="accent6">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AKTION 1</a:t>
            </a:r>
            <a:endParaRPr lang="it-IT" sz="2400" b="1" u="sng" dirty="0">
              <a:solidFill>
                <a:schemeClr val="accent6">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r>
              <a:rPr lang="it-IT" sz="1200" b="0" i="0" dirty="0">
                <a:solidFill>
                  <a:schemeClr val="accent6">
                    <a:lumMod val="75000"/>
                  </a:schemeClr>
                </a:solidFill>
                <a:effectLst/>
                <a:latin typeface="Arial" panose="020B0604020202020204" pitchFamily="34" charset="0"/>
              </a:rPr>
              <a:t>Sostegno a progetti di ricerca, sviluppo e innovazione</a:t>
            </a:r>
          </a:p>
          <a:p>
            <a:pPr algn="ctr"/>
            <a:r>
              <a:rPr lang="it-IT" sz="1200" i="1" dirty="0" err="1">
                <a:solidFill>
                  <a:schemeClr val="accent6">
                    <a:lumMod val="75000"/>
                  </a:schemeClr>
                </a:solidFill>
                <a:latin typeface="Arial" panose="020B0604020202020204" pitchFamily="34" charset="0"/>
              </a:rPr>
              <a:t>Unterstützung</a:t>
            </a:r>
            <a:r>
              <a:rPr lang="it-IT" sz="1200" i="1" dirty="0">
                <a:solidFill>
                  <a:schemeClr val="accent6">
                    <a:lumMod val="75000"/>
                  </a:schemeClr>
                </a:solidFill>
                <a:latin typeface="Arial" panose="020B0604020202020204" pitchFamily="34" charset="0"/>
              </a:rPr>
              <a:t> für </a:t>
            </a:r>
            <a:r>
              <a:rPr lang="it-IT" sz="1200" i="1" dirty="0" err="1">
                <a:solidFill>
                  <a:schemeClr val="accent6">
                    <a:lumMod val="75000"/>
                  </a:schemeClr>
                </a:solidFill>
                <a:latin typeface="Arial" panose="020B0604020202020204" pitchFamily="34" charset="0"/>
              </a:rPr>
              <a:t>Projekte</a:t>
            </a:r>
            <a:r>
              <a:rPr lang="it-IT" sz="1200" i="1" dirty="0">
                <a:solidFill>
                  <a:schemeClr val="accent6">
                    <a:lumMod val="75000"/>
                  </a:schemeClr>
                </a:solidFill>
                <a:latin typeface="Arial" panose="020B0604020202020204" pitchFamily="34" charset="0"/>
              </a:rPr>
              <a:t> in Forschung, </a:t>
            </a:r>
            <a:r>
              <a:rPr lang="it-IT" sz="1200" i="1" dirty="0" err="1">
                <a:solidFill>
                  <a:schemeClr val="accent6">
                    <a:lumMod val="75000"/>
                  </a:schemeClr>
                </a:solidFill>
                <a:latin typeface="Arial" panose="020B0604020202020204" pitchFamily="34" charset="0"/>
              </a:rPr>
              <a:t>Entwicklung</a:t>
            </a:r>
            <a:r>
              <a:rPr lang="it-IT" sz="1200" i="1" dirty="0">
                <a:solidFill>
                  <a:schemeClr val="accent6">
                    <a:lumMod val="75000"/>
                  </a:schemeClr>
                </a:solidFill>
                <a:latin typeface="Arial" panose="020B0604020202020204" pitchFamily="34" charset="0"/>
              </a:rPr>
              <a:t> und Innovation</a:t>
            </a:r>
            <a:endParaRPr lang="it-IT" sz="1200" i="1" dirty="0">
              <a:solidFill>
                <a:schemeClr val="accent6">
                  <a:lumMod val="75000"/>
                </a:schemeClr>
              </a:solidFill>
              <a:latin typeface="Arial" panose="020B0604020202020204" pitchFamily="34" charset="0"/>
              <a:cs typeface="Arial" panose="020B0604020202020204" pitchFamily="34" charset="0"/>
            </a:endParaRPr>
          </a:p>
        </p:txBody>
      </p:sp>
      <p:pic>
        <p:nvPicPr>
          <p:cNvPr id="3" name="Segnaposto contenuto 5">
            <a:extLst>
              <a:ext uri="{FF2B5EF4-FFF2-40B4-BE49-F238E27FC236}">
                <a16:creationId xmlns:a16="http://schemas.microsoft.com/office/drawing/2014/main" id="{9E315C10-8D9F-20F0-78AE-0AE5DA77B8BB}"/>
              </a:ext>
            </a:extLst>
          </p:cNvPr>
          <p:cNvPicPr>
            <a:picLocks noChangeAspect="1"/>
          </p:cNvPicPr>
          <p:nvPr/>
        </p:nvPicPr>
        <p:blipFill>
          <a:blip r:embed="rId3"/>
          <a:srcRect/>
          <a:stretch/>
        </p:blipFill>
        <p:spPr>
          <a:xfrm>
            <a:off x="3" y="5996444"/>
            <a:ext cx="12191997" cy="870982"/>
          </a:xfrm>
          <a:prstGeom prst="rect">
            <a:avLst/>
          </a:prstGeom>
        </p:spPr>
      </p:pic>
      <p:pic>
        <p:nvPicPr>
          <p:cNvPr id="15" name="Grafik 14" descr="Produktion mit einfarbiger Füllung">
            <a:extLst>
              <a:ext uri="{FF2B5EF4-FFF2-40B4-BE49-F238E27FC236}">
                <a16:creationId xmlns:a16="http://schemas.microsoft.com/office/drawing/2014/main" id="{82A61CE2-556B-4BA8-BAEA-FABECFD1C4E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20373" y="1592598"/>
            <a:ext cx="1015664" cy="1015664"/>
          </a:xfrm>
          <a:prstGeom prst="rect">
            <a:avLst/>
          </a:prstGeom>
          <a:effectLst>
            <a:outerShdw blurRad="50800" dist="38100" dir="2700000" algn="tl" rotWithShape="0">
              <a:prstClr val="black">
                <a:alpha val="40000"/>
              </a:prstClr>
            </a:outerShdw>
          </a:effectLst>
        </p:spPr>
      </p:pic>
      <p:sp>
        <p:nvSpPr>
          <p:cNvPr id="36" name="CasellaDiTesto 5">
            <a:extLst>
              <a:ext uri="{FF2B5EF4-FFF2-40B4-BE49-F238E27FC236}">
                <a16:creationId xmlns:a16="http://schemas.microsoft.com/office/drawing/2014/main" id="{8DD6FF5A-3DFA-4101-A35F-ED53396168AA}"/>
              </a:ext>
            </a:extLst>
          </p:cNvPr>
          <p:cNvSpPr txBox="1"/>
          <p:nvPr/>
        </p:nvSpPr>
        <p:spPr>
          <a:xfrm>
            <a:off x="3328849" y="51773"/>
            <a:ext cx="5178981" cy="461665"/>
          </a:xfrm>
          <a:prstGeom prst="rect">
            <a:avLst/>
          </a:prstGeom>
          <a:noFill/>
        </p:spPr>
        <p:txBody>
          <a:bodyPr wrap="square" rtlCol="0">
            <a:spAutoFit/>
          </a:bodyPr>
          <a:lstStyle/>
          <a:p>
            <a:pPr algn="ctr"/>
            <a:r>
              <a:rPr lang="it-IT" sz="2400" b="1" dirty="0">
                <a:solidFill>
                  <a:schemeClr val="accent6">
                    <a:lumMod val="50000"/>
                  </a:schemeClr>
                </a:solidFill>
                <a:latin typeface="Arial" panose="020B0604020202020204" pitchFamily="34" charset="0"/>
                <a:cs typeface="Arial" panose="020B0604020202020204" pitchFamily="34" charset="0"/>
              </a:rPr>
              <a:t>Beneficiari - </a:t>
            </a:r>
            <a:r>
              <a:rPr lang="it-IT" sz="2400" b="1" i="1" dirty="0" err="1">
                <a:solidFill>
                  <a:schemeClr val="accent6">
                    <a:lumMod val="50000"/>
                  </a:schemeClr>
                </a:solidFill>
                <a:latin typeface="Arial" panose="020B0604020202020204" pitchFamily="34" charset="0"/>
                <a:cs typeface="Arial" panose="020B0604020202020204" pitchFamily="34" charset="0"/>
              </a:rPr>
              <a:t>Begünstigte</a:t>
            </a:r>
            <a:endParaRPr lang="it-IT" sz="2400" b="1" i="1" dirty="0">
              <a:solidFill>
                <a:schemeClr val="accent6">
                  <a:lumMod val="50000"/>
                </a:schemeClr>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BF9F7755-4250-367A-A941-127507AB9C14}"/>
              </a:ext>
            </a:extLst>
          </p:cNvPr>
          <p:cNvSpPr txBox="1"/>
          <p:nvPr/>
        </p:nvSpPr>
        <p:spPr>
          <a:xfrm>
            <a:off x="946849" y="2825939"/>
            <a:ext cx="3068970" cy="584775"/>
          </a:xfrm>
          <a:prstGeom prst="rect">
            <a:avLst/>
          </a:prstGeom>
          <a:noFill/>
        </p:spPr>
        <p:txBody>
          <a:bodyPr wrap="square">
            <a:spAutoFit/>
          </a:bodyPr>
          <a:lstStyle/>
          <a:p>
            <a:pPr algn="ctr"/>
            <a:r>
              <a:rPr lang="it-IT" sz="1600" b="1" dirty="0">
                <a:solidFill>
                  <a:schemeClr val="accent5">
                    <a:lumMod val="75000"/>
                  </a:schemeClr>
                </a:solidFill>
                <a:latin typeface="Arial" panose="020B0604020202020204" pitchFamily="34" charset="0"/>
              </a:rPr>
              <a:t>PMI (incluse startup)</a:t>
            </a:r>
          </a:p>
          <a:p>
            <a:pPr algn="ctr"/>
            <a:r>
              <a:rPr lang="it-IT" sz="1600" b="1" i="1" dirty="0">
                <a:solidFill>
                  <a:schemeClr val="accent5">
                    <a:lumMod val="50000"/>
                  </a:schemeClr>
                </a:solidFill>
                <a:latin typeface="Arial" panose="020B0604020202020204" pitchFamily="34" charset="0"/>
              </a:rPr>
              <a:t>KMU (</a:t>
            </a:r>
            <a:r>
              <a:rPr lang="it-IT" sz="1600" b="1" i="1" dirty="0" err="1">
                <a:solidFill>
                  <a:schemeClr val="accent5">
                    <a:lumMod val="50000"/>
                  </a:schemeClr>
                </a:solidFill>
                <a:latin typeface="Arial" panose="020B0604020202020204" pitchFamily="34" charset="0"/>
              </a:rPr>
              <a:t>einschließlich</a:t>
            </a:r>
            <a:r>
              <a:rPr lang="it-IT" sz="1600" b="1" i="1" dirty="0">
                <a:solidFill>
                  <a:schemeClr val="accent5">
                    <a:lumMod val="50000"/>
                  </a:schemeClr>
                </a:solidFill>
                <a:latin typeface="Arial" panose="020B0604020202020204" pitchFamily="34" charset="0"/>
              </a:rPr>
              <a:t> startup)</a:t>
            </a:r>
          </a:p>
        </p:txBody>
      </p:sp>
      <p:pic>
        <p:nvPicPr>
          <p:cNvPr id="23" name="Grafik 9" descr="Fabrik Silhouette">
            <a:extLst>
              <a:ext uri="{FF2B5EF4-FFF2-40B4-BE49-F238E27FC236}">
                <a16:creationId xmlns:a16="http://schemas.microsoft.com/office/drawing/2014/main" id="{B3C0E7B1-17F0-B5DE-922A-56975F29F2D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828020" y="1656281"/>
            <a:ext cx="967262" cy="967262"/>
          </a:xfrm>
          <a:prstGeom prst="rect">
            <a:avLst/>
          </a:prstGeom>
          <a:effectLst>
            <a:outerShdw blurRad="50800" dist="38100" dir="2700000" algn="tl" rotWithShape="0">
              <a:prstClr val="black">
                <a:alpha val="40000"/>
              </a:prstClr>
            </a:outerShdw>
          </a:effectLst>
        </p:spPr>
      </p:pic>
      <p:sp>
        <p:nvSpPr>
          <p:cNvPr id="28" name="TextBox 27">
            <a:extLst>
              <a:ext uri="{FF2B5EF4-FFF2-40B4-BE49-F238E27FC236}">
                <a16:creationId xmlns:a16="http://schemas.microsoft.com/office/drawing/2014/main" id="{CA433821-D05A-D443-6677-A50A287B476E}"/>
              </a:ext>
            </a:extLst>
          </p:cNvPr>
          <p:cNvSpPr txBox="1"/>
          <p:nvPr/>
        </p:nvSpPr>
        <p:spPr>
          <a:xfrm>
            <a:off x="4793698" y="2811734"/>
            <a:ext cx="2069013" cy="584775"/>
          </a:xfrm>
          <a:prstGeom prst="rect">
            <a:avLst/>
          </a:prstGeom>
          <a:noFill/>
        </p:spPr>
        <p:txBody>
          <a:bodyPr wrap="square">
            <a:spAutoFit/>
          </a:bodyPr>
          <a:lstStyle/>
          <a:p>
            <a:pPr algn="ctr"/>
            <a:r>
              <a:rPr lang="it-IT" sz="1600" b="1" dirty="0">
                <a:solidFill>
                  <a:schemeClr val="accent2">
                    <a:lumMod val="75000"/>
                  </a:schemeClr>
                </a:solidFill>
                <a:latin typeface="Arial" panose="020B0604020202020204" pitchFamily="34" charset="0"/>
              </a:rPr>
              <a:t>Grandi imprese</a:t>
            </a:r>
          </a:p>
          <a:p>
            <a:pPr algn="ctr"/>
            <a:r>
              <a:rPr lang="it-IT" sz="1600" b="1" i="1" dirty="0" err="1">
                <a:solidFill>
                  <a:schemeClr val="accent2">
                    <a:lumMod val="50000"/>
                  </a:schemeClr>
                </a:solidFill>
                <a:latin typeface="Arial" panose="020B0604020202020204" pitchFamily="34" charset="0"/>
              </a:rPr>
              <a:t>Großunternehmen</a:t>
            </a:r>
            <a:endParaRPr lang="it-IT" sz="1600" b="1" i="1" dirty="0">
              <a:solidFill>
                <a:schemeClr val="accent2">
                  <a:lumMod val="50000"/>
                </a:schemeClr>
              </a:solidFill>
              <a:latin typeface="Arial" panose="020B0604020202020204" pitchFamily="34" charset="0"/>
            </a:endParaRPr>
          </a:p>
        </p:txBody>
      </p:sp>
      <p:sp>
        <p:nvSpPr>
          <p:cNvPr id="30" name="TextBox 29">
            <a:extLst>
              <a:ext uri="{FF2B5EF4-FFF2-40B4-BE49-F238E27FC236}">
                <a16:creationId xmlns:a16="http://schemas.microsoft.com/office/drawing/2014/main" id="{8B9C8F96-7EBB-01C5-E9FC-705935C75A1F}"/>
              </a:ext>
            </a:extLst>
          </p:cNvPr>
          <p:cNvSpPr txBox="1"/>
          <p:nvPr/>
        </p:nvSpPr>
        <p:spPr>
          <a:xfrm>
            <a:off x="7362334" y="2760907"/>
            <a:ext cx="5002319" cy="1077218"/>
          </a:xfrm>
          <a:prstGeom prst="rect">
            <a:avLst/>
          </a:prstGeom>
          <a:noFill/>
        </p:spPr>
        <p:txBody>
          <a:bodyPr wrap="square">
            <a:spAutoFit/>
          </a:bodyPr>
          <a:lstStyle/>
          <a:p>
            <a:pPr algn="ctr"/>
            <a:r>
              <a:rPr lang="it-IT" sz="1600" b="1" dirty="0">
                <a:solidFill>
                  <a:schemeClr val="accent4">
                    <a:lumMod val="75000"/>
                  </a:schemeClr>
                </a:solidFill>
                <a:latin typeface="Arial" panose="020B0604020202020204" pitchFamily="34" charset="0"/>
              </a:rPr>
              <a:t>Organismi di ricerca e di diffusione della conoscenza</a:t>
            </a:r>
          </a:p>
          <a:p>
            <a:pPr algn="ctr"/>
            <a:r>
              <a:rPr lang="it-IT" sz="1600" b="1" i="1" dirty="0" err="1">
                <a:solidFill>
                  <a:schemeClr val="accent4">
                    <a:lumMod val="50000"/>
                  </a:schemeClr>
                </a:solidFill>
                <a:latin typeface="Arial" panose="020B0604020202020204" pitchFamily="34" charset="0"/>
              </a:rPr>
              <a:t>Forschungs</a:t>
            </a:r>
            <a:r>
              <a:rPr lang="it-IT" sz="1600" b="1" i="1" dirty="0">
                <a:solidFill>
                  <a:schemeClr val="accent4">
                    <a:lumMod val="50000"/>
                  </a:schemeClr>
                </a:solidFill>
                <a:latin typeface="Arial" panose="020B0604020202020204" pitchFamily="34" charset="0"/>
              </a:rPr>
              <a:t>- und </a:t>
            </a:r>
            <a:r>
              <a:rPr lang="it-IT" sz="1600" b="1" i="1" dirty="0" err="1">
                <a:solidFill>
                  <a:schemeClr val="accent4">
                    <a:lumMod val="50000"/>
                  </a:schemeClr>
                </a:solidFill>
                <a:latin typeface="Arial" panose="020B0604020202020204" pitchFamily="34" charset="0"/>
              </a:rPr>
              <a:t>Wissenstransfer</a:t>
            </a:r>
            <a:r>
              <a:rPr lang="it-IT" sz="1600" b="1" i="1" dirty="0">
                <a:solidFill>
                  <a:schemeClr val="accent4">
                    <a:lumMod val="50000"/>
                  </a:schemeClr>
                </a:solidFill>
                <a:latin typeface="Arial" panose="020B0604020202020204" pitchFamily="34" charset="0"/>
              </a:rPr>
              <a:t>-</a:t>
            </a:r>
          </a:p>
          <a:p>
            <a:pPr algn="ctr"/>
            <a:r>
              <a:rPr lang="it-IT" sz="1600" b="1" i="1" dirty="0" err="1">
                <a:solidFill>
                  <a:schemeClr val="accent4">
                    <a:lumMod val="50000"/>
                  </a:schemeClr>
                </a:solidFill>
                <a:latin typeface="Arial" panose="020B0604020202020204" pitchFamily="34" charset="0"/>
              </a:rPr>
              <a:t>einrichtungen</a:t>
            </a:r>
            <a:endParaRPr lang="it-IT" sz="1600" b="1" i="1" dirty="0">
              <a:solidFill>
                <a:schemeClr val="accent4">
                  <a:lumMod val="50000"/>
                </a:schemeClr>
              </a:solidFill>
              <a:latin typeface="Arial" panose="020B0604020202020204" pitchFamily="34" charset="0"/>
            </a:endParaRPr>
          </a:p>
        </p:txBody>
      </p:sp>
      <p:sp>
        <p:nvSpPr>
          <p:cNvPr id="32" name="Textfeld 42">
            <a:extLst>
              <a:ext uri="{FF2B5EF4-FFF2-40B4-BE49-F238E27FC236}">
                <a16:creationId xmlns:a16="http://schemas.microsoft.com/office/drawing/2014/main" id="{8936FB9C-F31F-FC07-FE8D-0A7D7C2832D0}"/>
              </a:ext>
            </a:extLst>
          </p:cNvPr>
          <p:cNvSpPr txBox="1"/>
          <p:nvPr/>
        </p:nvSpPr>
        <p:spPr>
          <a:xfrm>
            <a:off x="274524" y="4061729"/>
            <a:ext cx="11642952" cy="1731243"/>
          </a:xfrm>
          <a:prstGeom prst="rect">
            <a:avLst/>
          </a:prstGeom>
          <a:noFill/>
        </p:spPr>
        <p:txBody>
          <a:bodyPr wrap="square">
            <a:spAutoFit/>
          </a:bodyPr>
          <a:lstStyle/>
          <a:p>
            <a:pPr algn="ctr"/>
            <a:r>
              <a:rPr lang="it-IT" sz="1600" b="0" i="0" u="none" strike="noStrike" baseline="0" dirty="0">
                <a:solidFill>
                  <a:srgbClr val="000000"/>
                </a:solidFill>
                <a:latin typeface="Arial" panose="020B0604020202020204" pitchFamily="34" charset="0"/>
              </a:rPr>
              <a:t>Beneficiari sono </a:t>
            </a:r>
            <a:r>
              <a:rPr lang="it-IT" sz="1600" b="1" i="1" u="none" strike="noStrike" baseline="0" dirty="0">
                <a:solidFill>
                  <a:srgbClr val="000000"/>
                </a:solidFill>
                <a:latin typeface="Arial" panose="020B0604020202020204" pitchFamily="34" charset="0"/>
              </a:rPr>
              <a:t>le imprese </a:t>
            </a:r>
            <a:r>
              <a:rPr lang="it-IT" sz="1600" b="0" i="0" u="none" strike="noStrike" baseline="0" dirty="0">
                <a:solidFill>
                  <a:srgbClr val="000000"/>
                </a:solidFill>
                <a:latin typeface="Arial" panose="020B0604020202020204" pitchFamily="34" charset="0"/>
              </a:rPr>
              <a:t>con </a:t>
            </a:r>
            <a:r>
              <a:rPr lang="it-IT" sz="1600" b="1" i="1" u="none" strike="noStrike" baseline="0" dirty="0">
                <a:solidFill>
                  <a:srgbClr val="000000"/>
                </a:solidFill>
                <a:latin typeface="Arial" panose="020B0604020202020204" pitchFamily="34" charset="0"/>
              </a:rPr>
              <a:t>unità produttiva </a:t>
            </a:r>
            <a:r>
              <a:rPr lang="it-IT" sz="1600" b="0" i="0" u="none" strike="noStrike" baseline="0" dirty="0">
                <a:solidFill>
                  <a:srgbClr val="000000"/>
                </a:solidFill>
                <a:latin typeface="Arial" panose="020B0604020202020204" pitchFamily="34" charset="0"/>
              </a:rPr>
              <a:t>in Provincia di Bolzano regolarmente </a:t>
            </a:r>
            <a:r>
              <a:rPr lang="it-IT" sz="1600" b="1" i="1" dirty="0">
                <a:solidFill>
                  <a:srgbClr val="000000"/>
                </a:solidFill>
                <a:latin typeface="Arial" panose="020B0604020202020204" pitchFamily="34" charset="0"/>
              </a:rPr>
              <a:t>iscritte al registro delle imprese </a:t>
            </a:r>
            <a:r>
              <a:rPr lang="it-IT" sz="1600" b="0" i="0" u="none" strike="noStrike" baseline="0" dirty="0">
                <a:solidFill>
                  <a:srgbClr val="000000"/>
                </a:solidFill>
                <a:latin typeface="Arial" panose="020B0604020202020204" pitchFamily="34" charset="0"/>
              </a:rPr>
              <a:t>della Camera di Commercio, Industria, Artigianato e Agricoltura</a:t>
            </a:r>
            <a:r>
              <a:rPr lang="it-IT" sz="1600" dirty="0">
                <a:solidFill>
                  <a:srgbClr val="000000"/>
                </a:solidFill>
                <a:latin typeface="Arial" panose="020B0604020202020204" pitchFamily="34" charset="0"/>
              </a:rPr>
              <a:t> </a:t>
            </a:r>
            <a:r>
              <a:rPr lang="it-IT" sz="1600" b="0" i="0" u="none" strike="noStrike" baseline="0" dirty="0">
                <a:solidFill>
                  <a:srgbClr val="000000"/>
                </a:solidFill>
                <a:latin typeface="Arial" panose="020B0604020202020204" pitchFamily="34" charset="0"/>
              </a:rPr>
              <a:t>di Bolzano con una </a:t>
            </a:r>
            <a:r>
              <a:rPr lang="it-IT" sz="1600" b="1" i="1" u="none" strike="noStrike" baseline="0" dirty="0">
                <a:solidFill>
                  <a:srgbClr val="000000"/>
                </a:solidFill>
                <a:latin typeface="Arial" panose="020B0604020202020204" pitchFamily="34" charset="0"/>
              </a:rPr>
              <a:t>congrua quantità di personale </a:t>
            </a:r>
            <a:r>
              <a:rPr lang="it-IT" sz="1600" b="0" i="0" u="none" strike="noStrike" baseline="0" dirty="0">
                <a:solidFill>
                  <a:srgbClr val="000000"/>
                </a:solidFill>
                <a:latin typeface="Arial" panose="020B0604020202020204" pitchFamily="34" charset="0"/>
              </a:rPr>
              <a:t>registrato e verificabile attraverso il SILP .</a:t>
            </a:r>
            <a:endParaRPr lang="it-IT" sz="1600" dirty="0">
              <a:solidFill>
                <a:srgbClr val="000000"/>
              </a:solidFill>
              <a:latin typeface="Arial" panose="020B0604020202020204" pitchFamily="34" charset="0"/>
            </a:endParaRPr>
          </a:p>
          <a:p>
            <a:pPr algn="ctr"/>
            <a:endParaRPr lang="it-IT" sz="1050" i="1" dirty="0">
              <a:solidFill>
                <a:srgbClr val="000000"/>
              </a:solidFill>
              <a:latin typeface="Arial" panose="020B0604020202020204" pitchFamily="34" charset="0"/>
            </a:endParaRPr>
          </a:p>
          <a:p>
            <a:pPr algn="ctr"/>
            <a:r>
              <a:rPr lang="it-IT" sz="1600" i="1" dirty="0" err="1">
                <a:solidFill>
                  <a:srgbClr val="000000"/>
                </a:solidFill>
                <a:latin typeface="Arial" panose="020B0604020202020204" pitchFamily="34" charset="0"/>
              </a:rPr>
              <a:t>Begünstigte</a:t>
            </a:r>
            <a:r>
              <a:rPr lang="it-IT" sz="1600" i="1" dirty="0">
                <a:solidFill>
                  <a:srgbClr val="000000"/>
                </a:solidFill>
                <a:latin typeface="Arial" panose="020B0604020202020204" pitchFamily="34" charset="0"/>
              </a:rPr>
              <a:t> </a:t>
            </a:r>
            <a:r>
              <a:rPr lang="it-IT" sz="1600" i="1" dirty="0" err="1">
                <a:solidFill>
                  <a:srgbClr val="000000"/>
                </a:solidFill>
                <a:latin typeface="Arial" panose="020B0604020202020204" pitchFamily="34" charset="0"/>
              </a:rPr>
              <a:t>sind</a:t>
            </a:r>
            <a:r>
              <a:rPr lang="it-IT" sz="1600" i="1" dirty="0">
                <a:solidFill>
                  <a:srgbClr val="000000"/>
                </a:solidFill>
                <a:latin typeface="Arial" panose="020B0604020202020204" pitchFamily="34" charset="0"/>
              </a:rPr>
              <a:t> </a:t>
            </a:r>
            <a:r>
              <a:rPr lang="it-IT" sz="1600" b="1" i="1" dirty="0" err="1">
                <a:solidFill>
                  <a:srgbClr val="000000"/>
                </a:solidFill>
                <a:latin typeface="Arial" panose="020B0604020202020204" pitchFamily="34" charset="0"/>
              </a:rPr>
              <a:t>Unternehmen</a:t>
            </a:r>
            <a:r>
              <a:rPr lang="it-IT" sz="1600" i="1" dirty="0">
                <a:solidFill>
                  <a:srgbClr val="000000"/>
                </a:solidFill>
                <a:latin typeface="Arial" panose="020B0604020202020204" pitchFamily="34" charset="0"/>
              </a:rPr>
              <a:t>, </a:t>
            </a:r>
            <a:r>
              <a:rPr lang="it-IT" sz="1600" i="1" dirty="0" err="1">
                <a:solidFill>
                  <a:srgbClr val="000000"/>
                </a:solidFill>
                <a:latin typeface="Arial" panose="020B0604020202020204" pitchFamily="34" charset="0"/>
              </a:rPr>
              <a:t>welche</a:t>
            </a:r>
            <a:r>
              <a:rPr lang="it-IT" sz="1600" i="1" dirty="0">
                <a:solidFill>
                  <a:srgbClr val="000000"/>
                </a:solidFill>
                <a:latin typeface="Arial" panose="020B0604020202020204" pitchFamily="34" charset="0"/>
              </a:rPr>
              <a:t> </a:t>
            </a:r>
            <a:r>
              <a:rPr lang="it-IT" sz="1600" i="1" dirty="0" err="1">
                <a:solidFill>
                  <a:srgbClr val="000000"/>
                </a:solidFill>
                <a:latin typeface="Arial" panose="020B0604020202020204" pitchFamily="34" charset="0"/>
              </a:rPr>
              <a:t>eine</a:t>
            </a:r>
            <a:r>
              <a:rPr lang="it-IT" sz="1600" i="1" dirty="0">
                <a:solidFill>
                  <a:srgbClr val="000000"/>
                </a:solidFill>
                <a:latin typeface="Arial" panose="020B0604020202020204" pitchFamily="34" charset="0"/>
              </a:rPr>
              <a:t> </a:t>
            </a:r>
            <a:r>
              <a:rPr lang="it-IT" sz="1600" b="1" i="1" dirty="0" err="1">
                <a:solidFill>
                  <a:srgbClr val="000000"/>
                </a:solidFill>
                <a:latin typeface="Arial" panose="020B0604020202020204" pitchFamily="34" charset="0"/>
              </a:rPr>
              <a:t>Produktionseinheit</a:t>
            </a:r>
            <a:r>
              <a:rPr lang="it-IT" sz="1600" i="1" dirty="0">
                <a:solidFill>
                  <a:srgbClr val="000000"/>
                </a:solidFill>
                <a:latin typeface="Arial" panose="020B0604020202020204" pitchFamily="34" charset="0"/>
              </a:rPr>
              <a:t> in </a:t>
            </a:r>
            <a:r>
              <a:rPr lang="it-IT" sz="1600" i="1" dirty="0" err="1">
                <a:solidFill>
                  <a:srgbClr val="000000"/>
                </a:solidFill>
                <a:latin typeface="Arial" panose="020B0604020202020204" pitchFamily="34" charset="0"/>
              </a:rPr>
              <a:t>der</a:t>
            </a:r>
            <a:r>
              <a:rPr lang="it-IT" sz="1600" i="1" dirty="0">
                <a:solidFill>
                  <a:srgbClr val="000000"/>
                </a:solidFill>
                <a:latin typeface="Arial" panose="020B0604020202020204" pitchFamily="34" charset="0"/>
              </a:rPr>
              <a:t> </a:t>
            </a:r>
            <a:r>
              <a:rPr lang="it-IT" sz="1600" i="1" dirty="0" err="1">
                <a:solidFill>
                  <a:srgbClr val="000000"/>
                </a:solidFill>
                <a:latin typeface="Arial" panose="020B0604020202020204" pitchFamily="34" charset="0"/>
              </a:rPr>
              <a:t>Provinz</a:t>
            </a:r>
            <a:r>
              <a:rPr lang="it-IT" sz="1600" i="1" dirty="0">
                <a:solidFill>
                  <a:srgbClr val="000000"/>
                </a:solidFill>
                <a:latin typeface="Arial" panose="020B0604020202020204" pitchFamily="34" charset="0"/>
              </a:rPr>
              <a:t> Bozen </a:t>
            </a:r>
            <a:r>
              <a:rPr lang="it-IT" sz="1600" i="1" dirty="0" err="1">
                <a:solidFill>
                  <a:srgbClr val="000000"/>
                </a:solidFill>
                <a:latin typeface="Arial" panose="020B0604020202020204" pitchFamily="34" charset="0"/>
              </a:rPr>
              <a:t>haben</a:t>
            </a:r>
            <a:r>
              <a:rPr lang="it-IT" sz="1600" i="1" dirty="0">
                <a:solidFill>
                  <a:srgbClr val="000000"/>
                </a:solidFill>
                <a:latin typeface="Arial" panose="020B0604020202020204" pitchFamily="34" charset="0"/>
              </a:rPr>
              <a:t>, </a:t>
            </a:r>
            <a:r>
              <a:rPr lang="it-IT" sz="1600" i="1" dirty="0" err="1">
                <a:solidFill>
                  <a:srgbClr val="000000"/>
                </a:solidFill>
                <a:latin typeface="Arial" panose="020B0604020202020204" pitchFamily="34" charset="0"/>
              </a:rPr>
              <a:t>regulär</a:t>
            </a:r>
            <a:r>
              <a:rPr lang="it-IT" sz="1600" i="1" dirty="0">
                <a:solidFill>
                  <a:srgbClr val="000000"/>
                </a:solidFill>
                <a:latin typeface="Arial" panose="020B0604020202020204" pitchFamily="34" charset="0"/>
              </a:rPr>
              <a:t> </a:t>
            </a:r>
            <a:r>
              <a:rPr lang="it-IT" sz="1600" b="1" i="1" dirty="0" err="1">
                <a:solidFill>
                  <a:srgbClr val="000000"/>
                </a:solidFill>
                <a:latin typeface="Arial" panose="020B0604020202020204" pitchFamily="34" charset="0"/>
              </a:rPr>
              <a:t>im</a:t>
            </a:r>
            <a:r>
              <a:rPr lang="it-IT" sz="1600" b="1" i="1" dirty="0">
                <a:solidFill>
                  <a:srgbClr val="000000"/>
                </a:solidFill>
                <a:latin typeface="Arial" panose="020B0604020202020204" pitchFamily="34" charset="0"/>
              </a:rPr>
              <a:t> </a:t>
            </a:r>
            <a:r>
              <a:rPr lang="it-IT" sz="1600" b="1" i="1" dirty="0" err="1">
                <a:solidFill>
                  <a:srgbClr val="000000"/>
                </a:solidFill>
                <a:latin typeface="Arial" panose="020B0604020202020204" pitchFamily="34" charset="0"/>
              </a:rPr>
              <a:t>Unternehmensregister</a:t>
            </a:r>
            <a:r>
              <a:rPr lang="it-IT" sz="1600" i="1" dirty="0">
                <a:solidFill>
                  <a:srgbClr val="000000"/>
                </a:solidFill>
                <a:latin typeface="Arial" panose="020B0604020202020204" pitchFamily="34" charset="0"/>
              </a:rPr>
              <a:t> </a:t>
            </a:r>
            <a:r>
              <a:rPr lang="it-IT" sz="1600" i="1" dirty="0" err="1">
                <a:solidFill>
                  <a:srgbClr val="000000"/>
                </a:solidFill>
                <a:latin typeface="Arial" panose="020B0604020202020204" pitchFamily="34" charset="0"/>
              </a:rPr>
              <a:t>der</a:t>
            </a:r>
            <a:r>
              <a:rPr lang="it-IT" sz="1600" i="1" dirty="0">
                <a:solidFill>
                  <a:srgbClr val="000000"/>
                </a:solidFill>
                <a:latin typeface="Arial" panose="020B0604020202020204" pitchFamily="34" charset="0"/>
              </a:rPr>
              <a:t> </a:t>
            </a:r>
            <a:r>
              <a:rPr lang="it-IT" sz="1600" i="1" dirty="0" err="1">
                <a:solidFill>
                  <a:srgbClr val="000000"/>
                </a:solidFill>
                <a:latin typeface="Arial" panose="020B0604020202020204" pitchFamily="34" charset="0"/>
              </a:rPr>
              <a:t>Handels</a:t>
            </a:r>
            <a:r>
              <a:rPr lang="it-IT" sz="1600" i="1" dirty="0">
                <a:solidFill>
                  <a:srgbClr val="000000"/>
                </a:solidFill>
                <a:latin typeface="Arial" panose="020B0604020202020204" pitchFamily="34" charset="0"/>
              </a:rPr>
              <a:t>-, Industrie-, </a:t>
            </a:r>
            <a:r>
              <a:rPr lang="it-IT" sz="1600" i="1" dirty="0" err="1">
                <a:solidFill>
                  <a:srgbClr val="000000"/>
                </a:solidFill>
                <a:latin typeface="Arial" panose="020B0604020202020204" pitchFamily="34" charset="0"/>
              </a:rPr>
              <a:t>Handwerks</a:t>
            </a:r>
            <a:r>
              <a:rPr lang="it-IT" sz="1600" i="1" dirty="0">
                <a:solidFill>
                  <a:srgbClr val="000000"/>
                </a:solidFill>
                <a:latin typeface="Arial" panose="020B0604020202020204" pitchFamily="34" charset="0"/>
              </a:rPr>
              <a:t>- und </a:t>
            </a:r>
            <a:r>
              <a:rPr lang="it-IT" sz="1600" i="1" dirty="0" err="1">
                <a:solidFill>
                  <a:srgbClr val="000000"/>
                </a:solidFill>
                <a:latin typeface="Arial" panose="020B0604020202020204" pitchFamily="34" charset="0"/>
              </a:rPr>
              <a:t>Landwirtschaftskammer</a:t>
            </a:r>
            <a:r>
              <a:rPr lang="it-IT" sz="1600" i="1" dirty="0">
                <a:solidFill>
                  <a:srgbClr val="000000"/>
                </a:solidFill>
                <a:latin typeface="Arial" panose="020B0604020202020204" pitchFamily="34" charset="0"/>
              </a:rPr>
              <a:t> Bozen </a:t>
            </a:r>
            <a:r>
              <a:rPr lang="it-IT" sz="1600" b="1" i="1" dirty="0" err="1">
                <a:solidFill>
                  <a:srgbClr val="000000"/>
                </a:solidFill>
                <a:latin typeface="Arial" panose="020B0604020202020204" pitchFamily="34" charset="0"/>
              </a:rPr>
              <a:t>eingetragen</a:t>
            </a:r>
            <a:r>
              <a:rPr lang="it-IT" sz="1600" b="1" i="1" dirty="0">
                <a:solidFill>
                  <a:srgbClr val="000000"/>
                </a:solidFill>
                <a:latin typeface="Arial" panose="020B0604020202020204" pitchFamily="34" charset="0"/>
              </a:rPr>
              <a:t> </a:t>
            </a:r>
            <a:r>
              <a:rPr lang="it-IT" sz="1600" b="1" i="1" dirty="0" err="1">
                <a:solidFill>
                  <a:srgbClr val="000000"/>
                </a:solidFill>
                <a:latin typeface="Arial" panose="020B0604020202020204" pitchFamily="34" charset="0"/>
              </a:rPr>
              <a:t>sind</a:t>
            </a:r>
            <a:r>
              <a:rPr lang="it-IT" sz="1600" b="1" i="1" dirty="0">
                <a:solidFill>
                  <a:srgbClr val="000000"/>
                </a:solidFill>
                <a:latin typeface="Arial" panose="020B0604020202020204" pitchFamily="34" charset="0"/>
              </a:rPr>
              <a:t> </a:t>
            </a:r>
            <a:r>
              <a:rPr lang="it-IT" sz="1600" i="1" dirty="0">
                <a:solidFill>
                  <a:srgbClr val="000000"/>
                </a:solidFill>
                <a:latin typeface="Arial" panose="020B0604020202020204" pitchFamily="34" charset="0"/>
              </a:rPr>
              <a:t>und </a:t>
            </a:r>
            <a:r>
              <a:rPr lang="it-IT" sz="1600" i="1" dirty="0" err="1">
                <a:solidFill>
                  <a:srgbClr val="000000"/>
                </a:solidFill>
                <a:latin typeface="Arial" panose="020B0604020202020204" pitchFamily="34" charset="0"/>
              </a:rPr>
              <a:t>über</a:t>
            </a:r>
            <a:r>
              <a:rPr lang="it-IT" sz="1600" i="1" dirty="0">
                <a:solidFill>
                  <a:srgbClr val="000000"/>
                </a:solidFill>
                <a:latin typeface="Arial" panose="020B0604020202020204" pitchFamily="34" charset="0"/>
              </a:rPr>
              <a:t> </a:t>
            </a:r>
            <a:r>
              <a:rPr lang="it-IT" sz="1600" i="1" dirty="0" err="1">
                <a:solidFill>
                  <a:srgbClr val="000000"/>
                </a:solidFill>
                <a:latin typeface="Arial" panose="020B0604020202020204" pitchFamily="34" charset="0"/>
              </a:rPr>
              <a:t>eine</a:t>
            </a:r>
            <a:r>
              <a:rPr lang="it-IT" sz="1600" i="1" dirty="0">
                <a:solidFill>
                  <a:srgbClr val="000000"/>
                </a:solidFill>
                <a:latin typeface="Arial" panose="020B0604020202020204" pitchFamily="34" charset="0"/>
              </a:rPr>
              <a:t> </a:t>
            </a:r>
            <a:r>
              <a:rPr lang="it-IT" sz="1600" b="1" i="1" dirty="0" err="1">
                <a:solidFill>
                  <a:srgbClr val="000000"/>
                </a:solidFill>
                <a:latin typeface="Arial" panose="020B0604020202020204" pitchFamily="34" charset="0"/>
              </a:rPr>
              <a:t>angemessene</a:t>
            </a:r>
            <a:r>
              <a:rPr lang="it-IT" sz="1600" b="1" i="1" dirty="0">
                <a:solidFill>
                  <a:srgbClr val="000000"/>
                </a:solidFill>
                <a:latin typeface="Arial" panose="020B0604020202020204" pitchFamily="34" charset="0"/>
              </a:rPr>
              <a:t> und </a:t>
            </a:r>
            <a:r>
              <a:rPr lang="it-IT" sz="1600" b="1" i="1" dirty="0" err="1">
                <a:solidFill>
                  <a:srgbClr val="000000"/>
                </a:solidFill>
                <a:latin typeface="Arial" panose="020B0604020202020204" pitchFamily="34" charset="0"/>
              </a:rPr>
              <a:t>geeignete</a:t>
            </a:r>
            <a:r>
              <a:rPr lang="it-IT" sz="1600" b="1" i="1" dirty="0">
                <a:solidFill>
                  <a:srgbClr val="000000"/>
                </a:solidFill>
                <a:latin typeface="Arial" panose="020B0604020202020204" pitchFamily="34" charset="0"/>
              </a:rPr>
              <a:t> </a:t>
            </a:r>
            <a:r>
              <a:rPr lang="it-IT" sz="1600" b="1" i="1" dirty="0" err="1">
                <a:solidFill>
                  <a:srgbClr val="000000"/>
                </a:solidFill>
                <a:latin typeface="Arial" panose="020B0604020202020204" pitchFamily="34" charset="0"/>
              </a:rPr>
              <a:t>Anzahl</a:t>
            </a:r>
            <a:r>
              <a:rPr lang="it-IT" sz="1600" b="1" i="1" dirty="0">
                <a:solidFill>
                  <a:srgbClr val="000000"/>
                </a:solidFill>
                <a:latin typeface="Arial" panose="020B0604020202020204" pitchFamily="34" charset="0"/>
              </a:rPr>
              <a:t> an </a:t>
            </a:r>
            <a:r>
              <a:rPr lang="it-IT" sz="1600" b="1" i="1" dirty="0" err="1">
                <a:solidFill>
                  <a:srgbClr val="000000"/>
                </a:solidFill>
                <a:latin typeface="Arial" panose="020B0604020202020204" pitchFamily="34" charset="0"/>
              </a:rPr>
              <a:t>Mitarbeitern</a:t>
            </a:r>
            <a:r>
              <a:rPr lang="it-IT" sz="1600" b="1" i="1" dirty="0">
                <a:solidFill>
                  <a:srgbClr val="000000"/>
                </a:solidFill>
                <a:latin typeface="Arial" panose="020B0604020202020204" pitchFamily="34" charset="0"/>
              </a:rPr>
              <a:t> </a:t>
            </a:r>
            <a:r>
              <a:rPr lang="it-IT" sz="1600" b="1" i="1" dirty="0" err="1">
                <a:solidFill>
                  <a:srgbClr val="000000"/>
                </a:solidFill>
                <a:latin typeface="Arial" panose="020B0604020202020204" pitchFamily="34" charset="0"/>
              </a:rPr>
              <a:t>verfügen</a:t>
            </a:r>
            <a:r>
              <a:rPr lang="it-IT" sz="1600" i="1" dirty="0">
                <a:solidFill>
                  <a:srgbClr val="000000"/>
                </a:solidFill>
                <a:latin typeface="Arial" panose="020B0604020202020204" pitchFamily="34" charset="0"/>
              </a:rPr>
              <a:t>, die in SILP </a:t>
            </a:r>
            <a:r>
              <a:rPr lang="it-IT" sz="1600" i="1" dirty="0" err="1">
                <a:solidFill>
                  <a:srgbClr val="000000"/>
                </a:solidFill>
                <a:latin typeface="Arial" panose="020B0604020202020204" pitchFamily="34" charset="0"/>
              </a:rPr>
              <a:t>registriert</a:t>
            </a:r>
            <a:r>
              <a:rPr lang="it-IT" sz="1600" i="1" dirty="0">
                <a:solidFill>
                  <a:srgbClr val="000000"/>
                </a:solidFill>
                <a:latin typeface="Arial" panose="020B0604020202020204" pitchFamily="34" charset="0"/>
              </a:rPr>
              <a:t> und </a:t>
            </a:r>
            <a:r>
              <a:rPr lang="it-IT" sz="1600" i="1" dirty="0" err="1">
                <a:solidFill>
                  <a:srgbClr val="000000"/>
                </a:solidFill>
                <a:latin typeface="Arial" panose="020B0604020202020204" pitchFamily="34" charset="0"/>
              </a:rPr>
              <a:t>überprüfbar</a:t>
            </a:r>
            <a:r>
              <a:rPr lang="it-IT" sz="1600" i="1" dirty="0">
                <a:solidFill>
                  <a:srgbClr val="000000"/>
                </a:solidFill>
                <a:latin typeface="Arial" panose="020B0604020202020204" pitchFamily="34" charset="0"/>
              </a:rPr>
              <a:t> </a:t>
            </a:r>
            <a:r>
              <a:rPr lang="it-IT" sz="1600" i="1" dirty="0" err="1">
                <a:solidFill>
                  <a:srgbClr val="000000"/>
                </a:solidFill>
                <a:latin typeface="Arial" panose="020B0604020202020204" pitchFamily="34" charset="0"/>
              </a:rPr>
              <a:t>sind</a:t>
            </a:r>
            <a:r>
              <a:rPr lang="it-IT" sz="1600" i="1" dirty="0">
                <a:solidFill>
                  <a:srgbClr val="000000"/>
                </a:solidFill>
                <a:latin typeface="Arial" panose="020B0604020202020204" pitchFamily="34" charset="0"/>
              </a:rPr>
              <a:t>.</a:t>
            </a:r>
            <a:endParaRPr lang="it-IT" sz="1600" b="0" i="1" u="none" strike="noStrike" baseline="0" dirty="0">
              <a:solidFill>
                <a:srgbClr val="000000"/>
              </a:solidFill>
              <a:latin typeface="Arial" panose="020B0604020202020204" pitchFamily="34" charset="0"/>
            </a:endParaRPr>
          </a:p>
        </p:txBody>
      </p:sp>
      <p:pic>
        <p:nvPicPr>
          <p:cNvPr id="34" name="Grafik 30725" descr="Ein Mikroskop">
            <a:extLst>
              <a:ext uri="{FF2B5EF4-FFF2-40B4-BE49-F238E27FC236}">
                <a16:creationId xmlns:a16="http://schemas.microsoft.com/office/drawing/2014/main" id="{02396635-8990-2EA4-C49B-D3A3F7E0344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9057280" y="1547188"/>
            <a:ext cx="1116800" cy="1116800"/>
          </a:xfrm>
          <a:prstGeom prst="rect">
            <a:avLst/>
          </a:prstGeom>
        </p:spPr>
      </p:pic>
    </p:spTree>
    <p:extLst>
      <p:ext uri="{BB962C8B-B14F-4D97-AF65-F5344CB8AC3E}">
        <p14:creationId xmlns:p14="http://schemas.microsoft.com/office/powerpoint/2010/main" val="2438722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Segnaposto contenuto 5">
            <a:extLst>
              <a:ext uri="{FF2B5EF4-FFF2-40B4-BE49-F238E27FC236}">
                <a16:creationId xmlns:a16="http://schemas.microsoft.com/office/drawing/2014/main" id="{9E315C10-8D9F-20F0-78AE-0AE5DA77B8BB}"/>
              </a:ext>
            </a:extLst>
          </p:cNvPr>
          <p:cNvPicPr>
            <a:picLocks noChangeAspect="1"/>
          </p:cNvPicPr>
          <p:nvPr/>
        </p:nvPicPr>
        <p:blipFill>
          <a:blip r:embed="rId3"/>
          <a:srcRect/>
          <a:stretch/>
        </p:blipFill>
        <p:spPr>
          <a:xfrm>
            <a:off x="3" y="5996444"/>
            <a:ext cx="12191997" cy="870982"/>
          </a:xfrm>
          <a:prstGeom prst="rect">
            <a:avLst/>
          </a:prstGeom>
        </p:spPr>
      </p:pic>
      <p:sp>
        <p:nvSpPr>
          <p:cNvPr id="9" name="TextBox 8">
            <a:extLst>
              <a:ext uri="{FF2B5EF4-FFF2-40B4-BE49-F238E27FC236}">
                <a16:creationId xmlns:a16="http://schemas.microsoft.com/office/drawing/2014/main" id="{BF9F7755-4250-367A-A941-127507AB9C14}"/>
              </a:ext>
            </a:extLst>
          </p:cNvPr>
          <p:cNvSpPr txBox="1"/>
          <p:nvPr/>
        </p:nvSpPr>
        <p:spPr>
          <a:xfrm>
            <a:off x="1108096" y="2768022"/>
            <a:ext cx="2289372" cy="830997"/>
          </a:xfrm>
          <a:prstGeom prst="rect">
            <a:avLst/>
          </a:prstGeom>
          <a:noFill/>
        </p:spPr>
        <p:txBody>
          <a:bodyPr wrap="square">
            <a:spAutoFit/>
          </a:bodyPr>
          <a:lstStyle/>
          <a:p>
            <a:pPr algn="ctr"/>
            <a:r>
              <a:rPr lang="it-IT" sz="1600" b="1" dirty="0">
                <a:solidFill>
                  <a:schemeClr val="accent5">
                    <a:lumMod val="75000"/>
                  </a:schemeClr>
                </a:solidFill>
                <a:latin typeface="Arial" panose="020B0604020202020204" pitchFamily="34" charset="0"/>
              </a:rPr>
              <a:t>PMI (incluse startup)</a:t>
            </a:r>
          </a:p>
          <a:p>
            <a:pPr algn="ctr"/>
            <a:r>
              <a:rPr lang="it-IT" sz="1600" b="1" i="1" dirty="0">
                <a:solidFill>
                  <a:schemeClr val="accent5">
                    <a:lumMod val="50000"/>
                  </a:schemeClr>
                </a:solidFill>
                <a:latin typeface="Arial" panose="020B0604020202020204" pitchFamily="34" charset="0"/>
              </a:rPr>
              <a:t>KMU (</a:t>
            </a:r>
            <a:r>
              <a:rPr lang="it-IT" sz="1600" b="1" i="1" dirty="0" err="1">
                <a:solidFill>
                  <a:schemeClr val="accent5">
                    <a:lumMod val="50000"/>
                  </a:schemeClr>
                </a:solidFill>
                <a:latin typeface="Arial" panose="020B0604020202020204" pitchFamily="34" charset="0"/>
              </a:rPr>
              <a:t>einschließlich</a:t>
            </a:r>
            <a:r>
              <a:rPr lang="it-IT" sz="1600" b="1" i="1" dirty="0">
                <a:solidFill>
                  <a:schemeClr val="accent5">
                    <a:lumMod val="50000"/>
                  </a:schemeClr>
                </a:solidFill>
                <a:latin typeface="Arial" panose="020B0604020202020204" pitchFamily="34" charset="0"/>
              </a:rPr>
              <a:t> startup)</a:t>
            </a:r>
          </a:p>
        </p:txBody>
      </p:sp>
      <p:sp>
        <p:nvSpPr>
          <p:cNvPr id="28" name="TextBox 27">
            <a:extLst>
              <a:ext uri="{FF2B5EF4-FFF2-40B4-BE49-F238E27FC236}">
                <a16:creationId xmlns:a16="http://schemas.microsoft.com/office/drawing/2014/main" id="{CA433821-D05A-D443-6677-A50A287B476E}"/>
              </a:ext>
            </a:extLst>
          </p:cNvPr>
          <p:cNvSpPr txBox="1"/>
          <p:nvPr/>
        </p:nvSpPr>
        <p:spPr>
          <a:xfrm>
            <a:off x="4270605" y="2651572"/>
            <a:ext cx="2391442" cy="1015663"/>
          </a:xfrm>
          <a:prstGeom prst="rect">
            <a:avLst/>
          </a:prstGeom>
          <a:noFill/>
        </p:spPr>
        <p:txBody>
          <a:bodyPr wrap="square">
            <a:spAutoFit/>
          </a:bodyPr>
          <a:lstStyle/>
          <a:p>
            <a:pPr algn="ctr"/>
            <a:r>
              <a:rPr lang="it-IT" sz="1600" b="1" dirty="0">
                <a:solidFill>
                  <a:schemeClr val="accent2">
                    <a:lumMod val="75000"/>
                  </a:schemeClr>
                </a:solidFill>
                <a:latin typeface="Arial" panose="020B0604020202020204" pitchFamily="34" charset="0"/>
              </a:rPr>
              <a:t>Grandi </a:t>
            </a:r>
            <a:r>
              <a:rPr lang="it-IT" b="1" dirty="0">
                <a:solidFill>
                  <a:schemeClr val="accent2">
                    <a:lumMod val="75000"/>
                  </a:schemeClr>
                </a:solidFill>
                <a:latin typeface="Arial" panose="020B0604020202020204" pitchFamily="34" charset="0"/>
              </a:rPr>
              <a:t>imprese</a:t>
            </a:r>
            <a:endParaRPr lang="it-IT" sz="1600" b="1" dirty="0">
              <a:solidFill>
                <a:schemeClr val="accent2">
                  <a:lumMod val="75000"/>
                </a:schemeClr>
              </a:solidFill>
              <a:latin typeface="Arial" panose="020B0604020202020204" pitchFamily="34" charset="0"/>
            </a:endParaRPr>
          </a:p>
          <a:p>
            <a:pPr algn="ctr"/>
            <a:r>
              <a:rPr lang="it-IT" sz="1600" b="1" i="1" dirty="0" err="1">
                <a:solidFill>
                  <a:schemeClr val="accent2">
                    <a:lumMod val="50000"/>
                  </a:schemeClr>
                </a:solidFill>
                <a:latin typeface="Arial" panose="020B0604020202020204" pitchFamily="34" charset="0"/>
              </a:rPr>
              <a:t>Großunternehmen</a:t>
            </a:r>
            <a:endParaRPr lang="it-IT" sz="1600" b="1" i="1" dirty="0">
              <a:solidFill>
                <a:schemeClr val="accent2">
                  <a:lumMod val="50000"/>
                </a:schemeClr>
              </a:solidFill>
              <a:latin typeface="Arial" panose="020B0604020202020204" pitchFamily="34" charset="0"/>
            </a:endParaRPr>
          </a:p>
          <a:p>
            <a:pPr algn="ctr"/>
            <a:endParaRPr lang="it-IT" sz="1400" b="1" i="1" dirty="0">
              <a:solidFill>
                <a:schemeClr val="accent2">
                  <a:lumMod val="50000"/>
                </a:schemeClr>
              </a:solidFill>
              <a:latin typeface="Arial" panose="020B0604020202020204" pitchFamily="34" charset="0"/>
            </a:endParaRPr>
          </a:p>
          <a:p>
            <a:pPr algn="just"/>
            <a:endParaRPr lang="it-IT" sz="1200" b="1" i="1" dirty="0">
              <a:solidFill>
                <a:srgbClr val="000000"/>
              </a:solidFill>
              <a:latin typeface="Arial" panose="020B0604020202020204" pitchFamily="34" charset="0"/>
            </a:endParaRPr>
          </a:p>
        </p:txBody>
      </p:sp>
      <p:sp>
        <p:nvSpPr>
          <p:cNvPr id="30" name="TextBox 29">
            <a:extLst>
              <a:ext uri="{FF2B5EF4-FFF2-40B4-BE49-F238E27FC236}">
                <a16:creationId xmlns:a16="http://schemas.microsoft.com/office/drawing/2014/main" id="{8B9C8F96-7EBB-01C5-E9FC-705935C75A1F}"/>
              </a:ext>
            </a:extLst>
          </p:cNvPr>
          <p:cNvSpPr txBox="1"/>
          <p:nvPr/>
        </p:nvSpPr>
        <p:spPr>
          <a:xfrm>
            <a:off x="6785230" y="2768021"/>
            <a:ext cx="5406770" cy="1077218"/>
          </a:xfrm>
          <a:prstGeom prst="rect">
            <a:avLst/>
          </a:prstGeom>
          <a:noFill/>
        </p:spPr>
        <p:txBody>
          <a:bodyPr wrap="square">
            <a:spAutoFit/>
          </a:bodyPr>
          <a:lstStyle/>
          <a:p>
            <a:pPr algn="ctr"/>
            <a:r>
              <a:rPr lang="it-IT" sz="1600" b="1" dirty="0">
                <a:solidFill>
                  <a:schemeClr val="accent4">
                    <a:lumMod val="75000"/>
                  </a:schemeClr>
                </a:solidFill>
                <a:latin typeface="Arial" panose="020B0604020202020204" pitchFamily="34" charset="0"/>
              </a:rPr>
              <a:t>Organismi di ricerca e </a:t>
            </a:r>
          </a:p>
          <a:p>
            <a:pPr algn="ctr"/>
            <a:r>
              <a:rPr lang="it-IT" sz="1600" b="1" dirty="0">
                <a:solidFill>
                  <a:schemeClr val="accent4">
                    <a:lumMod val="75000"/>
                  </a:schemeClr>
                </a:solidFill>
                <a:latin typeface="Arial" panose="020B0604020202020204" pitchFamily="34" charset="0"/>
              </a:rPr>
              <a:t>di diffusione della conoscenza</a:t>
            </a:r>
          </a:p>
          <a:p>
            <a:pPr algn="ctr"/>
            <a:r>
              <a:rPr lang="it-IT" sz="1600" b="1" i="1" dirty="0" err="1">
                <a:solidFill>
                  <a:schemeClr val="accent4">
                    <a:lumMod val="50000"/>
                  </a:schemeClr>
                </a:solidFill>
                <a:latin typeface="Arial" panose="020B0604020202020204" pitchFamily="34" charset="0"/>
              </a:rPr>
              <a:t>Forschungs</a:t>
            </a:r>
            <a:r>
              <a:rPr lang="it-IT" sz="1600" b="1" i="1" dirty="0">
                <a:solidFill>
                  <a:schemeClr val="accent4">
                    <a:lumMod val="50000"/>
                  </a:schemeClr>
                </a:solidFill>
                <a:latin typeface="Arial" panose="020B0604020202020204" pitchFamily="34" charset="0"/>
              </a:rPr>
              <a:t>- und </a:t>
            </a:r>
            <a:r>
              <a:rPr lang="it-IT" sz="1600" b="1" i="1" dirty="0" err="1">
                <a:solidFill>
                  <a:schemeClr val="accent4">
                    <a:lumMod val="50000"/>
                  </a:schemeClr>
                </a:solidFill>
                <a:latin typeface="Arial" panose="020B0604020202020204" pitchFamily="34" charset="0"/>
              </a:rPr>
              <a:t>Wissenstransfer</a:t>
            </a:r>
            <a:r>
              <a:rPr lang="it-IT" sz="1600" b="1" i="1" dirty="0">
                <a:solidFill>
                  <a:schemeClr val="accent4">
                    <a:lumMod val="50000"/>
                  </a:schemeClr>
                </a:solidFill>
                <a:latin typeface="Arial" panose="020B0604020202020204" pitchFamily="34" charset="0"/>
              </a:rPr>
              <a:t>-</a:t>
            </a:r>
          </a:p>
          <a:p>
            <a:pPr algn="ctr"/>
            <a:r>
              <a:rPr lang="it-IT" sz="1600" b="1" i="1" dirty="0" err="1">
                <a:solidFill>
                  <a:schemeClr val="accent4">
                    <a:lumMod val="50000"/>
                  </a:schemeClr>
                </a:solidFill>
                <a:latin typeface="Arial" panose="020B0604020202020204" pitchFamily="34" charset="0"/>
              </a:rPr>
              <a:t>Einrichtungen</a:t>
            </a:r>
            <a:endParaRPr lang="it-IT" sz="1600" b="1" i="1" dirty="0">
              <a:solidFill>
                <a:schemeClr val="accent4">
                  <a:lumMod val="50000"/>
                </a:schemeClr>
              </a:solidFill>
              <a:latin typeface="Arial" panose="020B0604020202020204" pitchFamily="34" charset="0"/>
            </a:endParaRPr>
          </a:p>
        </p:txBody>
      </p:sp>
      <p:sp>
        <p:nvSpPr>
          <p:cNvPr id="32" name="Textfeld 42">
            <a:extLst>
              <a:ext uri="{FF2B5EF4-FFF2-40B4-BE49-F238E27FC236}">
                <a16:creationId xmlns:a16="http://schemas.microsoft.com/office/drawing/2014/main" id="{8936FB9C-F31F-FC07-FE8D-0A7D7C2832D0}"/>
              </a:ext>
            </a:extLst>
          </p:cNvPr>
          <p:cNvSpPr txBox="1"/>
          <p:nvPr/>
        </p:nvSpPr>
        <p:spPr>
          <a:xfrm>
            <a:off x="365558" y="3901915"/>
            <a:ext cx="11642952" cy="1692771"/>
          </a:xfrm>
          <a:prstGeom prst="rect">
            <a:avLst/>
          </a:prstGeom>
          <a:noFill/>
        </p:spPr>
        <p:txBody>
          <a:bodyPr wrap="square">
            <a:spAutoFit/>
          </a:bodyPr>
          <a:lstStyle/>
          <a:p>
            <a:pPr algn="ctr"/>
            <a:r>
              <a:rPr lang="it-IT" sz="1600" b="0" i="0" u="none" strike="noStrike" baseline="0" dirty="0">
                <a:solidFill>
                  <a:srgbClr val="000000"/>
                </a:solidFill>
                <a:latin typeface="Arial" panose="020B0604020202020204" pitchFamily="34" charset="0"/>
              </a:rPr>
              <a:t>Beneficiari sono </a:t>
            </a:r>
            <a:r>
              <a:rPr lang="it-IT" sz="1600" b="1" i="0" u="none" strike="noStrike" baseline="0" dirty="0">
                <a:solidFill>
                  <a:srgbClr val="000000"/>
                </a:solidFill>
                <a:latin typeface="Arial" panose="020B0604020202020204" pitchFamily="34" charset="0"/>
              </a:rPr>
              <a:t>imprese </a:t>
            </a:r>
            <a:r>
              <a:rPr lang="it-IT" sz="1600" dirty="0">
                <a:solidFill>
                  <a:srgbClr val="000000"/>
                </a:solidFill>
                <a:latin typeface="Arial" panose="020B0604020202020204" pitchFamily="34" charset="0"/>
              </a:rPr>
              <a:t>e gli Organismi di ricerca e di diffusione della conoscenza con </a:t>
            </a:r>
            <a:r>
              <a:rPr lang="it-IT" sz="1600" b="1" dirty="0">
                <a:solidFill>
                  <a:srgbClr val="000000"/>
                </a:solidFill>
                <a:latin typeface="Arial" panose="020B0604020202020204" pitchFamily="34" charset="0"/>
              </a:rPr>
              <a:t>unità produttiva </a:t>
            </a:r>
            <a:r>
              <a:rPr lang="it-IT" sz="1600" b="0" i="0" u="none" strike="noStrike" baseline="0" dirty="0">
                <a:solidFill>
                  <a:srgbClr val="000000"/>
                </a:solidFill>
                <a:latin typeface="Arial" panose="020B0604020202020204" pitchFamily="34" charset="0"/>
              </a:rPr>
              <a:t>in Provincia di Bolzano </a:t>
            </a:r>
            <a:r>
              <a:rPr lang="it-IT" sz="1600" b="1" dirty="0">
                <a:solidFill>
                  <a:srgbClr val="000000"/>
                </a:solidFill>
                <a:latin typeface="Arial" panose="020B0604020202020204" pitchFamily="34" charset="0"/>
              </a:rPr>
              <a:t>regolarmente iscritte al registro delle imprese </a:t>
            </a:r>
            <a:r>
              <a:rPr lang="it-IT" sz="1600" b="0" i="0" u="none" strike="noStrike" baseline="0" dirty="0">
                <a:solidFill>
                  <a:srgbClr val="000000"/>
                </a:solidFill>
                <a:latin typeface="Arial" panose="020B0604020202020204" pitchFamily="34" charset="0"/>
              </a:rPr>
              <a:t>della Camera di Commercio, Industria, Artigianato e Agricoltura</a:t>
            </a:r>
            <a:r>
              <a:rPr lang="it-IT" sz="1600" dirty="0">
                <a:solidFill>
                  <a:srgbClr val="000000"/>
                </a:solidFill>
                <a:latin typeface="Arial" panose="020B0604020202020204" pitchFamily="34" charset="0"/>
              </a:rPr>
              <a:t> </a:t>
            </a:r>
            <a:r>
              <a:rPr lang="it-IT" sz="1600" b="0" i="0" u="none" strike="noStrike" baseline="0" dirty="0">
                <a:solidFill>
                  <a:srgbClr val="000000"/>
                </a:solidFill>
                <a:latin typeface="Arial" panose="020B0604020202020204" pitchFamily="34" charset="0"/>
              </a:rPr>
              <a:t>di Bolzano con una </a:t>
            </a:r>
            <a:r>
              <a:rPr lang="it-IT" sz="1600" b="1" dirty="0">
                <a:solidFill>
                  <a:srgbClr val="000000"/>
                </a:solidFill>
                <a:latin typeface="Arial" panose="020B0604020202020204" pitchFamily="34" charset="0"/>
              </a:rPr>
              <a:t>congrua quantità di personale registrato </a:t>
            </a:r>
            <a:r>
              <a:rPr lang="it-IT" sz="1600" b="0" i="0" u="none" strike="noStrike" baseline="0" dirty="0">
                <a:solidFill>
                  <a:srgbClr val="000000"/>
                </a:solidFill>
                <a:latin typeface="Arial" panose="020B0604020202020204" pitchFamily="34" charset="0"/>
              </a:rPr>
              <a:t>e verificabile</a:t>
            </a:r>
            <a:endParaRPr lang="it-IT" dirty="0"/>
          </a:p>
          <a:p>
            <a:pPr algn="ctr"/>
            <a:endParaRPr lang="it-IT" sz="600" i="1" dirty="0">
              <a:solidFill>
                <a:srgbClr val="000000"/>
              </a:solidFill>
              <a:latin typeface="Arial" panose="020B0604020202020204" pitchFamily="34" charset="0"/>
            </a:endParaRPr>
          </a:p>
          <a:p>
            <a:pPr algn="ctr"/>
            <a:r>
              <a:rPr lang="it-IT" sz="1600" i="1" dirty="0" err="1">
                <a:solidFill>
                  <a:srgbClr val="000000"/>
                </a:solidFill>
                <a:latin typeface="Arial" panose="020B0604020202020204" pitchFamily="34" charset="0"/>
              </a:rPr>
              <a:t>Begünstigte</a:t>
            </a:r>
            <a:r>
              <a:rPr lang="it-IT" sz="1600" i="1" dirty="0">
                <a:solidFill>
                  <a:srgbClr val="000000"/>
                </a:solidFill>
                <a:latin typeface="Arial" panose="020B0604020202020204" pitchFamily="34" charset="0"/>
              </a:rPr>
              <a:t> </a:t>
            </a:r>
            <a:r>
              <a:rPr lang="it-IT" sz="1600" i="1" dirty="0" err="1">
                <a:solidFill>
                  <a:srgbClr val="000000"/>
                </a:solidFill>
                <a:latin typeface="Arial" panose="020B0604020202020204" pitchFamily="34" charset="0"/>
              </a:rPr>
              <a:t>sind</a:t>
            </a:r>
            <a:r>
              <a:rPr lang="it-IT" sz="1600" i="1" dirty="0">
                <a:solidFill>
                  <a:srgbClr val="000000"/>
                </a:solidFill>
                <a:latin typeface="Arial" panose="020B0604020202020204" pitchFamily="34" charset="0"/>
              </a:rPr>
              <a:t> </a:t>
            </a:r>
            <a:r>
              <a:rPr lang="it-IT" sz="1600" b="1" i="1" dirty="0" err="1">
                <a:solidFill>
                  <a:srgbClr val="000000"/>
                </a:solidFill>
                <a:latin typeface="Arial" panose="020B0604020202020204" pitchFamily="34" charset="0"/>
              </a:rPr>
              <a:t>Unternehmen</a:t>
            </a:r>
            <a:r>
              <a:rPr lang="it-IT" sz="1600" b="1" i="1" dirty="0">
                <a:solidFill>
                  <a:srgbClr val="000000"/>
                </a:solidFill>
                <a:latin typeface="Arial" panose="020B0604020202020204" pitchFamily="34" charset="0"/>
              </a:rPr>
              <a:t> und </a:t>
            </a:r>
            <a:r>
              <a:rPr lang="it-IT" sz="1600" b="1" i="1" dirty="0" err="1">
                <a:solidFill>
                  <a:srgbClr val="000000"/>
                </a:solidFill>
                <a:latin typeface="Arial" panose="020B0604020202020204" pitchFamily="34" charset="0"/>
              </a:rPr>
              <a:t>Forschungseinrichtungen</a:t>
            </a:r>
            <a:r>
              <a:rPr lang="it-IT" sz="1600" i="1" dirty="0">
                <a:solidFill>
                  <a:srgbClr val="000000"/>
                </a:solidFill>
                <a:latin typeface="Arial" panose="020B0604020202020204" pitchFamily="34" charset="0"/>
              </a:rPr>
              <a:t>, </a:t>
            </a:r>
            <a:r>
              <a:rPr lang="it-IT" sz="1600" i="1" dirty="0" err="1">
                <a:solidFill>
                  <a:srgbClr val="000000"/>
                </a:solidFill>
                <a:latin typeface="Arial" panose="020B0604020202020204" pitchFamily="34" charset="0"/>
              </a:rPr>
              <a:t>welche</a:t>
            </a:r>
            <a:r>
              <a:rPr lang="it-IT" sz="1600" i="1" dirty="0">
                <a:solidFill>
                  <a:srgbClr val="000000"/>
                </a:solidFill>
                <a:latin typeface="Arial" panose="020B0604020202020204" pitchFamily="34" charset="0"/>
              </a:rPr>
              <a:t> </a:t>
            </a:r>
            <a:r>
              <a:rPr lang="it-IT" sz="1600" i="1" dirty="0" err="1">
                <a:solidFill>
                  <a:srgbClr val="000000"/>
                </a:solidFill>
                <a:latin typeface="Arial" panose="020B0604020202020204" pitchFamily="34" charset="0"/>
              </a:rPr>
              <a:t>eine</a:t>
            </a:r>
            <a:r>
              <a:rPr lang="it-IT" sz="1600" i="1" dirty="0">
                <a:solidFill>
                  <a:srgbClr val="000000"/>
                </a:solidFill>
                <a:latin typeface="Arial" panose="020B0604020202020204" pitchFamily="34" charset="0"/>
              </a:rPr>
              <a:t> </a:t>
            </a:r>
            <a:r>
              <a:rPr lang="it-IT" sz="1600" b="1" i="1" dirty="0" err="1">
                <a:solidFill>
                  <a:srgbClr val="000000"/>
                </a:solidFill>
                <a:latin typeface="Arial" panose="020B0604020202020204" pitchFamily="34" charset="0"/>
              </a:rPr>
              <a:t>Produktionseinheit</a:t>
            </a:r>
            <a:r>
              <a:rPr lang="it-IT" sz="1600" i="1" dirty="0">
                <a:solidFill>
                  <a:srgbClr val="000000"/>
                </a:solidFill>
                <a:latin typeface="Arial" panose="020B0604020202020204" pitchFamily="34" charset="0"/>
              </a:rPr>
              <a:t> in </a:t>
            </a:r>
            <a:r>
              <a:rPr lang="it-IT" sz="1600" i="1" dirty="0" err="1">
                <a:solidFill>
                  <a:srgbClr val="000000"/>
                </a:solidFill>
                <a:latin typeface="Arial" panose="020B0604020202020204" pitchFamily="34" charset="0"/>
              </a:rPr>
              <a:t>der</a:t>
            </a:r>
            <a:r>
              <a:rPr lang="it-IT" sz="1600" i="1" dirty="0">
                <a:solidFill>
                  <a:srgbClr val="000000"/>
                </a:solidFill>
                <a:latin typeface="Arial" panose="020B0604020202020204" pitchFamily="34" charset="0"/>
              </a:rPr>
              <a:t> </a:t>
            </a:r>
            <a:r>
              <a:rPr lang="it-IT" sz="1600" i="1" dirty="0" err="1">
                <a:solidFill>
                  <a:srgbClr val="000000"/>
                </a:solidFill>
                <a:latin typeface="Arial" panose="020B0604020202020204" pitchFamily="34" charset="0"/>
              </a:rPr>
              <a:t>Provinz</a:t>
            </a:r>
            <a:r>
              <a:rPr lang="it-IT" sz="1600" i="1" dirty="0">
                <a:solidFill>
                  <a:srgbClr val="000000"/>
                </a:solidFill>
                <a:latin typeface="Arial" panose="020B0604020202020204" pitchFamily="34" charset="0"/>
              </a:rPr>
              <a:t> Bozen </a:t>
            </a:r>
            <a:r>
              <a:rPr lang="it-IT" sz="1600" i="1" dirty="0" err="1">
                <a:solidFill>
                  <a:srgbClr val="000000"/>
                </a:solidFill>
                <a:latin typeface="Arial" panose="020B0604020202020204" pitchFamily="34" charset="0"/>
              </a:rPr>
              <a:t>haben</a:t>
            </a:r>
            <a:r>
              <a:rPr lang="it-IT" sz="1600" i="1" dirty="0">
                <a:solidFill>
                  <a:srgbClr val="000000"/>
                </a:solidFill>
                <a:latin typeface="Arial" panose="020B0604020202020204" pitchFamily="34" charset="0"/>
              </a:rPr>
              <a:t>, </a:t>
            </a:r>
            <a:r>
              <a:rPr lang="it-IT" sz="1600" b="1" i="1" dirty="0" err="1">
                <a:solidFill>
                  <a:srgbClr val="000000"/>
                </a:solidFill>
                <a:latin typeface="Arial" panose="020B0604020202020204" pitchFamily="34" charset="0"/>
              </a:rPr>
              <a:t>regulär</a:t>
            </a:r>
            <a:r>
              <a:rPr lang="it-IT" sz="1600" b="1" i="1" dirty="0">
                <a:solidFill>
                  <a:srgbClr val="000000"/>
                </a:solidFill>
                <a:latin typeface="Arial" panose="020B0604020202020204" pitchFamily="34" charset="0"/>
              </a:rPr>
              <a:t> </a:t>
            </a:r>
            <a:r>
              <a:rPr lang="it-IT" sz="1600" b="1" i="1" dirty="0" err="1">
                <a:solidFill>
                  <a:srgbClr val="000000"/>
                </a:solidFill>
                <a:latin typeface="Arial" panose="020B0604020202020204" pitchFamily="34" charset="0"/>
              </a:rPr>
              <a:t>im</a:t>
            </a:r>
            <a:r>
              <a:rPr lang="it-IT" sz="1600" b="1" i="1" dirty="0">
                <a:solidFill>
                  <a:srgbClr val="000000"/>
                </a:solidFill>
                <a:latin typeface="Arial" panose="020B0604020202020204" pitchFamily="34" charset="0"/>
              </a:rPr>
              <a:t> </a:t>
            </a:r>
            <a:r>
              <a:rPr lang="it-IT" sz="1600" b="1" i="1" dirty="0" err="1">
                <a:solidFill>
                  <a:srgbClr val="000000"/>
                </a:solidFill>
                <a:latin typeface="Arial" panose="020B0604020202020204" pitchFamily="34" charset="0"/>
              </a:rPr>
              <a:t>Unternehmensregister</a:t>
            </a:r>
            <a:r>
              <a:rPr lang="it-IT" sz="1600" i="1" dirty="0">
                <a:solidFill>
                  <a:srgbClr val="000000"/>
                </a:solidFill>
                <a:latin typeface="Arial" panose="020B0604020202020204" pitchFamily="34" charset="0"/>
              </a:rPr>
              <a:t> </a:t>
            </a:r>
            <a:r>
              <a:rPr lang="it-IT" sz="1600" i="1" dirty="0" err="1">
                <a:solidFill>
                  <a:srgbClr val="000000"/>
                </a:solidFill>
                <a:latin typeface="Arial" panose="020B0604020202020204" pitchFamily="34" charset="0"/>
              </a:rPr>
              <a:t>der</a:t>
            </a:r>
            <a:r>
              <a:rPr lang="it-IT" sz="1600" i="1" dirty="0">
                <a:solidFill>
                  <a:srgbClr val="000000"/>
                </a:solidFill>
                <a:latin typeface="Arial" panose="020B0604020202020204" pitchFamily="34" charset="0"/>
              </a:rPr>
              <a:t> </a:t>
            </a:r>
            <a:r>
              <a:rPr lang="it-IT" sz="1600" i="1" dirty="0" err="1">
                <a:solidFill>
                  <a:srgbClr val="000000"/>
                </a:solidFill>
                <a:latin typeface="Arial" panose="020B0604020202020204" pitchFamily="34" charset="0"/>
              </a:rPr>
              <a:t>Handels</a:t>
            </a:r>
            <a:r>
              <a:rPr lang="it-IT" sz="1600" i="1" dirty="0">
                <a:solidFill>
                  <a:srgbClr val="000000"/>
                </a:solidFill>
                <a:latin typeface="Arial" panose="020B0604020202020204" pitchFamily="34" charset="0"/>
              </a:rPr>
              <a:t>-, Industrie-, </a:t>
            </a:r>
            <a:r>
              <a:rPr lang="it-IT" sz="1600" i="1" dirty="0" err="1">
                <a:solidFill>
                  <a:srgbClr val="000000"/>
                </a:solidFill>
                <a:latin typeface="Arial" panose="020B0604020202020204" pitchFamily="34" charset="0"/>
              </a:rPr>
              <a:t>Handwerks</a:t>
            </a:r>
            <a:r>
              <a:rPr lang="it-IT" sz="1600" i="1" dirty="0">
                <a:solidFill>
                  <a:srgbClr val="000000"/>
                </a:solidFill>
                <a:latin typeface="Arial" panose="020B0604020202020204" pitchFamily="34" charset="0"/>
              </a:rPr>
              <a:t>- und </a:t>
            </a:r>
            <a:r>
              <a:rPr lang="it-IT" sz="1600" i="1" dirty="0" err="1">
                <a:solidFill>
                  <a:srgbClr val="000000"/>
                </a:solidFill>
                <a:latin typeface="Arial" panose="020B0604020202020204" pitchFamily="34" charset="0"/>
              </a:rPr>
              <a:t>Landwirtschaftskammer</a:t>
            </a:r>
            <a:r>
              <a:rPr lang="it-IT" sz="1600" i="1" dirty="0">
                <a:solidFill>
                  <a:srgbClr val="000000"/>
                </a:solidFill>
                <a:latin typeface="Arial" panose="020B0604020202020204" pitchFamily="34" charset="0"/>
              </a:rPr>
              <a:t> Bozen </a:t>
            </a:r>
            <a:r>
              <a:rPr lang="it-IT" sz="1600" b="1" i="1" dirty="0" err="1">
                <a:solidFill>
                  <a:srgbClr val="000000"/>
                </a:solidFill>
                <a:latin typeface="Arial" panose="020B0604020202020204" pitchFamily="34" charset="0"/>
              </a:rPr>
              <a:t>eingetragen</a:t>
            </a:r>
            <a:r>
              <a:rPr lang="it-IT" sz="1600" b="1" i="1" dirty="0">
                <a:solidFill>
                  <a:srgbClr val="000000"/>
                </a:solidFill>
                <a:latin typeface="Arial" panose="020B0604020202020204" pitchFamily="34" charset="0"/>
              </a:rPr>
              <a:t> </a:t>
            </a:r>
            <a:r>
              <a:rPr lang="it-IT" sz="1600" b="1" i="1" dirty="0" err="1">
                <a:solidFill>
                  <a:srgbClr val="000000"/>
                </a:solidFill>
                <a:latin typeface="Arial" panose="020B0604020202020204" pitchFamily="34" charset="0"/>
              </a:rPr>
              <a:t>sind</a:t>
            </a:r>
            <a:r>
              <a:rPr lang="it-IT" sz="1600" b="1" i="1" dirty="0">
                <a:solidFill>
                  <a:srgbClr val="000000"/>
                </a:solidFill>
                <a:latin typeface="Arial" panose="020B0604020202020204" pitchFamily="34" charset="0"/>
              </a:rPr>
              <a:t> </a:t>
            </a:r>
            <a:r>
              <a:rPr lang="it-IT" sz="1600" i="1" dirty="0">
                <a:solidFill>
                  <a:srgbClr val="000000"/>
                </a:solidFill>
                <a:latin typeface="Arial" panose="020B0604020202020204" pitchFamily="34" charset="0"/>
              </a:rPr>
              <a:t>und </a:t>
            </a:r>
            <a:r>
              <a:rPr lang="it-IT" sz="1600" i="1" dirty="0" err="1">
                <a:solidFill>
                  <a:srgbClr val="000000"/>
                </a:solidFill>
                <a:latin typeface="Arial" panose="020B0604020202020204" pitchFamily="34" charset="0"/>
              </a:rPr>
              <a:t>über</a:t>
            </a:r>
            <a:r>
              <a:rPr lang="it-IT" sz="1600" i="1" dirty="0">
                <a:solidFill>
                  <a:srgbClr val="000000"/>
                </a:solidFill>
                <a:latin typeface="Arial" panose="020B0604020202020204" pitchFamily="34" charset="0"/>
              </a:rPr>
              <a:t> </a:t>
            </a:r>
            <a:r>
              <a:rPr lang="it-IT" sz="1600" i="1" dirty="0" err="1">
                <a:solidFill>
                  <a:srgbClr val="000000"/>
                </a:solidFill>
                <a:latin typeface="Arial" panose="020B0604020202020204" pitchFamily="34" charset="0"/>
              </a:rPr>
              <a:t>eine</a:t>
            </a:r>
            <a:r>
              <a:rPr lang="it-IT" sz="1600" i="1" dirty="0">
                <a:solidFill>
                  <a:srgbClr val="000000"/>
                </a:solidFill>
                <a:latin typeface="Arial" panose="020B0604020202020204" pitchFamily="34" charset="0"/>
              </a:rPr>
              <a:t> </a:t>
            </a:r>
            <a:r>
              <a:rPr lang="it-IT" sz="1600" b="1" i="1" dirty="0" err="1">
                <a:solidFill>
                  <a:srgbClr val="000000"/>
                </a:solidFill>
                <a:latin typeface="Arial" panose="020B0604020202020204" pitchFamily="34" charset="0"/>
              </a:rPr>
              <a:t>angemessene</a:t>
            </a:r>
            <a:r>
              <a:rPr lang="it-IT" sz="1600" b="1" i="1" dirty="0">
                <a:solidFill>
                  <a:srgbClr val="000000"/>
                </a:solidFill>
                <a:latin typeface="Arial" panose="020B0604020202020204" pitchFamily="34" charset="0"/>
              </a:rPr>
              <a:t> und </a:t>
            </a:r>
            <a:r>
              <a:rPr lang="it-IT" sz="1600" b="1" i="1" dirty="0" err="1">
                <a:solidFill>
                  <a:srgbClr val="000000"/>
                </a:solidFill>
                <a:latin typeface="Arial" panose="020B0604020202020204" pitchFamily="34" charset="0"/>
              </a:rPr>
              <a:t>geeignete</a:t>
            </a:r>
            <a:r>
              <a:rPr lang="it-IT" sz="1600" b="1" i="1" dirty="0">
                <a:solidFill>
                  <a:srgbClr val="000000"/>
                </a:solidFill>
                <a:latin typeface="Arial" panose="020B0604020202020204" pitchFamily="34" charset="0"/>
              </a:rPr>
              <a:t> </a:t>
            </a:r>
            <a:r>
              <a:rPr lang="it-IT" sz="1600" b="1" i="1" dirty="0" err="1">
                <a:solidFill>
                  <a:srgbClr val="000000"/>
                </a:solidFill>
                <a:latin typeface="Arial" panose="020B0604020202020204" pitchFamily="34" charset="0"/>
              </a:rPr>
              <a:t>Anzahl</a:t>
            </a:r>
            <a:r>
              <a:rPr lang="it-IT" sz="1600" b="1" i="1" dirty="0">
                <a:solidFill>
                  <a:srgbClr val="000000"/>
                </a:solidFill>
                <a:latin typeface="Arial" panose="020B0604020202020204" pitchFamily="34" charset="0"/>
              </a:rPr>
              <a:t> an </a:t>
            </a:r>
            <a:r>
              <a:rPr lang="it-IT" sz="1600" b="1" i="1" dirty="0" err="1">
                <a:solidFill>
                  <a:srgbClr val="000000"/>
                </a:solidFill>
                <a:latin typeface="Arial" panose="020B0604020202020204" pitchFamily="34" charset="0"/>
              </a:rPr>
              <a:t>Mitarbeitern</a:t>
            </a:r>
            <a:r>
              <a:rPr lang="it-IT" sz="1600" b="1" i="1" dirty="0">
                <a:solidFill>
                  <a:srgbClr val="000000"/>
                </a:solidFill>
                <a:latin typeface="Arial" panose="020B0604020202020204" pitchFamily="34" charset="0"/>
              </a:rPr>
              <a:t> </a:t>
            </a:r>
            <a:r>
              <a:rPr lang="it-IT" sz="1600" b="1" i="1" dirty="0" err="1">
                <a:solidFill>
                  <a:srgbClr val="000000"/>
                </a:solidFill>
                <a:latin typeface="Arial" panose="020B0604020202020204" pitchFamily="34" charset="0"/>
              </a:rPr>
              <a:t>verfügen</a:t>
            </a:r>
            <a:r>
              <a:rPr lang="it-IT" sz="1600" i="1" dirty="0">
                <a:solidFill>
                  <a:srgbClr val="000000"/>
                </a:solidFill>
                <a:latin typeface="Arial" panose="020B0604020202020204" pitchFamily="34" charset="0"/>
              </a:rPr>
              <a:t>, die </a:t>
            </a:r>
            <a:r>
              <a:rPr lang="it-IT" sz="1600" i="1" dirty="0" err="1">
                <a:solidFill>
                  <a:srgbClr val="000000"/>
                </a:solidFill>
                <a:latin typeface="Arial" panose="020B0604020202020204" pitchFamily="34" charset="0"/>
              </a:rPr>
              <a:t>überprüfbar</a:t>
            </a:r>
            <a:r>
              <a:rPr lang="it-IT" sz="1600" i="1" dirty="0">
                <a:solidFill>
                  <a:srgbClr val="000000"/>
                </a:solidFill>
                <a:latin typeface="Arial" panose="020B0604020202020204" pitchFamily="34" charset="0"/>
              </a:rPr>
              <a:t> </a:t>
            </a:r>
            <a:r>
              <a:rPr lang="it-IT" sz="1600" i="1" dirty="0" err="1">
                <a:solidFill>
                  <a:srgbClr val="000000"/>
                </a:solidFill>
                <a:latin typeface="Arial" panose="020B0604020202020204" pitchFamily="34" charset="0"/>
              </a:rPr>
              <a:t>sind</a:t>
            </a:r>
            <a:r>
              <a:rPr lang="it-IT" sz="1600" i="1" dirty="0">
                <a:solidFill>
                  <a:srgbClr val="000000"/>
                </a:solidFill>
                <a:latin typeface="Arial" panose="020B0604020202020204" pitchFamily="34" charset="0"/>
              </a:rPr>
              <a:t>.</a:t>
            </a:r>
            <a:endParaRPr lang="it-IT" sz="1600" b="0" i="1" u="none" strike="noStrike" baseline="0" dirty="0">
              <a:solidFill>
                <a:srgbClr val="000000"/>
              </a:solidFill>
              <a:latin typeface="Arial" panose="020B0604020202020204" pitchFamily="34" charset="0"/>
            </a:endParaRPr>
          </a:p>
        </p:txBody>
      </p:sp>
      <p:sp>
        <p:nvSpPr>
          <p:cNvPr id="2" name="Rettangolo 21">
            <a:extLst>
              <a:ext uri="{FF2B5EF4-FFF2-40B4-BE49-F238E27FC236}">
                <a16:creationId xmlns:a16="http://schemas.microsoft.com/office/drawing/2014/main" id="{D9C9C54E-7F18-4F30-B4A1-B352F1AFF8C1}"/>
              </a:ext>
            </a:extLst>
          </p:cNvPr>
          <p:cNvSpPr/>
          <p:nvPr/>
        </p:nvSpPr>
        <p:spPr>
          <a:xfrm>
            <a:off x="244287" y="551761"/>
            <a:ext cx="11621304" cy="830997"/>
          </a:xfrm>
          <a:prstGeom prst="rect">
            <a:avLst/>
          </a:prstGeom>
          <a:solidFill>
            <a:schemeClr val="accent4">
              <a:lumMod val="20000"/>
              <a:lumOff val="80000"/>
            </a:schemeClr>
          </a:solidFill>
          <a:ln w="28575">
            <a:noFill/>
          </a:ln>
          <a:effectLst>
            <a:outerShdw blurRad="50800" dist="38100" dir="5400000" algn="t" rotWithShape="0">
              <a:prstClr val="black">
                <a:alpha val="40000"/>
              </a:prstClr>
            </a:outerShdw>
          </a:effectLst>
        </p:spPr>
        <p:txBody>
          <a:bodyPr wrap="square" anchor="ctr" anchorCtr="0">
            <a:spAutoFit/>
          </a:bodyPr>
          <a:lstStyle/>
          <a:p>
            <a:pPr algn="ctr"/>
            <a:r>
              <a:rPr lang="it-IT" sz="2400" b="1" u="sng" dirty="0">
                <a:solidFill>
                  <a:schemeClr val="accent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AZIONE 2 – </a:t>
            </a:r>
            <a:r>
              <a:rPr lang="it-IT" sz="2400" b="1" i="1" u="sng" dirty="0">
                <a:solidFill>
                  <a:schemeClr val="accent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AKTION 2</a:t>
            </a:r>
            <a:endParaRPr lang="it-IT" sz="2400" b="1" u="sng" dirty="0">
              <a:solidFill>
                <a:schemeClr val="accent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r>
              <a:rPr lang="it-IT" sz="1200" b="0" i="0" dirty="0">
                <a:solidFill>
                  <a:schemeClr val="accent1"/>
                </a:solidFill>
                <a:effectLst/>
                <a:latin typeface="Arial" panose="020B0604020202020204" pitchFamily="34" charset="0"/>
              </a:rPr>
              <a:t>Creazione e potenziamento di infrastrutture di ricerca di alta qualità</a:t>
            </a:r>
          </a:p>
          <a:p>
            <a:pPr algn="ctr"/>
            <a:r>
              <a:rPr lang="it-IT" sz="1200" b="0" i="1" dirty="0" err="1">
                <a:solidFill>
                  <a:schemeClr val="accent1"/>
                </a:solidFill>
                <a:effectLst/>
                <a:latin typeface="Arial" panose="020B0604020202020204" pitchFamily="34" charset="0"/>
              </a:rPr>
              <a:t>Schaffung</a:t>
            </a:r>
            <a:r>
              <a:rPr lang="it-IT" sz="1200" b="0" i="1" dirty="0">
                <a:solidFill>
                  <a:schemeClr val="accent1"/>
                </a:solidFill>
                <a:effectLst/>
                <a:latin typeface="Arial" panose="020B0604020202020204" pitchFamily="34" charset="0"/>
              </a:rPr>
              <a:t> und </a:t>
            </a:r>
            <a:r>
              <a:rPr lang="it-IT" sz="1200" b="0" i="1" dirty="0" err="1">
                <a:solidFill>
                  <a:schemeClr val="accent1"/>
                </a:solidFill>
                <a:effectLst/>
                <a:latin typeface="Arial" panose="020B0604020202020204" pitchFamily="34" charset="0"/>
              </a:rPr>
              <a:t>Ausbau</a:t>
            </a:r>
            <a:r>
              <a:rPr lang="it-IT" sz="1200" b="0" i="1" dirty="0">
                <a:solidFill>
                  <a:schemeClr val="accent1"/>
                </a:solidFill>
                <a:effectLst/>
                <a:latin typeface="Arial" panose="020B0604020202020204" pitchFamily="34" charset="0"/>
              </a:rPr>
              <a:t> von </a:t>
            </a:r>
            <a:r>
              <a:rPr lang="it-IT" sz="1200" b="0" i="1" dirty="0" err="1">
                <a:solidFill>
                  <a:schemeClr val="accent1"/>
                </a:solidFill>
                <a:effectLst/>
                <a:latin typeface="Arial" panose="020B0604020202020204" pitchFamily="34" charset="0"/>
              </a:rPr>
              <a:t>Forschungsinfrastrukturen</a:t>
            </a:r>
            <a:r>
              <a:rPr lang="it-IT" sz="1200" b="0" i="1" dirty="0">
                <a:solidFill>
                  <a:schemeClr val="accent1"/>
                </a:solidFill>
                <a:effectLst/>
                <a:latin typeface="Arial" panose="020B0604020202020204" pitchFamily="34" charset="0"/>
              </a:rPr>
              <a:t> von </a:t>
            </a:r>
            <a:r>
              <a:rPr lang="it-IT" sz="1200" b="0" i="1" dirty="0" err="1">
                <a:solidFill>
                  <a:schemeClr val="accent1"/>
                </a:solidFill>
                <a:effectLst/>
                <a:latin typeface="Arial" panose="020B0604020202020204" pitchFamily="34" charset="0"/>
              </a:rPr>
              <a:t>hoher</a:t>
            </a:r>
            <a:r>
              <a:rPr lang="it-IT" sz="1200" b="0" i="1" dirty="0">
                <a:solidFill>
                  <a:schemeClr val="accent1"/>
                </a:solidFill>
                <a:effectLst/>
                <a:latin typeface="Arial" panose="020B0604020202020204" pitchFamily="34" charset="0"/>
              </a:rPr>
              <a:t> </a:t>
            </a:r>
            <a:r>
              <a:rPr lang="it-IT" sz="1200" b="0" i="1" dirty="0" err="1">
                <a:solidFill>
                  <a:schemeClr val="accent1"/>
                </a:solidFill>
                <a:effectLst/>
                <a:latin typeface="Arial" panose="020B0604020202020204" pitchFamily="34" charset="0"/>
              </a:rPr>
              <a:t>Qualität</a:t>
            </a:r>
            <a:endParaRPr lang="it-IT" sz="1200" b="0" i="1" dirty="0">
              <a:solidFill>
                <a:schemeClr val="accent1"/>
              </a:solidFill>
              <a:effectLst/>
              <a:latin typeface="Arial" panose="020B0604020202020204" pitchFamily="34" charset="0"/>
            </a:endParaRPr>
          </a:p>
        </p:txBody>
      </p:sp>
      <p:sp>
        <p:nvSpPr>
          <p:cNvPr id="7" name="CasellaDiTesto 6">
            <a:extLst>
              <a:ext uri="{FF2B5EF4-FFF2-40B4-BE49-F238E27FC236}">
                <a16:creationId xmlns:a16="http://schemas.microsoft.com/office/drawing/2014/main" id="{E553737E-5F57-2A70-A57A-F89CC38B8344}"/>
              </a:ext>
            </a:extLst>
          </p:cNvPr>
          <p:cNvSpPr txBox="1"/>
          <p:nvPr/>
        </p:nvSpPr>
        <p:spPr>
          <a:xfrm>
            <a:off x="1571364" y="49097"/>
            <a:ext cx="9049272" cy="461665"/>
          </a:xfrm>
          <a:prstGeom prst="rect">
            <a:avLst/>
          </a:prstGeom>
          <a:noFill/>
        </p:spPr>
        <p:txBody>
          <a:bodyPr wrap="square">
            <a:spAutoFit/>
          </a:bodyPr>
          <a:lstStyle/>
          <a:p>
            <a:pPr algn="ctr"/>
            <a:r>
              <a:rPr lang="it-IT" sz="2400" b="1" dirty="0">
                <a:solidFill>
                  <a:schemeClr val="accent6">
                    <a:lumMod val="50000"/>
                  </a:schemeClr>
                </a:solidFill>
                <a:latin typeface="Arial" panose="020B0604020202020204" pitchFamily="34" charset="0"/>
                <a:cs typeface="Arial" panose="020B0604020202020204" pitchFamily="34" charset="0"/>
              </a:rPr>
              <a:t>Beneficiari - </a:t>
            </a:r>
            <a:r>
              <a:rPr lang="it-IT" sz="2400" b="1" dirty="0" err="1">
                <a:solidFill>
                  <a:schemeClr val="accent6">
                    <a:lumMod val="50000"/>
                  </a:schemeClr>
                </a:solidFill>
                <a:latin typeface="Arial" panose="020B0604020202020204" pitchFamily="34" charset="0"/>
                <a:cs typeface="Arial" panose="020B0604020202020204" pitchFamily="34" charset="0"/>
              </a:rPr>
              <a:t>Begünstigte</a:t>
            </a:r>
            <a:endParaRPr lang="it-IT" sz="2400" b="1" dirty="0">
              <a:solidFill>
                <a:schemeClr val="accent6">
                  <a:lumMod val="50000"/>
                </a:schemeClr>
              </a:solidFill>
              <a:latin typeface="Arial" panose="020B0604020202020204" pitchFamily="34" charset="0"/>
              <a:cs typeface="Arial" panose="020B0604020202020204" pitchFamily="34" charset="0"/>
            </a:endParaRPr>
          </a:p>
        </p:txBody>
      </p:sp>
      <p:pic>
        <p:nvPicPr>
          <p:cNvPr id="12" name="Grafik 9" descr="Fabrik Silhouette">
            <a:extLst>
              <a:ext uri="{FF2B5EF4-FFF2-40B4-BE49-F238E27FC236}">
                <a16:creationId xmlns:a16="http://schemas.microsoft.com/office/drawing/2014/main" id="{BB508A64-CC11-2FBB-E50A-E0BE2DEF4C5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684310" y="1634496"/>
            <a:ext cx="967262" cy="967262"/>
          </a:xfrm>
          <a:prstGeom prst="rect">
            <a:avLst/>
          </a:prstGeom>
          <a:effectLst>
            <a:outerShdw blurRad="50800" dist="38100" dir="2700000" algn="tl" rotWithShape="0">
              <a:prstClr val="black">
                <a:alpha val="40000"/>
              </a:prstClr>
            </a:outerShdw>
          </a:effectLst>
        </p:spPr>
      </p:pic>
      <p:pic>
        <p:nvPicPr>
          <p:cNvPr id="17" name="Grafik 14" descr="Produktion mit einfarbiger Füllung">
            <a:extLst>
              <a:ext uri="{FF2B5EF4-FFF2-40B4-BE49-F238E27FC236}">
                <a16:creationId xmlns:a16="http://schemas.microsoft.com/office/drawing/2014/main" id="{D402CED2-DCF3-EC04-8994-67540326A09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958494" y="1586094"/>
            <a:ext cx="1015664" cy="1015664"/>
          </a:xfrm>
          <a:prstGeom prst="rect">
            <a:avLst/>
          </a:prstGeom>
          <a:effectLst>
            <a:outerShdw blurRad="50800" dist="38100" dir="2700000" algn="tl" rotWithShape="0">
              <a:prstClr val="black">
                <a:alpha val="40000"/>
              </a:prstClr>
            </a:outerShdw>
          </a:effectLst>
        </p:spPr>
      </p:pic>
      <p:pic>
        <p:nvPicPr>
          <p:cNvPr id="18" name="Grafik 30725" descr="Ein Mikroskop">
            <a:extLst>
              <a:ext uri="{FF2B5EF4-FFF2-40B4-BE49-F238E27FC236}">
                <a16:creationId xmlns:a16="http://schemas.microsoft.com/office/drawing/2014/main" id="{175A2696-0565-5F49-DBBE-02BFA723A01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9091976" y="1635908"/>
            <a:ext cx="1015664" cy="1015664"/>
          </a:xfrm>
          <a:prstGeom prst="rect">
            <a:avLst/>
          </a:prstGeom>
        </p:spPr>
      </p:pic>
      <p:sp>
        <p:nvSpPr>
          <p:cNvPr id="20" name="CasellaDiTesto 19">
            <a:extLst>
              <a:ext uri="{FF2B5EF4-FFF2-40B4-BE49-F238E27FC236}">
                <a16:creationId xmlns:a16="http://schemas.microsoft.com/office/drawing/2014/main" id="{A9E51F93-CEC0-88A5-C122-93AD6269B58F}"/>
              </a:ext>
            </a:extLst>
          </p:cNvPr>
          <p:cNvSpPr txBox="1"/>
          <p:nvPr/>
        </p:nvSpPr>
        <p:spPr>
          <a:xfrm>
            <a:off x="365558" y="5737718"/>
            <a:ext cx="11551918" cy="276999"/>
          </a:xfrm>
          <a:prstGeom prst="rect">
            <a:avLst/>
          </a:prstGeom>
          <a:noFill/>
        </p:spPr>
        <p:txBody>
          <a:bodyPr wrap="square" rtlCol="0">
            <a:spAutoFit/>
          </a:bodyPr>
          <a:lstStyle/>
          <a:p>
            <a:r>
              <a:rPr lang="it-IT" sz="1200">
                <a:solidFill>
                  <a:srgbClr val="0070C0"/>
                </a:solidFill>
                <a:latin typeface="Arial" panose="020B0604020202020204" pitchFamily="34" charset="0"/>
              </a:rPr>
              <a:t>Intensità di agevolazione previste dall’art. 26 del Regolamento (UE) 2014/651 </a:t>
            </a:r>
            <a:r>
              <a:rPr lang="it-IT" sz="1200" err="1">
                <a:solidFill>
                  <a:srgbClr val="0070C0"/>
                </a:solidFill>
                <a:latin typeface="Arial" panose="020B0604020202020204" pitchFamily="34" charset="0"/>
              </a:rPr>
              <a:t>s.m.i.</a:t>
            </a:r>
            <a:r>
              <a:rPr lang="it-IT" sz="1200">
                <a:solidFill>
                  <a:srgbClr val="0070C0"/>
                </a:solidFill>
                <a:latin typeface="Arial" panose="020B0604020202020204" pitchFamily="34" charset="0"/>
              </a:rPr>
              <a:t> </a:t>
            </a:r>
            <a:r>
              <a:rPr lang="it-IT" sz="1200" i="1">
                <a:solidFill>
                  <a:srgbClr val="0070C0"/>
                </a:solidFill>
                <a:latin typeface="Arial" panose="020B0604020202020204" pitchFamily="34" charset="0"/>
              </a:rPr>
              <a:t>– </a:t>
            </a:r>
            <a:r>
              <a:rPr lang="it-IT" sz="1200" i="1" err="1">
                <a:solidFill>
                  <a:srgbClr val="0070C0"/>
                </a:solidFill>
                <a:latin typeface="Arial" panose="020B0604020202020204" pitchFamily="34" charset="0"/>
              </a:rPr>
              <a:t>Förderintensität</a:t>
            </a:r>
            <a:r>
              <a:rPr lang="it-IT" sz="1200" i="1">
                <a:solidFill>
                  <a:srgbClr val="0070C0"/>
                </a:solidFill>
                <a:latin typeface="Arial" panose="020B0604020202020204" pitchFamily="34" charset="0"/>
              </a:rPr>
              <a:t> </a:t>
            </a:r>
            <a:r>
              <a:rPr lang="it-IT" sz="1200" i="1" err="1">
                <a:solidFill>
                  <a:srgbClr val="0070C0"/>
                </a:solidFill>
                <a:latin typeface="Arial" panose="020B0604020202020204" pitchFamily="34" charset="0"/>
              </a:rPr>
              <a:t>laut</a:t>
            </a:r>
            <a:r>
              <a:rPr lang="it-IT" sz="1200" i="1">
                <a:solidFill>
                  <a:srgbClr val="0070C0"/>
                </a:solidFill>
                <a:latin typeface="Arial" panose="020B0604020202020204" pitchFamily="34" charset="0"/>
              </a:rPr>
              <a:t> Art. 26 </a:t>
            </a:r>
            <a:r>
              <a:rPr lang="it-IT" sz="1200" i="1" err="1">
                <a:solidFill>
                  <a:srgbClr val="0070C0"/>
                </a:solidFill>
                <a:latin typeface="Arial" panose="020B0604020202020204" pitchFamily="34" charset="0"/>
              </a:rPr>
              <a:t>der</a:t>
            </a:r>
            <a:r>
              <a:rPr lang="it-IT" sz="1200" i="1">
                <a:solidFill>
                  <a:srgbClr val="0070C0"/>
                </a:solidFill>
                <a:latin typeface="Arial" panose="020B0604020202020204" pitchFamily="34" charset="0"/>
              </a:rPr>
              <a:t> </a:t>
            </a:r>
            <a:r>
              <a:rPr lang="it-IT" sz="1200" i="1" err="1">
                <a:solidFill>
                  <a:srgbClr val="0070C0"/>
                </a:solidFill>
                <a:latin typeface="Arial" panose="020B0604020202020204" pitchFamily="34" charset="0"/>
              </a:rPr>
              <a:t>Verordnung</a:t>
            </a:r>
            <a:r>
              <a:rPr lang="it-IT" sz="1200" i="1">
                <a:solidFill>
                  <a:srgbClr val="0070C0"/>
                </a:solidFill>
                <a:latin typeface="Arial" panose="020B0604020202020204" pitchFamily="34" charset="0"/>
              </a:rPr>
              <a:t> (EU) 2014/651 </a:t>
            </a:r>
            <a:r>
              <a:rPr lang="it-IT" sz="1200" i="1" err="1">
                <a:solidFill>
                  <a:srgbClr val="0070C0"/>
                </a:solidFill>
                <a:latin typeface="Arial" panose="020B0604020202020204" pitchFamily="34" charset="0"/>
              </a:rPr>
              <a:t>i.g.F</a:t>
            </a:r>
            <a:endParaRPr lang="it-IT" sz="1200"/>
          </a:p>
        </p:txBody>
      </p:sp>
    </p:spTree>
    <p:extLst>
      <p:ext uri="{BB962C8B-B14F-4D97-AF65-F5344CB8AC3E}">
        <p14:creationId xmlns:p14="http://schemas.microsoft.com/office/powerpoint/2010/main" val="3145172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ttangolo 21">
            <a:extLst>
              <a:ext uri="{FF2B5EF4-FFF2-40B4-BE49-F238E27FC236}">
                <a16:creationId xmlns:a16="http://schemas.microsoft.com/office/drawing/2014/main" id="{D9C9C54E-7F18-4F30-B4A1-B352F1AFF8C1}"/>
              </a:ext>
            </a:extLst>
          </p:cNvPr>
          <p:cNvSpPr/>
          <p:nvPr/>
        </p:nvSpPr>
        <p:spPr>
          <a:xfrm>
            <a:off x="172016" y="681275"/>
            <a:ext cx="11769504" cy="461665"/>
          </a:xfrm>
          <a:prstGeom prst="rect">
            <a:avLst/>
          </a:prstGeom>
          <a:solidFill>
            <a:schemeClr val="accent4">
              <a:lumMod val="20000"/>
              <a:lumOff val="80000"/>
            </a:schemeClr>
          </a:solidFill>
          <a:ln w="28575">
            <a:noFill/>
          </a:ln>
          <a:effectLst>
            <a:outerShdw blurRad="50800" dist="38100" dir="5400000" algn="t" rotWithShape="0">
              <a:prstClr val="black">
                <a:alpha val="40000"/>
              </a:prstClr>
            </a:outerShdw>
          </a:effectLst>
        </p:spPr>
        <p:txBody>
          <a:bodyPr wrap="square" anchor="ctr" anchorCtr="0">
            <a:spAutoFit/>
          </a:bodyPr>
          <a:lstStyle/>
          <a:p>
            <a:pPr algn="ctr"/>
            <a:r>
              <a:rPr lang="it-IT" sz="2400" b="1" u="sng"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AZIONE 3 – AKTION 3</a:t>
            </a:r>
          </a:p>
        </p:txBody>
      </p:sp>
      <p:pic>
        <p:nvPicPr>
          <p:cNvPr id="3" name="Segnaposto contenuto 5">
            <a:extLst>
              <a:ext uri="{FF2B5EF4-FFF2-40B4-BE49-F238E27FC236}">
                <a16:creationId xmlns:a16="http://schemas.microsoft.com/office/drawing/2014/main" id="{9E315C10-8D9F-20F0-78AE-0AE5DA77B8BB}"/>
              </a:ext>
            </a:extLst>
          </p:cNvPr>
          <p:cNvPicPr>
            <a:picLocks noChangeAspect="1"/>
          </p:cNvPicPr>
          <p:nvPr/>
        </p:nvPicPr>
        <p:blipFill>
          <a:blip r:embed="rId3"/>
          <a:srcRect/>
          <a:stretch/>
        </p:blipFill>
        <p:spPr>
          <a:xfrm>
            <a:off x="0" y="5987018"/>
            <a:ext cx="12191997" cy="870982"/>
          </a:xfrm>
          <a:prstGeom prst="rect">
            <a:avLst/>
          </a:prstGeom>
        </p:spPr>
      </p:pic>
      <p:sp>
        <p:nvSpPr>
          <p:cNvPr id="10" name="TextBox 9">
            <a:extLst>
              <a:ext uri="{FF2B5EF4-FFF2-40B4-BE49-F238E27FC236}">
                <a16:creationId xmlns:a16="http://schemas.microsoft.com/office/drawing/2014/main" id="{AA99A098-3A40-F17E-DD1A-F34B2D64E4B1}"/>
              </a:ext>
            </a:extLst>
          </p:cNvPr>
          <p:cNvSpPr txBox="1"/>
          <p:nvPr/>
        </p:nvSpPr>
        <p:spPr>
          <a:xfrm>
            <a:off x="4653358" y="2726752"/>
            <a:ext cx="3273555" cy="830997"/>
          </a:xfrm>
          <a:prstGeom prst="rect">
            <a:avLst/>
          </a:prstGeom>
          <a:noFill/>
        </p:spPr>
        <p:txBody>
          <a:bodyPr wrap="square">
            <a:spAutoFit/>
          </a:bodyPr>
          <a:lstStyle/>
          <a:p>
            <a:pPr algn="just"/>
            <a:r>
              <a:rPr lang="it-IT" sz="2400" b="1">
                <a:solidFill>
                  <a:schemeClr val="accent4">
                    <a:lumMod val="60000"/>
                    <a:lumOff val="40000"/>
                  </a:schemeClr>
                </a:solidFill>
                <a:latin typeface="Arial" panose="020B0604020202020204" pitchFamily="34" charset="0"/>
              </a:rPr>
              <a:t>Poli di innovazione</a:t>
            </a:r>
          </a:p>
          <a:p>
            <a:pPr algn="just"/>
            <a:r>
              <a:rPr lang="it-IT" sz="2400" b="1" i="1" err="1">
                <a:solidFill>
                  <a:schemeClr val="accent4">
                    <a:lumMod val="60000"/>
                    <a:lumOff val="40000"/>
                  </a:schemeClr>
                </a:solidFill>
                <a:latin typeface="Arial" panose="020B0604020202020204" pitchFamily="34" charset="0"/>
              </a:rPr>
              <a:t>Innovationscluster</a:t>
            </a:r>
            <a:endParaRPr lang="it-IT" sz="2400" b="1" i="1">
              <a:solidFill>
                <a:schemeClr val="accent4">
                  <a:lumMod val="60000"/>
                  <a:lumOff val="40000"/>
                </a:schemeClr>
              </a:solidFill>
              <a:latin typeface="Arial" panose="020B0604020202020204" pitchFamily="34" charset="0"/>
            </a:endParaRPr>
          </a:p>
        </p:txBody>
      </p:sp>
      <p:sp>
        <p:nvSpPr>
          <p:cNvPr id="2" name="Content Placeholder 3">
            <a:extLst>
              <a:ext uri="{FF2B5EF4-FFF2-40B4-BE49-F238E27FC236}">
                <a16:creationId xmlns:a16="http://schemas.microsoft.com/office/drawing/2014/main" id="{720BCAE2-BC7B-BBC8-A37F-D547A24600C1}"/>
              </a:ext>
            </a:extLst>
          </p:cNvPr>
          <p:cNvSpPr txBox="1">
            <a:spLocks/>
          </p:cNvSpPr>
          <p:nvPr/>
        </p:nvSpPr>
        <p:spPr>
          <a:xfrm>
            <a:off x="798614" y="5670493"/>
            <a:ext cx="10983037" cy="365126"/>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it-IT" sz="1600" dirty="0">
                <a:solidFill>
                  <a:srgbClr val="0070C0"/>
                </a:solidFill>
                <a:latin typeface="Arial" panose="020B0604020202020204" pitchFamily="34" charset="0"/>
              </a:rPr>
              <a:t>Intensità di agevolazione previste dall’art. 27 del Regolamento (UE) 2014/651 </a:t>
            </a:r>
            <a:r>
              <a:rPr lang="it-IT" sz="1600" dirty="0" err="1">
                <a:solidFill>
                  <a:srgbClr val="0070C0"/>
                </a:solidFill>
                <a:latin typeface="Arial" panose="020B0604020202020204" pitchFamily="34" charset="0"/>
              </a:rPr>
              <a:t>s.m.i.</a:t>
            </a:r>
            <a:r>
              <a:rPr lang="it-IT" sz="1600" dirty="0">
                <a:solidFill>
                  <a:srgbClr val="0070C0"/>
                </a:solidFill>
                <a:latin typeface="Arial" panose="020B0604020202020204" pitchFamily="34" charset="0"/>
              </a:rPr>
              <a:t> </a:t>
            </a:r>
            <a:r>
              <a:rPr lang="it-IT" sz="1600" i="1" dirty="0">
                <a:solidFill>
                  <a:srgbClr val="0070C0"/>
                </a:solidFill>
                <a:latin typeface="Arial" panose="020B0604020202020204" pitchFamily="34" charset="0"/>
              </a:rPr>
              <a:t>– </a:t>
            </a:r>
            <a:r>
              <a:rPr lang="it-IT" sz="1600" i="1" dirty="0" err="1">
                <a:solidFill>
                  <a:srgbClr val="0070C0"/>
                </a:solidFill>
                <a:latin typeface="Arial" panose="020B0604020202020204" pitchFamily="34" charset="0"/>
              </a:rPr>
              <a:t>Förderintensität</a:t>
            </a:r>
            <a:r>
              <a:rPr lang="it-IT" sz="1600" i="1" dirty="0">
                <a:solidFill>
                  <a:srgbClr val="0070C0"/>
                </a:solidFill>
                <a:latin typeface="Arial" panose="020B0604020202020204" pitchFamily="34" charset="0"/>
              </a:rPr>
              <a:t> </a:t>
            </a:r>
            <a:r>
              <a:rPr lang="it-IT" sz="1600" i="1" dirty="0" err="1">
                <a:solidFill>
                  <a:srgbClr val="0070C0"/>
                </a:solidFill>
                <a:latin typeface="Arial" panose="020B0604020202020204" pitchFamily="34" charset="0"/>
              </a:rPr>
              <a:t>laut</a:t>
            </a:r>
            <a:r>
              <a:rPr lang="it-IT" sz="1600" i="1" dirty="0">
                <a:solidFill>
                  <a:srgbClr val="0070C0"/>
                </a:solidFill>
                <a:latin typeface="Arial" panose="020B0604020202020204" pitchFamily="34" charset="0"/>
              </a:rPr>
              <a:t> Art. 27 </a:t>
            </a:r>
            <a:r>
              <a:rPr lang="it-IT" sz="1600" i="1" dirty="0" err="1">
                <a:solidFill>
                  <a:srgbClr val="0070C0"/>
                </a:solidFill>
                <a:latin typeface="Arial" panose="020B0604020202020204" pitchFamily="34" charset="0"/>
              </a:rPr>
              <a:t>der</a:t>
            </a:r>
            <a:r>
              <a:rPr lang="it-IT" sz="1600" i="1" dirty="0">
                <a:solidFill>
                  <a:srgbClr val="0070C0"/>
                </a:solidFill>
                <a:latin typeface="Arial" panose="020B0604020202020204" pitchFamily="34" charset="0"/>
              </a:rPr>
              <a:t> </a:t>
            </a:r>
            <a:r>
              <a:rPr lang="it-IT" sz="1600" i="1" dirty="0" err="1">
                <a:solidFill>
                  <a:srgbClr val="0070C0"/>
                </a:solidFill>
                <a:latin typeface="Arial" panose="020B0604020202020204" pitchFamily="34" charset="0"/>
              </a:rPr>
              <a:t>Verordnung</a:t>
            </a:r>
            <a:r>
              <a:rPr lang="it-IT" sz="1600" i="1" dirty="0">
                <a:solidFill>
                  <a:srgbClr val="0070C0"/>
                </a:solidFill>
                <a:latin typeface="Arial" panose="020B0604020202020204" pitchFamily="34" charset="0"/>
              </a:rPr>
              <a:t> (EU) 2014/651 </a:t>
            </a:r>
            <a:r>
              <a:rPr lang="it-IT" sz="1600" i="1" dirty="0" err="1">
                <a:solidFill>
                  <a:srgbClr val="0070C0"/>
                </a:solidFill>
                <a:latin typeface="Arial" panose="020B0604020202020204" pitchFamily="34" charset="0"/>
              </a:rPr>
              <a:t>i.g.F</a:t>
            </a:r>
            <a:r>
              <a:rPr lang="it-IT" sz="1600" i="1" dirty="0">
                <a:solidFill>
                  <a:srgbClr val="0070C0"/>
                </a:solidFill>
                <a:latin typeface="Arial" panose="020B0604020202020204" pitchFamily="34" charset="0"/>
              </a:rPr>
              <a:t>.</a:t>
            </a:r>
          </a:p>
        </p:txBody>
      </p:sp>
      <p:sp>
        <p:nvSpPr>
          <p:cNvPr id="7" name="Content Placeholder 3">
            <a:extLst>
              <a:ext uri="{FF2B5EF4-FFF2-40B4-BE49-F238E27FC236}">
                <a16:creationId xmlns:a16="http://schemas.microsoft.com/office/drawing/2014/main" id="{0AEB627B-0043-4EC5-67D5-9C460AB236DE}"/>
              </a:ext>
            </a:extLst>
          </p:cNvPr>
          <p:cNvSpPr txBox="1">
            <a:spLocks/>
          </p:cNvSpPr>
          <p:nvPr/>
        </p:nvSpPr>
        <p:spPr>
          <a:xfrm>
            <a:off x="414905" y="5072789"/>
            <a:ext cx="11911143" cy="7032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it-IT" sz="1400" dirty="0">
                <a:latin typeface="Arial" panose="020B0604020202020204" pitchFamily="34" charset="0"/>
              </a:rPr>
              <a:t>Sono ammessi poli di innovazione </a:t>
            </a:r>
            <a:r>
              <a:rPr lang="it-IT" sz="1400" b="1" i="1" dirty="0">
                <a:latin typeface="Arial" panose="020B0604020202020204" pitchFamily="34" charset="0"/>
              </a:rPr>
              <a:t>già costituiti o da costituire entro 90 giorni </a:t>
            </a:r>
            <a:r>
              <a:rPr lang="it-IT" sz="1400" dirty="0">
                <a:latin typeface="Arial" panose="020B0604020202020204" pitchFamily="34" charset="0"/>
              </a:rPr>
              <a:t>a partire dalla ricezione della lettera di approvazione del progetto. </a:t>
            </a:r>
          </a:p>
          <a:p>
            <a:pPr marL="0" indent="0">
              <a:spcBef>
                <a:spcPts val="0"/>
              </a:spcBef>
              <a:buFont typeface="Arial" panose="020B0604020202020204" pitchFamily="34" charset="0"/>
              <a:buNone/>
            </a:pPr>
            <a:r>
              <a:rPr lang="it-IT" sz="1400" b="1" i="1" dirty="0" err="1">
                <a:latin typeface="Arial" panose="020B0604020202020204" pitchFamily="34" charset="0"/>
              </a:rPr>
              <a:t>Schon</a:t>
            </a:r>
            <a:r>
              <a:rPr lang="it-IT" sz="1400" b="1" i="1" dirty="0">
                <a:latin typeface="Arial" panose="020B0604020202020204" pitchFamily="34" charset="0"/>
              </a:rPr>
              <a:t> </a:t>
            </a:r>
            <a:r>
              <a:rPr lang="it-IT" sz="1400" b="1" i="1" dirty="0" err="1">
                <a:latin typeface="Arial" panose="020B0604020202020204" pitchFamily="34" charset="0"/>
              </a:rPr>
              <a:t>gegründete</a:t>
            </a:r>
            <a:r>
              <a:rPr lang="it-IT" sz="1400" b="1" i="1" dirty="0">
                <a:latin typeface="Arial" panose="020B0604020202020204" pitchFamily="34" charset="0"/>
              </a:rPr>
              <a:t> </a:t>
            </a:r>
            <a:r>
              <a:rPr lang="it-IT" sz="1400" b="1" i="1" dirty="0" err="1">
                <a:latin typeface="Arial" panose="020B0604020202020204" pitchFamily="34" charset="0"/>
              </a:rPr>
              <a:t>oder</a:t>
            </a:r>
            <a:r>
              <a:rPr lang="it-IT" sz="1400" b="1" i="1" dirty="0">
                <a:latin typeface="Arial" panose="020B0604020202020204" pitchFamily="34" charset="0"/>
              </a:rPr>
              <a:t> </a:t>
            </a:r>
            <a:r>
              <a:rPr lang="it-IT" sz="1400" b="1" i="1" dirty="0" err="1">
                <a:latin typeface="Arial" panose="020B0604020202020204" pitchFamily="34" charset="0"/>
              </a:rPr>
              <a:t>innerhalb</a:t>
            </a:r>
            <a:r>
              <a:rPr lang="it-IT" sz="1400" b="1" i="1" dirty="0">
                <a:latin typeface="Arial" panose="020B0604020202020204" pitchFamily="34" charset="0"/>
              </a:rPr>
              <a:t> 90 </a:t>
            </a:r>
            <a:r>
              <a:rPr lang="it-IT" sz="1400" b="1" i="1" dirty="0" err="1">
                <a:latin typeface="Arial" panose="020B0604020202020204" pitchFamily="34" charset="0"/>
              </a:rPr>
              <a:t>Tagen</a:t>
            </a:r>
            <a:r>
              <a:rPr lang="it-IT" sz="1400" b="1" i="1" dirty="0">
                <a:latin typeface="Arial" panose="020B0604020202020204" pitchFamily="34" charset="0"/>
              </a:rPr>
              <a:t> </a:t>
            </a:r>
            <a:r>
              <a:rPr lang="it-IT" sz="1400" i="1" dirty="0">
                <a:latin typeface="Arial" panose="020B0604020202020204" pitchFamily="34" charset="0"/>
              </a:rPr>
              <a:t>ab </a:t>
            </a:r>
            <a:r>
              <a:rPr lang="it-IT" sz="1400" i="1" dirty="0" err="1">
                <a:latin typeface="Arial" panose="020B0604020202020204" pitchFamily="34" charset="0"/>
              </a:rPr>
              <a:t>Erhalt</a:t>
            </a:r>
            <a:r>
              <a:rPr lang="it-IT" sz="1400" i="1" dirty="0">
                <a:latin typeface="Arial" panose="020B0604020202020204" pitchFamily="34" charset="0"/>
              </a:rPr>
              <a:t> </a:t>
            </a:r>
            <a:r>
              <a:rPr lang="it-IT" sz="1400" i="1" dirty="0" err="1">
                <a:latin typeface="Arial" panose="020B0604020202020204" pitchFamily="34" charset="0"/>
              </a:rPr>
              <a:t>des</a:t>
            </a:r>
            <a:r>
              <a:rPr lang="it-IT" sz="1400" i="1" dirty="0">
                <a:latin typeface="Arial" panose="020B0604020202020204" pitchFamily="34" charset="0"/>
              </a:rPr>
              <a:t> </a:t>
            </a:r>
            <a:r>
              <a:rPr lang="it-IT" sz="1400" i="1" dirty="0" err="1">
                <a:latin typeface="Arial" panose="020B0604020202020204" pitchFamily="34" charset="0"/>
              </a:rPr>
              <a:t>Genehmigungsschreibens</a:t>
            </a:r>
            <a:r>
              <a:rPr lang="it-IT" sz="1400" i="1" dirty="0">
                <a:latin typeface="Arial" panose="020B0604020202020204" pitchFamily="34" charset="0"/>
              </a:rPr>
              <a:t> </a:t>
            </a:r>
            <a:r>
              <a:rPr lang="it-IT" sz="1400" i="1" dirty="0" err="1">
                <a:latin typeface="Arial" panose="020B0604020202020204" pitchFamily="34" charset="0"/>
              </a:rPr>
              <a:t>zu</a:t>
            </a:r>
            <a:r>
              <a:rPr lang="it-IT" sz="1400" i="1" dirty="0">
                <a:latin typeface="Arial" panose="020B0604020202020204" pitchFamily="34" charset="0"/>
              </a:rPr>
              <a:t> </a:t>
            </a:r>
            <a:r>
              <a:rPr lang="it-IT" sz="1400" i="1" dirty="0" err="1">
                <a:latin typeface="Arial" panose="020B0604020202020204" pitchFamily="34" charset="0"/>
              </a:rPr>
              <a:t>gründende</a:t>
            </a:r>
            <a:r>
              <a:rPr lang="it-IT" sz="1400" i="1" dirty="0">
                <a:latin typeface="Arial" panose="020B0604020202020204" pitchFamily="34" charset="0"/>
              </a:rPr>
              <a:t> </a:t>
            </a:r>
            <a:r>
              <a:rPr lang="it-IT" sz="1400" i="1" dirty="0" err="1">
                <a:latin typeface="Arial" panose="020B0604020202020204" pitchFamily="34" charset="0"/>
              </a:rPr>
              <a:t>Innovationscluster</a:t>
            </a:r>
            <a:r>
              <a:rPr lang="it-IT" sz="1400" i="1" dirty="0">
                <a:latin typeface="Arial" panose="020B0604020202020204" pitchFamily="34" charset="0"/>
              </a:rPr>
              <a:t> </a:t>
            </a:r>
            <a:r>
              <a:rPr lang="it-IT" sz="1400" i="1" dirty="0" err="1">
                <a:latin typeface="Arial" panose="020B0604020202020204" pitchFamily="34" charset="0"/>
              </a:rPr>
              <a:t>sind</a:t>
            </a:r>
            <a:r>
              <a:rPr lang="it-IT" sz="1400" i="1" dirty="0">
                <a:latin typeface="Arial" panose="020B0604020202020204" pitchFamily="34" charset="0"/>
              </a:rPr>
              <a:t> </a:t>
            </a:r>
            <a:r>
              <a:rPr lang="it-IT" sz="1400" i="1" dirty="0" err="1">
                <a:latin typeface="Arial" panose="020B0604020202020204" pitchFamily="34" charset="0"/>
              </a:rPr>
              <a:t>zugelassen</a:t>
            </a:r>
            <a:r>
              <a:rPr lang="it-IT" sz="500" i="1" dirty="0">
                <a:latin typeface="Arial" panose="020B0604020202020204" pitchFamily="34" charset="0"/>
              </a:rPr>
              <a:t>.</a:t>
            </a:r>
            <a:endParaRPr lang="it-IT" sz="500" dirty="0">
              <a:latin typeface="Arial" panose="020B0604020202020204" pitchFamily="34" charset="0"/>
            </a:endParaRPr>
          </a:p>
          <a:p>
            <a:pPr marL="0" indent="0">
              <a:buFont typeface="Arial" panose="020B0604020202020204" pitchFamily="34" charset="0"/>
              <a:buNone/>
            </a:pPr>
            <a:endParaRPr lang="it-IT" sz="300" dirty="0">
              <a:latin typeface="Arial" panose="020B0604020202020204" pitchFamily="34" charset="0"/>
            </a:endParaRPr>
          </a:p>
        </p:txBody>
      </p:sp>
      <p:sp>
        <p:nvSpPr>
          <p:cNvPr id="9" name="TextBox 8">
            <a:extLst>
              <a:ext uri="{FF2B5EF4-FFF2-40B4-BE49-F238E27FC236}">
                <a16:creationId xmlns:a16="http://schemas.microsoft.com/office/drawing/2014/main" id="{E80238DF-E37E-9423-1DEC-D72FF5E798FD}"/>
              </a:ext>
            </a:extLst>
          </p:cNvPr>
          <p:cNvSpPr txBox="1"/>
          <p:nvPr/>
        </p:nvSpPr>
        <p:spPr>
          <a:xfrm>
            <a:off x="192806" y="1402666"/>
            <a:ext cx="4126119" cy="2462213"/>
          </a:xfrm>
          <a:prstGeom prst="rect">
            <a:avLst/>
          </a:prstGeom>
          <a:noFill/>
        </p:spPr>
        <p:txBody>
          <a:bodyPr wrap="square">
            <a:spAutoFit/>
          </a:bodyPr>
          <a:lstStyle/>
          <a:p>
            <a:pPr algn="ctr"/>
            <a:r>
              <a:rPr lang="de-DE" sz="1400" b="1" dirty="0">
                <a:effectLst/>
                <a:latin typeface="Arial" panose="020B0604020202020204" pitchFamily="34" charset="0"/>
                <a:ea typeface="Times New Roman" panose="02020603050405020304" pitchFamily="18" charset="0"/>
              </a:rPr>
              <a:t>Einrichtungen oder organisierte Gruppen von unabhängigen Partnern </a:t>
            </a:r>
            <a:r>
              <a:rPr lang="de-DE" sz="1400" dirty="0">
                <a:effectLst/>
                <a:latin typeface="Arial" panose="020B0604020202020204" pitchFamily="34" charset="0"/>
                <a:ea typeface="Times New Roman" panose="02020603050405020304" pitchFamily="18" charset="0"/>
              </a:rPr>
              <a:t>(z.B. </a:t>
            </a:r>
            <a:r>
              <a:rPr lang="de-DE" sz="1400" i="1" u="sng" dirty="0">
                <a:effectLst/>
                <a:latin typeface="Arial" panose="020B0604020202020204" pitchFamily="34" charset="0"/>
                <a:ea typeface="Times New Roman" panose="02020603050405020304" pitchFamily="18" charset="0"/>
              </a:rPr>
              <a:t>innovative Unternehmensneugründungen, kleine, mittlere und große Unternehmen, Einrichtungen für Forschung und Wissensverbreitung, gemeinnützige Einrichtungen sowie andere miteinander verbundene Wirtschaftsbeteiligte</a:t>
            </a:r>
            <a:r>
              <a:rPr lang="de-DE" sz="1400" dirty="0">
                <a:effectLst/>
                <a:latin typeface="Arial" panose="020B0604020202020204" pitchFamily="34" charset="0"/>
                <a:ea typeface="Times New Roman" panose="02020603050405020304" pitchFamily="18" charset="0"/>
              </a:rPr>
              <a:t>), die durch entsprechende Förderung, die gemeinsame Nutzung von Anlagen, den Austausch von Wissen und Know-how und durch einen wirksamen Beitrag zum Wissenstransfer.</a:t>
            </a:r>
            <a:endParaRPr lang="de-DE" sz="1200" dirty="0">
              <a:latin typeface="Arial" panose="020B0604020202020204" pitchFamily="34" charset="0"/>
              <a:ea typeface="Times New Roman" panose="02020603050405020304" pitchFamily="18" charset="0"/>
            </a:endParaRPr>
          </a:p>
        </p:txBody>
      </p:sp>
      <p:sp>
        <p:nvSpPr>
          <p:cNvPr id="19" name="TextBox 18">
            <a:extLst>
              <a:ext uri="{FF2B5EF4-FFF2-40B4-BE49-F238E27FC236}">
                <a16:creationId xmlns:a16="http://schemas.microsoft.com/office/drawing/2014/main" id="{49B12994-070E-93FB-0693-D176692C41C4}"/>
              </a:ext>
            </a:extLst>
          </p:cNvPr>
          <p:cNvSpPr txBox="1"/>
          <p:nvPr/>
        </p:nvSpPr>
        <p:spPr>
          <a:xfrm>
            <a:off x="8031383" y="1404417"/>
            <a:ext cx="3891945" cy="2031325"/>
          </a:xfrm>
          <a:prstGeom prst="rect">
            <a:avLst/>
          </a:prstGeom>
          <a:noFill/>
        </p:spPr>
        <p:txBody>
          <a:bodyPr wrap="square">
            <a:spAutoFit/>
          </a:bodyPr>
          <a:lstStyle/>
          <a:p>
            <a:pPr algn="ctr"/>
            <a:r>
              <a:rPr lang="it-IT" sz="1400" b="1" dirty="0">
                <a:latin typeface="Arial" panose="020B0604020202020204" pitchFamily="34" charset="0"/>
                <a:ea typeface="Times New Roman" panose="02020603050405020304" pitchFamily="18" charset="0"/>
                <a:cs typeface="Times New Roman" panose="02020603050405020304" pitchFamily="18" charset="0"/>
              </a:rPr>
              <a:t>S</a:t>
            </a:r>
            <a:r>
              <a:rPr lang="it-IT" sz="1400" b="1" dirty="0">
                <a:effectLst/>
                <a:latin typeface="Arial" panose="020B0604020202020204" pitchFamily="34" charset="0"/>
                <a:ea typeface="Times New Roman" panose="02020603050405020304" pitchFamily="18" charset="0"/>
                <a:cs typeface="Times New Roman" panose="02020603050405020304" pitchFamily="18" charset="0"/>
              </a:rPr>
              <a:t>trutture o raggruppamenti organizzati di parti indipendenti </a:t>
            </a:r>
            <a:r>
              <a:rPr lang="it-IT" sz="1400" dirty="0">
                <a:effectLst/>
                <a:latin typeface="Arial" panose="020B0604020202020204" pitchFamily="34" charset="0"/>
                <a:ea typeface="Times New Roman" panose="02020603050405020304" pitchFamily="18" charset="0"/>
                <a:cs typeface="Times New Roman" panose="02020603050405020304" pitchFamily="18" charset="0"/>
              </a:rPr>
              <a:t>(quali </a:t>
            </a:r>
            <a:r>
              <a:rPr lang="it-IT" sz="1400" i="1" u="sng" dirty="0">
                <a:effectLst/>
                <a:latin typeface="Arial" panose="020B0604020202020204" pitchFamily="34" charset="0"/>
                <a:ea typeface="Times New Roman" panose="02020603050405020304" pitchFamily="18" charset="0"/>
                <a:cs typeface="Times New Roman" panose="02020603050405020304" pitchFamily="18" charset="0"/>
              </a:rPr>
              <a:t>start-up innovative, piccole, medie e grandi imprese, organismi di ricerca e di diffusione della conoscenza, organizzazioni senza scopo di lucro e altri pertinenti operatori economici</a:t>
            </a:r>
            <a:r>
              <a:rPr lang="it-IT" sz="1400" dirty="0">
                <a:effectLst/>
                <a:latin typeface="Arial" panose="020B0604020202020204" pitchFamily="34" charset="0"/>
                <a:ea typeface="Times New Roman" panose="02020603050405020304" pitchFamily="18" charset="0"/>
                <a:cs typeface="Times New Roman" panose="02020603050405020304" pitchFamily="18" charset="0"/>
              </a:rPr>
              <a:t>) volti a incentivare le attività innovative mediante la promozione, la condivisione di strutture e lo scambio di conoscenze e competenze.</a:t>
            </a:r>
            <a:endParaRPr lang="it-IT" sz="1200" dirty="0">
              <a:latin typeface="Arial" panose="020B0604020202020204" pitchFamily="34" charset="0"/>
              <a:cs typeface="Times New Roman" panose="02020603050405020304" pitchFamily="18" charset="0"/>
            </a:endParaRPr>
          </a:p>
        </p:txBody>
      </p:sp>
      <p:sp>
        <p:nvSpPr>
          <p:cNvPr id="4" name="CasellaDiTesto 3">
            <a:extLst>
              <a:ext uri="{FF2B5EF4-FFF2-40B4-BE49-F238E27FC236}">
                <a16:creationId xmlns:a16="http://schemas.microsoft.com/office/drawing/2014/main" id="{62C00E2F-2F7D-BFB2-9DAE-3E5136F97488}"/>
              </a:ext>
            </a:extLst>
          </p:cNvPr>
          <p:cNvSpPr txBox="1"/>
          <p:nvPr/>
        </p:nvSpPr>
        <p:spPr>
          <a:xfrm>
            <a:off x="1469916" y="46767"/>
            <a:ext cx="8564578" cy="461665"/>
          </a:xfrm>
          <a:prstGeom prst="rect">
            <a:avLst/>
          </a:prstGeom>
          <a:noFill/>
        </p:spPr>
        <p:txBody>
          <a:bodyPr wrap="square" rtlCol="0">
            <a:spAutoFit/>
          </a:bodyPr>
          <a:lstStyle/>
          <a:p>
            <a:pPr algn="ctr"/>
            <a:r>
              <a:rPr lang="it-IT" sz="2400" b="1" dirty="0">
                <a:solidFill>
                  <a:schemeClr val="accent6">
                    <a:lumMod val="50000"/>
                  </a:schemeClr>
                </a:solidFill>
                <a:latin typeface="Arial" panose="020B0604020202020204" pitchFamily="34" charset="0"/>
                <a:cs typeface="Arial" panose="020B0604020202020204" pitchFamily="34" charset="0"/>
              </a:rPr>
              <a:t>Beneficiari - </a:t>
            </a:r>
            <a:r>
              <a:rPr lang="it-IT" sz="2400" b="1" dirty="0" err="1">
                <a:solidFill>
                  <a:schemeClr val="accent6">
                    <a:lumMod val="50000"/>
                  </a:schemeClr>
                </a:solidFill>
                <a:latin typeface="Arial" panose="020B0604020202020204" pitchFamily="34" charset="0"/>
                <a:cs typeface="Arial" panose="020B0604020202020204" pitchFamily="34" charset="0"/>
              </a:rPr>
              <a:t>Begünstigte</a:t>
            </a:r>
            <a:endParaRPr lang="it-IT" sz="2400" b="1" dirty="0">
              <a:solidFill>
                <a:schemeClr val="accent6">
                  <a:lumMod val="50000"/>
                </a:schemeClr>
              </a:solidFill>
              <a:latin typeface="Arial" panose="020B0604020202020204" pitchFamily="34" charset="0"/>
              <a:cs typeface="Arial" panose="020B0604020202020204" pitchFamily="34" charset="0"/>
            </a:endParaRPr>
          </a:p>
        </p:txBody>
      </p:sp>
      <p:pic>
        <p:nvPicPr>
          <p:cNvPr id="8" name="Grafik 9" descr="Fabrik Silhouette">
            <a:extLst>
              <a:ext uri="{FF2B5EF4-FFF2-40B4-BE49-F238E27FC236}">
                <a16:creationId xmlns:a16="http://schemas.microsoft.com/office/drawing/2014/main" id="{4BCD9E90-8A13-B7D6-7441-72C5304DFB3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540635" y="1730425"/>
            <a:ext cx="967262" cy="967262"/>
          </a:xfrm>
          <a:prstGeom prst="rect">
            <a:avLst/>
          </a:prstGeom>
          <a:effectLst>
            <a:outerShdw blurRad="50800" dist="38100" dir="2700000" algn="tl" rotWithShape="0">
              <a:prstClr val="black">
                <a:alpha val="40000"/>
              </a:prstClr>
            </a:outerShdw>
          </a:effectLst>
        </p:spPr>
      </p:pic>
      <p:pic>
        <p:nvPicPr>
          <p:cNvPr id="12" name="Grafik 9" descr="Fabrik Silhouette">
            <a:extLst>
              <a:ext uri="{FF2B5EF4-FFF2-40B4-BE49-F238E27FC236}">
                <a16:creationId xmlns:a16="http://schemas.microsoft.com/office/drawing/2014/main" id="{E290A843-5941-ADE1-547F-F2F20C0658E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612367" y="1460638"/>
            <a:ext cx="967262" cy="967262"/>
          </a:xfrm>
          <a:prstGeom prst="rect">
            <a:avLst/>
          </a:prstGeom>
          <a:effectLst>
            <a:outerShdw blurRad="50800" dist="38100" dir="2700000" algn="tl" rotWithShape="0">
              <a:prstClr val="black">
                <a:alpha val="40000"/>
              </a:prstClr>
            </a:outerShdw>
          </a:effectLst>
        </p:spPr>
      </p:pic>
      <p:pic>
        <p:nvPicPr>
          <p:cNvPr id="21" name="Grafik 9" descr="Fabrik Silhouette">
            <a:extLst>
              <a:ext uri="{FF2B5EF4-FFF2-40B4-BE49-F238E27FC236}">
                <a16:creationId xmlns:a16="http://schemas.microsoft.com/office/drawing/2014/main" id="{FBEAB9FE-DB49-CAA6-8ED2-A2D8B514C62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737423" y="1826501"/>
            <a:ext cx="967262" cy="967262"/>
          </a:xfrm>
          <a:prstGeom prst="rect">
            <a:avLst/>
          </a:prstGeom>
          <a:effectLst>
            <a:outerShdw blurRad="50800" dist="38100" dir="2700000" algn="tl" rotWithShape="0">
              <a:prstClr val="black">
                <a:alpha val="40000"/>
              </a:prstClr>
            </a:outerShdw>
          </a:effectLst>
        </p:spPr>
      </p:pic>
      <p:pic>
        <p:nvPicPr>
          <p:cNvPr id="23" name="Grafik 14" descr="Produktion mit einfarbiger Füllung">
            <a:extLst>
              <a:ext uri="{FF2B5EF4-FFF2-40B4-BE49-F238E27FC236}">
                <a16:creationId xmlns:a16="http://schemas.microsoft.com/office/drawing/2014/main" id="{3F7FF3EF-6FAC-4600-C6B9-FE2285356AA4}"/>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796464" y="3635932"/>
            <a:ext cx="1015664" cy="1015664"/>
          </a:xfrm>
          <a:prstGeom prst="rect">
            <a:avLst/>
          </a:prstGeom>
          <a:effectLst>
            <a:outerShdw blurRad="50800" dist="38100" dir="2700000" algn="tl" rotWithShape="0">
              <a:prstClr val="black">
                <a:alpha val="40000"/>
              </a:prstClr>
            </a:outerShdw>
          </a:effectLst>
        </p:spPr>
      </p:pic>
      <p:pic>
        <p:nvPicPr>
          <p:cNvPr id="26" name="Grafik 30725" descr="Ein Mikroskop">
            <a:extLst>
              <a:ext uri="{FF2B5EF4-FFF2-40B4-BE49-F238E27FC236}">
                <a16:creationId xmlns:a16="http://schemas.microsoft.com/office/drawing/2014/main" id="{917718AC-BD11-1D89-E997-D42B1CB4EF1F}"/>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6136104" y="3502319"/>
            <a:ext cx="1244605" cy="1244605"/>
          </a:xfrm>
          <a:prstGeom prst="rect">
            <a:avLst/>
          </a:prstGeom>
        </p:spPr>
      </p:pic>
      <p:sp>
        <p:nvSpPr>
          <p:cNvPr id="5" name="CasellaDiTesto 4">
            <a:extLst>
              <a:ext uri="{FF2B5EF4-FFF2-40B4-BE49-F238E27FC236}">
                <a16:creationId xmlns:a16="http://schemas.microsoft.com/office/drawing/2014/main" id="{3EB5DBC9-D726-C9D8-2F1D-5E16FE7D441D}"/>
              </a:ext>
            </a:extLst>
          </p:cNvPr>
          <p:cNvSpPr txBox="1"/>
          <p:nvPr/>
        </p:nvSpPr>
        <p:spPr>
          <a:xfrm>
            <a:off x="7704685" y="3912932"/>
            <a:ext cx="4422610" cy="830997"/>
          </a:xfrm>
          <a:prstGeom prst="rect">
            <a:avLst/>
          </a:prstGeom>
          <a:noFill/>
        </p:spPr>
        <p:txBody>
          <a:bodyPr wrap="square" rtlCol="0">
            <a:spAutoFit/>
          </a:bodyPr>
          <a:lstStyle/>
          <a:p>
            <a:pPr algn="just"/>
            <a:r>
              <a:rPr lang="it-IT" sz="1600" dirty="0">
                <a:solidFill>
                  <a:schemeClr val="accent2">
                    <a:lumMod val="75000"/>
                  </a:schemeClr>
                </a:solidFill>
                <a:latin typeface="Arial" panose="020B0604020202020204" pitchFamily="34" charset="0"/>
                <a:cs typeface="Times New Roman" panose="02020603050405020304" pitchFamily="18" charset="0"/>
              </a:rPr>
              <a:t>Per le iniziative NEB nell'ambito dell'azione 3 sono ammessi </a:t>
            </a:r>
            <a:r>
              <a:rPr lang="it-IT" sz="1600" b="1" dirty="0">
                <a:solidFill>
                  <a:schemeClr val="accent2">
                    <a:lumMod val="75000"/>
                  </a:schemeClr>
                </a:solidFill>
                <a:latin typeface="Arial" panose="020B0604020202020204" pitchFamily="34" charset="0"/>
                <a:cs typeface="Times New Roman" panose="02020603050405020304" pitchFamily="18" charset="0"/>
              </a:rPr>
              <a:t>tutti i tipi di beneficiari ad eccezione delle persone fisiche</a:t>
            </a:r>
            <a:r>
              <a:rPr lang="it-IT" sz="1600" dirty="0">
                <a:solidFill>
                  <a:schemeClr val="accent2">
                    <a:lumMod val="75000"/>
                  </a:schemeClr>
                </a:solidFill>
                <a:latin typeface="Arial" panose="020B0604020202020204" pitchFamily="34" charset="0"/>
                <a:cs typeface="Times New Roman" panose="02020603050405020304" pitchFamily="18" charset="0"/>
              </a:rPr>
              <a:t>. </a:t>
            </a:r>
          </a:p>
        </p:txBody>
      </p:sp>
      <p:sp>
        <p:nvSpPr>
          <p:cNvPr id="11" name="CasellaDiTesto 10">
            <a:extLst>
              <a:ext uri="{FF2B5EF4-FFF2-40B4-BE49-F238E27FC236}">
                <a16:creationId xmlns:a16="http://schemas.microsoft.com/office/drawing/2014/main" id="{1332DD88-2306-7C01-763F-2DE154D8D1D6}"/>
              </a:ext>
            </a:extLst>
          </p:cNvPr>
          <p:cNvSpPr txBox="1"/>
          <p:nvPr/>
        </p:nvSpPr>
        <p:spPr>
          <a:xfrm>
            <a:off x="414516" y="3988829"/>
            <a:ext cx="4126119" cy="830997"/>
          </a:xfrm>
          <a:prstGeom prst="rect">
            <a:avLst/>
          </a:prstGeom>
          <a:noFill/>
        </p:spPr>
        <p:txBody>
          <a:bodyPr wrap="square">
            <a:spAutoFit/>
          </a:bodyPr>
          <a:lstStyle/>
          <a:p>
            <a:pPr algn="just"/>
            <a:r>
              <a:rPr lang="de-DE" sz="1600" dirty="0">
                <a:solidFill>
                  <a:schemeClr val="accent2">
                    <a:lumMod val="75000"/>
                  </a:schemeClr>
                </a:solidFill>
                <a:latin typeface="Arial" panose="020B0604020202020204" pitchFamily="34" charset="0"/>
              </a:rPr>
              <a:t>Für die NEB-Initiativen innerhalb der Aktion 3 ist </a:t>
            </a:r>
            <a:r>
              <a:rPr lang="de-DE" sz="1600" b="1" dirty="0">
                <a:solidFill>
                  <a:schemeClr val="accent2">
                    <a:lumMod val="75000"/>
                  </a:schemeClr>
                </a:solidFill>
                <a:latin typeface="Arial" panose="020B0604020202020204" pitchFamily="34" charset="0"/>
              </a:rPr>
              <a:t>jegliche Art von Begünstigten, außer Einzel-personen, zulässig</a:t>
            </a:r>
            <a:r>
              <a:rPr lang="de-DE" sz="1400" dirty="0">
                <a:solidFill>
                  <a:schemeClr val="accent2">
                    <a:lumMod val="75000"/>
                  </a:schemeClr>
                </a:solidFill>
                <a:latin typeface="Arial" panose="020B0604020202020204" pitchFamily="34" charset="0"/>
              </a:rPr>
              <a:t>. </a:t>
            </a:r>
          </a:p>
        </p:txBody>
      </p:sp>
    </p:spTree>
    <p:extLst>
      <p:ext uri="{BB962C8B-B14F-4D97-AF65-F5344CB8AC3E}">
        <p14:creationId xmlns:p14="http://schemas.microsoft.com/office/powerpoint/2010/main" val="1641246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C0E92E9A2841D54C9CDE1EF1532A27FF" ma:contentTypeVersion="16" ma:contentTypeDescription="Creare un nuovo documento." ma:contentTypeScope="" ma:versionID="38dbc9610ea9065d062dad52650489dd">
  <xsd:schema xmlns:xsd="http://www.w3.org/2001/XMLSchema" xmlns:xs="http://www.w3.org/2001/XMLSchema" xmlns:p="http://schemas.microsoft.com/office/2006/metadata/properties" xmlns:ns2="0e0c6df5-7e5d-4d29-9c9e-f511097a8ed1" xmlns:ns3="a05f6def-2858-4067-b991-c8986376a768" targetNamespace="http://schemas.microsoft.com/office/2006/metadata/properties" ma:root="true" ma:fieldsID="27ce5ce9e53df8db22d624576e859418" ns2:_="" ns3:_="">
    <xsd:import namespace="0e0c6df5-7e5d-4d29-9c9e-f511097a8ed1"/>
    <xsd:import namespace="a05f6def-2858-4067-b991-c8986376a76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0c6df5-7e5d-4d29-9c9e-f511097a8ed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Tag immagine" ma:readOnly="false" ma:fieldId="{5cf76f15-5ced-4ddc-b409-7134ff3c332f}" ma:taxonomyMulti="true" ma:sspId="e5e32e91-e282-4ae8-add1-730c2c706649"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05f6def-2858-4067-b991-c8986376a768" elementFormDefault="qualified">
    <xsd:import namespace="http://schemas.microsoft.com/office/2006/documentManagement/types"/>
    <xsd:import namespace="http://schemas.microsoft.com/office/infopath/2007/PartnerControls"/>
    <xsd:element name="SharedWithUsers" ma:index="10"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Condiviso con dettagli" ma:internalName="SharedWithDetails" ma:readOnly="true">
      <xsd:simpleType>
        <xsd:restriction base="dms:Note">
          <xsd:maxLength value="255"/>
        </xsd:restriction>
      </xsd:simpleType>
    </xsd:element>
    <xsd:element name="TaxCatchAll" ma:index="23" nillable="true" ma:displayName="Taxonomy Catch All Column" ma:hidden="true" ma:list="{04d99fbc-d3af-4ded-8e43-7b298acbc51e}" ma:internalName="TaxCatchAll" ma:showField="CatchAllData" ma:web="a05f6def-2858-4067-b991-c8986376a7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e0c6df5-7e5d-4d29-9c9e-f511097a8ed1">
      <Terms xmlns="http://schemas.microsoft.com/office/infopath/2007/PartnerControls"/>
    </lcf76f155ced4ddcb4097134ff3c332f>
    <TaxCatchAll xmlns="a05f6def-2858-4067-b991-c8986376a768" xsi:nil="true"/>
    <SharedWithUsers xmlns="a05f6def-2858-4067-b991-c8986376a768">
      <UserInfo>
        <DisplayName>Gamper, Peter</DisplayName>
        <AccountId>16</AccountId>
        <AccountType/>
      </UserInfo>
      <UserInfo>
        <DisplayName>Oberrauch, Kathrin</DisplayName>
        <AccountId>107</AccountId>
        <AccountType/>
      </UserInfo>
      <UserInfo>
        <DisplayName>Zingerle, Lukas</DisplayName>
        <AccountId>14</AccountId>
        <AccountType/>
      </UserInfo>
      <UserInfo>
        <DisplayName>Aldrighettoni, Andrea</DisplayName>
        <AccountId>11</AccountId>
        <AccountType/>
      </UserInfo>
    </SharedWithUsers>
  </documentManagement>
</p:properties>
</file>

<file path=customXml/itemProps1.xml><?xml version="1.0" encoding="utf-8"?>
<ds:datastoreItem xmlns:ds="http://schemas.openxmlformats.org/officeDocument/2006/customXml" ds:itemID="{FB10CFBE-D54C-433B-B2D9-D98F6AACCBAA}">
  <ds:schemaRefs>
    <ds:schemaRef ds:uri="http://schemas.microsoft.com/sharepoint/v3/contenttype/forms"/>
  </ds:schemaRefs>
</ds:datastoreItem>
</file>

<file path=customXml/itemProps2.xml><?xml version="1.0" encoding="utf-8"?>
<ds:datastoreItem xmlns:ds="http://schemas.openxmlformats.org/officeDocument/2006/customXml" ds:itemID="{D301EA31-AC8A-4250-8B70-D3D44471731C}">
  <ds:schemaRefs>
    <ds:schemaRef ds:uri="0e0c6df5-7e5d-4d29-9c9e-f511097a8ed1"/>
    <ds:schemaRef ds:uri="a05f6def-2858-4067-b991-c8986376a76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6AE5FDB-F1AE-4149-966B-0F597149F7F6}">
  <ds:schemaRefs>
    <ds:schemaRef ds:uri="http://purl.org/dc/elements/1.1/"/>
    <ds:schemaRef ds:uri="0e0c6df5-7e5d-4d29-9c9e-f511097a8ed1"/>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a05f6def-2858-4067-b991-c8986376a768"/>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3124</Words>
  <Application>Microsoft Office PowerPoint</Application>
  <PresentationFormat>Widescreen</PresentationFormat>
  <Paragraphs>415</Paragraphs>
  <Slides>18</Slides>
  <Notes>10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18</vt:i4>
      </vt:variant>
    </vt:vector>
  </HeadingPairs>
  <TitlesOfParts>
    <vt:vector size="27" baseType="lpstr">
      <vt:lpstr>Arial</vt:lpstr>
      <vt:lpstr>Calibri</vt:lpstr>
      <vt:lpstr>Calibri Light</vt:lpstr>
      <vt:lpstr>Courier New</vt:lpstr>
      <vt:lpstr>Helvetica Neue</vt:lpstr>
      <vt:lpstr>Segoe UI</vt:lpstr>
      <vt:lpstr>Symbol</vt:lpstr>
      <vt:lpstr>Wingdings</vt:lpstr>
      <vt:lpstr>Tema di Office</vt:lpstr>
      <vt:lpstr>Bando Ricerca e Innovazione - FESR 2021-2027 Aufruf Forschung und Entwicklung - EFRE 2021-2027 </vt:lpstr>
      <vt:lpstr>Presentazione standard di PowerPoint</vt:lpstr>
      <vt:lpstr>Presentazione standard di PowerPoint</vt:lpstr>
      <vt:lpstr>Presentazione standard di PowerPoint</vt:lpstr>
      <vt:lpstr>La scheda del Bando - Die Ausschreibung in Kürze</vt:lpstr>
      <vt:lpstr>Presentazione standard di PowerPoint</vt:lpstr>
      <vt:lpstr>Presentazione standard di PowerPoint</vt:lpstr>
      <vt:lpstr>Presentazione standard di PowerPoint</vt:lpstr>
      <vt:lpstr>Presentazione standard di PowerPoint</vt:lpstr>
      <vt:lpstr>Presentazione standard di PowerPoint</vt:lpstr>
      <vt:lpstr>I 5 criteri di Valutazione NEB Die fünf NEB-Bewertungskriterien</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Comitato di Sorveglianza 1. Begleitausschuss</dc:title>
  <dc:creator>Microsoft Office User</dc:creator>
  <cp:lastModifiedBy>Mercolini, Paolo</cp:lastModifiedBy>
  <cp:revision>16</cp:revision>
  <cp:lastPrinted>2026-01-14T08:03:07Z</cp:lastPrinted>
  <dcterms:created xsi:type="dcterms:W3CDTF">2022-09-06T08:12:16Z</dcterms:created>
  <dcterms:modified xsi:type="dcterms:W3CDTF">2026-01-21T07:46:50Z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0x010100C0E92E9A2841D54C9CDE1EF1532A27FF</vt:lpwstr>
  </property>
  <property fmtid="{D5CDD505-2E9C-101B-9397-08002B2CF9AE}" pid="3" name="Order">
    <vt:r8>517500</vt:r8>
  </property>
  <property fmtid="{D5CDD505-2E9C-101B-9397-08002B2CF9AE}" pid="4" name="_ExtendedDescription">
    <vt:lpwstr/>
  </property>
  <property fmtid="{D5CDD505-2E9C-101B-9397-08002B2CF9AE}" pid="5" name="TriggerFlowInfo">
    <vt:lpwstr/>
  </property>
  <property fmtid="{D5CDD505-2E9C-101B-9397-08002B2CF9AE}" pid="6" name="ComplianceAssetId">
    <vt:lpwstr/>
  </property>
  <property fmtid="{D5CDD505-2E9C-101B-9397-08002B2CF9AE}" pid="7" name="MediaServiceImageTags">
    <vt:lpwstr/>
  </property>
</Properties>
</file>