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B21_E979DCE4.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handoutMasterIdLst>
    <p:handoutMasterId r:id="rId69"/>
  </p:handoutMasterIdLst>
  <p:sldIdLst>
    <p:sldId id="257" r:id="rId5"/>
    <p:sldId id="1667" r:id="rId6"/>
    <p:sldId id="2403" r:id="rId7"/>
    <p:sldId id="2837" r:id="rId8"/>
    <p:sldId id="2735" r:id="rId9"/>
    <p:sldId id="2729" r:id="rId10"/>
    <p:sldId id="2781" r:id="rId11"/>
    <p:sldId id="2838" r:id="rId12"/>
    <p:sldId id="2839" r:id="rId13"/>
    <p:sldId id="2840" r:id="rId14"/>
    <p:sldId id="2841" r:id="rId15"/>
    <p:sldId id="2842" r:id="rId16"/>
    <p:sldId id="2843" r:id="rId17"/>
    <p:sldId id="2795" r:id="rId18"/>
    <p:sldId id="2801" r:id="rId19"/>
    <p:sldId id="2844" r:id="rId20"/>
    <p:sldId id="2734" r:id="rId21"/>
    <p:sldId id="2848" r:id="rId22"/>
    <p:sldId id="2845" r:id="rId23"/>
    <p:sldId id="2846" r:id="rId24"/>
    <p:sldId id="2847" r:id="rId25"/>
    <p:sldId id="2849" r:id="rId26"/>
    <p:sldId id="2850" r:id="rId27"/>
    <p:sldId id="2851" r:id="rId28"/>
    <p:sldId id="2852" r:id="rId29"/>
    <p:sldId id="2853" r:id="rId30"/>
    <p:sldId id="2791" r:id="rId31"/>
    <p:sldId id="2854" r:id="rId32"/>
    <p:sldId id="2776" r:id="rId33"/>
    <p:sldId id="2855" r:id="rId34"/>
    <p:sldId id="2856" r:id="rId35"/>
    <p:sldId id="2857" r:id="rId36"/>
    <p:sldId id="2858" r:id="rId37"/>
    <p:sldId id="2859" r:id="rId38"/>
    <p:sldId id="2800" r:id="rId39"/>
    <p:sldId id="2835" r:id="rId40"/>
    <p:sldId id="2777" r:id="rId41"/>
    <p:sldId id="2860" r:id="rId42"/>
    <p:sldId id="2861" r:id="rId43"/>
    <p:sldId id="2862" r:id="rId44"/>
    <p:sldId id="2863" r:id="rId45"/>
    <p:sldId id="2864" r:id="rId46"/>
    <p:sldId id="2807" r:id="rId47"/>
    <p:sldId id="2806" r:id="rId48"/>
    <p:sldId id="2805" r:id="rId49"/>
    <p:sldId id="2865" r:id="rId50"/>
    <p:sldId id="2867" r:id="rId51"/>
    <p:sldId id="2866" r:id="rId52"/>
    <p:sldId id="2868" r:id="rId53"/>
    <p:sldId id="2869" r:id="rId54"/>
    <p:sldId id="2870" r:id="rId55"/>
    <p:sldId id="2871" r:id="rId56"/>
    <p:sldId id="2872" r:id="rId57"/>
    <p:sldId id="2873" r:id="rId58"/>
    <p:sldId id="2874" r:id="rId59"/>
    <p:sldId id="2875" r:id="rId60"/>
    <p:sldId id="2876" r:id="rId61"/>
    <p:sldId id="2877" r:id="rId62"/>
    <p:sldId id="2878" r:id="rId63"/>
    <p:sldId id="2879" r:id="rId64"/>
    <p:sldId id="2881" r:id="rId65"/>
    <p:sldId id="2880" r:id="rId66"/>
    <p:sldId id="2726" r:id="rId6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483" userDrawn="1">
          <p15:clr>
            <a:srgbClr val="A4A3A4"/>
          </p15:clr>
        </p15:guide>
        <p15:guide id="3" pos="551" userDrawn="1">
          <p15:clr>
            <a:srgbClr val="A4A3A4"/>
          </p15:clr>
        </p15:guide>
        <p15:guide id="4" orient="horz" pos="822" userDrawn="1">
          <p15:clr>
            <a:srgbClr val="A4A3A4"/>
          </p15:clr>
        </p15:guide>
        <p15:guide id="5" orient="horz" pos="913" userDrawn="1">
          <p15:clr>
            <a:srgbClr val="A4A3A4"/>
          </p15:clr>
        </p15:guide>
        <p15:guide id="6" orient="horz" pos="10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255825-915A-8446-94AF-AD04CFB8377E}" name="Chrissie Waldram" initials="CW" userId="S::cwaldram@highfield.co.uk::4c815916-f762-4309-97c7-79f653f1c0e7" providerId="AD"/>
  <p188:author id="{03E01C26-B4CD-C7A0-8C0C-F396F2271937}" name="Abigail Leek" initials="AL" userId="S::abigailleek@highfield.co.uk::daa35d24-4e6a-417a-9c35-b4105915d144" providerId="AD"/>
  <p188:author id="{98E13658-2AFD-4FBB-6A2B-939321E65D8F}" name="Deborah Walters" initials="DW" userId="S::dwalters@highfield.co.uk::625f1974-59fc-473c-b919-b25c440d83c9" providerId="AD"/>
  <p188:author id="{28C5CCA4-8E34-FE9F-77ED-1C92D38E9DE4}" name="Shannon Hopwood" initials="SH" userId="S::shopwood@highfield.co.uk::e81ab425-6726-400a-9f1a-7deb0a404c5e" providerId="AD"/>
  <p188:author id="{76DDD7C2-3C07-3CFA-082D-8BB59525D390}" name="Emily Morse" initials="EM" userId="S::emorse@highfield.co.uk::d6c9568e-8e77-4ef6-8424-d6802ed10962" providerId="AD"/>
  <p188:author id="{DC61CBF6-7DDC-81F2-33F3-2C9D0FAAC273}" name="Lorraine Butterfield" initials="LB" userId="S::lbutterfield@highfield.co.uk::b589a33b-8ccf-4e1d-b876-c25f8c724274" providerId="AD"/>
  <p188:author id="{150E82FC-5A4F-A402-C5D7-1AC0EBA9B050}" name="gritchie@shieldcounteruas.com" initials="gr" userId="S::urn:spo:guest#gritchie@shieldcounteruas.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31A7"/>
    <a:srgbClr val="EA54D2"/>
    <a:srgbClr val="D0368A"/>
    <a:srgbClr val="992464"/>
    <a:srgbClr val="248549"/>
    <a:srgbClr val="0051B7"/>
    <a:srgbClr val="00B8FF"/>
    <a:srgbClr val="FFB300"/>
    <a:srgbClr val="212121"/>
    <a:srgbClr val="FFF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6BDF1-FC8D-4F21-A5B0-631001181037}" v="42" dt="2025-04-16T07:45:27.873"/>
    <p1510:client id="{A8F5AF19-A200-405B-A483-8BDC7292C4AF}" v="2" dt="2025-04-15T08:10:39.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97" autoAdjust="0"/>
  </p:normalViewPr>
  <p:slideViewPr>
    <p:cSldViewPr snapToGrid="0" showGuides="1">
      <p:cViewPr varScale="1">
        <p:scale>
          <a:sx n="71" d="100"/>
          <a:sy n="71" d="100"/>
        </p:scale>
        <p:origin x="1164" y="78"/>
      </p:cViewPr>
      <p:guideLst>
        <p:guide orient="horz" pos="799"/>
        <p:guide pos="483"/>
        <p:guide pos="551"/>
        <p:guide orient="horz" pos="822"/>
        <p:guide orient="horz" pos="913"/>
        <p:guide orient="horz" pos="1071"/>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Walters" userId="625f1974-59fc-473c-b919-b25c440d83c9" providerId="ADAL" clId="{A2136851-3B92-4E5F-AB41-3D37F2C9BE56}"/>
    <pc:docChg chg="undo redo custSel addSld delSld modSld sldOrd">
      <pc:chgData name="Deborah Walters" userId="625f1974-59fc-473c-b919-b25c440d83c9" providerId="ADAL" clId="{A2136851-3B92-4E5F-AB41-3D37F2C9BE56}" dt="2025-04-14T14:08:33.640" v="461" actId="20577"/>
      <pc:docMkLst>
        <pc:docMk/>
      </pc:docMkLst>
      <pc:sldChg chg="addSp delSp modSp del mod">
        <pc:chgData name="Deborah Walters" userId="625f1974-59fc-473c-b919-b25c440d83c9" providerId="ADAL" clId="{A2136851-3B92-4E5F-AB41-3D37F2C9BE56}" dt="2025-04-14T13:57:42.676" v="313" actId="2696"/>
        <pc:sldMkLst>
          <pc:docMk/>
          <pc:sldMk cId="2108324996" sldId="259"/>
        </pc:sldMkLst>
      </pc:sldChg>
      <pc:sldChg chg="addSp delSp modSp mod ord">
        <pc:chgData name="Deborah Walters" userId="625f1974-59fc-473c-b919-b25c440d83c9" providerId="ADAL" clId="{A2136851-3B92-4E5F-AB41-3D37F2C9BE56}" dt="2025-04-14T14:04:14.691" v="460" actId="20577"/>
        <pc:sldMkLst>
          <pc:docMk/>
          <pc:sldMk cId="3917077732" sldId="2849"/>
        </pc:sldMkLst>
        <pc:spChg chg="mod">
          <ac:chgData name="Deborah Walters" userId="625f1974-59fc-473c-b919-b25c440d83c9" providerId="ADAL" clId="{A2136851-3B92-4E5F-AB41-3D37F2C9BE56}" dt="2025-04-14T13:57:56.311" v="316" actId="20577"/>
          <ac:spMkLst>
            <pc:docMk/>
            <pc:sldMk cId="3917077732" sldId="2849"/>
            <ac:spMk id="2" creationId="{77C1DEB4-3066-B586-8DD3-09BAF81DC635}"/>
          </ac:spMkLst>
        </pc:spChg>
        <pc:spChg chg="add mod">
          <ac:chgData name="Deborah Walters" userId="625f1974-59fc-473c-b919-b25c440d83c9" providerId="ADAL" clId="{A2136851-3B92-4E5F-AB41-3D37F2C9BE56}" dt="2025-04-14T14:04:14.691" v="460" actId="20577"/>
          <ac:spMkLst>
            <pc:docMk/>
            <pc:sldMk cId="3917077732" sldId="2849"/>
            <ac:spMk id="12" creationId="{5828E148-4E32-9DB7-1721-3513979CBF00}"/>
          </ac:spMkLst>
        </pc:spChg>
      </pc:sldChg>
      <pc:sldChg chg="modSp mod ord">
        <pc:chgData name="Deborah Walters" userId="625f1974-59fc-473c-b919-b25c440d83c9" providerId="ADAL" clId="{A2136851-3B92-4E5F-AB41-3D37F2C9BE56}" dt="2025-04-14T14:08:33.640" v="461" actId="20577"/>
        <pc:sldMkLst>
          <pc:docMk/>
          <pc:sldMk cId="2929826020" sldId="2850"/>
        </pc:sldMkLst>
        <pc:spChg chg="mod">
          <ac:chgData name="Deborah Walters" userId="625f1974-59fc-473c-b919-b25c440d83c9" providerId="ADAL" clId="{A2136851-3B92-4E5F-AB41-3D37F2C9BE56}" dt="2025-04-14T14:08:33.640" v="461" actId="20577"/>
          <ac:spMkLst>
            <pc:docMk/>
            <pc:sldMk cId="2929826020" sldId="2850"/>
            <ac:spMk id="5" creationId="{99A0A0B8-900C-4DD5-D32D-78681E5F3C3E}"/>
          </ac:spMkLst>
        </pc:spChg>
      </pc:sldChg>
      <pc:sldChg chg="modSp mod">
        <pc:chgData name="Deborah Walters" userId="625f1974-59fc-473c-b919-b25c440d83c9" providerId="ADAL" clId="{A2136851-3B92-4E5F-AB41-3D37F2C9BE56}" dt="2025-04-14T14:01:10.029" v="378" actId="20577"/>
        <pc:sldMkLst>
          <pc:docMk/>
          <pc:sldMk cId="1554526363" sldId="2851"/>
        </pc:sldMkLst>
        <pc:spChg chg="mod">
          <ac:chgData name="Deborah Walters" userId="625f1974-59fc-473c-b919-b25c440d83c9" providerId="ADAL" clId="{A2136851-3B92-4E5F-AB41-3D37F2C9BE56}" dt="2025-04-14T14:01:10.029" v="378" actId="20577"/>
          <ac:spMkLst>
            <pc:docMk/>
            <pc:sldMk cId="1554526363" sldId="2851"/>
            <ac:spMk id="3" creationId="{59006D08-C0C3-1F56-0A1E-EFC33D9BA46C}"/>
          </ac:spMkLst>
        </pc:spChg>
      </pc:sldChg>
      <pc:sldChg chg="modSp add del mod">
        <pc:chgData name="Deborah Walters" userId="625f1974-59fc-473c-b919-b25c440d83c9" providerId="ADAL" clId="{A2136851-3B92-4E5F-AB41-3D37F2C9BE56}" dt="2025-04-14T14:01:19.199" v="379" actId="2696"/>
        <pc:sldMkLst>
          <pc:docMk/>
          <pc:sldMk cId="1817413123" sldId="2882"/>
        </pc:sldMkLst>
      </pc:sldChg>
    </pc:docChg>
  </pc:docChgLst>
  <pc:docChgLst>
    <pc:chgData name="Chrissie Waldram" userId="4c815916-f762-4309-97c7-79f653f1c0e7" providerId="ADAL" clId="{A8F5AF19-A200-405B-A483-8BDC7292C4AF}"/>
    <pc:docChg chg="undo custSel modSld">
      <pc:chgData name="Chrissie Waldram" userId="4c815916-f762-4309-97c7-79f653f1c0e7" providerId="ADAL" clId="{A8F5AF19-A200-405B-A483-8BDC7292C4AF}" dt="2025-04-15T15:16:57.265" v="43" actId="948"/>
      <pc:docMkLst>
        <pc:docMk/>
      </pc:docMkLst>
      <pc:sldChg chg="modSp mod">
        <pc:chgData name="Chrissie Waldram" userId="4c815916-f762-4309-97c7-79f653f1c0e7" providerId="ADAL" clId="{A8F5AF19-A200-405B-A483-8BDC7292C4AF}" dt="2025-04-15T08:09:55.746" v="0" actId="790"/>
        <pc:sldMkLst>
          <pc:docMk/>
          <pc:sldMk cId="2502483408" sldId="257"/>
        </pc:sldMkLst>
        <pc:spChg chg="mod">
          <ac:chgData name="Chrissie Waldram" userId="4c815916-f762-4309-97c7-79f653f1c0e7" providerId="ADAL" clId="{A8F5AF19-A200-405B-A483-8BDC7292C4AF}" dt="2025-04-15T08:09:55.746" v="0" actId="790"/>
          <ac:spMkLst>
            <pc:docMk/>
            <pc:sldMk cId="2502483408" sldId="257"/>
            <ac:spMk id="10" creationId="{4E0684F2-B8F8-4957-1B20-AED41C684249}"/>
          </ac:spMkLst>
        </pc:spChg>
        <pc:spChg chg="mod">
          <ac:chgData name="Chrissie Waldram" userId="4c815916-f762-4309-97c7-79f653f1c0e7" providerId="ADAL" clId="{A8F5AF19-A200-405B-A483-8BDC7292C4AF}" dt="2025-04-15T08:09:55.746" v="0" actId="790"/>
          <ac:spMkLst>
            <pc:docMk/>
            <pc:sldMk cId="2502483408" sldId="257"/>
            <ac:spMk id="11" creationId="{551FB002-667C-B4F9-38BE-D12FAE28E36E}"/>
          </ac:spMkLst>
        </pc:spChg>
        <pc:spChg chg="mod">
          <ac:chgData name="Chrissie Waldram" userId="4c815916-f762-4309-97c7-79f653f1c0e7" providerId="ADAL" clId="{A8F5AF19-A200-405B-A483-8BDC7292C4AF}" dt="2025-04-15T08:09:55.746" v="0" actId="790"/>
          <ac:spMkLst>
            <pc:docMk/>
            <pc:sldMk cId="2502483408" sldId="257"/>
            <ac:spMk id="12" creationId="{13C93AD5-C68D-692D-1167-B3FC75FA71B1}"/>
          </ac:spMkLst>
        </pc:spChg>
        <pc:spChg chg="mod">
          <ac:chgData name="Chrissie Waldram" userId="4c815916-f762-4309-97c7-79f653f1c0e7" providerId="ADAL" clId="{A8F5AF19-A200-405B-A483-8BDC7292C4AF}" dt="2025-04-15T08:09:55.746" v="0" actId="790"/>
          <ac:spMkLst>
            <pc:docMk/>
            <pc:sldMk cId="2502483408" sldId="257"/>
            <ac:spMk id="13" creationId="{05FAE4E1-02AD-0D41-7E19-52963FCCA0F4}"/>
          </ac:spMkLst>
        </pc:spChg>
        <pc:spChg chg="mod">
          <ac:chgData name="Chrissie Waldram" userId="4c815916-f762-4309-97c7-79f653f1c0e7" providerId="ADAL" clId="{A8F5AF19-A200-405B-A483-8BDC7292C4AF}" dt="2025-04-15T08:09:55.746" v="0" actId="790"/>
          <ac:spMkLst>
            <pc:docMk/>
            <pc:sldMk cId="2502483408" sldId="257"/>
            <ac:spMk id="16" creationId="{B6338C85-281B-AE4A-4474-B8DB0CEA0629}"/>
          </ac:spMkLst>
        </pc:spChg>
        <pc:spChg chg="mod">
          <ac:chgData name="Chrissie Waldram" userId="4c815916-f762-4309-97c7-79f653f1c0e7" providerId="ADAL" clId="{A8F5AF19-A200-405B-A483-8BDC7292C4AF}" dt="2025-04-15T08:09:55.746" v="0" actId="790"/>
          <ac:spMkLst>
            <pc:docMk/>
            <pc:sldMk cId="2502483408" sldId="257"/>
            <ac:spMk id="18" creationId="{66D695CC-D612-5E4D-DBA9-45AEC97D8DEB}"/>
          </ac:spMkLst>
        </pc:spChg>
        <pc:spChg chg="mod">
          <ac:chgData name="Chrissie Waldram" userId="4c815916-f762-4309-97c7-79f653f1c0e7" providerId="ADAL" clId="{A8F5AF19-A200-405B-A483-8BDC7292C4AF}" dt="2025-04-15T08:09:55.746" v="0" actId="790"/>
          <ac:spMkLst>
            <pc:docMk/>
            <pc:sldMk cId="2502483408" sldId="257"/>
            <ac:spMk id="22" creationId="{53CB3EEA-DAD9-FBB9-24E1-62E20391FFFE}"/>
          </ac:spMkLst>
        </pc:spChg>
        <pc:spChg chg="mod">
          <ac:chgData name="Chrissie Waldram" userId="4c815916-f762-4309-97c7-79f653f1c0e7" providerId="ADAL" clId="{A8F5AF19-A200-405B-A483-8BDC7292C4AF}" dt="2025-04-15T08:09:55.746" v="0" actId="790"/>
          <ac:spMkLst>
            <pc:docMk/>
            <pc:sldMk cId="2502483408" sldId="257"/>
            <ac:spMk id="36" creationId="{19998558-87BF-E811-90D4-FE28B9975DBE}"/>
          </ac:spMkLst>
        </pc:spChg>
        <pc:spChg chg="mod">
          <ac:chgData name="Chrissie Waldram" userId="4c815916-f762-4309-97c7-79f653f1c0e7" providerId="ADAL" clId="{A8F5AF19-A200-405B-A483-8BDC7292C4AF}" dt="2025-04-15T08:09:55.746" v="0" actId="790"/>
          <ac:spMkLst>
            <pc:docMk/>
            <pc:sldMk cId="2502483408" sldId="257"/>
            <ac:spMk id="40" creationId="{32B012AD-B7B8-5116-2A08-0FF494F73B01}"/>
          </ac:spMkLst>
        </pc:spChg>
      </pc:sldChg>
      <pc:sldChg chg="modSp mod">
        <pc:chgData name="Chrissie Waldram" userId="4c815916-f762-4309-97c7-79f653f1c0e7" providerId="ADAL" clId="{A8F5AF19-A200-405B-A483-8BDC7292C4AF}" dt="2025-04-15T08:09:55.746" v="0" actId="790"/>
        <pc:sldMkLst>
          <pc:docMk/>
          <pc:sldMk cId="273098690" sldId="1667"/>
        </pc:sldMkLst>
        <pc:spChg chg="mod">
          <ac:chgData name="Chrissie Waldram" userId="4c815916-f762-4309-97c7-79f653f1c0e7" providerId="ADAL" clId="{A8F5AF19-A200-405B-A483-8BDC7292C4AF}" dt="2025-04-15T08:09:55.746" v="0" actId="790"/>
          <ac:spMkLst>
            <pc:docMk/>
            <pc:sldMk cId="273098690" sldId="1667"/>
            <ac:spMk id="2" creationId="{5B5AB699-8397-4249-92B9-35903161220F}"/>
          </ac:spMkLst>
        </pc:spChg>
        <pc:spChg chg="mod">
          <ac:chgData name="Chrissie Waldram" userId="4c815916-f762-4309-97c7-79f653f1c0e7" providerId="ADAL" clId="{A8F5AF19-A200-405B-A483-8BDC7292C4AF}" dt="2025-04-15T08:09:55.746" v="0" actId="790"/>
          <ac:spMkLst>
            <pc:docMk/>
            <pc:sldMk cId="273098690" sldId="1667"/>
            <ac:spMk id="7" creationId="{17C76E51-F3C4-F9BD-2A8E-26F1B9608B07}"/>
          </ac:spMkLst>
        </pc:spChg>
        <pc:spChg chg="mod">
          <ac:chgData name="Chrissie Waldram" userId="4c815916-f762-4309-97c7-79f653f1c0e7" providerId="ADAL" clId="{A8F5AF19-A200-405B-A483-8BDC7292C4AF}" dt="2025-04-15T08:09:55.746" v="0" actId="790"/>
          <ac:spMkLst>
            <pc:docMk/>
            <pc:sldMk cId="273098690" sldId="1667"/>
            <ac:spMk id="9" creationId="{B5075D8A-3080-BB3C-7EC9-AC3EFAE1FA20}"/>
          </ac:spMkLst>
        </pc:spChg>
        <pc:spChg chg="mod">
          <ac:chgData name="Chrissie Waldram" userId="4c815916-f762-4309-97c7-79f653f1c0e7" providerId="ADAL" clId="{A8F5AF19-A200-405B-A483-8BDC7292C4AF}" dt="2025-04-15T08:09:55.746" v="0" actId="790"/>
          <ac:spMkLst>
            <pc:docMk/>
            <pc:sldMk cId="273098690" sldId="1667"/>
            <ac:spMk id="10" creationId="{E8A20BD9-D40F-D44D-AB4B-512007B55C86}"/>
          </ac:spMkLst>
        </pc:spChg>
      </pc:sldChg>
      <pc:sldChg chg="modSp mod">
        <pc:chgData name="Chrissie Waldram" userId="4c815916-f762-4309-97c7-79f653f1c0e7" providerId="ADAL" clId="{A8F5AF19-A200-405B-A483-8BDC7292C4AF}" dt="2025-04-15T08:09:55.746" v="0" actId="790"/>
        <pc:sldMkLst>
          <pc:docMk/>
          <pc:sldMk cId="550614590" sldId="2403"/>
        </pc:sldMkLst>
        <pc:spChg chg="mod">
          <ac:chgData name="Chrissie Waldram" userId="4c815916-f762-4309-97c7-79f653f1c0e7" providerId="ADAL" clId="{A8F5AF19-A200-405B-A483-8BDC7292C4AF}" dt="2025-04-15T08:09:55.746" v="0" actId="790"/>
          <ac:spMkLst>
            <pc:docMk/>
            <pc:sldMk cId="550614590" sldId="2403"/>
            <ac:spMk id="4" creationId="{46F24A4D-8B9F-1FEC-A29D-C68747C836CF}"/>
          </ac:spMkLst>
        </pc:spChg>
        <pc:spChg chg="mod">
          <ac:chgData name="Chrissie Waldram" userId="4c815916-f762-4309-97c7-79f653f1c0e7" providerId="ADAL" clId="{A8F5AF19-A200-405B-A483-8BDC7292C4AF}" dt="2025-04-15T08:09:55.746" v="0" actId="790"/>
          <ac:spMkLst>
            <pc:docMk/>
            <pc:sldMk cId="550614590" sldId="2403"/>
            <ac:spMk id="5" creationId="{3A31D5F1-E66A-2F50-5BD5-339990242A09}"/>
          </ac:spMkLst>
        </pc:spChg>
        <pc:spChg chg="mod">
          <ac:chgData name="Chrissie Waldram" userId="4c815916-f762-4309-97c7-79f653f1c0e7" providerId="ADAL" clId="{A8F5AF19-A200-405B-A483-8BDC7292C4AF}" dt="2025-04-15T08:09:55.746" v="0" actId="790"/>
          <ac:spMkLst>
            <pc:docMk/>
            <pc:sldMk cId="550614590" sldId="2403"/>
            <ac:spMk id="18" creationId="{05338ACA-B61F-2851-5085-6BD3BCDA20E5}"/>
          </ac:spMkLst>
        </pc:spChg>
        <pc:spChg chg="mod">
          <ac:chgData name="Chrissie Waldram" userId="4c815916-f762-4309-97c7-79f653f1c0e7" providerId="ADAL" clId="{A8F5AF19-A200-405B-A483-8BDC7292C4AF}" dt="2025-04-15T08:09:55.746" v="0" actId="790"/>
          <ac:spMkLst>
            <pc:docMk/>
            <pc:sldMk cId="550614590" sldId="2403"/>
            <ac:spMk id="27" creationId="{FB9FC01C-F546-EE1C-2ABD-C16582F5ED6B}"/>
          </ac:spMkLst>
        </pc:spChg>
        <pc:spChg chg="mod">
          <ac:chgData name="Chrissie Waldram" userId="4c815916-f762-4309-97c7-79f653f1c0e7" providerId="ADAL" clId="{A8F5AF19-A200-405B-A483-8BDC7292C4AF}" dt="2025-04-15T08:09:55.746" v="0" actId="790"/>
          <ac:spMkLst>
            <pc:docMk/>
            <pc:sldMk cId="550614590" sldId="2403"/>
            <ac:spMk id="30" creationId="{FABA51F5-D836-01DF-F0AC-C4459B36F1C7}"/>
          </ac:spMkLst>
        </pc:spChg>
      </pc:sldChg>
      <pc:sldChg chg="modSp mod">
        <pc:chgData name="Chrissie Waldram" userId="4c815916-f762-4309-97c7-79f653f1c0e7" providerId="ADAL" clId="{A8F5AF19-A200-405B-A483-8BDC7292C4AF}" dt="2025-04-15T08:09:55.746" v="0" actId="790"/>
        <pc:sldMkLst>
          <pc:docMk/>
          <pc:sldMk cId="3821318843" sldId="2726"/>
        </pc:sldMkLst>
        <pc:spChg chg="mod">
          <ac:chgData name="Chrissie Waldram" userId="4c815916-f762-4309-97c7-79f653f1c0e7" providerId="ADAL" clId="{A8F5AF19-A200-405B-A483-8BDC7292C4AF}" dt="2025-04-15T08:09:55.746" v="0" actId="790"/>
          <ac:spMkLst>
            <pc:docMk/>
            <pc:sldMk cId="3821318843" sldId="2726"/>
            <ac:spMk id="7" creationId="{C8FD6585-5880-D852-74D9-A3906F2C063B}"/>
          </ac:spMkLst>
        </pc:spChg>
        <pc:spChg chg="mod">
          <ac:chgData name="Chrissie Waldram" userId="4c815916-f762-4309-97c7-79f653f1c0e7" providerId="ADAL" clId="{A8F5AF19-A200-405B-A483-8BDC7292C4AF}" dt="2025-04-15T08:09:55.746" v="0" actId="790"/>
          <ac:spMkLst>
            <pc:docMk/>
            <pc:sldMk cId="3821318843" sldId="2726"/>
            <ac:spMk id="9" creationId="{EA748783-47EE-8531-7DA1-0C1617BB6FE7}"/>
          </ac:spMkLst>
        </pc:spChg>
        <pc:spChg chg="mod">
          <ac:chgData name="Chrissie Waldram" userId="4c815916-f762-4309-97c7-79f653f1c0e7" providerId="ADAL" clId="{A8F5AF19-A200-405B-A483-8BDC7292C4AF}" dt="2025-04-15T08:09:55.746" v="0" actId="790"/>
          <ac:spMkLst>
            <pc:docMk/>
            <pc:sldMk cId="3821318843" sldId="2726"/>
            <ac:spMk id="30" creationId="{F96DBB60-D19B-D8E5-586D-7BB90C4BE8BB}"/>
          </ac:spMkLst>
        </pc:spChg>
      </pc:sldChg>
      <pc:sldChg chg="modSp mod">
        <pc:chgData name="Chrissie Waldram" userId="4c815916-f762-4309-97c7-79f653f1c0e7" providerId="ADAL" clId="{A8F5AF19-A200-405B-A483-8BDC7292C4AF}" dt="2025-04-15T08:09:55.746" v="0" actId="790"/>
        <pc:sldMkLst>
          <pc:docMk/>
          <pc:sldMk cId="1492845148" sldId="2729"/>
        </pc:sldMkLst>
        <pc:spChg chg="mod">
          <ac:chgData name="Chrissie Waldram" userId="4c815916-f762-4309-97c7-79f653f1c0e7" providerId="ADAL" clId="{A8F5AF19-A200-405B-A483-8BDC7292C4AF}" dt="2025-04-15T08:09:55.746" v="0" actId="790"/>
          <ac:spMkLst>
            <pc:docMk/>
            <pc:sldMk cId="1492845148" sldId="2729"/>
            <ac:spMk id="2" creationId="{860C8E21-04CA-FD1E-B5C1-B108EBAD3DE3}"/>
          </ac:spMkLst>
        </pc:spChg>
        <pc:spChg chg="mod">
          <ac:chgData name="Chrissie Waldram" userId="4c815916-f762-4309-97c7-79f653f1c0e7" providerId="ADAL" clId="{A8F5AF19-A200-405B-A483-8BDC7292C4AF}" dt="2025-04-15T08:09:55.746" v="0" actId="790"/>
          <ac:spMkLst>
            <pc:docMk/>
            <pc:sldMk cId="1492845148" sldId="2729"/>
            <ac:spMk id="3" creationId="{F02868AB-F8B2-C8E2-B41B-0BE70FB5ECFC}"/>
          </ac:spMkLst>
        </pc:spChg>
        <pc:spChg chg="mod">
          <ac:chgData name="Chrissie Waldram" userId="4c815916-f762-4309-97c7-79f653f1c0e7" providerId="ADAL" clId="{A8F5AF19-A200-405B-A483-8BDC7292C4AF}" dt="2025-04-15T08:09:55.746" v="0" actId="790"/>
          <ac:spMkLst>
            <pc:docMk/>
            <pc:sldMk cId="1492845148" sldId="2729"/>
            <ac:spMk id="4" creationId="{5713DB77-1B77-2DE1-B4BF-9CA2ADAAA110}"/>
          </ac:spMkLst>
        </pc:spChg>
        <pc:spChg chg="mod">
          <ac:chgData name="Chrissie Waldram" userId="4c815916-f762-4309-97c7-79f653f1c0e7" providerId="ADAL" clId="{A8F5AF19-A200-405B-A483-8BDC7292C4AF}" dt="2025-04-15T08:09:55.746" v="0" actId="790"/>
          <ac:spMkLst>
            <pc:docMk/>
            <pc:sldMk cId="1492845148" sldId="2729"/>
            <ac:spMk id="7" creationId="{E8373597-B958-FEC0-81D2-1718F23E1D88}"/>
          </ac:spMkLst>
        </pc:spChg>
      </pc:sldChg>
      <pc:sldChg chg="modSp mod">
        <pc:chgData name="Chrissie Waldram" userId="4c815916-f762-4309-97c7-79f653f1c0e7" providerId="ADAL" clId="{A8F5AF19-A200-405B-A483-8BDC7292C4AF}" dt="2025-04-15T08:09:55.746" v="0" actId="790"/>
        <pc:sldMkLst>
          <pc:docMk/>
          <pc:sldMk cId="3177695604" sldId="2734"/>
        </pc:sldMkLst>
        <pc:spChg chg="mod">
          <ac:chgData name="Chrissie Waldram" userId="4c815916-f762-4309-97c7-79f653f1c0e7" providerId="ADAL" clId="{A8F5AF19-A200-405B-A483-8BDC7292C4AF}" dt="2025-04-15T08:09:55.746" v="0" actId="790"/>
          <ac:spMkLst>
            <pc:docMk/>
            <pc:sldMk cId="3177695604" sldId="2734"/>
            <ac:spMk id="7" creationId="{065D9D36-8D36-D786-D036-D56DB31D8CE1}"/>
          </ac:spMkLst>
        </pc:spChg>
        <pc:spChg chg="mod">
          <ac:chgData name="Chrissie Waldram" userId="4c815916-f762-4309-97c7-79f653f1c0e7" providerId="ADAL" clId="{A8F5AF19-A200-405B-A483-8BDC7292C4AF}" dt="2025-04-15T08:09:55.746" v="0" actId="790"/>
          <ac:spMkLst>
            <pc:docMk/>
            <pc:sldMk cId="3177695604" sldId="2734"/>
            <ac:spMk id="8" creationId="{5AC129B1-CE5F-4FC4-6262-4BEA39BB7689}"/>
          </ac:spMkLst>
        </pc:spChg>
        <pc:spChg chg="mod">
          <ac:chgData name="Chrissie Waldram" userId="4c815916-f762-4309-97c7-79f653f1c0e7" providerId="ADAL" clId="{A8F5AF19-A200-405B-A483-8BDC7292C4AF}" dt="2025-04-15T08:09:55.746" v="0" actId="790"/>
          <ac:spMkLst>
            <pc:docMk/>
            <pc:sldMk cId="3177695604" sldId="2734"/>
            <ac:spMk id="10" creationId="{DEB1072B-65F3-2FB4-B2D4-AF916A2D2362}"/>
          </ac:spMkLst>
        </pc:spChg>
        <pc:spChg chg="mod">
          <ac:chgData name="Chrissie Waldram" userId="4c815916-f762-4309-97c7-79f653f1c0e7" providerId="ADAL" clId="{A8F5AF19-A200-405B-A483-8BDC7292C4AF}" dt="2025-04-15T08:09:55.746" v="0" actId="790"/>
          <ac:spMkLst>
            <pc:docMk/>
            <pc:sldMk cId="3177695604" sldId="2734"/>
            <ac:spMk id="12" creationId="{DEDD77C3-FA05-1AA7-249E-431B3072F8D3}"/>
          </ac:spMkLst>
        </pc:spChg>
        <pc:spChg chg="mod">
          <ac:chgData name="Chrissie Waldram" userId="4c815916-f762-4309-97c7-79f653f1c0e7" providerId="ADAL" clId="{A8F5AF19-A200-405B-A483-8BDC7292C4AF}" dt="2025-04-15T08:09:55.746" v="0" actId="790"/>
          <ac:spMkLst>
            <pc:docMk/>
            <pc:sldMk cId="3177695604" sldId="2734"/>
            <ac:spMk id="13" creationId="{2967CAE9-9A51-F121-5BB4-49FF01EEB0BE}"/>
          </ac:spMkLst>
        </pc:spChg>
        <pc:spChg chg="mod">
          <ac:chgData name="Chrissie Waldram" userId="4c815916-f762-4309-97c7-79f653f1c0e7" providerId="ADAL" clId="{A8F5AF19-A200-405B-A483-8BDC7292C4AF}" dt="2025-04-15T08:09:55.746" v="0" actId="790"/>
          <ac:spMkLst>
            <pc:docMk/>
            <pc:sldMk cId="3177695604" sldId="2734"/>
            <ac:spMk id="20" creationId="{20CB6B43-9109-177F-68F1-3C4299AE5D21}"/>
          </ac:spMkLst>
        </pc:spChg>
        <pc:spChg chg="mod">
          <ac:chgData name="Chrissie Waldram" userId="4c815916-f762-4309-97c7-79f653f1c0e7" providerId="ADAL" clId="{A8F5AF19-A200-405B-A483-8BDC7292C4AF}" dt="2025-04-15T08:09:55.746" v="0" actId="790"/>
          <ac:spMkLst>
            <pc:docMk/>
            <pc:sldMk cId="3177695604" sldId="2734"/>
            <ac:spMk id="21" creationId="{A92957E4-2889-8330-A64E-E6E8F31368FB}"/>
          </ac:spMkLst>
        </pc:spChg>
        <pc:spChg chg="mod">
          <ac:chgData name="Chrissie Waldram" userId="4c815916-f762-4309-97c7-79f653f1c0e7" providerId="ADAL" clId="{A8F5AF19-A200-405B-A483-8BDC7292C4AF}" dt="2025-04-15T08:09:55.746" v="0" actId="790"/>
          <ac:spMkLst>
            <pc:docMk/>
            <pc:sldMk cId="3177695604" sldId="2734"/>
            <ac:spMk id="23" creationId="{2330DE1C-4721-8DB9-C016-D3AF66EE86EA}"/>
          </ac:spMkLst>
        </pc:spChg>
        <pc:spChg chg="mod">
          <ac:chgData name="Chrissie Waldram" userId="4c815916-f762-4309-97c7-79f653f1c0e7" providerId="ADAL" clId="{A8F5AF19-A200-405B-A483-8BDC7292C4AF}" dt="2025-04-15T08:09:55.746" v="0" actId="790"/>
          <ac:spMkLst>
            <pc:docMk/>
            <pc:sldMk cId="3177695604" sldId="2734"/>
            <ac:spMk id="24" creationId="{1EBF3F1A-0A4F-602F-9CEB-746614CEFBC6}"/>
          </ac:spMkLst>
        </pc:spChg>
        <pc:spChg chg="mod">
          <ac:chgData name="Chrissie Waldram" userId="4c815916-f762-4309-97c7-79f653f1c0e7" providerId="ADAL" clId="{A8F5AF19-A200-405B-A483-8BDC7292C4AF}" dt="2025-04-15T08:09:55.746" v="0" actId="790"/>
          <ac:spMkLst>
            <pc:docMk/>
            <pc:sldMk cId="3177695604" sldId="2734"/>
            <ac:spMk id="28" creationId="{F49190B9-6E16-98CC-2717-36244E6EEDAA}"/>
          </ac:spMkLst>
        </pc:spChg>
      </pc:sldChg>
      <pc:sldChg chg="modSp mod">
        <pc:chgData name="Chrissie Waldram" userId="4c815916-f762-4309-97c7-79f653f1c0e7" providerId="ADAL" clId="{A8F5AF19-A200-405B-A483-8BDC7292C4AF}" dt="2025-04-15T08:09:55.746" v="0" actId="790"/>
        <pc:sldMkLst>
          <pc:docMk/>
          <pc:sldMk cId="661422296" sldId="2735"/>
        </pc:sldMkLst>
        <pc:spChg chg="mod">
          <ac:chgData name="Chrissie Waldram" userId="4c815916-f762-4309-97c7-79f653f1c0e7" providerId="ADAL" clId="{A8F5AF19-A200-405B-A483-8BDC7292C4AF}" dt="2025-04-15T08:09:55.746" v="0" actId="790"/>
          <ac:spMkLst>
            <pc:docMk/>
            <pc:sldMk cId="661422296" sldId="2735"/>
            <ac:spMk id="7" creationId="{1EFC8480-8DB5-1CE6-2116-A4A77C6B1E5C}"/>
          </ac:spMkLst>
        </pc:spChg>
        <pc:spChg chg="mod">
          <ac:chgData name="Chrissie Waldram" userId="4c815916-f762-4309-97c7-79f653f1c0e7" providerId="ADAL" clId="{A8F5AF19-A200-405B-A483-8BDC7292C4AF}" dt="2025-04-15T08:09:55.746" v="0" actId="790"/>
          <ac:spMkLst>
            <pc:docMk/>
            <pc:sldMk cId="661422296" sldId="2735"/>
            <ac:spMk id="9" creationId="{A9585712-128E-5990-98E9-3025D1093D9C}"/>
          </ac:spMkLst>
        </pc:spChg>
        <pc:spChg chg="mod">
          <ac:chgData name="Chrissie Waldram" userId="4c815916-f762-4309-97c7-79f653f1c0e7" providerId="ADAL" clId="{A8F5AF19-A200-405B-A483-8BDC7292C4AF}" dt="2025-04-15T08:09:55.746" v="0" actId="790"/>
          <ac:spMkLst>
            <pc:docMk/>
            <pc:sldMk cId="661422296" sldId="2735"/>
            <ac:spMk id="10" creationId="{11B70397-C46A-707F-3C77-8307F8696A81}"/>
          </ac:spMkLst>
        </pc:spChg>
        <pc:spChg chg="mod">
          <ac:chgData name="Chrissie Waldram" userId="4c815916-f762-4309-97c7-79f653f1c0e7" providerId="ADAL" clId="{A8F5AF19-A200-405B-A483-8BDC7292C4AF}" dt="2025-04-15T08:09:55.746" v="0" actId="790"/>
          <ac:spMkLst>
            <pc:docMk/>
            <pc:sldMk cId="661422296" sldId="2735"/>
            <ac:spMk id="12" creationId="{60E97B46-4EC5-C2C7-22CA-D1FD714BEDCC}"/>
          </ac:spMkLst>
        </pc:spChg>
        <pc:spChg chg="mod">
          <ac:chgData name="Chrissie Waldram" userId="4c815916-f762-4309-97c7-79f653f1c0e7" providerId="ADAL" clId="{A8F5AF19-A200-405B-A483-8BDC7292C4AF}" dt="2025-04-15T08:09:55.746" v="0" actId="790"/>
          <ac:spMkLst>
            <pc:docMk/>
            <pc:sldMk cId="661422296" sldId="2735"/>
            <ac:spMk id="13" creationId="{E409634A-F921-A577-CB6D-AD9772F402A9}"/>
          </ac:spMkLst>
        </pc:spChg>
        <pc:spChg chg="mod">
          <ac:chgData name="Chrissie Waldram" userId="4c815916-f762-4309-97c7-79f653f1c0e7" providerId="ADAL" clId="{A8F5AF19-A200-405B-A483-8BDC7292C4AF}" dt="2025-04-15T08:09:55.746" v="0" actId="790"/>
          <ac:spMkLst>
            <pc:docMk/>
            <pc:sldMk cId="661422296" sldId="2735"/>
            <ac:spMk id="20" creationId="{DEC9672A-DBE3-0D8B-974F-A00621B73C0F}"/>
          </ac:spMkLst>
        </pc:spChg>
        <pc:spChg chg="mod">
          <ac:chgData name="Chrissie Waldram" userId="4c815916-f762-4309-97c7-79f653f1c0e7" providerId="ADAL" clId="{A8F5AF19-A200-405B-A483-8BDC7292C4AF}" dt="2025-04-15T08:09:55.746" v="0" actId="790"/>
          <ac:spMkLst>
            <pc:docMk/>
            <pc:sldMk cId="661422296" sldId="2735"/>
            <ac:spMk id="21" creationId="{95D8D643-79D3-ADF0-427B-C794E84DC55A}"/>
          </ac:spMkLst>
        </pc:spChg>
        <pc:spChg chg="mod">
          <ac:chgData name="Chrissie Waldram" userId="4c815916-f762-4309-97c7-79f653f1c0e7" providerId="ADAL" clId="{A8F5AF19-A200-405B-A483-8BDC7292C4AF}" dt="2025-04-15T08:09:55.746" v="0" actId="790"/>
          <ac:spMkLst>
            <pc:docMk/>
            <pc:sldMk cId="661422296" sldId="2735"/>
            <ac:spMk id="23" creationId="{1A726E9C-C8C3-654B-43AB-5A0C8636F159}"/>
          </ac:spMkLst>
        </pc:spChg>
        <pc:spChg chg="mod">
          <ac:chgData name="Chrissie Waldram" userId="4c815916-f762-4309-97c7-79f653f1c0e7" providerId="ADAL" clId="{A8F5AF19-A200-405B-A483-8BDC7292C4AF}" dt="2025-04-15T08:09:55.746" v="0" actId="790"/>
          <ac:spMkLst>
            <pc:docMk/>
            <pc:sldMk cId="661422296" sldId="2735"/>
            <ac:spMk id="24" creationId="{D525822A-7DC4-5A53-4230-D61D194AB506}"/>
          </ac:spMkLst>
        </pc:spChg>
        <pc:spChg chg="mod">
          <ac:chgData name="Chrissie Waldram" userId="4c815916-f762-4309-97c7-79f653f1c0e7" providerId="ADAL" clId="{A8F5AF19-A200-405B-A483-8BDC7292C4AF}" dt="2025-04-15T08:09:55.746" v="0" actId="790"/>
          <ac:spMkLst>
            <pc:docMk/>
            <pc:sldMk cId="661422296" sldId="2735"/>
            <ac:spMk id="28" creationId="{438090E2-7DD8-AE45-0EED-612EF78E384F}"/>
          </ac:spMkLst>
        </pc:spChg>
      </pc:sldChg>
      <pc:sldChg chg="modSp mod">
        <pc:chgData name="Chrissie Waldram" userId="4c815916-f762-4309-97c7-79f653f1c0e7" providerId="ADAL" clId="{A8F5AF19-A200-405B-A483-8BDC7292C4AF}" dt="2025-04-15T08:09:55.746" v="0" actId="790"/>
        <pc:sldMkLst>
          <pc:docMk/>
          <pc:sldMk cId="2096507397" sldId="2776"/>
        </pc:sldMkLst>
        <pc:spChg chg="mod">
          <ac:chgData name="Chrissie Waldram" userId="4c815916-f762-4309-97c7-79f653f1c0e7" providerId="ADAL" clId="{A8F5AF19-A200-405B-A483-8BDC7292C4AF}" dt="2025-04-15T08:09:55.746" v="0" actId="790"/>
          <ac:spMkLst>
            <pc:docMk/>
            <pc:sldMk cId="2096507397" sldId="2776"/>
            <ac:spMk id="7" creationId="{1CABA6F8-A826-180D-0B1F-585699CF4914}"/>
          </ac:spMkLst>
        </pc:spChg>
        <pc:spChg chg="mod">
          <ac:chgData name="Chrissie Waldram" userId="4c815916-f762-4309-97c7-79f653f1c0e7" providerId="ADAL" clId="{A8F5AF19-A200-405B-A483-8BDC7292C4AF}" dt="2025-04-15T08:09:55.746" v="0" actId="790"/>
          <ac:spMkLst>
            <pc:docMk/>
            <pc:sldMk cId="2096507397" sldId="2776"/>
            <ac:spMk id="8" creationId="{6643F644-F5DF-B84E-0C63-9A839346E911}"/>
          </ac:spMkLst>
        </pc:spChg>
        <pc:spChg chg="mod">
          <ac:chgData name="Chrissie Waldram" userId="4c815916-f762-4309-97c7-79f653f1c0e7" providerId="ADAL" clId="{A8F5AF19-A200-405B-A483-8BDC7292C4AF}" dt="2025-04-15T08:09:55.746" v="0" actId="790"/>
          <ac:spMkLst>
            <pc:docMk/>
            <pc:sldMk cId="2096507397" sldId="2776"/>
            <ac:spMk id="10" creationId="{1292924A-70F0-7A0C-B0B8-8E7ACB245ADE}"/>
          </ac:spMkLst>
        </pc:spChg>
        <pc:spChg chg="mod">
          <ac:chgData name="Chrissie Waldram" userId="4c815916-f762-4309-97c7-79f653f1c0e7" providerId="ADAL" clId="{A8F5AF19-A200-405B-A483-8BDC7292C4AF}" dt="2025-04-15T08:09:55.746" v="0" actId="790"/>
          <ac:spMkLst>
            <pc:docMk/>
            <pc:sldMk cId="2096507397" sldId="2776"/>
            <ac:spMk id="12" creationId="{19E13C80-15E2-0E69-6560-FBA3A4BC4F51}"/>
          </ac:spMkLst>
        </pc:spChg>
        <pc:spChg chg="mod">
          <ac:chgData name="Chrissie Waldram" userId="4c815916-f762-4309-97c7-79f653f1c0e7" providerId="ADAL" clId="{A8F5AF19-A200-405B-A483-8BDC7292C4AF}" dt="2025-04-15T08:09:55.746" v="0" actId="790"/>
          <ac:spMkLst>
            <pc:docMk/>
            <pc:sldMk cId="2096507397" sldId="2776"/>
            <ac:spMk id="13" creationId="{F9919BD6-9971-8720-6362-631B4DD4F4DB}"/>
          </ac:spMkLst>
        </pc:spChg>
        <pc:spChg chg="mod">
          <ac:chgData name="Chrissie Waldram" userId="4c815916-f762-4309-97c7-79f653f1c0e7" providerId="ADAL" clId="{A8F5AF19-A200-405B-A483-8BDC7292C4AF}" dt="2025-04-15T08:09:55.746" v="0" actId="790"/>
          <ac:spMkLst>
            <pc:docMk/>
            <pc:sldMk cId="2096507397" sldId="2776"/>
            <ac:spMk id="20" creationId="{9D97AF61-FD0B-8EBE-2BAC-AAF8435B2641}"/>
          </ac:spMkLst>
        </pc:spChg>
        <pc:spChg chg="mod">
          <ac:chgData name="Chrissie Waldram" userId="4c815916-f762-4309-97c7-79f653f1c0e7" providerId="ADAL" clId="{A8F5AF19-A200-405B-A483-8BDC7292C4AF}" dt="2025-04-15T08:09:55.746" v="0" actId="790"/>
          <ac:spMkLst>
            <pc:docMk/>
            <pc:sldMk cId="2096507397" sldId="2776"/>
            <ac:spMk id="21" creationId="{982EF2CE-3714-EE7E-5DEA-342DEE24B723}"/>
          </ac:spMkLst>
        </pc:spChg>
        <pc:spChg chg="mod">
          <ac:chgData name="Chrissie Waldram" userId="4c815916-f762-4309-97c7-79f653f1c0e7" providerId="ADAL" clId="{A8F5AF19-A200-405B-A483-8BDC7292C4AF}" dt="2025-04-15T08:09:55.746" v="0" actId="790"/>
          <ac:spMkLst>
            <pc:docMk/>
            <pc:sldMk cId="2096507397" sldId="2776"/>
            <ac:spMk id="23" creationId="{323FF82B-4FBC-E910-E25E-B68B69F6060C}"/>
          </ac:spMkLst>
        </pc:spChg>
        <pc:spChg chg="mod">
          <ac:chgData name="Chrissie Waldram" userId="4c815916-f762-4309-97c7-79f653f1c0e7" providerId="ADAL" clId="{A8F5AF19-A200-405B-A483-8BDC7292C4AF}" dt="2025-04-15T08:09:55.746" v="0" actId="790"/>
          <ac:spMkLst>
            <pc:docMk/>
            <pc:sldMk cId="2096507397" sldId="2776"/>
            <ac:spMk id="24" creationId="{96AE8D22-2998-36B5-E449-D04C5C3FD2E5}"/>
          </ac:spMkLst>
        </pc:spChg>
        <pc:spChg chg="mod">
          <ac:chgData name="Chrissie Waldram" userId="4c815916-f762-4309-97c7-79f653f1c0e7" providerId="ADAL" clId="{A8F5AF19-A200-405B-A483-8BDC7292C4AF}" dt="2025-04-15T08:09:55.746" v="0" actId="790"/>
          <ac:spMkLst>
            <pc:docMk/>
            <pc:sldMk cId="2096507397" sldId="2776"/>
            <ac:spMk id="28" creationId="{6B8FF63F-0458-4142-FC81-727510222CC8}"/>
          </ac:spMkLst>
        </pc:spChg>
      </pc:sldChg>
      <pc:sldChg chg="modSp mod">
        <pc:chgData name="Chrissie Waldram" userId="4c815916-f762-4309-97c7-79f653f1c0e7" providerId="ADAL" clId="{A8F5AF19-A200-405B-A483-8BDC7292C4AF}" dt="2025-04-15T08:09:55.746" v="0" actId="790"/>
        <pc:sldMkLst>
          <pc:docMk/>
          <pc:sldMk cId="2429570474" sldId="2777"/>
        </pc:sldMkLst>
        <pc:spChg chg="mod">
          <ac:chgData name="Chrissie Waldram" userId="4c815916-f762-4309-97c7-79f653f1c0e7" providerId="ADAL" clId="{A8F5AF19-A200-405B-A483-8BDC7292C4AF}" dt="2025-04-15T08:09:55.746" v="0" actId="790"/>
          <ac:spMkLst>
            <pc:docMk/>
            <pc:sldMk cId="2429570474" sldId="2777"/>
            <ac:spMk id="7" creationId="{5BB55B4D-DE61-691F-F339-AD905DDE4EB4}"/>
          </ac:spMkLst>
        </pc:spChg>
        <pc:spChg chg="mod">
          <ac:chgData name="Chrissie Waldram" userId="4c815916-f762-4309-97c7-79f653f1c0e7" providerId="ADAL" clId="{A8F5AF19-A200-405B-A483-8BDC7292C4AF}" dt="2025-04-15T08:09:55.746" v="0" actId="790"/>
          <ac:spMkLst>
            <pc:docMk/>
            <pc:sldMk cId="2429570474" sldId="2777"/>
            <ac:spMk id="8" creationId="{7A2A76BF-D3FA-CE98-189D-C787DD0420CA}"/>
          </ac:spMkLst>
        </pc:spChg>
        <pc:spChg chg="mod">
          <ac:chgData name="Chrissie Waldram" userId="4c815916-f762-4309-97c7-79f653f1c0e7" providerId="ADAL" clId="{A8F5AF19-A200-405B-A483-8BDC7292C4AF}" dt="2025-04-15T08:09:55.746" v="0" actId="790"/>
          <ac:spMkLst>
            <pc:docMk/>
            <pc:sldMk cId="2429570474" sldId="2777"/>
            <ac:spMk id="10" creationId="{C80AE3D6-D73B-99C4-7F54-208DA06115C0}"/>
          </ac:spMkLst>
        </pc:spChg>
        <pc:spChg chg="mod">
          <ac:chgData name="Chrissie Waldram" userId="4c815916-f762-4309-97c7-79f653f1c0e7" providerId="ADAL" clId="{A8F5AF19-A200-405B-A483-8BDC7292C4AF}" dt="2025-04-15T08:09:55.746" v="0" actId="790"/>
          <ac:spMkLst>
            <pc:docMk/>
            <pc:sldMk cId="2429570474" sldId="2777"/>
            <ac:spMk id="12" creationId="{09203198-BAAF-2EEF-3B36-61B55AF9E543}"/>
          </ac:spMkLst>
        </pc:spChg>
        <pc:spChg chg="mod">
          <ac:chgData name="Chrissie Waldram" userId="4c815916-f762-4309-97c7-79f653f1c0e7" providerId="ADAL" clId="{A8F5AF19-A200-405B-A483-8BDC7292C4AF}" dt="2025-04-15T08:09:55.746" v="0" actId="790"/>
          <ac:spMkLst>
            <pc:docMk/>
            <pc:sldMk cId="2429570474" sldId="2777"/>
            <ac:spMk id="13" creationId="{783A22B2-4E8E-85BB-76EA-21F6ED0EDA41}"/>
          </ac:spMkLst>
        </pc:spChg>
        <pc:spChg chg="mod">
          <ac:chgData name="Chrissie Waldram" userId="4c815916-f762-4309-97c7-79f653f1c0e7" providerId="ADAL" clId="{A8F5AF19-A200-405B-A483-8BDC7292C4AF}" dt="2025-04-15T08:09:55.746" v="0" actId="790"/>
          <ac:spMkLst>
            <pc:docMk/>
            <pc:sldMk cId="2429570474" sldId="2777"/>
            <ac:spMk id="20" creationId="{5F394142-B16C-E5B4-37C6-BC36A3DA5F93}"/>
          </ac:spMkLst>
        </pc:spChg>
        <pc:spChg chg="mod">
          <ac:chgData name="Chrissie Waldram" userId="4c815916-f762-4309-97c7-79f653f1c0e7" providerId="ADAL" clId="{A8F5AF19-A200-405B-A483-8BDC7292C4AF}" dt="2025-04-15T08:09:55.746" v="0" actId="790"/>
          <ac:spMkLst>
            <pc:docMk/>
            <pc:sldMk cId="2429570474" sldId="2777"/>
            <ac:spMk id="21" creationId="{81DCEAEA-39B6-062C-3A78-297087F85EC4}"/>
          </ac:spMkLst>
        </pc:spChg>
        <pc:spChg chg="mod">
          <ac:chgData name="Chrissie Waldram" userId="4c815916-f762-4309-97c7-79f653f1c0e7" providerId="ADAL" clId="{A8F5AF19-A200-405B-A483-8BDC7292C4AF}" dt="2025-04-15T08:09:55.746" v="0" actId="790"/>
          <ac:spMkLst>
            <pc:docMk/>
            <pc:sldMk cId="2429570474" sldId="2777"/>
            <ac:spMk id="23" creationId="{2BF9ADA9-D232-60D1-163B-308C47A70005}"/>
          </ac:spMkLst>
        </pc:spChg>
        <pc:spChg chg="mod">
          <ac:chgData name="Chrissie Waldram" userId="4c815916-f762-4309-97c7-79f653f1c0e7" providerId="ADAL" clId="{A8F5AF19-A200-405B-A483-8BDC7292C4AF}" dt="2025-04-15T08:09:55.746" v="0" actId="790"/>
          <ac:spMkLst>
            <pc:docMk/>
            <pc:sldMk cId="2429570474" sldId="2777"/>
            <ac:spMk id="24" creationId="{1EFE29A2-C2A1-35C8-A47A-81E93837F918}"/>
          </ac:spMkLst>
        </pc:spChg>
        <pc:spChg chg="mod">
          <ac:chgData name="Chrissie Waldram" userId="4c815916-f762-4309-97c7-79f653f1c0e7" providerId="ADAL" clId="{A8F5AF19-A200-405B-A483-8BDC7292C4AF}" dt="2025-04-15T08:09:55.746" v="0" actId="790"/>
          <ac:spMkLst>
            <pc:docMk/>
            <pc:sldMk cId="2429570474" sldId="2777"/>
            <ac:spMk id="28" creationId="{62DCB010-4B0A-76E6-946A-624475E13E99}"/>
          </ac:spMkLst>
        </pc:spChg>
      </pc:sldChg>
      <pc:sldChg chg="modSp mod">
        <pc:chgData name="Chrissie Waldram" userId="4c815916-f762-4309-97c7-79f653f1c0e7" providerId="ADAL" clId="{A8F5AF19-A200-405B-A483-8BDC7292C4AF}" dt="2025-04-15T08:09:55.746" v="0" actId="790"/>
        <pc:sldMkLst>
          <pc:docMk/>
          <pc:sldMk cId="1369777734" sldId="2781"/>
        </pc:sldMkLst>
        <pc:spChg chg="mod">
          <ac:chgData name="Chrissie Waldram" userId="4c815916-f762-4309-97c7-79f653f1c0e7" providerId="ADAL" clId="{A8F5AF19-A200-405B-A483-8BDC7292C4AF}" dt="2025-04-15T08:09:55.746" v="0" actId="790"/>
          <ac:spMkLst>
            <pc:docMk/>
            <pc:sldMk cId="1369777734" sldId="2781"/>
            <ac:spMk id="2" creationId="{665B449F-8789-3AEC-A37D-B0B0C34F1BE5}"/>
          </ac:spMkLst>
        </pc:spChg>
        <pc:spChg chg="mod">
          <ac:chgData name="Chrissie Waldram" userId="4c815916-f762-4309-97c7-79f653f1c0e7" providerId="ADAL" clId="{A8F5AF19-A200-405B-A483-8BDC7292C4AF}" dt="2025-04-15T08:09:55.746" v="0" actId="790"/>
          <ac:spMkLst>
            <pc:docMk/>
            <pc:sldMk cId="1369777734" sldId="2781"/>
            <ac:spMk id="3" creationId="{ED9D0C15-294F-219F-3C4F-B80B2E35C034}"/>
          </ac:spMkLst>
        </pc:spChg>
        <pc:spChg chg="mod">
          <ac:chgData name="Chrissie Waldram" userId="4c815916-f762-4309-97c7-79f653f1c0e7" providerId="ADAL" clId="{A8F5AF19-A200-405B-A483-8BDC7292C4AF}" dt="2025-04-15T08:09:55.746" v="0" actId="790"/>
          <ac:spMkLst>
            <pc:docMk/>
            <pc:sldMk cId="1369777734" sldId="2781"/>
            <ac:spMk id="5" creationId="{B8A3F6D9-F6CB-87CB-3F7D-ECC219ADBD83}"/>
          </ac:spMkLst>
        </pc:spChg>
        <pc:spChg chg="mod">
          <ac:chgData name="Chrissie Waldram" userId="4c815916-f762-4309-97c7-79f653f1c0e7" providerId="ADAL" clId="{A8F5AF19-A200-405B-A483-8BDC7292C4AF}" dt="2025-04-15T08:09:55.746" v="0" actId="790"/>
          <ac:spMkLst>
            <pc:docMk/>
            <pc:sldMk cId="1369777734" sldId="2781"/>
            <ac:spMk id="7" creationId="{615D65C6-4172-77AA-44D0-AED3CF713629}"/>
          </ac:spMkLst>
        </pc:spChg>
      </pc:sldChg>
      <pc:sldChg chg="modSp mod">
        <pc:chgData name="Chrissie Waldram" userId="4c815916-f762-4309-97c7-79f653f1c0e7" providerId="ADAL" clId="{A8F5AF19-A200-405B-A483-8BDC7292C4AF}" dt="2025-04-15T08:09:55.746" v="0" actId="790"/>
        <pc:sldMkLst>
          <pc:docMk/>
          <pc:sldMk cId="1564933062" sldId="2791"/>
        </pc:sldMkLst>
        <pc:spChg chg="mod">
          <ac:chgData name="Chrissie Waldram" userId="4c815916-f762-4309-97c7-79f653f1c0e7" providerId="ADAL" clId="{A8F5AF19-A200-405B-A483-8BDC7292C4AF}" dt="2025-04-15T08:09:55.746" v="0" actId="790"/>
          <ac:spMkLst>
            <pc:docMk/>
            <pc:sldMk cId="1564933062" sldId="2791"/>
            <ac:spMk id="5" creationId="{6E3956EB-05F5-A9C6-690D-C9A5DAB9A37F}"/>
          </ac:spMkLst>
        </pc:spChg>
        <pc:spChg chg="mod">
          <ac:chgData name="Chrissie Waldram" userId="4c815916-f762-4309-97c7-79f653f1c0e7" providerId="ADAL" clId="{A8F5AF19-A200-405B-A483-8BDC7292C4AF}" dt="2025-04-15T08:09:55.746" v="0" actId="790"/>
          <ac:spMkLst>
            <pc:docMk/>
            <pc:sldMk cId="1564933062" sldId="2791"/>
            <ac:spMk id="6" creationId="{D8B6BF39-1AF6-DF67-B0C5-2012D373A467}"/>
          </ac:spMkLst>
        </pc:spChg>
        <pc:spChg chg="mod">
          <ac:chgData name="Chrissie Waldram" userId="4c815916-f762-4309-97c7-79f653f1c0e7" providerId="ADAL" clId="{A8F5AF19-A200-405B-A483-8BDC7292C4AF}" dt="2025-04-15T08:09:55.746" v="0" actId="790"/>
          <ac:spMkLst>
            <pc:docMk/>
            <pc:sldMk cId="1564933062" sldId="2791"/>
            <ac:spMk id="9" creationId="{5D0FDBE9-57AF-40D8-E7E3-8BD819E07F72}"/>
          </ac:spMkLst>
        </pc:spChg>
        <pc:spChg chg="mod">
          <ac:chgData name="Chrissie Waldram" userId="4c815916-f762-4309-97c7-79f653f1c0e7" providerId="ADAL" clId="{A8F5AF19-A200-405B-A483-8BDC7292C4AF}" dt="2025-04-15T08:09:55.746" v="0" actId="790"/>
          <ac:spMkLst>
            <pc:docMk/>
            <pc:sldMk cId="1564933062" sldId="2791"/>
            <ac:spMk id="13" creationId="{2AE21161-A1D5-F9B2-8379-B65A99E173FC}"/>
          </ac:spMkLst>
        </pc:spChg>
        <pc:spChg chg="mod">
          <ac:chgData name="Chrissie Waldram" userId="4c815916-f762-4309-97c7-79f653f1c0e7" providerId="ADAL" clId="{A8F5AF19-A200-405B-A483-8BDC7292C4AF}" dt="2025-04-15T08:09:55.746" v="0" actId="790"/>
          <ac:spMkLst>
            <pc:docMk/>
            <pc:sldMk cId="1564933062" sldId="2791"/>
            <ac:spMk id="14" creationId="{2967983B-5AB3-15AB-CC39-399930EED3AD}"/>
          </ac:spMkLst>
        </pc:spChg>
        <pc:spChg chg="mod">
          <ac:chgData name="Chrissie Waldram" userId="4c815916-f762-4309-97c7-79f653f1c0e7" providerId="ADAL" clId="{A8F5AF19-A200-405B-A483-8BDC7292C4AF}" dt="2025-04-15T08:09:55.746" v="0" actId="790"/>
          <ac:spMkLst>
            <pc:docMk/>
            <pc:sldMk cId="1564933062" sldId="2791"/>
            <ac:spMk id="15" creationId="{7D8C257B-109B-72B2-5E79-C29626ABF2E1}"/>
          </ac:spMkLst>
        </pc:spChg>
        <pc:spChg chg="mod">
          <ac:chgData name="Chrissie Waldram" userId="4c815916-f762-4309-97c7-79f653f1c0e7" providerId="ADAL" clId="{A8F5AF19-A200-405B-A483-8BDC7292C4AF}" dt="2025-04-15T08:09:55.746" v="0" actId="790"/>
          <ac:spMkLst>
            <pc:docMk/>
            <pc:sldMk cId="1564933062" sldId="2791"/>
            <ac:spMk id="21" creationId="{CAC7DEDC-0E40-A860-3BBD-D1A9248A2109}"/>
          </ac:spMkLst>
        </pc:spChg>
        <pc:spChg chg="mod">
          <ac:chgData name="Chrissie Waldram" userId="4c815916-f762-4309-97c7-79f653f1c0e7" providerId="ADAL" clId="{A8F5AF19-A200-405B-A483-8BDC7292C4AF}" dt="2025-04-15T08:09:55.746" v="0" actId="790"/>
          <ac:spMkLst>
            <pc:docMk/>
            <pc:sldMk cId="1564933062" sldId="2791"/>
            <ac:spMk id="25" creationId="{5CC860B2-2C1F-9CB2-CA7D-C1990DEB8225}"/>
          </ac:spMkLst>
        </pc:spChg>
        <pc:spChg chg="mod">
          <ac:chgData name="Chrissie Waldram" userId="4c815916-f762-4309-97c7-79f653f1c0e7" providerId="ADAL" clId="{A8F5AF19-A200-405B-A483-8BDC7292C4AF}" dt="2025-04-15T08:09:55.746" v="0" actId="790"/>
          <ac:spMkLst>
            <pc:docMk/>
            <pc:sldMk cId="1564933062" sldId="2791"/>
            <ac:spMk id="27" creationId="{3B976278-971D-4D3E-95F9-658FBB09580F}"/>
          </ac:spMkLst>
        </pc:spChg>
        <pc:spChg chg="mod">
          <ac:chgData name="Chrissie Waldram" userId="4c815916-f762-4309-97c7-79f653f1c0e7" providerId="ADAL" clId="{A8F5AF19-A200-405B-A483-8BDC7292C4AF}" dt="2025-04-15T08:09:55.746" v="0" actId="790"/>
          <ac:spMkLst>
            <pc:docMk/>
            <pc:sldMk cId="1564933062" sldId="2791"/>
            <ac:spMk id="30" creationId="{7F851DF5-5583-7A69-2515-249E6DB850D9}"/>
          </ac:spMkLst>
        </pc:spChg>
      </pc:sldChg>
      <pc:sldChg chg="modSp mod">
        <pc:chgData name="Chrissie Waldram" userId="4c815916-f762-4309-97c7-79f653f1c0e7" providerId="ADAL" clId="{A8F5AF19-A200-405B-A483-8BDC7292C4AF}" dt="2025-04-15T08:09:55.746" v="0" actId="790"/>
        <pc:sldMkLst>
          <pc:docMk/>
          <pc:sldMk cId="1557977428" sldId="2795"/>
        </pc:sldMkLst>
        <pc:spChg chg="mod">
          <ac:chgData name="Chrissie Waldram" userId="4c815916-f762-4309-97c7-79f653f1c0e7" providerId="ADAL" clId="{A8F5AF19-A200-405B-A483-8BDC7292C4AF}" dt="2025-04-15T08:09:55.746" v="0" actId="790"/>
          <ac:spMkLst>
            <pc:docMk/>
            <pc:sldMk cId="1557977428" sldId="2795"/>
            <ac:spMk id="5" creationId="{2321FAAE-24EE-2111-897C-8200015FC534}"/>
          </ac:spMkLst>
        </pc:spChg>
        <pc:spChg chg="mod">
          <ac:chgData name="Chrissie Waldram" userId="4c815916-f762-4309-97c7-79f653f1c0e7" providerId="ADAL" clId="{A8F5AF19-A200-405B-A483-8BDC7292C4AF}" dt="2025-04-15T08:09:55.746" v="0" actId="790"/>
          <ac:spMkLst>
            <pc:docMk/>
            <pc:sldMk cId="1557977428" sldId="2795"/>
            <ac:spMk id="6" creationId="{89C75525-EF13-ACF2-7974-F3FBFAAC5FE3}"/>
          </ac:spMkLst>
        </pc:spChg>
        <pc:spChg chg="mod">
          <ac:chgData name="Chrissie Waldram" userId="4c815916-f762-4309-97c7-79f653f1c0e7" providerId="ADAL" clId="{A8F5AF19-A200-405B-A483-8BDC7292C4AF}" dt="2025-04-15T08:09:55.746" v="0" actId="790"/>
          <ac:spMkLst>
            <pc:docMk/>
            <pc:sldMk cId="1557977428" sldId="2795"/>
            <ac:spMk id="9" creationId="{18B3ACF8-C54D-9C5C-4584-D4B6588AC453}"/>
          </ac:spMkLst>
        </pc:spChg>
        <pc:spChg chg="mod">
          <ac:chgData name="Chrissie Waldram" userId="4c815916-f762-4309-97c7-79f653f1c0e7" providerId="ADAL" clId="{A8F5AF19-A200-405B-A483-8BDC7292C4AF}" dt="2025-04-15T08:09:55.746" v="0" actId="790"/>
          <ac:spMkLst>
            <pc:docMk/>
            <pc:sldMk cId="1557977428" sldId="2795"/>
            <ac:spMk id="14" creationId="{3DE0ECD9-AE1C-EE8D-F20F-FBD53D09788E}"/>
          </ac:spMkLst>
        </pc:spChg>
        <pc:spChg chg="mod">
          <ac:chgData name="Chrissie Waldram" userId="4c815916-f762-4309-97c7-79f653f1c0e7" providerId="ADAL" clId="{A8F5AF19-A200-405B-A483-8BDC7292C4AF}" dt="2025-04-15T08:09:55.746" v="0" actId="790"/>
          <ac:spMkLst>
            <pc:docMk/>
            <pc:sldMk cId="1557977428" sldId="2795"/>
            <ac:spMk id="20" creationId="{5D0CE719-B512-1777-3166-A24BEE2C4EFB}"/>
          </ac:spMkLst>
        </pc:spChg>
        <pc:spChg chg="mod">
          <ac:chgData name="Chrissie Waldram" userId="4c815916-f762-4309-97c7-79f653f1c0e7" providerId="ADAL" clId="{A8F5AF19-A200-405B-A483-8BDC7292C4AF}" dt="2025-04-15T08:09:55.746" v="0" actId="790"/>
          <ac:spMkLst>
            <pc:docMk/>
            <pc:sldMk cId="1557977428" sldId="2795"/>
            <ac:spMk id="21" creationId="{FA92A57E-AC4A-E587-4062-962F7E8DF6D9}"/>
          </ac:spMkLst>
        </pc:spChg>
        <pc:spChg chg="mod">
          <ac:chgData name="Chrissie Waldram" userId="4c815916-f762-4309-97c7-79f653f1c0e7" providerId="ADAL" clId="{A8F5AF19-A200-405B-A483-8BDC7292C4AF}" dt="2025-04-15T08:09:55.746" v="0" actId="790"/>
          <ac:spMkLst>
            <pc:docMk/>
            <pc:sldMk cId="1557977428" sldId="2795"/>
            <ac:spMk id="24" creationId="{AC14B3BF-77FE-99F0-BAC1-A7E3D7DC34F4}"/>
          </ac:spMkLst>
        </pc:spChg>
        <pc:spChg chg="mod">
          <ac:chgData name="Chrissie Waldram" userId="4c815916-f762-4309-97c7-79f653f1c0e7" providerId="ADAL" clId="{A8F5AF19-A200-405B-A483-8BDC7292C4AF}" dt="2025-04-15T08:09:55.746" v="0" actId="790"/>
          <ac:spMkLst>
            <pc:docMk/>
            <pc:sldMk cId="1557977428" sldId="2795"/>
            <ac:spMk id="25" creationId="{B86E0628-9B59-4B0A-0600-2D5ECC09CF75}"/>
          </ac:spMkLst>
        </pc:spChg>
        <pc:spChg chg="mod">
          <ac:chgData name="Chrissie Waldram" userId="4c815916-f762-4309-97c7-79f653f1c0e7" providerId="ADAL" clId="{A8F5AF19-A200-405B-A483-8BDC7292C4AF}" dt="2025-04-15T08:09:55.746" v="0" actId="790"/>
          <ac:spMkLst>
            <pc:docMk/>
            <pc:sldMk cId="1557977428" sldId="2795"/>
            <ac:spMk id="27" creationId="{2CE6EDE0-3C0A-C476-8608-0F98D2409B4E}"/>
          </ac:spMkLst>
        </pc:spChg>
        <pc:spChg chg="mod">
          <ac:chgData name="Chrissie Waldram" userId="4c815916-f762-4309-97c7-79f653f1c0e7" providerId="ADAL" clId="{A8F5AF19-A200-405B-A483-8BDC7292C4AF}" dt="2025-04-15T08:09:55.746" v="0" actId="790"/>
          <ac:spMkLst>
            <pc:docMk/>
            <pc:sldMk cId="1557977428" sldId="2795"/>
            <ac:spMk id="28" creationId="{F231A7B5-C5F4-03DE-A037-AED7647485E6}"/>
          </ac:spMkLst>
        </pc:spChg>
      </pc:sldChg>
      <pc:sldChg chg="modSp mod">
        <pc:chgData name="Chrissie Waldram" userId="4c815916-f762-4309-97c7-79f653f1c0e7" providerId="ADAL" clId="{A8F5AF19-A200-405B-A483-8BDC7292C4AF}" dt="2025-04-15T08:09:55.746" v="0" actId="790"/>
        <pc:sldMkLst>
          <pc:docMk/>
          <pc:sldMk cId="1786294965" sldId="2800"/>
        </pc:sldMkLst>
        <pc:spChg chg="mod">
          <ac:chgData name="Chrissie Waldram" userId="4c815916-f762-4309-97c7-79f653f1c0e7" providerId="ADAL" clId="{A8F5AF19-A200-405B-A483-8BDC7292C4AF}" dt="2025-04-15T08:09:55.746" v="0" actId="790"/>
          <ac:spMkLst>
            <pc:docMk/>
            <pc:sldMk cId="1786294965" sldId="2800"/>
            <ac:spMk id="2" creationId="{3D306BC8-7CA5-9369-C17E-512C6EF259CE}"/>
          </ac:spMkLst>
        </pc:spChg>
        <pc:spChg chg="mod">
          <ac:chgData name="Chrissie Waldram" userId="4c815916-f762-4309-97c7-79f653f1c0e7" providerId="ADAL" clId="{A8F5AF19-A200-405B-A483-8BDC7292C4AF}" dt="2025-04-15T08:09:55.746" v="0" actId="790"/>
          <ac:spMkLst>
            <pc:docMk/>
            <pc:sldMk cId="1786294965" sldId="2800"/>
            <ac:spMk id="5" creationId="{0F074FFC-0989-DDEC-880A-522618CFE8F6}"/>
          </ac:spMkLst>
        </pc:spChg>
        <pc:spChg chg="mod">
          <ac:chgData name="Chrissie Waldram" userId="4c815916-f762-4309-97c7-79f653f1c0e7" providerId="ADAL" clId="{A8F5AF19-A200-405B-A483-8BDC7292C4AF}" dt="2025-04-15T08:09:55.746" v="0" actId="790"/>
          <ac:spMkLst>
            <pc:docMk/>
            <pc:sldMk cId="1786294965" sldId="2800"/>
            <ac:spMk id="9" creationId="{7CF2F071-17FF-1A90-64C9-D145053D5F75}"/>
          </ac:spMkLst>
        </pc:spChg>
        <pc:spChg chg="mod">
          <ac:chgData name="Chrissie Waldram" userId="4c815916-f762-4309-97c7-79f653f1c0e7" providerId="ADAL" clId="{A8F5AF19-A200-405B-A483-8BDC7292C4AF}" dt="2025-04-15T08:09:55.746" v="0" actId="790"/>
          <ac:spMkLst>
            <pc:docMk/>
            <pc:sldMk cId="1786294965" sldId="2800"/>
            <ac:spMk id="14" creationId="{1494E7E6-9660-74CF-6BA5-39C04D2E9AD8}"/>
          </ac:spMkLst>
        </pc:spChg>
        <pc:spChg chg="mod">
          <ac:chgData name="Chrissie Waldram" userId="4c815916-f762-4309-97c7-79f653f1c0e7" providerId="ADAL" clId="{A8F5AF19-A200-405B-A483-8BDC7292C4AF}" dt="2025-04-15T08:09:55.746" v="0" actId="790"/>
          <ac:spMkLst>
            <pc:docMk/>
            <pc:sldMk cId="1786294965" sldId="2800"/>
            <ac:spMk id="15" creationId="{BD8FC973-89A3-72A0-790A-B20AF2D30880}"/>
          </ac:spMkLst>
        </pc:spChg>
        <pc:spChg chg="mod">
          <ac:chgData name="Chrissie Waldram" userId="4c815916-f762-4309-97c7-79f653f1c0e7" providerId="ADAL" clId="{A8F5AF19-A200-405B-A483-8BDC7292C4AF}" dt="2025-04-15T08:09:55.746" v="0" actId="790"/>
          <ac:spMkLst>
            <pc:docMk/>
            <pc:sldMk cId="1786294965" sldId="2800"/>
            <ac:spMk id="21" creationId="{E7F70BB9-BEC9-02E1-13D1-A02ED4976B62}"/>
          </ac:spMkLst>
        </pc:spChg>
        <pc:spChg chg="mod">
          <ac:chgData name="Chrissie Waldram" userId="4c815916-f762-4309-97c7-79f653f1c0e7" providerId="ADAL" clId="{A8F5AF19-A200-405B-A483-8BDC7292C4AF}" dt="2025-04-15T08:09:55.746" v="0" actId="790"/>
          <ac:spMkLst>
            <pc:docMk/>
            <pc:sldMk cId="1786294965" sldId="2800"/>
            <ac:spMk id="24" creationId="{54E8DFA6-42F7-99F7-EA8E-F2F55498C13D}"/>
          </ac:spMkLst>
        </pc:spChg>
        <pc:spChg chg="mod">
          <ac:chgData name="Chrissie Waldram" userId="4c815916-f762-4309-97c7-79f653f1c0e7" providerId="ADAL" clId="{A8F5AF19-A200-405B-A483-8BDC7292C4AF}" dt="2025-04-15T08:09:55.746" v="0" actId="790"/>
          <ac:spMkLst>
            <pc:docMk/>
            <pc:sldMk cId="1786294965" sldId="2800"/>
            <ac:spMk id="25" creationId="{F69130DD-29BB-5FE9-0EF4-A0D0174F470F}"/>
          </ac:spMkLst>
        </pc:spChg>
        <pc:spChg chg="mod">
          <ac:chgData name="Chrissie Waldram" userId="4c815916-f762-4309-97c7-79f653f1c0e7" providerId="ADAL" clId="{A8F5AF19-A200-405B-A483-8BDC7292C4AF}" dt="2025-04-15T08:09:55.746" v="0" actId="790"/>
          <ac:spMkLst>
            <pc:docMk/>
            <pc:sldMk cId="1786294965" sldId="2800"/>
            <ac:spMk id="27" creationId="{3746E9C6-CE05-893F-1CAC-6223749B49BC}"/>
          </ac:spMkLst>
        </pc:spChg>
        <pc:spChg chg="mod">
          <ac:chgData name="Chrissie Waldram" userId="4c815916-f762-4309-97c7-79f653f1c0e7" providerId="ADAL" clId="{A8F5AF19-A200-405B-A483-8BDC7292C4AF}" dt="2025-04-15T08:09:55.746" v="0" actId="790"/>
          <ac:spMkLst>
            <pc:docMk/>
            <pc:sldMk cId="1786294965" sldId="2800"/>
            <ac:spMk id="30" creationId="{F1A309CE-058A-2B24-66F0-E36D5E754F98}"/>
          </ac:spMkLst>
        </pc:spChg>
      </pc:sldChg>
      <pc:sldChg chg="modSp mod">
        <pc:chgData name="Chrissie Waldram" userId="4c815916-f762-4309-97c7-79f653f1c0e7" providerId="ADAL" clId="{A8F5AF19-A200-405B-A483-8BDC7292C4AF}" dt="2025-04-15T08:09:55.746" v="0" actId="790"/>
        <pc:sldMkLst>
          <pc:docMk/>
          <pc:sldMk cId="2609754592" sldId="2801"/>
        </pc:sldMkLst>
        <pc:spChg chg="mod">
          <ac:chgData name="Chrissie Waldram" userId="4c815916-f762-4309-97c7-79f653f1c0e7" providerId="ADAL" clId="{A8F5AF19-A200-405B-A483-8BDC7292C4AF}" dt="2025-04-15T08:09:55.746" v="0" actId="790"/>
          <ac:spMkLst>
            <pc:docMk/>
            <pc:sldMk cId="2609754592" sldId="2801"/>
            <ac:spMk id="2" creationId="{B1637266-EDFD-E379-62CE-B8A15B6C15A0}"/>
          </ac:spMkLst>
        </pc:spChg>
        <pc:spChg chg="mod">
          <ac:chgData name="Chrissie Waldram" userId="4c815916-f762-4309-97c7-79f653f1c0e7" providerId="ADAL" clId="{A8F5AF19-A200-405B-A483-8BDC7292C4AF}" dt="2025-04-15T08:09:55.746" v="0" actId="790"/>
          <ac:spMkLst>
            <pc:docMk/>
            <pc:sldMk cId="2609754592" sldId="2801"/>
            <ac:spMk id="6" creationId="{E4485534-5A7E-6E9F-B540-75A7A76023F8}"/>
          </ac:spMkLst>
        </pc:spChg>
        <pc:spChg chg="mod">
          <ac:chgData name="Chrissie Waldram" userId="4c815916-f762-4309-97c7-79f653f1c0e7" providerId="ADAL" clId="{A8F5AF19-A200-405B-A483-8BDC7292C4AF}" dt="2025-04-15T08:09:55.746" v="0" actId="790"/>
          <ac:spMkLst>
            <pc:docMk/>
            <pc:sldMk cId="2609754592" sldId="2801"/>
            <ac:spMk id="9" creationId="{47E2F60C-F354-0B6E-C644-41610F18B8CC}"/>
          </ac:spMkLst>
        </pc:spChg>
        <pc:spChg chg="mod">
          <ac:chgData name="Chrissie Waldram" userId="4c815916-f762-4309-97c7-79f653f1c0e7" providerId="ADAL" clId="{A8F5AF19-A200-405B-A483-8BDC7292C4AF}" dt="2025-04-15T08:09:55.746" v="0" actId="790"/>
          <ac:spMkLst>
            <pc:docMk/>
            <pc:sldMk cId="2609754592" sldId="2801"/>
            <ac:spMk id="14" creationId="{0F099312-4CD5-D286-707A-77B734550BEA}"/>
          </ac:spMkLst>
        </pc:spChg>
        <pc:spChg chg="mod">
          <ac:chgData name="Chrissie Waldram" userId="4c815916-f762-4309-97c7-79f653f1c0e7" providerId="ADAL" clId="{A8F5AF19-A200-405B-A483-8BDC7292C4AF}" dt="2025-04-15T08:09:55.746" v="0" actId="790"/>
          <ac:spMkLst>
            <pc:docMk/>
            <pc:sldMk cId="2609754592" sldId="2801"/>
            <ac:spMk id="21" creationId="{2BE98598-C7E9-43E3-63C4-91F77ED6914F}"/>
          </ac:spMkLst>
        </pc:spChg>
        <pc:spChg chg="mod">
          <ac:chgData name="Chrissie Waldram" userId="4c815916-f762-4309-97c7-79f653f1c0e7" providerId="ADAL" clId="{A8F5AF19-A200-405B-A483-8BDC7292C4AF}" dt="2025-04-15T08:09:55.746" v="0" actId="790"/>
          <ac:spMkLst>
            <pc:docMk/>
            <pc:sldMk cId="2609754592" sldId="2801"/>
            <ac:spMk id="25" creationId="{E77815E1-BEE1-4B84-FC2F-3B02C471B584}"/>
          </ac:spMkLst>
        </pc:spChg>
        <pc:spChg chg="mod">
          <ac:chgData name="Chrissie Waldram" userId="4c815916-f762-4309-97c7-79f653f1c0e7" providerId="ADAL" clId="{A8F5AF19-A200-405B-A483-8BDC7292C4AF}" dt="2025-04-15T08:09:55.746" v="0" actId="790"/>
          <ac:spMkLst>
            <pc:docMk/>
            <pc:sldMk cId="2609754592" sldId="2801"/>
            <ac:spMk id="27" creationId="{1E023527-958A-4CFF-E58C-761BE1840163}"/>
          </ac:spMkLst>
        </pc:spChg>
        <pc:spChg chg="mod">
          <ac:chgData name="Chrissie Waldram" userId="4c815916-f762-4309-97c7-79f653f1c0e7" providerId="ADAL" clId="{A8F5AF19-A200-405B-A483-8BDC7292C4AF}" dt="2025-04-15T08:09:55.746" v="0" actId="790"/>
          <ac:spMkLst>
            <pc:docMk/>
            <pc:sldMk cId="2609754592" sldId="2801"/>
            <ac:spMk id="28" creationId="{ACCE0952-4E65-4211-BB39-8081361CEDE8}"/>
          </ac:spMkLst>
        </pc:spChg>
        <pc:spChg chg="mod">
          <ac:chgData name="Chrissie Waldram" userId="4c815916-f762-4309-97c7-79f653f1c0e7" providerId="ADAL" clId="{A8F5AF19-A200-405B-A483-8BDC7292C4AF}" dt="2025-04-15T08:09:55.746" v="0" actId="790"/>
          <ac:spMkLst>
            <pc:docMk/>
            <pc:sldMk cId="2609754592" sldId="2801"/>
            <ac:spMk id="30" creationId="{1C3F3B1D-B85C-6CB5-6856-7EF7B1D3C436}"/>
          </ac:spMkLst>
        </pc:spChg>
        <pc:spChg chg="mod">
          <ac:chgData name="Chrissie Waldram" userId="4c815916-f762-4309-97c7-79f653f1c0e7" providerId="ADAL" clId="{A8F5AF19-A200-405B-A483-8BDC7292C4AF}" dt="2025-04-15T08:09:55.746" v="0" actId="790"/>
          <ac:spMkLst>
            <pc:docMk/>
            <pc:sldMk cId="2609754592" sldId="2801"/>
            <ac:spMk id="31" creationId="{29FF1EF7-F753-783C-F4D0-A269E91A4C1F}"/>
          </ac:spMkLst>
        </pc:spChg>
      </pc:sldChg>
      <pc:sldChg chg="modSp mod">
        <pc:chgData name="Chrissie Waldram" userId="4c815916-f762-4309-97c7-79f653f1c0e7" providerId="ADAL" clId="{A8F5AF19-A200-405B-A483-8BDC7292C4AF}" dt="2025-04-15T08:09:55.746" v="0" actId="790"/>
        <pc:sldMkLst>
          <pc:docMk/>
          <pc:sldMk cId="2062605394" sldId="2805"/>
        </pc:sldMkLst>
        <pc:spChg chg="mod">
          <ac:chgData name="Chrissie Waldram" userId="4c815916-f762-4309-97c7-79f653f1c0e7" providerId="ADAL" clId="{A8F5AF19-A200-405B-A483-8BDC7292C4AF}" dt="2025-04-15T08:09:55.746" v="0" actId="790"/>
          <ac:spMkLst>
            <pc:docMk/>
            <pc:sldMk cId="2062605394" sldId="2805"/>
            <ac:spMk id="2" creationId="{EC83725D-DA4C-FC58-A295-B1A08D045783}"/>
          </ac:spMkLst>
        </pc:spChg>
        <pc:spChg chg="mod">
          <ac:chgData name="Chrissie Waldram" userId="4c815916-f762-4309-97c7-79f653f1c0e7" providerId="ADAL" clId="{A8F5AF19-A200-405B-A483-8BDC7292C4AF}" dt="2025-04-15T08:09:55.746" v="0" actId="790"/>
          <ac:spMkLst>
            <pc:docMk/>
            <pc:sldMk cId="2062605394" sldId="2805"/>
            <ac:spMk id="5" creationId="{FB0CAD13-5348-4BAA-EF62-22F1DE0FFBF2}"/>
          </ac:spMkLst>
        </pc:spChg>
        <pc:spChg chg="mod">
          <ac:chgData name="Chrissie Waldram" userId="4c815916-f762-4309-97c7-79f653f1c0e7" providerId="ADAL" clId="{A8F5AF19-A200-405B-A483-8BDC7292C4AF}" dt="2025-04-15T08:09:55.746" v="0" actId="790"/>
          <ac:spMkLst>
            <pc:docMk/>
            <pc:sldMk cId="2062605394" sldId="2805"/>
            <ac:spMk id="9" creationId="{A190E366-742C-6022-0EB1-5B0F82804F33}"/>
          </ac:spMkLst>
        </pc:spChg>
        <pc:spChg chg="mod">
          <ac:chgData name="Chrissie Waldram" userId="4c815916-f762-4309-97c7-79f653f1c0e7" providerId="ADAL" clId="{A8F5AF19-A200-405B-A483-8BDC7292C4AF}" dt="2025-04-15T08:09:55.746" v="0" actId="790"/>
          <ac:spMkLst>
            <pc:docMk/>
            <pc:sldMk cId="2062605394" sldId="2805"/>
            <ac:spMk id="13" creationId="{8161D1E5-6072-270B-899A-56C5FDC62CD2}"/>
          </ac:spMkLst>
        </pc:spChg>
        <pc:spChg chg="mod">
          <ac:chgData name="Chrissie Waldram" userId="4c815916-f762-4309-97c7-79f653f1c0e7" providerId="ADAL" clId="{A8F5AF19-A200-405B-A483-8BDC7292C4AF}" dt="2025-04-15T08:09:55.746" v="0" actId="790"/>
          <ac:spMkLst>
            <pc:docMk/>
            <pc:sldMk cId="2062605394" sldId="2805"/>
            <ac:spMk id="14" creationId="{D4C07EFC-EECE-247D-99B0-B9FEA29473B3}"/>
          </ac:spMkLst>
        </pc:spChg>
        <pc:spChg chg="mod">
          <ac:chgData name="Chrissie Waldram" userId="4c815916-f762-4309-97c7-79f653f1c0e7" providerId="ADAL" clId="{A8F5AF19-A200-405B-A483-8BDC7292C4AF}" dt="2025-04-15T08:09:55.746" v="0" actId="790"/>
          <ac:spMkLst>
            <pc:docMk/>
            <pc:sldMk cId="2062605394" sldId="2805"/>
            <ac:spMk id="15" creationId="{D2CE9B9A-ABD6-EE3A-9212-D346F6D13FE7}"/>
          </ac:spMkLst>
        </pc:spChg>
        <pc:spChg chg="mod">
          <ac:chgData name="Chrissie Waldram" userId="4c815916-f762-4309-97c7-79f653f1c0e7" providerId="ADAL" clId="{A8F5AF19-A200-405B-A483-8BDC7292C4AF}" dt="2025-04-15T08:09:55.746" v="0" actId="790"/>
          <ac:spMkLst>
            <pc:docMk/>
            <pc:sldMk cId="2062605394" sldId="2805"/>
            <ac:spMk id="20" creationId="{BCF9D519-4D87-719E-66E2-0859FE197F7A}"/>
          </ac:spMkLst>
        </pc:spChg>
        <pc:spChg chg="mod">
          <ac:chgData name="Chrissie Waldram" userId="4c815916-f762-4309-97c7-79f653f1c0e7" providerId="ADAL" clId="{A8F5AF19-A200-405B-A483-8BDC7292C4AF}" dt="2025-04-15T08:09:55.746" v="0" actId="790"/>
          <ac:spMkLst>
            <pc:docMk/>
            <pc:sldMk cId="2062605394" sldId="2805"/>
            <ac:spMk id="21" creationId="{C968086E-5229-7FAB-AF91-62F753082A2C}"/>
          </ac:spMkLst>
        </pc:spChg>
        <pc:spChg chg="mod">
          <ac:chgData name="Chrissie Waldram" userId="4c815916-f762-4309-97c7-79f653f1c0e7" providerId="ADAL" clId="{A8F5AF19-A200-405B-A483-8BDC7292C4AF}" dt="2025-04-15T08:09:55.746" v="0" actId="790"/>
          <ac:spMkLst>
            <pc:docMk/>
            <pc:sldMk cId="2062605394" sldId="2805"/>
            <ac:spMk id="25" creationId="{AB921956-FDED-541A-7F08-A5781CDFAE7C}"/>
          </ac:spMkLst>
        </pc:spChg>
        <pc:spChg chg="mod">
          <ac:chgData name="Chrissie Waldram" userId="4c815916-f762-4309-97c7-79f653f1c0e7" providerId="ADAL" clId="{A8F5AF19-A200-405B-A483-8BDC7292C4AF}" dt="2025-04-15T08:09:55.746" v="0" actId="790"/>
          <ac:spMkLst>
            <pc:docMk/>
            <pc:sldMk cId="2062605394" sldId="2805"/>
            <ac:spMk id="27" creationId="{93F1883C-E267-B5C6-5332-F213E1B40348}"/>
          </ac:spMkLst>
        </pc:spChg>
      </pc:sldChg>
      <pc:sldChg chg="modSp mod">
        <pc:chgData name="Chrissie Waldram" userId="4c815916-f762-4309-97c7-79f653f1c0e7" providerId="ADAL" clId="{A8F5AF19-A200-405B-A483-8BDC7292C4AF}" dt="2025-04-15T08:09:55.746" v="0" actId="790"/>
        <pc:sldMkLst>
          <pc:docMk/>
          <pc:sldMk cId="1628180149" sldId="2806"/>
        </pc:sldMkLst>
        <pc:spChg chg="mod">
          <ac:chgData name="Chrissie Waldram" userId="4c815916-f762-4309-97c7-79f653f1c0e7" providerId="ADAL" clId="{A8F5AF19-A200-405B-A483-8BDC7292C4AF}" dt="2025-04-15T08:09:55.746" v="0" actId="790"/>
          <ac:spMkLst>
            <pc:docMk/>
            <pc:sldMk cId="1628180149" sldId="2806"/>
            <ac:spMk id="2" creationId="{44DB94FA-1CAA-00A6-0C8B-8F62BC93C994}"/>
          </ac:spMkLst>
        </pc:spChg>
        <pc:spChg chg="mod">
          <ac:chgData name="Chrissie Waldram" userId="4c815916-f762-4309-97c7-79f653f1c0e7" providerId="ADAL" clId="{A8F5AF19-A200-405B-A483-8BDC7292C4AF}" dt="2025-04-15T08:09:55.746" v="0" actId="790"/>
          <ac:spMkLst>
            <pc:docMk/>
            <pc:sldMk cId="1628180149" sldId="2806"/>
            <ac:spMk id="5" creationId="{C1B1E3D9-4F23-41E4-25C0-EFDCD60559D2}"/>
          </ac:spMkLst>
        </pc:spChg>
        <pc:spChg chg="mod">
          <ac:chgData name="Chrissie Waldram" userId="4c815916-f762-4309-97c7-79f653f1c0e7" providerId="ADAL" clId="{A8F5AF19-A200-405B-A483-8BDC7292C4AF}" dt="2025-04-15T08:09:55.746" v="0" actId="790"/>
          <ac:spMkLst>
            <pc:docMk/>
            <pc:sldMk cId="1628180149" sldId="2806"/>
            <ac:spMk id="6" creationId="{169D1B02-0ECD-837F-3FC7-E615190A4CF4}"/>
          </ac:spMkLst>
        </pc:spChg>
        <pc:spChg chg="mod">
          <ac:chgData name="Chrissie Waldram" userId="4c815916-f762-4309-97c7-79f653f1c0e7" providerId="ADAL" clId="{A8F5AF19-A200-405B-A483-8BDC7292C4AF}" dt="2025-04-15T08:09:55.746" v="0" actId="790"/>
          <ac:spMkLst>
            <pc:docMk/>
            <pc:sldMk cId="1628180149" sldId="2806"/>
            <ac:spMk id="9" creationId="{D467492A-C2C5-C729-79BC-8C53CB7EDABD}"/>
          </ac:spMkLst>
        </pc:spChg>
        <pc:spChg chg="mod">
          <ac:chgData name="Chrissie Waldram" userId="4c815916-f762-4309-97c7-79f653f1c0e7" providerId="ADAL" clId="{A8F5AF19-A200-405B-A483-8BDC7292C4AF}" dt="2025-04-15T08:09:55.746" v="0" actId="790"/>
          <ac:spMkLst>
            <pc:docMk/>
            <pc:sldMk cId="1628180149" sldId="2806"/>
            <ac:spMk id="13" creationId="{56E98F5F-4AF2-8A15-19CD-28E672553162}"/>
          </ac:spMkLst>
        </pc:spChg>
        <pc:spChg chg="mod">
          <ac:chgData name="Chrissie Waldram" userId="4c815916-f762-4309-97c7-79f653f1c0e7" providerId="ADAL" clId="{A8F5AF19-A200-405B-A483-8BDC7292C4AF}" dt="2025-04-15T08:09:55.746" v="0" actId="790"/>
          <ac:spMkLst>
            <pc:docMk/>
            <pc:sldMk cId="1628180149" sldId="2806"/>
            <ac:spMk id="25" creationId="{DCEBEE56-1266-8CC2-7857-BDE9AE8CD5D3}"/>
          </ac:spMkLst>
        </pc:spChg>
        <pc:spChg chg="mod">
          <ac:chgData name="Chrissie Waldram" userId="4c815916-f762-4309-97c7-79f653f1c0e7" providerId="ADAL" clId="{A8F5AF19-A200-405B-A483-8BDC7292C4AF}" dt="2025-04-15T08:09:55.746" v="0" actId="790"/>
          <ac:spMkLst>
            <pc:docMk/>
            <pc:sldMk cId="1628180149" sldId="2806"/>
            <ac:spMk id="27" creationId="{C577873D-2344-12E1-E624-71B4BC023932}"/>
          </ac:spMkLst>
        </pc:spChg>
        <pc:spChg chg="mod">
          <ac:chgData name="Chrissie Waldram" userId="4c815916-f762-4309-97c7-79f653f1c0e7" providerId="ADAL" clId="{A8F5AF19-A200-405B-A483-8BDC7292C4AF}" dt="2025-04-15T08:09:55.746" v="0" actId="790"/>
          <ac:spMkLst>
            <pc:docMk/>
            <pc:sldMk cId="1628180149" sldId="2806"/>
            <ac:spMk id="28" creationId="{16F16283-325D-F998-75E9-83DDAECE0493}"/>
          </ac:spMkLst>
        </pc:spChg>
        <pc:spChg chg="mod">
          <ac:chgData name="Chrissie Waldram" userId="4c815916-f762-4309-97c7-79f653f1c0e7" providerId="ADAL" clId="{A8F5AF19-A200-405B-A483-8BDC7292C4AF}" dt="2025-04-15T08:09:55.746" v="0" actId="790"/>
          <ac:spMkLst>
            <pc:docMk/>
            <pc:sldMk cId="1628180149" sldId="2806"/>
            <ac:spMk id="30" creationId="{E4941781-87D7-DE6A-73A4-8A5CBEB295E4}"/>
          </ac:spMkLst>
        </pc:spChg>
        <pc:spChg chg="mod">
          <ac:chgData name="Chrissie Waldram" userId="4c815916-f762-4309-97c7-79f653f1c0e7" providerId="ADAL" clId="{A8F5AF19-A200-405B-A483-8BDC7292C4AF}" dt="2025-04-15T08:09:55.746" v="0" actId="790"/>
          <ac:spMkLst>
            <pc:docMk/>
            <pc:sldMk cId="1628180149" sldId="2806"/>
            <ac:spMk id="31" creationId="{E1C46BEB-7A4F-97CC-DB36-84923E7CEAAA}"/>
          </ac:spMkLst>
        </pc:spChg>
      </pc:sldChg>
      <pc:sldChg chg="modSp mod">
        <pc:chgData name="Chrissie Waldram" userId="4c815916-f762-4309-97c7-79f653f1c0e7" providerId="ADAL" clId="{A8F5AF19-A200-405B-A483-8BDC7292C4AF}" dt="2025-04-15T08:09:55.746" v="0" actId="790"/>
        <pc:sldMkLst>
          <pc:docMk/>
          <pc:sldMk cId="3158018094" sldId="2807"/>
        </pc:sldMkLst>
        <pc:spChg chg="mod">
          <ac:chgData name="Chrissie Waldram" userId="4c815916-f762-4309-97c7-79f653f1c0e7" providerId="ADAL" clId="{A8F5AF19-A200-405B-A483-8BDC7292C4AF}" dt="2025-04-15T08:09:55.746" v="0" actId="790"/>
          <ac:spMkLst>
            <pc:docMk/>
            <pc:sldMk cId="3158018094" sldId="2807"/>
            <ac:spMk id="2" creationId="{711EEEF0-19D6-35B0-9BCB-42EBBA51E8F6}"/>
          </ac:spMkLst>
        </pc:spChg>
        <pc:spChg chg="mod">
          <ac:chgData name="Chrissie Waldram" userId="4c815916-f762-4309-97c7-79f653f1c0e7" providerId="ADAL" clId="{A8F5AF19-A200-405B-A483-8BDC7292C4AF}" dt="2025-04-15T08:09:55.746" v="0" actId="790"/>
          <ac:spMkLst>
            <pc:docMk/>
            <pc:sldMk cId="3158018094" sldId="2807"/>
            <ac:spMk id="6" creationId="{84ECC5BA-F618-9DE3-D74A-7D2AFE186021}"/>
          </ac:spMkLst>
        </pc:spChg>
        <pc:spChg chg="mod">
          <ac:chgData name="Chrissie Waldram" userId="4c815916-f762-4309-97c7-79f653f1c0e7" providerId="ADAL" clId="{A8F5AF19-A200-405B-A483-8BDC7292C4AF}" dt="2025-04-15T08:09:55.746" v="0" actId="790"/>
          <ac:spMkLst>
            <pc:docMk/>
            <pc:sldMk cId="3158018094" sldId="2807"/>
            <ac:spMk id="9" creationId="{536AAE45-D54C-EFE6-B7C5-030342484F18}"/>
          </ac:spMkLst>
        </pc:spChg>
        <pc:spChg chg="mod">
          <ac:chgData name="Chrissie Waldram" userId="4c815916-f762-4309-97c7-79f653f1c0e7" providerId="ADAL" clId="{A8F5AF19-A200-405B-A483-8BDC7292C4AF}" dt="2025-04-15T08:09:55.746" v="0" actId="790"/>
          <ac:spMkLst>
            <pc:docMk/>
            <pc:sldMk cId="3158018094" sldId="2807"/>
            <ac:spMk id="13" creationId="{B1A815E7-1C91-BC81-6A9E-E9CEED071813}"/>
          </ac:spMkLst>
        </pc:spChg>
        <pc:spChg chg="mod">
          <ac:chgData name="Chrissie Waldram" userId="4c815916-f762-4309-97c7-79f653f1c0e7" providerId="ADAL" clId="{A8F5AF19-A200-405B-A483-8BDC7292C4AF}" dt="2025-04-15T08:09:55.746" v="0" actId="790"/>
          <ac:spMkLst>
            <pc:docMk/>
            <pc:sldMk cId="3158018094" sldId="2807"/>
            <ac:spMk id="14" creationId="{4B1DD70E-0F5F-4F4D-69FC-5369591ADE61}"/>
          </ac:spMkLst>
        </pc:spChg>
        <pc:spChg chg="mod">
          <ac:chgData name="Chrissie Waldram" userId="4c815916-f762-4309-97c7-79f653f1c0e7" providerId="ADAL" clId="{A8F5AF19-A200-405B-A483-8BDC7292C4AF}" dt="2025-04-15T08:09:55.746" v="0" actId="790"/>
          <ac:spMkLst>
            <pc:docMk/>
            <pc:sldMk cId="3158018094" sldId="2807"/>
            <ac:spMk id="15" creationId="{1829A123-0EC3-FFC5-77B4-4B9EBC3F9B17}"/>
          </ac:spMkLst>
        </pc:spChg>
        <pc:spChg chg="mod">
          <ac:chgData name="Chrissie Waldram" userId="4c815916-f762-4309-97c7-79f653f1c0e7" providerId="ADAL" clId="{A8F5AF19-A200-405B-A483-8BDC7292C4AF}" dt="2025-04-15T08:09:55.746" v="0" actId="790"/>
          <ac:spMkLst>
            <pc:docMk/>
            <pc:sldMk cId="3158018094" sldId="2807"/>
            <ac:spMk id="25" creationId="{03089D0D-222E-4D18-A5A0-3976B2FED444}"/>
          </ac:spMkLst>
        </pc:spChg>
        <pc:spChg chg="mod">
          <ac:chgData name="Chrissie Waldram" userId="4c815916-f762-4309-97c7-79f653f1c0e7" providerId="ADAL" clId="{A8F5AF19-A200-405B-A483-8BDC7292C4AF}" dt="2025-04-15T08:09:55.746" v="0" actId="790"/>
          <ac:spMkLst>
            <pc:docMk/>
            <pc:sldMk cId="3158018094" sldId="2807"/>
            <ac:spMk id="27" creationId="{13B94D65-6DCB-5E18-241C-96EBF209C9D4}"/>
          </ac:spMkLst>
        </pc:spChg>
        <pc:spChg chg="mod">
          <ac:chgData name="Chrissie Waldram" userId="4c815916-f762-4309-97c7-79f653f1c0e7" providerId="ADAL" clId="{A8F5AF19-A200-405B-A483-8BDC7292C4AF}" dt="2025-04-15T08:09:55.746" v="0" actId="790"/>
          <ac:spMkLst>
            <pc:docMk/>
            <pc:sldMk cId="3158018094" sldId="2807"/>
            <ac:spMk id="28" creationId="{E48A4070-01C0-AFED-2FB7-F4CABD6FA048}"/>
          </ac:spMkLst>
        </pc:spChg>
        <pc:spChg chg="mod">
          <ac:chgData name="Chrissie Waldram" userId="4c815916-f762-4309-97c7-79f653f1c0e7" providerId="ADAL" clId="{A8F5AF19-A200-405B-A483-8BDC7292C4AF}" dt="2025-04-15T08:09:55.746" v="0" actId="790"/>
          <ac:spMkLst>
            <pc:docMk/>
            <pc:sldMk cId="3158018094" sldId="2807"/>
            <ac:spMk id="31" creationId="{1569994A-D7F8-3093-9C0D-10E846F0FE1A}"/>
          </ac:spMkLst>
        </pc:spChg>
      </pc:sldChg>
      <pc:sldChg chg="modSp mod">
        <pc:chgData name="Chrissie Waldram" userId="4c815916-f762-4309-97c7-79f653f1c0e7" providerId="ADAL" clId="{A8F5AF19-A200-405B-A483-8BDC7292C4AF}" dt="2025-04-15T08:09:55.746" v="0" actId="790"/>
        <pc:sldMkLst>
          <pc:docMk/>
          <pc:sldMk cId="29913258" sldId="2835"/>
        </pc:sldMkLst>
        <pc:spChg chg="mod">
          <ac:chgData name="Chrissie Waldram" userId="4c815916-f762-4309-97c7-79f653f1c0e7" providerId="ADAL" clId="{A8F5AF19-A200-405B-A483-8BDC7292C4AF}" dt="2025-04-15T08:09:55.746" v="0" actId="790"/>
          <ac:spMkLst>
            <pc:docMk/>
            <pc:sldMk cId="29913258" sldId="2835"/>
            <ac:spMk id="2" creationId="{30EFE558-D99A-2F0F-03C5-9720A029D0FB}"/>
          </ac:spMkLst>
        </pc:spChg>
        <pc:spChg chg="mod">
          <ac:chgData name="Chrissie Waldram" userId="4c815916-f762-4309-97c7-79f653f1c0e7" providerId="ADAL" clId="{A8F5AF19-A200-405B-A483-8BDC7292C4AF}" dt="2025-04-15T08:09:55.746" v="0" actId="790"/>
          <ac:spMkLst>
            <pc:docMk/>
            <pc:sldMk cId="29913258" sldId="2835"/>
            <ac:spMk id="5" creationId="{A362625D-F10F-2314-4519-5B1FF368557F}"/>
          </ac:spMkLst>
        </pc:spChg>
        <pc:spChg chg="mod">
          <ac:chgData name="Chrissie Waldram" userId="4c815916-f762-4309-97c7-79f653f1c0e7" providerId="ADAL" clId="{A8F5AF19-A200-405B-A483-8BDC7292C4AF}" dt="2025-04-15T08:09:55.746" v="0" actId="790"/>
          <ac:spMkLst>
            <pc:docMk/>
            <pc:sldMk cId="29913258" sldId="2835"/>
            <ac:spMk id="9" creationId="{F375490A-E9EE-E652-89F9-5C7C32BCEFCC}"/>
          </ac:spMkLst>
        </pc:spChg>
        <pc:spChg chg="mod">
          <ac:chgData name="Chrissie Waldram" userId="4c815916-f762-4309-97c7-79f653f1c0e7" providerId="ADAL" clId="{A8F5AF19-A200-405B-A483-8BDC7292C4AF}" dt="2025-04-15T08:09:55.746" v="0" actId="790"/>
          <ac:spMkLst>
            <pc:docMk/>
            <pc:sldMk cId="29913258" sldId="2835"/>
            <ac:spMk id="13" creationId="{93379A56-E4E8-D103-2690-DD439C286874}"/>
          </ac:spMkLst>
        </pc:spChg>
        <pc:spChg chg="mod">
          <ac:chgData name="Chrissie Waldram" userId="4c815916-f762-4309-97c7-79f653f1c0e7" providerId="ADAL" clId="{A8F5AF19-A200-405B-A483-8BDC7292C4AF}" dt="2025-04-15T08:09:55.746" v="0" actId="790"/>
          <ac:spMkLst>
            <pc:docMk/>
            <pc:sldMk cId="29913258" sldId="2835"/>
            <ac:spMk id="14" creationId="{573A9C10-5B14-1765-F5C3-62B2D8E19B4F}"/>
          </ac:spMkLst>
        </pc:spChg>
        <pc:spChg chg="mod">
          <ac:chgData name="Chrissie Waldram" userId="4c815916-f762-4309-97c7-79f653f1c0e7" providerId="ADAL" clId="{A8F5AF19-A200-405B-A483-8BDC7292C4AF}" dt="2025-04-15T08:09:55.746" v="0" actId="790"/>
          <ac:spMkLst>
            <pc:docMk/>
            <pc:sldMk cId="29913258" sldId="2835"/>
            <ac:spMk id="21" creationId="{F758DC6D-FDF3-BAAA-F248-1312DBA3107D}"/>
          </ac:spMkLst>
        </pc:spChg>
        <pc:spChg chg="mod">
          <ac:chgData name="Chrissie Waldram" userId="4c815916-f762-4309-97c7-79f653f1c0e7" providerId="ADAL" clId="{A8F5AF19-A200-405B-A483-8BDC7292C4AF}" dt="2025-04-15T08:09:55.746" v="0" actId="790"/>
          <ac:spMkLst>
            <pc:docMk/>
            <pc:sldMk cId="29913258" sldId="2835"/>
            <ac:spMk id="25" creationId="{056CCE97-ED93-484B-62CA-DA0457619269}"/>
          </ac:spMkLst>
        </pc:spChg>
        <pc:spChg chg="mod">
          <ac:chgData name="Chrissie Waldram" userId="4c815916-f762-4309-97c7-79f653f1c0e7" providerId="ADAL" clId="{A8F5AF19-A200-405B-A483-8BDC7292C4AF}" dt="2025-04-15T08:09:55.746" v="0" actId="790"/>
          <ac:spMkLst>
            <pc:docMk/>
            <pc:sldMk cId="29913258" sldId="2835"/>
            <ac:spMk id="27" creationId="{C9BF351E-EDA8-C04E-D6A8-E9BD8BC1114D}"/>
          </ac:spMkLst>
        </pc:spChg>
        <pc:spChg chg="mod">
          <ac:chgData name="Chrissie Waldram" userId="4c815916-f762-4309-97c7-79f653f1c0e7" providerId="ADAL" clId="{A8F5AF19-A200-405B-A483-8BDC7292C4AF}" dt="2025-04-15T08:09:55.746" v="0" actId="790"/>
          <ac:spMkLst>
            <pc:docMk/>
            <pc:sldMk cId="29913258" sldId="2835"/>
            <ac:spMk id="28" creationId="{07E20105-64EF-DA1E-BD20-2F06F0BAF1D5}"/>
          </ac:spMkLst>
        </pc:spChg>
        <pc:spChg chg="mod">
          <ac:chgData name="Chrissie Waldram" userId="4c815916-f762-4309-97c7-79f653f1c0e7" providerId="ADAL" clId="{A8F5AF19-A200-405B-A483-8BDC7292C4AF}" dt="2025-04-15T08:09:55.746" v="0" actId="790"/>
          <ac:spMkLst>
            <pc:docMk/>
            <pc:sldMk cId="29913258" sldId="2835"/>
            <ac:spMk id="31" creationId="{B5341E73-3AA7-B7CE-1182-A345643ADB5A}"/>
          </ac:spMkLst>
        </pc:spChg>
      </pc:sldChg>
      <pc:sldChg chg="modSp mod">
        <pc:chgData name="Chrissie Waldram" userId="4c815916-f762-4309-97c7-79f653f1c0e7" providerId="ADAL" clId="{A8F5AF19-A200-405B-A483-8BDC7292C4AF}" dt="2025-04-15T08:09:55.746" v="0" actId="790"/>
        <pc:sldMkLst>
          <pc:docMk/>
          <pc:sldMk cId="27096185" sldId="2837"/>
        </pc:sldMkLst>
        <pc:spChg chg="mod">
          <ac:chgData name="Chrissie Waldram" userId="4c815916-f762-4309-97c7-79f653f1c0e7" providerId="ADAL" clId="{A8F5AF19-A200-405B-A483-8BDC7292C4AF}" dt="2025-04-15T08:09:55.746" v="0" actId="790"/>
          <ac:spMkLst>
            <pc:docMk/>
            <pc:sldMk cId="27096185" sldId="2837"/>
            <ac:spMk id="4" creationId="{3231B10B-57A0-4DF5-25D3-FC2462CFA926}"/>
          </ac:spMkLst>
        </pc:spChg>
        <pc:spChg chg="mod">
          <ac:chgData name="Chrissie Waldram" userId="4c815916-f762-4309-97c7-79f653f1c0e7" providerId="ADAL" clId="{A8F5AF19-A200-405B-A483-8BDC7292C4AF}" dt="2025-04-15T08:09:55.746" v="0" actId="790"/>
          <ac:spMkLst>
            <pc:docMk/>
            <pc:sldMk cId="27096185" sldId="2837"/>
            <ac:spMk id="5" creationId="{1E94D2BB-E15C-8586-9506-2456F018FA10}"/>
          </ac:spMkLst>
        </pc:spChg>
        <pc:spChg chg="mod">
          <ac:chgData name="Chrissie Waldram" userId="4c815916-f762-4309-97c7-79f653f1c0e7" providerId="ADAL" clId="{A8F5AF19-A200-405B-A483-8BDC7292C4AF}" dt="2025-04-15T08:09:55.746" v="0" actId="790"/>
          <ac:spMkLst>
            <pc:docMk/>
            <pc:sldMk cId="27096185" sldId="2837"/>
            <ac:spMk id="18" creationId="{DBDA8875-3F5A-0E73-8AE4-28257DCFC6CD}"/>
          </ac:spMkLst>
        </pc:spChg>
        <pc:spChg chg="mod">
          <ac:chgData name="Chrissie Waldram" userId="4c815916-f762-4309-97c7-79f653f1c0e7" providerId="ADAL" clId="{A8F5AF19-A200-405B-A483-8BDC7292C4AF}" dt="2025-04-15T08:09:55.746" v="0" actId="790"/>
          <ac:spMkLst>
            <pc:docMk/>
            <pc:sldMk cId="27096185" sldId="2837"/>
            <ac:spMk id="27" creationId="{2D556585-8CCA-AD2D-0C1D-2A23094CAD5D}"/>
          </ac:spMkLst>
        </pc:spChg>
        <pc:spChg chg="mod">
          <ac:chgData name="Chrissie Waldram" userId="4c815916-f762-4309-97c7-79f653f1c0e7" providerId="ADAL" clId="{A8F5AF19-A200-405B-A483-8BDC7292C4AF}" dt="2025-04-15T08:09:55.746" v="0" actId="790"/>
          <ac:spMkLst>
            <pc:docMk/>
            <pc:sldMk cId="27096185" sldId="2837"/>
            <ac:spMk id="30" creationId="{7C72DD19-0D46-AEA6-0891-614EC5074239}"/>
          </ac:spMkLst>
        </pc:spChg>
      </pc:sldChg>
      <pc:sldChg chg="modSp mod">
        <pc:chgData name="Chrissie Waldram" userId="4c815916-f762-4309-97c7-79f653f1c0e7" providerId="ADAL" clId="{A8F5AF19-A200-405B-A483-8BDC7292C4AF}" dt="2025-04-15T08:09:55.746" v="0" actId="790"/>
        <pc:sldMkLst>
          <pc:docMk/>
          <pc:sldMk cId="1148059183" sldId="2838"/>
        </pc:sldMkLst>
        <pc:spChg chg="mod">
          <ac:chgData name="Chrissie Waldram" userId="4c815916-f762-4309-97c7-79f653f1c0e7" providerId="ADAL" clId="{A8F5AF19-A200-405B-A483-8BDC7292C4AF}" dt="2025-04-15T08:09:55.746" v="0" actId="790"/>
          <ac:spMkLst>
            <pc:docMk/>
            <pc:sldMk cId="1148059183" sldId="2838"/>
            <ac:spMk id="2" creationId="{F0B1EE47-A805-FABE-8930-7B69CD5E98A9}"/>
          </ac:spMkLst>
        </pc:spChg>
        <pc:spChg chg="mod">
          <ac:chgData name="Chrissie Waldram" userId="4c815916-f762-4309-97c7-79f653f1c0e7" providerId="ADAL" clId="{A8F5AF19-A200-405B-A483-8BDC7292C4AF}" dt="2025-04-15T08:09:55.746" v="0" actId="790"/>
          <ac:spMkLst>
            <pc:docMk/>
            <pc:sldMk cId="1148059183" sldId="2838"/>
            <ac:spMk id="7" creationId="{6734E030-DA6F-D1AB-E6FC-A3B7DF7114D3}"/>
          </ac:spMkLst>
        </pc:spChg>
      </pc:sldChg>
      <pc:sldChg chg="modSp mod">
        <pc:chgData name="Chrissie Waldram" userId="4c815916-f762-4309-97c7-79f653f1c0e7" providerId="ADAL" clId="{A8F5AF19-A200-405B-A483-8BDC7292C4AF}" dt="2025-04-15T08:09:55.746" v="0" actId="790"/>
        <pc:sldMkLst>
          <pc:docMk/>
          <pc:sldMk cId="619351216" sldId="2839"/>
        </pc:sldMkLst>
        <pc:spChg chg="mod">
          <ac:chgData name="Chrissie Waldram" userId="4c815916-f762-4309-97c7-79f653f1c0e7" providerId="ADAL" clId="{A8F5AF19-A200-405B-A483-8BDC7292C4AF}" dt="2025-04-15T08:09:55.746" v="0" actId="790"/>
          <ac:spMkLst>
            <pc:docMk/>
            <pc:sldMk cId="619351216" sldId="2839"/>
            <ac:spMk id="2" creationId="{541DBCF2-D3AD-FACB-7107-BE1EBC196BFB}"/>
          </ac:spMkLst>
        </pc:spChg>
        <pc:spChg chg="mod">
          <ac:chgData name="Chrissie Waldram" userId="4c815916-f762-4309-97c7-79f653f1c0e7" providerId="ADAL" clId="{A8F5AF19-A200-405B-A483-8BDC7292C4AF}" dt="2025-04-15T08:09:55.746" v="0" actId="790"/>
          <ac:spMkLst>
            <pc:docMk/>
            <pc:sldMk cId="619351216" sldId="2839"/>
            <ac:spMk id="7" creationId="{076FB8BB-BFC5-AE03-4E6B-81D536A52978}"/>
          </ac:spMkLst>
        </pc:spChg>
      </pc:sldChg>
      <pc:sldChg chg="modSp mod">
        <pc:chgData name="Chrissie Waldram" userId="4c815916-f762-4309-97c7-79f653f1c0e7" providerId="ADAL" clId="{A8F5AF19-A200-405B-A483-8BDC7292C4AF}" dt="2025-04-15T15:16:57.265" v="43" actId="948"/>
        <pc:sldMkLst>
          <pc:docMk/>
          <pc:sldMk cId="1544726767" sldId="2840"/>
        </pc:sldMkLst>
        <pc:spChg chg="mod">
          <ac:chgData name="Chrissie Waldram" userId="4c815916-f762-4309-97c7-79f653f1c0e7" providerId="ADAL" clId="{A8F5AF19-A200-405B-A483-8BDC7292C4AF}" dt="2025-04-15T08:09:55.746" v="0" actId="790"/>
          <ac:spMkLst>
            <pc:docMk/>
            <pc:sldMk cId="1544726767" sldId="2840"/>
            <ac:spMk id="2" creationId="{587C1212-C3C7-8830-5135-3044B48C5841}"/>
          </ac:spMkLst>
        </pc:spChg>
        <pc:spChg chg="mod">
          <ac:chgData name="Chrissie Waldram" userId="4c815916-f762-4309-97c7-79f653f1c0e7" providerId="ADAL" clId="{A8F5AF19-A200-405B-A483-8BDC7292C4AF}" dt="2025-04-15T15:16:57.265" v="43" actId="948"/>
          <ac:spMkLst>
            <pc:docMk/>
            <pc:sldMk cId="1544726767" sldId="2840"/>
            <ac:spMk id="7" creationId="{67E04A12-D59C-44E3-8CD3-B2DB667E208C}"/>
          </ac:spMkLst>
        </pc:spChg>
      </pc:sldChg>
      <pc:sldChg chg="modSp mod">
        <pc:chgData name="Chrissie Waldram" userId="4c815916-f762-4309-97c7-79f653f1c0e7" providerId="ADAL" clId="{A8F5AF19-A200-405B-A483-8BDC7292C4AF}" dt="2025-04-15T08:09:55.746" v="0" actId="790"/>
        <pc:sldMkLst>
          <pc:docMk/>
          <pc:sldMk cId="3140082353" sldId="2841"/>
        </pc:sldMkLst>
        <pc:spChg chg="mod">
          <ac:chgData name="Chrissie Waldram" userId="4c815916-f762-4309-97c7-79f653f1c0e7" providerId="ADAL" clId="{A8F5AF19-A200-405B-A483-8BDC7292C4AF}" dt="2025-04-15T08:09:55.746" v="0" actId="790"/>
          <ac:spMkLst>
            <pc:docMk/>
            <pc:sldMk cId="3140082353" sldId="2841"/>
            <ac:spMk id="2" creationId="{79AE150D-C294-87EC-CC5C-13CF7B671AB6}"/>
          </ac:spMkLst>
        </pc:spChg>
        <pc:spChg chg="mod">
          <ac:chgData name="Chrissie Waldram" userId="4c815916-f762-4309-97c7-79f653f1c0e7" providerId="ADAL" clId="{A8F5AF19-A200-405B-A483-8BDC7292C4AF}" dt="2025-04-15T08:09:55.746" v="0" actId="790"/>
          <ac:spMkLst>
            <pc:docMk/>
            <pc:sldMk cId="3140082353" sldId="2841"/>
            <ac:spMk id="3" creationId="{422BA833-84E8-302A-8E5A-9FBCB8639581}"/>
          </ac:spMkLst>
        </pc:spChg>
        <pc:spChg chg="mod">
          <ac:chgData name="Chrissie Waldram" userId="4c815916-f762-4309-97c7-79f653f1c0e7" providerId="ADAL" clId="{A8F5AF19-A200-405B-A483-8BDC7292C4AF}" dt="2025-04-15T08:09:55.746" v="0" actId="790"/>
          <ac:spMkLst>
            <pc:docMk/>
            <pc:sldMk cId="3140082353" sldId="2841"/>
            <ac:spMk id="5" creationId="{3BF8D112-F709-15FE-5628-284DDC1828F7}"/>
          </ac:spMkLst>
        </pc:spChg>
        <pc:spChg chg="mod">
          <ac:chgData name="Chrissie Waldram" userId="4c815916-f762-4309-97c7-79f653f1c0e7" providerId="ADAL" clId="{A8F5AF19-A200-405B-A483-8BDC7292C4AF}" dt="2025-04-15T08:09:55.746" v="0" actId="790"/>
          <ac:spMkLst>
            <pc:docMk/>
            <pc:sldMk cId="3140082353" sldId="2841"/>
            <ac:spMk id="7" creationId="{DE4E9DC2-419C-F360-7A69-358CDDCEFC7D}"/>
          </ac:spMkLst>
        </pc:spChg>
      </pc:sldChg>
      <pc:sldChg chg="modSp mod">
        <pc:chgData name="Chrissie Waldram" userId="4c815916-f762-4309-97c7-79f653f1c0e7" providerId="ADAL" clId="{A8F5AF19-A200-405B-A483-8BDC7292C4AF}" dt="2025-04-15T08:09:55.746" v="0" actId="790"/>
        <pc:sldMkLst>
          <pc:docMk/>
          <pc:sldMk cId="500201262" sldId="2842"/>
        </pc:sldMkLst>
        <pc:spChg chg="mod">
          <ac:chgData name="Chrissie Waldram" userId="4c815916-f762-4309-97c7-79f653f1c0e7" providerId="ADAL" clId="{A8F5AF19-A200-405B-A483-8BDC7292C4AF}" dt="2025-04-15T08:09:55.746" v="0" actId="790"/>
          <ac:spMkLst>
            <pc:docMk/>
            <pc:sldMk cId="500201262" sldId="2842"/>
            <ac:spMk id="2" creationId="{82941978-1CE8-3E82-A969-4F47E3C8669C}"/>
          </ac:spMkLst>
        </pc:spChg>
        <pc:spChg chg="mod">
          <ac:chgData name="Chrissie Waldram" userId="4c815916-f762-4309-97c7-79f653f1c0e7" providerId="ADAL" clId="{A8F5AF19-A200-405B-A483-8BDC7292C4AF}" dt="2025-04-15T08:09:55.746" v="0" actId="790"/>
          <ac:spMkLst>
            <pc:docMk/>
            <pc:sldMk cId="500201262" sldId="2842"/>
            <ac:spMk id="7" creationId="{D29C6246-5E67-86E3-680D-DFC13EB837F1}"/>
          </ac:spMkLst>
        </pc:spChg>
      </pc:sldChg>
      <pc:sldChg chg="modSp mod">
        <pc:chgData name="Chrissie Waldram" userId="4c815916-f762-4309-97c7-79f653f1c0e7" providerId="ADAL" clId="{A8F5AF19-A200-405B-A483-8BDC7292C4AF}" dt="2025-04-15T08:09:55.746" v="0" actId="790"/>
        <pc:sldMkLst>
          <pc:docMk/>
          <pc:sldMk cId="1747392182" sldId="2843"/>
        </pc:sldMkLst>
        <pc:spChg chg="mod">
          <ac:chgData name="Chrissie Waldram" userId="4c815916-f762-4309-97c7-79f653f1c0e7" providerId="ADAL" clId="{A8F5AF19-A200-405B-A483-8BDC7292C4AF}" dt="2025-04-15T08:09:55.746" v="0" actId="790"/>
          <ac:spMkLst>
            <pc:docMk/>
            <pc:sldMk cId="1747392182" sldId="2843"/>
            <ac:spMk id="2" creationId="{DECEA303-3D4E-4143-AED9-E0ACF49016D6}"/>
          </ac:spMkLst>
        </pc:spChg>
        <pc:spChg chg="mod">
          <ac:chgData name="Chrissie Waldram" userId="4c815916-f762-4309-97c7-79f653f1c0e7" providerId="ADAL" clId="{A8F5AF19-A200-405B-A483-8BDC7292C4AF}" dt="2025-04-15T08:09:55.746" v="0" actId="790"/>
          <ac:spMkLst>
            <pc:docMk/>
            <pc:sldMk cId="1747392182" sldId="2843"/>
            <ac:spMk id="3" creationId="{2CB9A078-8C2A-6B87-B2B4-F4344BFD8C11}"/>
          </ac:spMkLst>
        </pc:spChg>
        <pc:spChg chg="mod">
          <ac:chgData name="Chrissie Waldram" userId="4c815916-f762-4309-97c7-79f653f1c0e7" providerId="ADAL" clId="{A8F5AF19-A200-405B-A483-8BDC7292C4AF}" dt="2025-04-15T08:09:55.746" v="0" actId="790"/>
          <ac:spMkLst>
            <pc:docMk/>
            <pc:sldMk cId="1747392182" sldId="2843"/>
            <ac:spMk id="4" creationId="{528FFA32-18C5-5046-20C0-B2759CDBD636}"/>
          </ac:spMkLst>
        </pc:spChg>
        <pc:spChg chg="mod">
          <ac:chgData name="Chrissie Waldram" userId="4c815916-f762-4309-97c7-79f653f1c0e7" providerId="ADAL" clId="{A8F5AF19-A200-405B-A483-8BDC7292C4AF}" dt="2025-04-15T08:09:55.746" v="0" actId="790"/>
          <ac:spMkLst>
            <pc:docMk/>
            <pc:sldMk cId="1747392182" sldId="2843"/>
            <ac:spMk id="7" creationId="{DDF07D76-2648-E35A-A36C-F8C35FA5371D}"/>
          </ac:spMkLst>
        </pc:spChg>
      </pc:sldChg>
      <pc:sldChg chg="modSp mod">
        <pc:chgData name="Chrissie Waldram" userId="4c815916-f762-4309-97c7-79f653f1c0e7" providerId="ADAL" clId="{A8F5AF19-A200-405B-A483-8BDC7292C4AF}" dt="2025-04-15T08:09:55.746" v="0" actId="790"/>
        <pc:sldMkLst>
          <pc:docMk/>
          <pc:sldMk cId="1598058351" sldId="2844"/>
        </pc:sldMkLst>
        <pc:spChg chg="mod">
          <ac:chgData name="Chrissie Waldram" userId="4c815916-f762-4309-97c7-79f653f1c0e7" providerId="ADAL" clId="{A8F5AF19-A200-405B-A483-8BDC7292C4AF}" dt="2025-04-15T08:09:55.746" v="0" actId="790"/>
          <ac:spMkLst>
            <pc:docMk/>
            <pc:sldMk cId="1598058351" sldId="2844"/>
            <ac:spMk id="6" creationId="{CBA30E10-195D-F85F-203A-091A4C73B6FC}"/>
          </ac:spMkLst>
        </pc:spChg>
        <pc:spChg chg="mod">
          <ac:chgData name="Chrissie Waldram" userId="4c815916-f762-4309-97c7-79f653f1c0e7" providerId="ADAL" clId="{A8F5AF19-A200-405B-A483-8BDC7292C4AF}" dt="2025-04-15T08:09:55.746" v="0" actId="790"/>
          <ac:spMkLst>
            <pc:docMk/>
            <pc:sldMk cId="1598058351" sldId="2844"/>
            <ac:spMk id="9" creationId="{30C9E931-8FE4-5248-661B-B0A0221FDFDE}"/>
          </ac:spMkLst>
        </pc:spChg>
        <pc:spChg chg="mod">
          <ac:chgData name="Chrissie Waldram" userId="4c815916-f762-4309-97c7-79f653f1c0e7" providerId="ADAL" clId="{A8F5AF19-A200-405B-A483-8BDC7292C4AF}" dt="2025-04-15T08:09:55.746" v="0" actId="790"/>
          <ac:spMkLst>
            <pc:docMk/>
            <pc:sldMk cId="1598058351" sldId="2844"/>
            <ac:spMk id="13" creationId="{075A084C-6578-4E4C-1E41-9451498C4EEC}"/>
          </ac:spMkLst>
        </pc:spChg>
        <pc:spChg chg="mod">
          <ac:chgData name="Chrissie Waldram" userId="4c815916-f762-4309-97c7-79f653f1c0e7" providerId="ADAL" clId="{A8F5AF19-A200-405B-A483-8BDC7292C4AF}" dt="2025-04-15T08:09:55.746" v="0" actId="790"/>
          <ac:spMkLst>
            <pc:docMk/>
            <pc:sldMk cId="1598058351" sldId="2844"/>
            <ac:spMk id="14" creationId="{6B3DA04D-5357-3788-DAAA-C0A3DF9CC17C}"/>
          </ac:spMkLst>
        </pc:spChg>
        <pc:spChg chg="mod">
          <ac:chgData name="Chrissie Waldram" userId="4c815916-f762-4309-97c7-79f653f1c0e7" providerId="ADAL" clId="{A8F5AF19-A200-405B-A483-8BDC7292C4AF}" dt="2025-04-15T08:09:55.746" v="0" actId="790"/>
          <ac:spMkLst>
            <pc:docMk/>
            <pc:sldMk cId="1598058351" sldId="2844"/>
            <ac:spMk id="15" creationId="{763D023D-95EF-E5A7-B41B-F6BD1758B0C6}"/>
          </ac:spMkLst>
        </pc:spChg>
        <pc:spChg chg="mod">
          <ac:chgData name="Chrissie Waldram" userId="4c815916-f762-4309-97c7-79f653f1c0e7" providerId="ADAL" clId="{A8F5AF19-A200-405B-A483-8BDC7292C4AF}" dt="2025-04-15T08:09:55.746" v="0" actId="790"/>
          <ac:spMkLst>
            <pc:docMk/>
            <pc:sldMk cId="1598058351" sldId="2844"/>
            <ac:spMk id="21" creationId="{DD7198FB-BF3A-1C97-58C9-A23FFE695B9D}"/>
          </ac:spMkLst>
        </pc:spChg>
        <pc:spChg chg="mod">
          <ac:chgData name="Chrissie Waldram" userId="4c815916-f762-4309-97c7-79f653f1c0e7" providerId="ADAL" clId="{A8F5AF19-A200-405B-A483-8BDC7292C4AF}" dt="2025-04-15T08:09:55.746" v="0" actId="790"/>
          <ac:spMkLst>
            <pc:docMk/>
            <pc:sldMk cId="1598058351" sldId="2844"/>
            <ac:spMk id="24" creationId="{B12BA6D0-C78A-CAE1-E4D2-0B7A82FE5D21}"/>
          </ac:spMkLst>
        </pc:spChg>
        <pc:spChg chg="mod">
          <ac:chgData name="Chrissie Waldram" userId="4c815916-f762-4309-97c7-79f653f1c0e7" providerId="ADAL" clId="{A8F5AF19-A200-405B-A483-8BDC7292C4AF}" dt="2025-04-15T08:09:55.746" v="0" actId="790"/>
          <ac:spMkLst>
            <pc:docMk/>
            <pc:sldMk cId="1598058351" sldId="2844"/>
            <ac:spMk id="25" creationId="{0F0C6AD9-A964-0A38-141D-B489D6EF7B91}"/>
          </ac:spMkLst>
        </pc:spChg>
        <pc:spChg chg="mod">
          <ac:chgData name="Chrissie Waldram" userId="4c815916-f762-4309-97c7-79f653f1c0e7" providerId="ADAL" clId="{A8F5AF19-A200-405B-A483-8BDC7292C4AF}" dt="2025-04-15T08:09:55.746" v="0" actId="790"/>
          <ac:spMkLst>
            <pc:docMk/>
            <pc:sldMk cId="1598058351" sldId="2844"/>
            <ac:spMk id="28" creationId="{75349656-7ED0-FD77-9405-621EB5CD54D7}"/>
          </ac:spMkLst>
        </pc:spChg>
        <pc:spChg chg="mod">
          <ac:chgData name="Chrissie Waldram" userId="4c815916-f762-4309-97c7-79f653f1c0e7" providerId="ADAL" clId="{A8F5AF19-A200-405B-A483-8BDC7292C4AF}" dt="2025-04-15T08:09:55.746" v="0" actId="790"/>
          <ac:spMkLst>
            <pc:docMk/>
            <pc:sldMk cId="1598058351" sldId="2844"/>
            <ac:spMk id="30" creationId="{F0F7A43D-02CE-D4D7-7ED7-71C9E1E725B8}"/>
          </ac:spMkLst>
        </pc:spChg>
      </pc:sldChg>
      <pc:sldChg chg="modSp mod">
        <pc:chgData name="Chrissie Waldram" userId="4c815916-f762-4309-97c7-79f653f1c0e7" providerId="ADAL" clId="{A8F5AF19-A200-405B-A483-8BDC7292C4AF}" dt="2025-04-15T08:09:55.746" v="0" actId="790"/>
        <pc:sldMkLst>
          <pc:docMk/>
          <pc:sldMk cId="1069896850" sldId="2845"/>
        </pc:sldMkLst>
        <pc:spChg chg="mod">
          <ac:chgData name="Chrissie Waldram" userId="4c815916-f762-4309-97c7-79f653f1c0e7" providerId="ADAL" clId="{A8F5AF19-A200-405B-A483-8BDC7292C4AF}" dt="2025-04-15T08:09:55.746" v="0" actId="790"/>
          <ac:spMkLst>
            <pc:docMk/>
            <pc:sldMk cId="1069896850" sldId="2845"/>
            <ac:spMk id="2" creationId="{7453C1B4-5ABA-206F-A183-BA6BE7EC1DA4}"/>
          </ac:spMkLst>
        </pc:spChg>
        <pc:spChg chg="mod">
          <ac:chgData name="Chrissie Waldram" userId="4c815916-f762-4309-97c7-79f653f1c0e7" providerId="ADAL" clId="{A8F5AF19-A200-405B-A483-8BDC7292C4AF}" dt="2025-04-15T08:09:55.746" v="0" actId="790"/>
          <ac:spMkLst>
            <pc:docMk/>
            <pc:sldMk cId="1069896850" sldId="2845"/>
            <ac:spMk id="7" creationId="{334271DE-B924-35F3-3293-E2A5D1448B48}"/>
          </ac:spMkLst>
        </pc:spChg>
      </pc:sldChg>
      <pc:sldChg chg="modSp mod">
        <pc:chgData name="Chrissie Waldram" userId="4c815916-f762-4309-97c7-79f653f1c0e7" providerId="ADAL" clId="{A8F5AF19-A200-405B-A483-8BDC7292C4AF}" dt="2025-04-15T08:09:55.746" v="0" actId="790"/>
        <pc:sldMkLst>
          <pc:docMk/>
          <pc:sldMk cId="1524169999" sldId="2846"/>
        </pc:sldMkLst>
        <pc:spChg chg="mod">
          <ac:chgData name="Chrissie Waldram" userId="4c815916-f762-4309-97c7-79f653f1c0e7" providerId="ADAL" clId="{A8F5AF19-A200-405B-A483-8BDC7292C4AF}" dt="2025-04-15T08:09:55.746" v="0" actId="790"/>
          <ac:spMkLst>
            <pc:docMk/>
            <pc:sldMk cId="1524169999" sldId="2846"/>
            <ac:spMk id="2" creationId="{6D84EBCC-2554-8392-492B-FC42A11E7CD2}"/>
          </ac:spMkLst>
        </pc:spChg>
        <pc:spChg chg="mod">
          <ac:chgData name="Chrissie Waldram" userId="4c815916-f762-4309-97c7-79f653f1c0e7" providerId="ADAL" clId="{A8F5AF19-A200-405B-A483-8BDC7292C4AF}" dt="2025-04-15T08:09:55.746" v="0" actId="790"/>
          <ac:spMkLst>
            <pc:docMk/>
            <pc:sldMk cId="1524169999" sldId="2846"/>
            <ac:spMk id="7" creationId="{0FD56A5F-91F9-A7EB-21B0-6BC88DEDF92E}"/>
          </ac:spMkLst>
        </pc:spChg>
      </pc:sldChg>
      <pc:sldChg chg="modSp mod">
        <pc:chgData name="Chrissie Waldram" userId="4c815916-f762-4309-97c7-79f653f1c0e7" providerId="ADAL" clId="{A8F5AF19-A200-405B-A483-8BDC7292C4AF}" dt="2025-04-15T08:14:52.226" v="11" actId="1076"/>
        <pc:sldMkLst>
          <pc:docMk/>
          <pc:sldMk cId="130422893" sldId="2847"/>
        </pc:sldMkLst>
        <pc:spChg chg="mod">
          <ac:chgData name="Chrissie Waldram" userId="4c815916-f762-4309-97c7-79f653f1c0e7" providerId="ADAL" clId="{A8F5AF19-A200-405B-A483-8BDC7292C4AF}" dt="2025-04-15T08:09:55.746" v="0" actId="790"/>
          <ac:spMkLst>
            <pc:docMk/>
            <pc:sldMk cId="130422893" sldId="2847"/>
            <ac:spMk id="2" creationId="{E3691BD2-F936-DAE7-3C4B-F5D12C1D44A6}"/>
          </ac:spMkLst>
        </pc:spChg>
        <pc:spChg chg="mod">
          <ac:chgData name="Chrissie Waldram" userId="4c815916-f762-4309-97c7-79f653f1c0e7" providerId="ADAL" clId="{A8F5AF19-A200-405B-A483-8BDC7292C4AF}" dt="2025-04-15T08:14:52.226" v="11" actId="1076"/>
          <ac:spMkLst>
            <pc:docMk/>
            <pc:sldMk cId="130422893" sldId="2847"/>
            <ac:spMk id="3" creationId="{CADBDD2B-EBF6-4CCC-E756-ADEC9E6A2017}"/>
          </ac:spMkLst>
        </pc:spChg>
        <pc:spChg chg="mod">
          <ac:chgData name="Chrissie Waldram" userId="4c815916-f762-4309-97c7-79f653f1c0e7" providerId="ADAL" clId="{A8F5AF19-A200-405B-A483-8BDC7292C4AF}" dt="2025-04-15T08:09:55.746" v="0" actId="790"/>
          <ac:spMkLst>
            <pc:docMk/>
            <pc:sldMk cId="130422893" sldId="2847"/>
            <ac:spMk id="4" creationId="{5ECA03DA-F397-8A6B-7CB2-B366011EB203}"/>
          </ac:spMkLst>
        </pc:spChg>
        <pc:spChg chg="mod">
          <ac:chgData name="Chrissie Waldram" userId="4c815916-f762-4309-97c7-79f653f1c0e7" providerId="ADAL" clId="{A8F5AF19-A200-405B-A483-8BDC7292C4AF}" dt="2025-04-15T08:09:55.746" v="0" actId="790"/>
          <ac:spMkLst>
            <pc:docMk/>
            <pc:sldMk cId="130422893" sldId="2847"/>
            <ac:spMk id="7" creationId="{F93C05CA-4DCB-BD20-3AFF-45AD52575186}"/>
          </ac:spMkLst>
        </pc:spChg>
      </pc:sldChg>
      <pc:sldChg chg="modSp mod">
        <pc:chgData name="Chrissie Waldram" userId="4c815916-f762-4309-97c7-79f653f1c0e7" providerId="ADAL" clId="{A8F5AF19-A200-405B-A483-8BDC7292C4AF}" dt="2025-04-15T08:15:01.516" v="12" actId="1076"/>
        <pc:sldMkLst>
          <pc:docMk/>
          <pc:sldMk cId="101539643" sldId="2848"/>
        </pc:sldMkLst>
        <pc:spChg chg="mod">
          <ac:chgData name="Chrissie Waldram" userId="4c815916-f762-4309-97c7-79f653f1c0e7" providerId="ADAL" clId="{A8F5AF19-A200-405B-A483-8BDC7292C4AF}" dt="2025-04-15T08:09:55.746" v="0" actId="790"/>
          <ac:spMkLst>
            <pc:docMk/>
            <pc:sldMk cId="101539643" sldId="2848"/>
            <ac:spMk id="2" creationId="{2F1009F0-8EA4-C8ED-6E5D-104DF78CB585}"/>
          </ac:spMkLst>
        </pc:spChg>
        <pc:spChg chg="mod">
          <ac:chgData name="Chrissie Waldram" userId="4c815916-f762-4309-97c7-79f653f1c0e7" providerId="ADAL" clId="{A8F5AF19-A200-405B-A483-8BDC7292C4AF}" dt="2025-04-15T08:15:01.516" v="12" actId="1076"/>
          <ac:spMkLst>
            <pc:docMk/>
            <pc:sldMk cId="101539643" sldId="2848"/>
            <ac:spMk id="7" creationId="{DF00C53B-4C54-3404-1FAA-4AF0958587CA}"/>
          </ac:spMkLst>
        </pc:spChg>
        <pc:spChg chg="mod">
          <ac:chgData name="Chrissie Waldram" userId="4c815916-f762-4309-97c7-79f653f1c0e7" providerId="ADAL" clId="{A8F5AF19-A200-405B-A483-8BDC7292C4AF}" dt="2025-04-15T08:09:55.746" v="0" actId="790"/>
          <ac:spMkLst>
            <pc:docMk/>
            <pc:sldMk cId="101539643" sldId="2848"/>
            <ac:spMk id="8" creationId="{7887D64E-86FD-784D-6587-403F5A23EBB6}"/>
          </ac:spMkLst>
        </pc:spChg>
        <pc:spChg chg="mod">
          <ac:chgData name="Chrissie Waldram" userId="4c815916-f762-4309-97c7-79f653f1c0e7" providerId="ADAL" clId="{A8F5AF19-A200-405B-A483-8BDC7292C4AF}" dt="2025-04-15T08:09:55.746" v="0" actId="790"/>
          <ac:spMkLst>
            <pc:docMk/>
            <pc:sldMk cId="101539643" sldId="2848"/>
            <ac:spMk id="9" creationId="{DA0C08CD-8878-0C58-B420-CA4BAB694457}"/>
          </ac:spMkLst>
        </pc:spChg>
      </pc:sldChg>
      <pc:sldChg chg="modSp mod">
        <pc:chgData name="Chrissie Waldram" userId="4c815916-f762-4309-97c7-79f653f1c0e7" providerId="ADAL" clId="{A8F5AF19-A200-405B-A483-8BDC7292C4AF}" dt="2025-04-15T08:09:55.746" v="0" actId="790"/>
        <pc:sldMkLst>
          <pc:docMk/>
          <pc:sldMk cId="3917077732" sldId="2849"/>
        </pc:sldMkLst>
        <pc:spChg chg="mod">
          <ac:chgData name="Chrissie Waldram" userId="4c815916-f762-4309-97c7-79f653f1c0e7" providerId="ADAL" clId="{A8F5AF19-A200-405B-A483-8BDC7292C4AF}" dt="2025-04-15T08:09:55.746" v="0" actId="790"/>
          <ac:spMkLst>
            <pc:docMk/>
            <pc:sldMk cId="3917077732" sldId="2849"/>
            <ac:spMk id="2" creationId="{77C1DEB4-3066-B586-8DD3-09BAF81DC635}"/>
          </ac:spMkLst>
        </pc:spChg>
        <pc:spChg chg="mod">
          <ac:chgData name="Chrissie Waldram" userId="4c815916-f762-4309-97c7-79f653f1c0e7" providerId="ADAL" clId="{A8F5AF19-A200-405B-A483-8BDC7292C4AF}" dt="2025-04-15T08:09:55.746" v="0" actId="790"/>
          <ac:spMkLst>
            <pc:docMk/>
            <pc:sldMk cId="3917077732" sldId="2849"/>
            <ac:spMk id="9" creationId="{20D6447D-8FAD-8FA0-1F44-BD4BAF85C7A0}"/>
          </ac:spMkLst>
        </pc:spChg>
        <pc:spChg chg="mod">
          <ac:chgData name="Chrissie Waldram" userId="4c815916-f762-4309-97c7-79f653f1c0e7" providerId="ADAL" clId="{A8F5AF19-A200-405B-A483-8BDC7292C4AF}" dt="2025-04-15T08:09:55.746" v="0" actId="790"/>
          <ac:spMkLst>
            <pc:docMk/>
            <pc:sldMk cId="3917077732" sldId="2849"/>
            <ac:spMk id="10" creationId="{34E343FB-F6C1-F9CF-DB3A-13331A106C2D}"/>
          </ac:spMkLst>
        </pc:spChg>
        <pc:spChg chg="mod">
          <ac:chgData name="Chrissie Waldram" userId="4c815916-f762-4309-97c7-79f653f1c0e7" providerId="ADAL" clId="{A8F5AF19-A200-405B-A483-8BDC7292C4AF}" dt="2025-04-15T08:09:55.746" v="0" actId="790"/>
          <ac:spMkLst>
            <pc:docMk/>
            <pc:sldMk cId="3917077732" sldId="2849"/>
            <ac:spMk id="11" creationId="{96ADEB73-5E26-BF76-8BCE-794092BADE26}"/>
          </ac:spMkLst>
        </pc:spChg>
        <pc:spChg chg="mod">
          <ac:chgData name="Chrissie Waldram" userId="4c815916-f762-4309-97c7-79f653f1c0e7" providerId="ADAL" clId="{A8F5AF19-A200-405B-A483-8BDC7292C4AF}" dt="2025-04-15T08:09:55.746" v="0" actId="790"/>
          <ac:spMkLst>
            <pc:docMk/>
            <pc:sldMk cId="3917077732" sldId="2849"/>
            <ac:spMk id="12" creationId="{5828E148-4E32-9DB7-1721-3513979CBF00}"/>
          </ac:spMkLst>
        </pc:spChg>
      </pc:sldChg>
      <pc:sldChg chg="modSp mod">
        <pc:chgData name="Chrissie Waldram" userId="4c815916-f762-4309-97c7-79f653f1c0e7" providerId="ADAL" clId="{A8F5AF19-A200-405B-A483-8BDC7292C4AF}" dt="2025-04-15T08:09:55.746" v="0" actId="790"/>
        <pc:sldMkLst>
          <pc:docMk/>
          <pc:sldMk cId="2929826020" sldId="2850"/>
        </pc:sldMkLst>
        <pc:spChg chg="mod">
          <ac:chgData name="Chrissie Waldram" userId="4c815916-f762-4309-97c7-79f653f1c0e7" providerId="ADAL" clId="{A8F5AF19-A200-405B-A483-8BDC7292C4AF}" dt="2025-04-15T08:09:55.746" v="0" actId="790"/>
          <ac:spMkLst>
            <pc:docMk/>
            <pc:sldMk cId="2929826020" sldId="2850"/>
            <ac:spMk id="2" creationId="{9E341C28-BA39-4636-83E9-227E810D6DBE}"/>
          </ac:spMkLst>
        </pc:spChg>
        <pc:spChg chg="mod">
          <ac:chgData name="Chrissie Waldram" userId="4c815916-f762-4309-97c7-79f653f1c0e7" providerId="ADAL" clId="{A8F5AF19-A200-405B-A483-8BDC7292C4AF}" dt="2025-04-15T08:09:55.746" v="0" actId="790"/>
          <ac:spMkLst>
            <pc:docMk/>
            <pc:sldMk cId="2929826020" sldId="2850"/>
            <ac:spMk id="5" creationId="{99A0A0B8-900C-4DD5-D32D-78681E5F3C3E}"/>
          </ac:spMkLst>
        </pc:spChg>
        <pc:spChg chg="mod">
          <ac:chgData name="Chrissie Waldram" userId="4c815916-f762-4309-97c7-79f653f1c0e7" providerId="ADAL" clId="{A8F5AF19-A200-405B-A483-8BDC7292C4AF}" dt="2025-04-15T08:09:55.746" v="0" actId="790"/>
          <ac:spMkLst>
            <pc:docMk/>
            <pc:sldMk cId="2929826020" sldId="2850"/>
            <ac:spMk id="7" creationId="{A3D7080A-AA80-6330-CFE8-5486F0D96611}"/>
          </ac:spMkLst>
        </pc:spChg>
      </pc:sldChg>
      <pc:sldChg chg="modSp mod">
        <pc:chgData name="Chrissie Waldram" userId="4c815916-f762-4309-97c7-79f653f1c0e7" providerId="ADAL" clId="{A8F5AF19-A200-405B-A483-8BDC7292C4AF}" dt="2025-04-15T08:14:40.954" v="10" actId="1076"/>
        <pc:sldMkLst>
          <pc:docMk/>
          <pc:sldMk cId="1554526363" sldId="2851"/>
        </pc:sldMkLst>
        <pc:spChg chg="mod">
          <ac:chgData name="Chrissie Waldram" userId="4c815916-f762-4309-97c7-79f653f1c0e7" providerId="ADAL" clId="{A8F5AF19-A200-405B-A483-8BDC7292C4AF}" dt="2025-04-15T08:09:55.746" v="0" actId="790"/>
          <ac:spMkLst>
            <pc:docMk/>
            <pc:sldMk cId="1554526363" sldId="2851"/>
            <ac:spMk id="2" creationId="{D2CE72B0-B164-BBE7-AA34-031561898266}"/>
          </ac:spMkLst>
        </pc:spChg>
        <pc:spChg chg="mod">
          <ac:chgData name="Chrissie Waldram" userId="4c815916-f762-4309-97c7-79f653f1c0e7" providerId="ADAL" clId="{A8F5AF19-A200-405B-A483-8BDC7292C4AF}" dt="2025-04-15T08:14:40.954" v="10" actId="1076"/>
          <ac:spMkLst>
            <pc:docMk/>
            <pc:sldMk cId="1554526363" sldId="2851"/>
            <ac:spMk id="3" creationId="{59006D08-C0C3-1F56-0A1E-EFC33D9BA46C}"/>
          </ac:spMkLst>
        </pc:spChg>
        <pc:spChg chg="mod">
          <ac:chgData name="Chrissie Waldram" userId="4c815916-f762-4309-97c7-79f653f1c0e7" providerId="ADAL" clId="{A8F5AF19-A200-405B-A483-8BDC7292C4AF}" dt="2025-04-15T08:09:55.746" v="0" actId="790"/>
          <ac:spMkLst>
            <pc:docMk/>
            <pc:sldMk cId="1554526363" sldId="2851"/>
            <ac:spMk id="7" creationId="{E7AFBE36-5B53-73AE-4D63-302CC252AF1A}"/>
          </ac:spMkLst>
        </pc:spChg>
      </pc:sldChg>
      <pc:sldChg chg="modSp mod">
        <pc:chgData name="Chrissie Waldram" userId="4c815916-f762-4309-97c7-79f653f1c0e7" providerId="ADAL" clId="{A8F5AF19-A200-405B-A483-8BDC7292C4AF}" dt="2025-04-15T08:14:33.971" v="9" actId="1076"/>
        <pc:sldMkLst>
          <pc:docMk/>
          <pc:sldMk cId="171085245" sldId="2852"/>
        </pc:sldMkLst>
        <pc:spChg chg="mod">
          <ac:chgData name="Chrissie Waldram" userId="4c815916-f762-4309-97c7-79f653f1c0e7" providerId="ADAL" clId="{A8F5AF19-A200-405B-A483-8BDC7292C4AF}" dt="2025-04-15T08:09:55.746" v="0" actId="790"/>
          <ac:spMkLst>
            <pc:docMk/>
            <pc:sldMk cId="171085245" sldId="2852"/>
            <ac:spMk id="2" creationId="{8FE24148-0F11-3613-9F38-0BD38C949104}"/>
          </ac:spMkLst>
        </pc:spChg>
        <pc:spChg chg="mod">
          <ac:chgData name="Chrissie Waldram" userId="4c815916-f762-4309-97c7-79f653f1c0e7" providerId="ADAL" clId="{A8F5AF19-A200-405B-A483-8BDC7292C4AF}" dt="2025-04-15T08:14:33.971" v="9" actId="1076"/>
          <ac:spMkLst>
            <pc:docMk/>
            <pc:sldMk cId="171085245" sldId="2852"/>
            <ac:spMk id="3" creationId="{1F2EBB29-24AA-4E6A-ADB9-C57D44E5890D}"/>
          </ac:spMkLst>
        </pc:spChg>
        <pc:spChg chg="mod">
          <ac:chgData name="Chrissie Waldram" userId="4c815916-f762-4309-97c7-79f653f1c0e7" providerId="ADAL" clId="{A8F5AF19-A200-405B-A483-8BDC7292C4AF}" dt="2025-04-15T08:09:55.746" v="0" actId="790"/>
          <ac:spMkLst>
            <pc:docMk/>
            <pc:sldMk cId="171085245" sldId="2852"/>
            <ac:spMk id="4" creationId="{537CE0D7-CE68-945A-3792-4D3EF6CF531D}"/>
          </ac:spMkLst>
        </pc:spChg>
        <pc:spChg chg="mod">
          <ac:chgData name="Chrissie Waldram" userId="4c815916-f762-4309-97c7-79f653f1c0e7" providerId="ADAL" clId="{A8F5AF19-A200-405B-A483-8BDC7292C4AF}" dt="2025-04-15T08:09:55.746" v="0" actId="790"/>
          <ac:spMkLst>
            <pc:docMk/>
            <pc:sldMk cId="171085245" sldId="2852"/>
            <ac:spMk id="7" creationId="{B9C0A000-B6D5-453A-4FAE-65707D120C2C}"/>
          </ac:spMkLst>
        </pc:spChg>
      </pc:sldChg>
      <pc:sldChg chg="modSp mod">
        <pc:chgData name="Chrissie Waldram" userId="4c815916-f762-4309-97c7-79f653f1c0e7" providerId="ADAL" clId="{A8F5AF19-A200-405B-A483-8BDC7292C4AF}" dt="2025-04-15T08:09:55.746" v="0" actId="790"/>
        <pc:sldMkLst>
          <pc:docMk/>
          <pc:sldMk cId="3652552164" sldId="2853"/>
        </pc:sldMkLst>
        <pc:spChg chg="mod">
          <ac:chgData name="Chrissie Waldram" userId="4c815916-f762-4309-97c7-79f653f1c0e7" providerId="ADAL" clId="{A8F5AF19-A200-405B-A483-8BDC7292C4AF}" dt="2025-04-15T08:09:55.746" v="0" actId="790"/>
          <ac:spMkLst>
            <pc:docMk/>
            <pc:sldMk cId="3652552164" sldId="2853"/>
            <ac:spMk id="2" creationId="{746FFBB7-A5D3-E5D9-8052-4A838F09D64E}"/>
          </ac:spMkLst>
        </pc:spChg>
        <pc:spChg chg="mod">
          <ac:chgData name="Chrissie Waldram" userId="4c815916-f762-4309-97c7-79f653f1c0e7" providerId="ADAL" clId="{A8F5AF19-A200-405B-A483-8BDC7292C4AF}" dt="2025-04-15T08:09:55.746" v="0" actId="790"/>
          <ac:spMkLst>
            <pc:docMk/>
            <pc:sldMk cId="3652552164" sldId="2853"/>
            <ac:spMk id="5" creationId="{3BD46611-B73D-06B8-8932-D0C82DE7326A}"/>
          </ac:spMkLst>
        </pc:spChg>
        <pc:spChg chg="mod">
          <ac:chgData name="Chrissie Waldram" userId="4c815916-f762-4309-97c7-79f653f1c0e7" providerId="ADAL" clId="{A8F5AF19-A200-405B-A483-8BDC7292C4AF}" dt="2025-04-15T08:09:55.746" v="0" actId="790"/>
          <ac:spMkLst>
            <pc:docMk/>
            <pc:sldMk cId="3652552164" sldId="2853"/>
            <ac:spMk id="13" creationId="{DD5A69B1-E9F2-87B1-C583-F6845C72827E}"/>
          </ac:spMkLst>
        </pc:spChg>
        <pc:spChg chg="mod">
          <ac:chgData name="Chrissie Waldram" userId="4c815916-f762-4309-97c7-79f653f1c0e7" providerId="ADAL" clId="{A8F5AF19-A200-405B-A483-8BDC7292C4AF}" dt="2025-04-15T08:09:55.746" v="0" actId="790"/>
          <ac:spMkLst>
            <pc:docMk/>
            <pc:sldMk cId="3652552164" sldId="2853"/>
            <ac:spMk id="14" creationId="{8EC90F94-AE49-F570-86B8-4EB40DFE734E}"/>
          </ac:spMkLst>
        </pc:spChg>
        <pc:spChg chg="mod">
          <ac:chgData name="Chrissie Waldram" userId="4c815916-f762-4309-97c7-79f653f1c0e7" providerId="ADAL" clId="{A8F5AF19-A200-405B-A483-8BDC7292C4AF}" dt="2025-04-15T08:09:55.746" v="0" actId="790"/>
          <ac:spMkLst>
            <pc:docMk/>
            <pc:sldMk cId="3652552164" sldId="2853"/>
            <ac:spMk id="20" creationId="{82160405-D243-6435-12E9-418A7851DD66}"/>
          </ac:spMkLst>
        </pc:spChg>
        <pc:spChg chg="mod">
          <ac:chgData name="Chrissie Waldram" userId="4c815916-f762-4309-97c7-79f653f1c0e7" providerId="ADAL" clId="{A8F5AF19-A200-405B-A483-8BDC7292C4AF}" dt="2025-04-15T08:09:55.746" v="0" actId="790"/>
          <ac:spMkLst>
            <pc:docMk/>
            <pc:sldMk cId="3652552164" sldId="2853"/>
            <ac:spMk id="21" creationId="{11977A5A-A1B4-43FC-A572-35149ACF9925}"/>
          </ac:spMkLst>
        </pc:spChg>
        <pc:spChg chg="mod">
          <ac:chgData name="Chrissie Waldram" userId="4c815916-f762-4309-97c7-79f653f1c0e7" providerId="ADAL" clId="{A8F5AF19-A200-405B-A483-8BDC7292C4AF}" dt="2025-04-15T08:09:55.746" v="0" actId="790"/>
          <ac:spMkLst>
            <pc:docMk/>
            <pc:sldMk cId="3652552164" sldId="2853"/>
            <ac:spMk id="24" creationId="{F662B91F-2645-83CB-DC1F-590B2B6627AC}"/>
          </ac:spMkLst>
        </pc:spChg>
        <pc:spChg chg="mod">
          <ac:chgData name="Chrissie Waldram" userId="4c815916-f762-4309-97c7-79f653f1c0e7" providerId="ADAL" clId="{A8F5AF19-A200-405B-A483-8BDC7292C4AF}" dt="2025-04-15T08:09:55.746" v="0" actId="790"/>
          <ac:spMkLst>
            <pc:docMk/>
            <pc:sldMk cId="3652552164" sldId="2853"/>
            <ac:spMk id="27" creationId="{6919C8C3-6BB8-01C3-90B0-B4882F49F475}"/>
          </ac:spMkLst>
        </pc:spChg>
        <pc:spChg chg="mod">
          <ac:chgData name="Chrissie Waldram" userId="4c815916-f762-4309-97c7-79f653f1c0e7" providerId="ADAL" clId="{A8F5AF19-A200-405B-A483-8BDC7292C4AF}" dt="2025-04-15T08:09:55.746" v="0" actId="790"/>
          <ac:spMkLst>
            <pc:docMk/>
            <pc:sldMk cId="3652552164" sldId="2853"/>
            <ac:spMk id="28" creationId="{508FB681-D96D-8341-8B50-9439A439C1B7}"/>
          </ac:spMkLst>
        </pc:spChg>
        <pc:spChg chg="mod">
          <ac:chgData name="Chrissie Waldram" userId="4c815916-f762-4309-97c7-79f653f1c0e7" providerId="ADAL" clId="{A8F5AF19-A200-405B-A483-8BDC7292C4AF}" dt="2025-04-15T08:09:55.746" v="0" actId="790"/>
          <ac:spMkLst>
            <pc:docMk/>
            <pc:sldMk cId="3652552164" sldId="2853"/>
            <ac:spMk id="31" creationId="{7FABF530-FBA9-F080-D974-8A753F4C5587}"/>
          </ac:spMkLst>
        </pc:spChg>
      </pc:sldChg>
      <pc:sldChg chg="modSp mod">
        <pc:chgData name="Chrissie Waldram" userId="4c815916-f762-4309-97c7-79f653f1c0e7" providerId="ADAL" clId="{A8F5AF19-A200-405B-A483-8BDC7292C4AF}" dt="2025-04-15T08:09:55.746" v="0" actId="790"/>
        <pc:sldMkLst>
          <pc:docMk/>
          <pc:sldMk cId="3768021875" sldId="2854"/>
        </pc:sldMkLst>
        <pc:spChg chg="mod">
          <ac:chgData name="Chrissie Waldram" userId="4c815916-f762-4309-97c7-79f653f1c0e7" providerId="ADAL" clId="{A8F5AF19-A200-405B-A483-8BDC7292C4AF}" dt="2025-04-15T08:09:55.746" v="0" actId="790"/>
          <ac:spMkLst>
            <pc:docMk/>
            <pc:sldMk cId="3768021875" sldId="2854"/>
            <ac:spMk id="2" creationId="{1451884C-552D-D56F-D7CC-40EED5D8256D}"/>
          </ac:spMkLst>
        </pc:spChg>
        <pc:spChg chg="mod">
          <ac:chgData name="Chrissie Waldram" userId="4c815916-f762-4309-97c7-79f653f1c0e7" providerId="ADAL" clId="{A8F5AF19-A200-405B-A483-8BDC7292C4AF}" dt="2025-04-15T08:09:55.746" v="0" actId="790"/>
          <ac:spMkLst>
            <pc:docMk/>
            <pc:sldMk cId="3768021875" sldId="2854"/>
            <ac:spMk id="5" creationId="{0ABAB974-8D41-62A4-2D52-CCF97C768B87}"/>
          </ac:spMkLst>
        </pc:spChg>
        <pc:spChg chg="mod">
          <ac:chgData name="Chrissie Waldram" userId="4c815916-f762-4309-97c7-79f653f1c0e7" providerId="ADAL" clId="{A8F5AF19-A200-405B-A483-8BDC7292C4AF}" dt="2025-04-15T08:09:55.746" v="0" actId="790"/>
          <ac:spMkLst>
            <pc:docMk/>
            <pc:sldMk cId="3768021875" sldId="2854"/>
            <ac:spMk id="9" creationId="{F0D5346B-17B4-431C-24DD-ACBD938CF379}"/>
          </ac:spMkLst>
        </pc:spChg>
        <pc:spChg chg="mod">
          <ac:chgData name="Chrissie Waldram" userId="4c815916-f762-4309-97c7-79f653f1c0e7" providerId="ADAL" clId="{A8F5AF19-A200-405B-A483-8BDC7292C4AF}" dt="2025-04-15T08:09:55.746" v="0" actId="790"/>
          <ac:spMkLst>
            <pc:docMk/>
            <pc:sldMk cId="3768021875" sldId="2854"/>
            <ac:spMk id="13" creationId="{C0408729-B69F-EB85-CA29-A8A37DC364B4}"/>
          </ac:spMkLst>
        </pc:spChg>
        <pc:spChg chg="mod">
          <ac:chgData name="Chrissie Waldram" userId="4c815916-f762-4309-97c7-79f653f1c0e7" providerId="ADAL" clId="{A8F5AF19-A200-405B-A483-8BDC7292C4AF}" dt="2025-04-15T08:09:55.746" v="0" actId="790"/>
          <ac:spMkLst>
            <pc:docMk/>
            <pc:sldMk cId="3768021875" sldId="2854"/>
            <ac:spMk id="15" creationId="{53A23A4E-633D-A4C2-12CE-AE51F8EB954A}"/>
          </ac:spMkLst>
        </pc:spChg>
        <pc:spChg chg="mod">
          <ac:chgData name="Chrissie Waldram" userId="4c815916-f762-4309-97c7-79f653f1c0e7" providerId="ADAL" clId="{A8F5AF19-A200-405B-A483-8BDC7292C4AF}" dt="2025-04-15T08:09:55.746" v="0" actId="790"/>
          <ac:spMkLst>
            <pc:docMk/>
            <pc:sldMk cId="3768021875" sldId="2854"/>
            <ac:spMk id="20" creationId="{441AFA81-7E13-80C2-4FB6-FF33D5634C98}"/>
          </ac:spMkLst>
        </pc:spChg>
        <pc:spChg chg="mod">
          <ac:chgData name="Chrissie Waldram" userId="4c815916-f762-4309-97c7-79f653f1c0e7" providerId="ADAL" clId="{A8F5AF19-A200-405B-A483-8BDC7292C4AF}" dt="2025-04-15T08:09:55.746" v="0" actId="790"/>
          <ac:spMkLst>
            <pc:docMk/>
            <pc:sldMk cId="3768021875" sldId="2854"/>
            <ac:spMk id="25" creationId="{B93298D8-57EB-D38D-07E0-6C824C225171}"/>
          </ac:spMkLst>
        </pc:spChg>
        <pc:spChg chg="mod">
          <ac:chgData name="Chrissie Waldram" userId="4c815916-f762-4309-97c7-79f653f1c0e7" providerId="ADAL" clId="{A8F5AF19-A200-405B-A483-8BDC7292C4AF}" dt="2025-04-15T08:09:55.746" v="0" actId="790"/>
          <ac:spMkLst>
            <pc:docMk/>
            <pc:sldMk cId="3768021875" sldId="2854"/>
            <ac:spMk id="27" creationId="{0A8667BA-B53A-73CE-BD77-F73909460AE6}"/>
          </ac:spMkLst>
        </pc:spChg>
        <pc:spChg chg="mod">
          <ac:chgData name="Chrissie Waldram" userId="4c815916-f762-4309-97c7-79f653f1c0e7" providerId="ADAL" clId="{A8F5AF19-A200-405B-A483-8BDC7292C4AF}" dt="2025-04-15T08:09:55.746" v="0" actId="790"/>
          <ac:spMkLst>
            <pc:docMk/>
            <pc:sldMk cId="3768021875" sldId="2854"/>
            <ac:spMk id="28" creationId="{EE86306C-1AB8-49FD-FB44-91EBF7F8B63E}"/>
          </ac:spMkLst>
        </pc:spChg>
        <pc:spChg chg="mod">
          <ac:chgData name="Chrissie Waldram" userId="4c815916-f762-4309-97c7-79f653f1c0e7" providerId="ADAL" clId="{A8F5AF19-A200-405B-A483-8BDC7292C4AF}" dt="2025-04-15T08:09:55.746" v="0" actId="790"/>
          <ac:spMkLst>
            <pc:docMk/>
            <pc:sldMk cId="3768021875" sldId="2854"/>
            <ac:spMk id="30" creationId="{CE907AC8-9574-E888-0A8F-F5676D1748A9}"/>
          </ac:spMkLst>
        </pc:spChg>
      </pc:sldChg>
      <pc:sldChg chg="modSp mod">
        <pc:chgData name="Chrissie Waldram" userId="4c815916-f762-4309-97c7-79f653f1c0e7" providerId="ADAL" clId="{A8F5AF19-A200-405B-A483-8BDC7292C4AF}" dt="2025-04-15T08:14:25.506" v="8" actId="1076"/>
        <pc:sldMkLst>
          <pc:docMk/>
          <pc:sldMk cId="2244603830" sldId="2855"/>
        </pc:sldMkLst>
        <pc:spChg chg="mod">
          <ac:chgData name="Chrissie Waldram" userId="4c815916-f762-4309-97c7-79f653f1c0e7" providerId="ADAL" clId="{A8F5AF19-A200-405B-A483-8BDC7292C4AF}" dt="2025-04-15T08:09:55.746" v="0" actId="790"/>
          <ac:spMkLst>
            <pc:docMk/>
            <pc:sldMk cId="2244603830" sldId="2855"/>
            <ac:spMk id="2" creationId="{56537AE3-F37A-6D75-7104-DBD2FD90937F}"/>
          </ac:spMkLst>
        </pc:spChg>
        <pc:spChg chg="mod">
          <ac:chgData name="Chrissie Waldram" userId="4c815916-f762-4309-97c7-79f653f1c0e7" providerId="ADAL" clId="{A8F5AF19-A200-405B-A483-8BDC7292C4AF}" dt="2025-04-15T08:14:25.506" v="8" actId="1076"/>
          <ac:spMkLst>
            <pc:docMk/>
            <pc:sldMk cId="2244603830" sldId="2855"/>
            <ac:spMk id="3" creationId="{33D38AB5-7F3D-5552-FE83-E162CC7BB99E}"/>
          </ac:spMkLst>
        </pc:spChg>
        <pc:spChg chg="mod">
          <ac:chgData name="Chrissie Waldram" userId="4c815916-f762-4309-97c7-79f653f1c0e7" providerId="ADAL" clId="{A8F5AF19-A200-405B-A483-8BDC7292C4AF}" dt="2025-04-15T08:09:55.746" v="0" actId="790"/>
          <ac:spMkLst>
            <pc:docMk/>
            <pc:sldMk cId="2244603830" sldId="2855"/>
            <ac:spMk id="4" creationId="{6C1CF13F-EC54-3B81-8B32-1F7130C81F26}"/>
          </ac:spMkLst>
        </pc:spChg>
        <pc:spChg chg="mod">
          <ac:chgData name="Chrissie Waldram" userId="4c815916-f762-4309-97c7-79f653f1c0e7" providerId="ADAL" clId="{A8F5AF19-A200-405B-A483-8BDC7292C4AF}" dt="2025-04-15T08:09:55.746" v="0" actId="790"/>
          <ac:spMkLst>
            <pc:docMk/>
            <pc:sldMk cId="2244603830" sldId="2855"/>
            <ac:spMk id="7" creationId="{B4446BBC-D7C9-D174-663E-92EDFA630B0A}"/>
          </ac:spMkLst>
        </pc:spChg>
      </pc:sldChg>
      <pc:sldChg chg="modSp mod">
        <pc:chgData name="Chrissie Waldram" userId="4c815916-f762-4309-97c7-79f653f1c0e7" providerId="ADAL" clId="{A8F5AF19-A200-405B-A483-8BDC7292C4AF}" dt="2025-04-15T08:14:16.716" v="7" actId="1076"/>
        <pc:sldMkLst>
          <pc:docMk/>
          <pc:sldMk cId="1380754891" sldId="2856"/>
        </pc:sldMkLst>
        <pc:spChg chg="mod">
          <ac:chgData name="Chrissie Waldram" userId="4c815916-f762-4309-97c7-79f653f1c0e7" providerId="ADAL" clId="{A8F5AF19-A200-405B-A483-8BDC7292C4AF}" dt="2025-04-15T08:09:55.746" v="0" actId="790"/>
          <ac:spMkLst>
            <pc:docMk/>
            <pc:sldMk cId="1380754891" sldId="2856"/>
            <ac:spMk id="2" creationId="{535A832E-3166-76F5-01EB-C5836342285F}"/>
          </ac:spMkLst>
        </pc:spChg>
        <pc:spChg chg="mod">
          <ac:chgData name="Chrissie Waldram" userId="4c815916-f762-4309-97c7-79f653f1c0e7" providerId="ADAL" clId="{A8F5AF19-A200-405B-A483-8BDC7292C4AF}" dt="2025-04-15T08:14:16.716" v="7" actId="1076"/>
          <ac:spMkLst>
            <pc:docMk/>
            <pc:sldMk cId="1380754891" sldId="2856"/>
            <ac:spMk id="7" creationId="{F42ADA91-8A90-16C4-AFB6-AB49ED4AB2BB}"/>
          </ac:spMkLst>
        </pc:spChg>
        <pc:spChg chg="mod">
          <ac:chgData name="Chrissie Waldram" userId="4c815916-f762-4309-97c7-79f653f1c0e7" providerId="ADAL" clId="{A8F5AF19-A200-405B-A483-8BDC7292C4AF}" dt="2025-04-15T08:09:55.746" v="0" actId="790"/>
          <ac:spMkLst>
            <pc:docMk/>
            <pc:sldMk cId="1380754891" sldId="2856"/>
            <ac:spMk id="8" creationId="{831DC6D5-61DC-73D9-1DE7-A0BAB8267EF6}"/>
          </ac:spMkLst>
        </pc:spChg>
        <pc:spChg chg="mod">
          <ac:chgData name="Chrissie Waldram" userId="4c815916-f762-4309-97c7-79f653f1c0e7" providerId="ADAL" clId="{A8F5AF19-A200-405B-A483-8BDC7292C4AF}" dt="2025-04-15T08:09:55.746" v="0" actId="790"/>
          <ac:spMkLst>
            <pc:docMk/>
            <pc:sldMk cId="1380754891" sldId="2856"/>
            <ac:spMk id="9" creationId="{B67B3654-61F2-54B1-AC6D-6937D4DCD76E}"/>
          </ac:spMkLst>
        </pc:spChg>
      </pc:sldChg>
      <pc:sldChg chg="modSp mod">
        <pc:chgData name="Chrissie Waldram" userId="4c815916-f762-4309-97c7-79f653f1c0e7" providerId="ADAL" clId="{A8F5AF19-A200-405B-A483-8BDC7292C4AF}" dt="2025-04-15T08:09:55.746" v="0" actId="790"/>
        <pc:sldMkLst>
          <pc:docMk/>
          <pc:sldMk cId="2600206708" sldId="2857"/>
        </pc:sldMkLst>
        <pc:spChg chg="mod">
          <ac:chgData name="Chrissie Waldram" userId="4c815916-f762-4309-97c7-79f653f1c0e7" providerId="ADAL" clId="{A8F5AF19-A200-405B-A483-8BDC7292C4AF}" dt="2025-04-15T08:09:55.746" v="0" actId="790"/>
          <ac:spMkLst>
            <pc:docMk/>
            <pc:sldMk cId="2600206708" sldId="2857"/>
            <ac:spMk id="2" creationId="{6E247AC9-4E1F-B5E4-1CE0-5DBD0B1B6C78}"/>
          </ac:spMkLst>
        </pc:spChg>
        <pc:spChg chg="mod">
          <ac:chgData name="Chrissie Waldram" userId="4c815916-f762-4309-97c7-79f653f1c0e7" providerId="ADAL" clId="{A8F5AF19-A200-405B-A483-8BDC7292C4AF}" dt="2025-04-15T08:09:55.746" v="0" actId="790"/>
          <ac:spMkLst>
            <pc:docMk/>
            <pc:sldMk cId="2600206708" sldId="2857"/>
            <ac:spMk id="7" creationId="{496519EF-DD40-8362-C311-9AFE230675AA}"/>
          </ac:spMkLst>
        </pc:spChg>
      </pc:sldChg>
      <pc:sldChg chg="modSp mod">
        <pc:chgData name="Chrissie Waldram" userId="4c815916-f762-4309-97c7-79f653f1c0e7" providerId="ADAL" clId="{A8F5AF19-A200-405B-A483-8BDC7292C4AF}" dt="2025-04-15T08:14:05.998" v="6" actId="1076"/>
        <pc:sldMkLst>
          <pc:docMk/>
          <pc:sldMk cId="963026500" sldId="2858"/>
        </pc:sldMkLst>
        <pc:spChg chg="mod">
          <ac:chgData name="Chrissie Waldram" userId="4c815916-f762-4309-97c7-79f653f1c0e7" providerId="ADAL" clId="{A8F5AF19-A200-405B-A483-8BDC7292C4AF}" dt="2025-04-15T08:09:55.746" v="0" actId="790"/>
          <ac:spMkLst>
            <pc:docMk/>
            <pc:sldMk cId="963026500" sldId="2858"/>
            <ac:spMk id="2" creationId="{70C49C53-0449-615C-2334-11C19330F02A}"/>
          </ac:spMkLst>
        </pc:spChg>
        <pc:spChg chg="mod">
          <ac:chgData name="Chrissie Waldram" userId="4c815916-f762-4309-97c7-79f653f1c0e7" providerId="ADAL" clId="{A8F5AF19-A200-405B-A483-8BDC7292C4AF}" dt="2025-04-15T08:14:05.998" v="6" actId="1076"/>
          <ac:spMkLst>
            <pc:docMk/>
            <pc:sldMk cId="963026500" sldId="2858"/>
            <ac:spMk id="7" creationId="{E1CCE84E-E96C-4E8B-3E57-AD724EF88F41}"/>
          </ac:spMkLst>
        </pc:spChg>
        <pc:spChg chg="mod">
          <ac:chgData name="Chrissie Waldram" userId="4c815916-f762-4309-97c7-79f653f1c0e7" providerId="ADAL" clId="{A8F5AF19-A200-405B-A483-8BDC7292C4AF}" dt="2025-04-15T08:09:55.746" v="0" actId="790"/>
          <ac:spMkLst>
            <pc:docMk/>
            <pc:sldMk cId="963026500" sldId="2858"/>
            <ac:spMk id="8" creationId="{20E31139-E641-F469-488A-DA5B41453884}"/>
          </ac:spMkLst>
        </pc:spChg>
        <pc:spChg chg="mod">
          <ac:chgData name="Chrissie Waldram" userId="4c815916-f762-4309-97c7-79f653f1c0e7" providerId="ADAL" clId="{A8F5AF19-A200-405B-A483-8BDC7292C4AF}" dt="2025-04-15T08:09:55.746" v="0" actId="790"/>
          <ac:spMkLst>
            <pc:docMk/>
            <pc:sldMk cId="963026500" sldId="2858"/>
            <ac:spMk id="9" creationId="{43D68F8C-D4BF-6B64-3799-C599816DF01B}"/>
          </ac:spMkLst>
        </pc:spChg>
      </pc:sldChg>
      <pc:sldChg chg="modSp mod">
        <pc:chgData name="Chrissie Waldram" userId="4c815916-f762-4309-97c7-79f653f1c0e7" providerId="ADAL" clId="{A8F5AF19-A200-405B-A483-8BDC7292C4AF}" dt="2025-04-15T08:09:55.746" v="0" actId="790"/>
        <pc:sldMkLst>
          <pc:docMk/>
          <pc:sldMk cId="134326834" sldId="2859"/>
        </pc:sldMkLst>
        <pc:spChg chg="mod">
          <ac:chgData name="Chrissie Waldram" userId="4c815916-f762-4309-97c7-79f653f1c0e7" providerId="ADAL" clId="{A8F5AF19-A200-405B-A483-8BDC7292C4AF}" dt="2025-04-15T08:09:55.746" v="0" actId="790"/>
          <ac:spMkLst>
            <pc:docMk/>
            <pc:sldMk cId="134326834" sldId="2859"/>
            <ac:spMk id="6" creationId="{307B5F5D-D14B-56F6-F23C-97FD75982361}"/>
          </ac:spMkLst>
        </pc:spChg>
        <pc:spChg chg="mod">
          <ac:chgData name="Chrissie Waldram" userId="4c815916-f762-4309-97c7-79f653f1c0e7" providerId="ADAL" clId="{A8F5AF19-A200-405B-A483-8BDC7292C4AF}" dt="2025-04-15T08:09:55.746" v="0" actId="790"/>
          <ac:spMkLst>
            <pc:docMk/>
            <pc:sldMk cId="134326834" sldId="2859"/>
            <ac:spMk id="9" creationId="{E6E99B25-4600-7217-46D2-C49447823A42}"/>
          </ac:spMkLst>
        </pc:spChg>
        <pc:spChg chg="mod">
          <ac:chgData name="Chrissie Waldram" userId="4c815916-f762-4309-97c7-79f653f1c0e7" providerId="ADAL" clId="{A8F5AF19-A200-405B-A483-8BDC7292C4AF}" dt="2025-04-15T08:09:55.746" v="0" actId="790"/>
          <ac:spMkLst>
            <pc:docMk/>
            <pc:sldMk cId="134326834" sldId="2859"/>
            <ac:spMk id="13" creationId="{E2902125-1CC7-92AD-15A9-E34092E907C4}"/>
          </ac:spMkLst>
        </pc:spChg>
        <pc:spChg chg="mod">
          <ac:chgData name="Chrissie Waldram" userId="4c815916-f762-4309-97c7-79f653f1c0e7" providerId="ADAL" clId="{A8F5AF19-A200-405B-A483-8BDC7292C4AF}" dt="2025-04-15T08:09:55.746" v="0" actId="790"/>
          <ac:spMkLst>
            <pc:docMk/>
            <pc:sldMk cId="134326834" sldId="2859"/>
            <ac:spMk id="14" creationId="{7D53BCF4-0F55-4C2B-6DBF-9F7BD33D6DE3}"/>
          </ac:spMkLst>
        </pc:spChg>
        <pc:spChg chg="mod">
          <ac:chgData name="Chrissie Waldram" userId="4c815916-f762-4309-97c7-79f653f1c0e7" providerId="ADAL" clId="{A8F5AF19-A200-405B-A483-8BDC7292C4AF}" dt="2025-04-15T08:09:55.746" v="0" actId="790"/>
          <ac:spMkLst>
            <pc:docMk/>
            <pc:sldMk cId="134326834" sldId="2859"/>
            <ac:spMk id="15" creationId="{F6BD39FA-4E92-C674-3F34-DCC363C596E9}"/>
          </ac:spMkLst>
        </pc:spChg>
        <pc:spChg chg="mod">
          <ac:chgData name="Chrissie Waldram" userId="4c815916-f762-4309-97c7-79f653f1c0e7" providerId="ADAL" clId="{A8F5AF19-A200-405B-A483-8BDC7292C4AF}" dt="2025-04-15T08:09:55.746" v="0" actId="790"/>
          <ac:spMkLst>
            <pc:docMk/>
            <pc:sldMk cId="134326834" sldId="2859"/>
            <ac:spMk id="20" creationId="{0F476B4A-D8BA-94AF-A2DB-2390F2B7F930}"/>
          </ac:spMkLst>
        </pc:spChg>
        <pc:spChg chg="mod">
          <ac:chgData name="Chrissie Waldram" userId="4c815916-f762-4309-97c7-79f653f1c0e7" providerId="ADAL" clId="{A8F5AF19-A200-405B-A483-8BDC7292C4AF}" dt="2025-04-15T08:09:55.746" v="0" actId="790"/>
          <ac:spMkLst>
            <pc:docMk/>
            <pc:sldMk cId="134326834" sldId="2859"/>
            <ac:spMk id="21" creationId="{CB213FA6-6CE1-F685-1F27-041E7A60EB59}"/>
          </ac:spMkLst>
        </pc:spChg>
        <pc:spChg chg="mod">
          <ac:chgData name="Chrissie Waldram" userId="4c815916-f762-4309-97c7-79f653f1c0e7" providerId="ADAL" clId="{A8F5AF19-A200-405B-A483-8BDC7292C4AF}" dt="2025-04-15T08:09:55.746" v="0" actId="790"/>
          <ac:spMkLst>
            <pc:docMk/>
            <pc:sldMk cId="134326834" sldId="2859"/>
            <ac:spMk id="25" creationId="{F2C2AB7A-F50B-0669-F6FC-9012B7699C14}"/>
          </ac:spMkLst>
        </pc:spChg>
        <pc:spChg chg="mod">
          <ac:chgData name="Chrissie Waldram" userId="4c815916-f762-4309-97c7-79f653f1c0e7" providerId="ADAL" clId="{A8F5AF19-A200-405B-A483-8BDC7292C4AF}" dt="2025-04-15T08:09:55.746" v="0" actId="790"/>
          <ac:spMkLst>
            <pc:docMk/>
            <pc:sldMk cId="134326834" sldId="2859"/>
            <ac:spMk id="28" creationId="{5357B9A0-AF27-41BE-3074-D207A480C033}"/>
          </ac:spMkLst>
        </pc:spChg>
        <pc:spChg chg="mod">
          <ac:chgData name="Chrissie Waldram" userId="4c815916-f762-4309-97c7-79f653f1c0e7" providerId="ADAL" clId="{A8F5AF19-A200-405B-A483-8BDC7292C4AF}" dt="2025-04-15T08:09:55.746" v="0" actId="790"/>
          <ac:spMkLst>
            <pc:docMk/>
            <pc:sldMk cId="134326834" sldId="2859"/>
            <ac:spMk id="30" creationId="{7EE94699-C9A3-0874-7A33-929ADA9CD99F}"/>
          </ac:spMkLst>
        </pc:spChg>
      </pc:sldChg>
      <pc:sldChg chg="modSp mod">
        <pc:chgData name="Chrissie Waldram" userId="4c815916-f762-4309-97c7-79f653f1c0e7" providerId="ADAL" clId="{A8F5AF19-A200-405B-A483-8BDC7292C4AF}" dt="2025-04-15T08:11:23.357" v="1" actId="5793"/>
        <pc:sldMkLst>
          <pc:docMk/>
          <pc:sldMk cId="293926667" sldId="2860"/>
        </pc:sldMkLst>
        <pc:spChg chg="mod">
          <ac:chgData name="Chrissie Waldram" userId="4c815916-f762-4309-97c7-79f653f1c0e7" providerId="ADAL" clId="{A8F5AF19-A200-405B-A483-8BDC7292C4AF}" dt="2025-04-15T08:09:55.746" v="0" actId="790"/>
          <ac:spMkLst>
            <pc:docMk/>
            <pc:sldMk cId="293926667" sldId="2860"/>
            <ac:spMk id="2" creationId="{AB379060-74C0-6ABE-B889-1AA83BF7CDBD}"/>
          </ac:spMkLst>
        </pc:spChg>
        <pc:spChg chg="mod">
          <ac:chgData name="Chrissie Waldram" userId="4c815916-f762-4309-97c7-79f653f1c0e7" providerId="ADAL" clId="{A8F5AF19-A200-405B-A483-8BDC7292C4AF}" dt="2025-04-15T08:11:23.357" v="1" actId="5793"/>
          <ac:spMkLst>
            <pc:docMk/>
            <pc:sldMk cId="293926667" sldId="2860"/>
            <ac:spMk id="7" creationId="{E5664647-A191-4445-BF74-3356492F4996}"/>
          </ac:spMkLst>
        </pc:spChg>
      </pc:sldChg>
      <pc:sldChg chg="modSp mod">
        <pc:chgData name="Chrissie Waldram" userId="4c815916-f762-4309-97c7-79f653f1c0e7" providerId="ADAL" clId="{A8F5AF19-A200-405B-A483-8BDC7292C4AF}" dt="2025-04-15T08:09:55.746" v="0" actId="790"/>
        <pc:sldMkLst>
          <pc:docMk/>
          <pc:sldMk cId="4025818601" sldId="2861"/>
        </pc:sldMkLst>
        <pc:spChg chg="mod">
          <ac:chgData name="Chrissie Waldram" userId="4c815916-f762-4309-97c7-79f653f1c0e7" providerId="ADAL" clId="{A8F5AF19-A200-405B-A483-8BDC7292C4AF}" dt="2025-04-15T08:09:55.746" v="0" actId="790"/>
          <ac:spMkLst>
            <pc:docMk/>
            <pc:sldMk cId="4025818601" sldId="2861"/>
            <ac:spMk id="2" creationId="{B5E1094E-2B63-9788-9A64-BC5D2DB17A39}"/>
          </ac:spMkLst>
        </pc:spChg>
        <pc:spChg chg="mod">
          <ac:chgData name="Chrissie Waldram" userId="4c815916-f762-4309-97c7-79f653f1c0e7" providerId="ADAL" clId="{A8F5AF19-A200-405B-A483-8BDC7292C4AF}" dt="2025-04-15T08:09:55.746" v="0" actId="790"/>
          <ac:spMkLst>
            <pc:docMk/>
            <pc:sldMk cId="4025818601" sldId="2861"/>
            <ac:spMk id="7" creationId="{B1AD1234-44A5-FE5B-B9F6-C4EA8C8C6112}"/>
          </ac:spMkLst>
        </pc:spChg>
      </pc:sldChg>
      <pc:sldChg chg="modSp mod">
        <pc:chgData name="Chrissie Waldram" userId="4c815916-f762-4309-97c7-79f653f1c0e7" providerId="ADAL" clId="{A8F5AF19-A200-405B-A483-8BDC7292C4AF}" dt="2025-04-15T08:09:55.746" v="0" actId="790"/>
        <pc:sldMkLst>
          <pc:docMk/>
          <pc:sldMk cId="2982437587" sldId="2862"/>
        </pc:sldMkLst>
        <pc:spChg chg="mod">
          <ac:chgData name="Chrissie Waldram" userId="4c815916-f762-4309-97c7-79f653f1c0e7" providerId="ADAL" clId="{A8F5AF19-A200-405B-A483-8BDC7292C4AF}" dt="2025-04-15T08:09:55.746" v="0" actId="790"/>
          <ac:spMkLst>
            <pc:docMk/>
            <pc:sldMk cId="2982437587" sldId="2862"/>
            <ac:spMk id="2" creationId="{67B85EC9-A8D8-6506-4459-3EF2C5E0DD77}"/>
          </ac:spMkLst>
        </pc:spChg>
        <pc:spChg chg="mod">
          <ac:chgData name="Chrissie Waldram" userId="4c815916-f762-4309-97c7-79f653f1c0e7" providerId="ADAL" clId="{A8F5AF19-A200-405B-A483-8BDC7292C4AF}" dt="2025-04-15T08:09:55.746" v="0" actId="790"/>
          <ac:spMkLst>
            <pc:docMk/>
            <pc:sldMk cId="2982437587" sldId="2862"/>
            <ac:spMk id="7" creationId="{8D6F08C1-5184-691B-792E-2AC7EF805604}"/>
          </ac:spMkLst>
        </pc:spChg>
      </pc:sldChg>
      <pc:sldChg chg="modSp mod">
        <pc:chgData name="Chrissie Waldram" userId="4c815916-f762-4309-97c7-79f653f1c0e7" providerId="ADAL" clId="{A8F5AF19-A200-405B-A483-8BDC7292C4AF}" dt="2025-04-15T08:09:55.746" v="0" actId="790"/>
        <pc:sldMkLst>
          <pc:docMk/>
          <pc:sldMk cId="79829749" sldId="2863"/>
        </pc:sldMkLst>
        <pc:spChg chg="mod">
          <ac:chgData name="Chrissie Waldram" userId="4c815916-f762-4309-97c7-79f653f1c0e7" providerId="ADAL" clId="{A8F5AF19-A200-405B-A483-8BDC7292C4AF}" dt="2025-04-15T08:09:55.746" v="0" actId="790"/>
          <ac:spMkLst>
            <pc:docMk/>
            <pc:sldMk cId="79829749" sldId="2863"/>
            <ac:spMk id="2" creationId="{05B15542-3AD8-CD04-75BD-C72772B4C5EC}"/>
          </ac:spMkLst>
        </pc:spChg>
        <pc:spChg chg="mod">
          <ac:chgData name="Chrissie Waldram" userId="4c815916-f762-4309-97c7-79f653f1c0e7" providerId="ADAL" clId="{A8F5AF19-A200-405B-A483-8BDC7292C4AF}" dt="2025-04-15T08:09:55.746" v="0" actId="790"/>
          <ac:spMkLst>
            <pc:docMk/>
            <pc:sldMk cId="79829749" sldId="2863"/>
            <ac:spMk id="6" creationId="{4D4E8CDB-2B7F-0C05-D947-F3E93DA1748B}"/>
          </ac:spMkLst>
        </pc:spChg>
        <pc:spChg chg="mod">
          <ac:chgData name="Chrissie Waldram" userId="4c815916-f762-4309-97c7-79f653f1c0e7" providerId="ADAL" clId="{A8F5AF19-A200-405B-A483-8BDC7292C4AF}" dt="2025-04-15T08:09:55.746" v="0" actId="790"/>
          <ac:spMkLst>
            <pc:docMk/>
            <pc:sldMk cId="79829749" sldId="2863"/>
            <ac:spMk id="8" creationId="{E440878B-7F5F-97DE-1B74-7FB92BF93C3D}"/>
          </ac:spMkLst>
        </pc:spChg>
        <pc:spChg chg="mod">
          <ac:chgData name="Chrissie Waldram" userId="4c815916-f762-4309-97c7-79f653f1c0e7" providerId="ADAL" clId="{A8F5AF19-A200-405B-A483-8BDC7292C4AF}" dt="2025-04-15T08:09:55.746" v="0" actId="790"/>
          <ac:spMkLst>
            <pc:docMk/>
            <pc:sldMk cId="79829749" sldId="2863"/>
            <ac:spMk id="9" creationId="{EE18AA91-8F96-0F7E-60F6-A1658BF8EA81}"/>
          </ac:spMkLst>
        </pc:spChg>
      </pc:sldChg>
      <pc:sldChg chg="modSp mod">
        <pc:chgData name="Chrissie Waldram" userId="4c815916-f762-4309-97c7-79f653f1c0e7" providerId="ADAL" clId="{A8F5AF19-A200-405B-A483-8BDC7292C4AF}" dt="2025-04-15T08:09:55.746" v="0" actId="790"/>
        <pc:sldMkLst>
          <pc:docMk/>
          <pc:sldMk cId="1773815021" sldId="2864"/>
        </pc:sldMkLst>
        <pc:spChg chg="mod">
          <ac:chgData name="Chrissie Waldram" userId="4c815916-f762-4309-97c7-79f653f1c0e7" providerId="ADAL" clId="{A8F5AF19-A200-405B-A483-8BDC7292C4AF}" dt="2025-04-15T08:09:55.746" v="0" actId="790"/>
          <ac:spMkLst>
            <pc:docMk/>
            <pc:sldMk cId="1773815021" sldId="2864"/>
            <ac:spMk id="2" creationId="{1A5AB31D-B9E1-C5A7-595A-D38D5D37BB70}"/>
          </ac:spMkLst>
        </pc:spChg>
        <pc:spChg chg="mod">
          <ac:chgData name="Chrissie Waldram" userId="4c815916-f762-4309-97c7-79f653f1c0e7" providerId="ADAL" clId="{A8F5AF19-A200-405B-A483-8BDC7292C4AF}" dt="2025-04-15T08:09:55.746" v="0" actId="790"/>
          <ac:spMkLst>
            <pc:docMk/>
            <pc:sldMk cId="1773815021" sldId="2864"/>
            <ac:spMk id="3" creationId="{85D89C6B-0EEF-D2F8-5BDB-10C15090B31A}"/>
          </ac:spMkLst>
        </pc:spChg>
        <pc:spChg chg="mod">
          <ac:chgData name="Chrissie Waldram" userId="4c815916-f762-4309-97c7-79f653f1c0e7" providerId="ADAL" clId="{A8F5AF19-A200-405B-A483-8BDC7292C4AF}" dt="2025-04-15T08:09:55.746" v="0" actId="790"/>
          <ac:spMkLst>
            <pc:docMk/>
            <pc:sldMk cId="1773815021" sldId="2864"/>
            <ac:spMk id="4" creationId="{BEE896D9-94FF-FC19-30F7-B96E38C96ED3}"/>
          </ac:spMkLst>
        </pc:spChg>
        <pc:spChg chg="mod">
          <ac:chgData name="Chrissie Waldram" userId="4c815916-f762-4309-97c7-79f653f1c0e7" providerId="ADAL" clId="{A8F5AF19-A200-405B-A483-8BDC7292C4AF}" dt="2025-04-15T08:09:55.746" v="0" actId="790"/>
          <ac:spMkLst>
            <pc:docMk/>
            <pc:sldMk cId="1773815021" sldId="2864"/>
            <ac:spMk id="7" creationId="{EE062F11-4CE8-7623-A88E-F75811AC282B}"/>
          </ac:spMkLst>
        </pc:spChg>
      </pc:sldChg>
      <pc:sldChg chg="modSp mod">
        <pc:chgData name="Chrissie Waldram" userId="4c815916-f762-4309-97c7-79f653f1c0e7" providerId="ADAL" clId="{A8F5AF19-A200-405B-A483-8BDC7292C4AF}" dt="2025-04-15T08:09:55.746" v="0" actId="790"/>
        <pc:sldMkLst>
          <pc:docMk/>
          <pc:sldMk cId="1727835831" sldId="2865"/>
        </pc:sldMkLst>
        <pc:spChg chg="mod">
          <ac:chgData name="Chrissie Waldram" userId="4c815916-f762-4309-97c7-79f653f1c0e7" providerId="ADAL" clId="{A8F5AF19-A200-405B-A483-8BDC7292C4AF}" dt="2025-04-15T08:09:55.746" v="0" actId="790"/>
          <ac:spMkLst>
            <pc:docMk/>
            <pc:sldMk cId="1727835831" sldId="2865"/>
            <ac:spMk id="7" creationId="{616E0B29-A7C7-CA1D-CF13-06145A93577E}"/>
          </ac:spMkLst>
        </pc:spChg>
        <pc:spChg chg="mod">
          <ac:chgData name="Chrissie Waldram" userId="4c815916-f762-4309-97c7-79f653f1c0e7" providerId="ADAL" clId="{A8F5AF19-A200-405B-A483-8BDC7292C4AF}" dt="2025-04-15T08:09:55.746" v="0" actId="790"/>
          <ac:spMkLst>
            <pc:docMk/>
            <pc:sldMk cId="1727835831" sldId="2865"/>
            <ac:spMk id="8" creationId="{9521ACB3-2BB5-056D-102A-DF869A403A80}"/>
          </ac:spMkLst>
        </pc:spChg>
        <pc:spChg chg="mod">
          <ac:chgData name="Chrissie Waldram" userId="4c815916-f762-4309-97c7-79f653f1c0e7" providerId="ADAL" clId="{A8F5AF19-A200-405B-A483-8BDC7292C4AF}" dt="2025-04-15T08:09:55.746" v="0" actId="790"/>
          <ac:spMkLst>
            <pc:docMk/>
            <pc:sldMk cId="1727835831" sldId="2865"/>
            <ac:spMk id="10" creationId="{A0E98106-865C-7DF0-C40C-FD1253AFF7B3}"/>
          </ac:spMkLst>
        </pc:spChg>
        <pc:spChg chg="mod">
          <ac:chgData name="Chrissie Waldram" userId="4c815916-f762-4309-97c7-79f653f1c0e7" providerId="ADAL" clId="{A8F5AF19-A200-405B-A483-8BDC7292C4AF}" dt="2025-04-15T08:09:55.746" v="0" actId="790"/>
          <ac:spMkLst>
            <pc:docMk/>
            <pc:sldMk cId="1727835831" sldId="2865"/>
            <ac:spMk id="12" creationId="{8C74D2D6-54F1-F953-843F-9F6C5F89FE25}"/>
          </ac:spMkLst>
        </pc:spChg>
        <pc:spChg chg="mod">
          <ac:chgData name="Chrissie Waldram" userId="4c815916-f762-4309-97c7-79f653f1c0e7" providerId="ADAL" clId="{A8F5AF19-A200-405B-A483-8BDC7292C4AF}" dt="2025-04-15T08:09:55.746" v="0" actId="790"/>
          <ac:spMkLst>
            <pc:docMk/>
            <pc:sldMk cId="1727835831" sldId="2865"/>
            <ac:spMk id="13" creationId="{7D57799E-30AF-FB8C-FBE0-D553B76FB49D}"/>
          </ac:spMkLst>
        </pc:spChg>
        <pc:spChg chg="mod">
          <ac:chgData name="Chrissie Waldram" userId="4c815916-f762-4309-97c7-79f653f1c0e7" providerId="ADAL" clId="{A8F5AF19-A200-405B-A483-8BDC7292C4AF}" dt="2025-04-15T08:09:55.746" v="0" actId="790"/>
          <ac:spMkLst>
            <pc:docMk/>
            <pc:sldMk cId="1727835831" sldId="2865"/>
            <ac:spMk id="20" creationId="{650342E7-BD40-C752-6BE7-53EE1E4401BC}"/>
          </ac:spMkLst>
        </pc:spChg>
        <pc:spChg chg="mod">
          <ac:chgData name="Chrissie Waldram" userId="4c815916-f762-4309-97c7-79f653f1c0e7" providerId="ADAL" clId="{A8F5AF19-A200-405B-A483-8BDC7292C4AF}" dt="2025-04-15T08:09:55.746" v="0" actId="790"/>
          <ac:spMkLst>
            <pc:docMk/>
            <pc:sldMk cId="1727835831" sldId="2865"/>
            <ac:spMk id="21" creationId="{97F14D6E-D36C-4473-E4C0-4E716F6EF7D1}"/>
          </ac:spMkLst>
        </pc:spChg>
        <pc:spChg chg="mod">
          <ac:chgData name="Chrissie Waldram" userId="4c815916-f762-4309-97c7-79f653f1c0e7" providerId="ADAL" clId="{A8F5AF19-A200-405B-A483-8BDC7292C4AF}" dt="2025-04-15T08:09:55.746" v="0" actId="790"/>
          <ac:spMkLst>
            <pc:docMk/>
            <pc:sldMk cId="1727835831" sldId="2865"/>
            <ac:spMk id="23" creationId="{AA140687-06F9-BCF4-872A-62CCAD1D9BFA}"/>
          </ac:spMkLst>
        </pc:spChg>
        <pc:spChg chg="mod">
          <ac:chgData name="Chrissie Waldram" userId="4c815916-f762-4309-97c7-79f653f1c0e7" providerId="ADAL" clId="{A8F5AF19-A200-405B-A483-8BDC7292C4AF}" dt="2025-04-15T08:09:55.746" v="0" actId="790"/>
          <ac:spMkLst>
            <pc:docMk/>
            <pc:sldMk cId="1727835831" sldId="2865"/>
            <ac:spMk id="24" creationId="{BBB0F1DB-DC98-EB16-D2FA-183D610E1EC4}"/>
          </ac:spMkLst>
        </pc:spChg>
        <pc:spChg chg="mod">
          <ac:chgData name="Chrissie Waldram" userId="4c815916-f762-4309-97c7-79f653f1c0e7" providerId="ADAL" clId="{A8F5AF19-A200-405B-A483-8BDC7292C4AF}" dt="2025-04-15T08:09:55.746" v="0" actId="790"/>
          <ac:spMkLst>
            <pc:docMk/>
            <pc:sldMk cId="1727835831" sldId="2865"/>
            <ac:spMk id="28" creationId="{DC18E39E-8E4B-B9A8-7DD3-50992CAFDC23}"/>
          </ac:spMkLst>
        </pc:spChg>
      </pc:sldChg>
      <pc:sldChg chg="modSp mod">
        <pc:chgData name="Chrissie Waldram" userId="4c815916-f762-4309-97c7-79f653f1c0e7" providerId="ADAL" clId="{A8F5AF19-A200-405B-A483-8BDC7292C4AF}" dt="2025-04-15T08:12:09.238" v="3" actId="6549"/>
        <pc:sldMkLst>
          <pc:docMk/>
          <pc:sldMk cId="3725193672" sldId="2866"/>
        </pc:sldMkLst>
        <pc:spChg chg="mod">
          <ac:chgData name="Chrissie Waldram" userId="4c815916-f762-4309-97c7-79f653f1c0e7" providerId="ADAL" clId="{A8F5AF19-A200-405B-A483-8BDC7292C4AF}" dt="2025-04-15T08:09:55.746" v="0" actId="790"/>
          <ac:spMkLst>
            <pc:docMk/>
            <pc:sldMk cId="3725193672" sldId="2866"/>
            <ac:spMk id="2" creationId="{B5183591-58D6-6793-2FA5-BB965D8CAD0F}"/>
          </ac:spMkLst>
        </pc:spChg>
        <pc:spChg chg="mod">
          <ac:chgData name="Chrissie Waldram" userId="4c815916-f762-4309-97c7-79f653f1c0e7" providerId="ADAL" clId="{A8F5AF19-A200-405B-A483-8BDC7292C4AF}" dt="2025-04-15T08:12:09.238" v="3" actId="6549"/>
          <ac:spMkLst>
            <pc:docMk/>
            <pc:sldMk cId="3725193672" sldId="2866"/>
            <ac:spMk id="7" creationId="{AC427EE6-A246-39D9-2AEE-4213896DE339}"/>
          </ac:spMkLst>
        </pc:spChg>
      </pc:sldChg>
      <pc:sldChg chg="modSp mod">
        <pc:chgData name="Chrissie Waldram" userId="4c815916-f762-4309-97c7-79f653f1c0e7" providerId="ADAL" clId="{A8F5AF19-A200-405B-A483-8BDC7292C4AF}" dt="2025-04-15T08:09:55.746" v="0" actId="790"/>
        <pc:sldMkLst>
          <pc:docMk/>
          <pc:sldMk cId="3056712512" sldId="2867"/>
        </pc:sldMkLst>
        <pc:spChg chg="mod">
          <ac:chgData name="Chrissie Waldram" userId="4c815916-f762-4309-97c7-79f653f1c0e7" providerId="ADAL" clId="{A8F5AF19-A200-405B-A483-8BDC7292C4AF}" dt="2025-04-15T08:09:55.746" v="0" actId="790"/>
          <ac:spMkLst>
            <pc:docMk/>
            <pc:sldMk cId="3056712512" sldId="2867"/>
            <ac:spMk id="2" creationId="{D9FC055F-E041-2BD4-BCAD-4BB868F3288B}"/>
          </ac:spMkLst>
        </pc:spChg>
        <pc:spChg chg="mod">
          <ac:chgData name="Chrissie Waldram" userId="4c815916-f762-4309-97c7-79f653f1c0e7" providerId="ADAL" clId="{A8F5AF19-A200-405B-A483-8BDC7292C4AF}" dt="2025-04-15T08:09:55.746" v="0" actId="790"/>
          <ac:spMkLst>
            <pc:docMk/>
            <pc:sldMk cId="3056712512" sldId="2867"/>
            <ac:spMk id="6" creationId="{643CD26E-912F-8D36-4EB9-977135971F40}"/>
          </ac:spMkLst>
        </pc:spChg>
        <pc:spChg chg="mod">
          <ac:chgData name="Chrissie Waldram" userId="4c815916-f762-4309-97c7-79f653f1c0e7" providerId="ADAL" clId="{A8F5AF19-A200-405B-A483-8BDC7292C4AF}" dt="2025-04-15T08:09:55.746" v="0" actId="790"/>
          <ac:spMkLst>
            <pc:docMk/>
            <pc:sldMk cId="3056712512" sldId="2867"/>
            <ac:spMk id="8" creationId="{4E30DB5C-2E56-029C-7EC3-BBEE19C0E4FD}"/>
          </ac:spMkLst>
        </pc:spChg>
        <pc:spChg chg="mod">
          <ac:chgData name="Chrissie Waldram" userId="4c815916-f762-4309-97c7-79f653f1c0e7" providerId="ADAL" clId="{A8F5AF19-A200-405B-A483-8BDC7292C4AF}" dt="2025-04-15T08:09:55.746" v="0" actId="790"/>
          <ac:spMkLst>
            <pc:docMk/>
            <pc:sldMk cId="3056712512" sldId="2867"/>
            <ac:spMk id="9" creationId="{4F45815E-CBEF-775B-1010-0C9359041C11}"/>
          </ac:spMkLst>
        </pc:spChg>
      </pc:sldChg>
      <pc:sldChg chg="modSp mod">
        <pc:chgData name="Chrissie Waldram" userId="4c815916-f762-4309-97c7-79f653f1c0e7" providerId="ADAL" clId="{A8F5AF19-A200-405B-A483-8BDC7292C4AF}" dt="2025-04-15T08:09:55.746" v="0" actId="790"/>
        <pc:sldMkLst>
          <pc:docMk/>
          <pc:sldMk cId="82189626" sldId="2868"/>
        </pc:sldMkLst>
        <pc:spChg chg="mod">
          <ac:chgData name="Chrissie Waldram" userId="4c815916-f762-4309-97c7-79f653f1c0e7" providerId="ADAL" clId="{A8F5AF19-A200-405B-A483-8BDC7292C4AF}" dt="2025-04-15T08:09:55.746" v="0" actId="790"/>
          <ac:spMkLst>
            <pc:docMk/>
            <pc:sldMk cId="82189626" sldId="2868"/>
            <ac:spMk id="2" creationId="{5DD79C1C-BC81-0A5F-EE81-BD124A9A2AE2}"/>
          </ac:spMkLst>
        </pc:spChg>
        <pc:spChg chg="mod">
          <ac:chgData name="Chrissie Waldram" userId="4c815916-f762-4309-97c7-79f653f1c0e7" providerId="ADAL" clId="{A8F5AF19-A200-405B-A483-8BDC7292C4AF}" dt="2025-04-15T08:09:55.746" v="0" actId="790"/>
          <ac:spMkLst>
            <pc:docMk/>
            <pc:sldMk cId="82189626" sldId="2868"/>
            <ac:spMk id="3" creationId="{B6080DE7-7173-3ADC-3214-75EA92C1D87B}"/>
          </ac:spMkLst>
        </pc:spChg>
        <pc:spChg chg="mod">
          <ac:chgData name="Chrissie Waldram" userId="4c815916-f762-4309-97c7-79f653f1c0e7" providerId="ADAL" clId="{A8F5AF19-A200-405B-A483-8BDC7292C4AF}" dt="2025-04-15T08:09:55.746" v="0" actId="790"/>
          <ac:spMkLst>
            <pc:docMk/>
            <pc:sldMk cId="82189626" sldId="2868"/>
            <ac:spMk id="4" creationId="{3694DB41-6F98-B2CB-9ABE-2A63318B1BCD}"/>
          </ac:spMkLst>
        </pc:spChg>
        <pc:spChg chg="mod">
          <ac:chgData name="Chrissie Waldram" userId="4c815916-f762-4309-97c7-79f653f1c0e7" providerId="ADAL" clId="{A8F5AF19-A200-405B-A483-8BDC7292C4AF}" dt="2025-04-15T08:09:55.746" v="0" actId="790"/>
          <ac:spMkLst>
            <pc:docMk/>
            <pc:sldMk cId="82189626" sldId="2868"/>
            <ac:spMk id="7" creationId="{C4FEEEAB-6D76-5D19-D98C-C19E5C5AA29C}"/>
          </ac:spMkLst>
        </pc:spChg>
      </pc:sldChg>
      <pc:sldChg chg="modSp mod">
        <pc:chgData name="Chrissie Waldram" userId="4c815916-f762-4309-97c7-79f653f1c0e7" providerId="ADAL" clId="{A8F5AF19-A200-405B-A483-8BDC7292C4AF}" dt="2025-04-15T08:09:55.746" v="0" actId="790"/>
        <pc:sldMkLst>
          <pc:docMk/>
          <pc:sldMk cId="2043950526" sldId="2869"/>
        </pc:sldMkLst>
        <pc:spChg chg="mod">
          <ac:chgData name="Chrissie Waldram" userId="4c815916-f762-4309-97c7-79f653f1c0e7" providerId="ADAL" clId="{A8F5AF19-A200-405B-A483-8BDC7292C4AF}" dt="2025-04-15T08:09:55.746" v="0" actId="790"/>
          <ac:spMkLst>
            <pc:docMk/>
            <pc:sldMk cId="2043950526" sldId="2869"/>
            <ac:spMk id="2" creationId="{050DCB14-4273-45B4-3AEA-AE1C56F1361F}"/>
          </ac:spMkLst>
        </pc:spChg>
        <pc:spChg chg="mod">
          <ac:chgData name="Chrissie Waldram" userId="4c815916-f762-4309-97c7-79f653f1c0e7" providerId="ADAL" clId="{A8F5AF19-A200-405B-A483-8BDC7292C4AF}" dt="2025-04-15T08:09:55.746" v="0" actId="790"/>
          <ac:spMkLst>
            <pc:docMk/>
            <pc:sldMk cId="2043950526" sldId="2869"/>
            <ac:spMk id="3" creationId="{7934F6D8-9742-DED8-2CB2-C6C8EE6FFFCB}"/>
          </ac:spMkLst>
        </pc:spChg>
      </pc:sldChg>
      <pc:sldChg chg="modSp mod">
        <pc:chgData name="Chrissie Waldram" userId="4c815916-f762-4309-97c7-79f653f1c0e7" providerId="ADAL" clId="{A8F5AF19-A200-405B-A483-8BDC7292C4AF}" dt="2025-04-15T08:09:55.746" v="0" actId="790"/>
        <pc:sldMkLst>
          <pc:docMk/>
          <pc:sldMk cId="1715375312" sldId="2870"/>
        </pc:sldMkLst>
        <pc:spChg chg="mod">
          <ac:chgData name="Chrissie Waldram" userId="4c815916-f762-4309-97c7-79f653f1c0e7" providerId="ADAL" clId="{A8F5AF19-A200-405B-A483-8BDC7292C4AF}" dt="2025-04-15T08:09:55.746" v="0" actId="790"/>
          <ac:spMkLst>
            <pc:docMk/>
            <pc:sldMk cId="1715375312" sldId="2870"/>
            <ac:spMk id="5" creationId="{46078877-1180-230D-45F7-2389A4781546}"/>
          </ac:spMkLst>
        </pc:spChg>
        <pc:spChg chg="mod">
          <ac:chgData name="Chrissie Waldram" userId="4c815916-f762-4309-97c7-79f653f1c0e7" providerId="ADAL" clId="{A8F5AF19-A200-405B-A483-8BDC7292C4AF}" dt="2025-04-15T08:09:55.746" v="0" actId="790"/>
          <ac:spMkLst>
            <pc:docMk/>
            <pc:sldMk cId="1715375312" sldId="2870"/>
            <ac:spMk id="13" creationId="{6295727F-0C56-E376-4B6C-F646514B5976}"/>
          </ac:spMkLst>
        </pc:spChg>
        <pc:spChg chg="mod">
          <ac:chgData name="Chrissie Waldram" userId="4c815916-f762-4309-97c7-79f653f1c0e7" providerId="ADAL" clId="{A8F5AF19-A200-405B-A483-8BDC7292C4AF}" dt="2025-04-15T08:09:55.746" v="0" actId="790"/>
          <ac:spMkLst>
            <pc:docMk/>
            <pc:sldMk cId="1715375312" sldId="2870"/>
            <ac:spMk id="14" creationId="{AECF1344-E194-2840-F460-3B86DA183C71}"/>
          </ac:spMkLst>
        </pc:spChg>
        <pc:spChg chg="mod">
          <ac:chgData name="Chrissie Waldram" userId="4c815916-f762-4309-97c7-79f653f1c0e7" providerId="ADAL" clId="{A8F5AF19-A200-405B-A483-8BDC7292C4AF}" dt="2025-04-15T08:09:55.746" v="0" actId="790"/>
          <ac:spMkLst>
            <pc:docMk/>
            <pc:sldMk cId="1715375312" sldId="2870"/>
            <ac:spMk id="15" creationId="{B9954644-3DA9-98D5-A2EC-9A61C324C9F0}"/>
          </ac:spMkLst>
        </pc:spChg>
        <pc:spChg chg="mod">
          <ac:chgData name="Chrissie Waldram" userId="4c815916-f762-4309-97c7-79f653f1c0e7" providerId="ADAL" clId="{A8F5AF19-A200-405B-A483-8BDC7292C4AF}" dt="2025-04-15T08:09:55.746" v="0" actId="790"/>
          <ac:spMkLst>
            <pc:docMk/>
            <pc:sldMk cId="1715375312" sldId="2870"/>
            <ac:spMk id="20" creationId="{8E405530-C8C9-BFFF-ABB4-C7963537AA27}"/>
          </ac:spMkLst>
        </pc:spChg>
        <pc:spChg chg="mod">
          <ac:chgData name="Chrissie Waldram" userId="4c815916-f762-4309-97c7-79f653f1c0e7" providerId="ADAL" clId="{A8F5AF19-A200-405B-A483-8BDC7292C4AF}" dt="2025-04-15T08:09:55.746" v="0" actId="790"/>
          <ac:spMkLst>
            <pc:docMk/>
            <pc:sldMk cId="1715375312" sldId="2870"/>
            <ac:spMk id="21" creationId="{4E6EE6AC-D220-B388-3623-3E6E4CE5A563}"/>
          </ac:spMkLst>
        </pc:spChg>
        <pc:spChg chg="mod">
          <ac:chgData name="Chrissie Waldram" userId="4c815916-f762-4309-97c7-79f653f1c0e7" providerId="ADAL" clId="{A8F5AF19-A200-405B-A483-8BDC7292C4AF}" dt="2025-04-15T08:09:55.746" v="0" actId="790"/>
          <ac:spMkLst>
            <pc:docMk/>
            <pc:sldMk cId="1715375312" sldId="2870"/>
            <ac:spMk id="25" creationId="{A9C79034-91F2-DC3A-FBF4-F2C9C2C97EA2}"/>
          </ac:spMkLst>
        </pc:spChg>
        <pc:spChg chg="mod">
          <ac:chgData name="Chrissie Waldram" userId="4c815916-f762-4309-97c7-79f653f1c0e7" providerId="ADAL" clId="{A8F5AF19-A200-405B-A483-8BDC7292C4AF}" dt="2025-04-15T08:09:55.746" v="0" actId="790"/>
          <ac:spMkLst>
            <pc:docMk/>
            <pc:sldMk cId="1715375312" sldId="2870"/>
            <ac:spMk id="27" creationId="{643A424F-2FEE-950A-E249-2E57580F58CA}"/>
          </ac:spMkLst>
        </pc:spChg>
        <pc:spChg chg="mod">
          <ac:chgData name="Chrissie Waldram" userId="4c815916-f762-4309-97c7-79f653f1c0e7" providerId="ADAL" clId="{A8F5AF19-A200-405B-A483-8BDC7292C4AF}" dt="2025-04-15T08:09:55.746" v="0" actId="790"/>
          <ac:spMkLst>
            <pc:docMk/>
            <pc:sldMk cId="1715375312" sldId="2870"/>
            <ac:spMk id="28" creationId="{657952C2-6641-FB81-0293-A70224694E92}"/>
          </ac:spMkLst>
        </pc:spChg>
        <pc:spChg chg="mod">
          <ac:chgData name="Chrissie Waldram" userId="4c815916-f762-4309-97c7-79f653f1c0e7" providerId="ADAL" clId="{A8F5AF19-A200-405B-A483-8BDC7292C4AF}" dt="2025-04-15T08:09:55.746" v="0" actId="790"/>
          <ac:spMkLst>
            <pc:docMk/>
            <pc:sldMk cId="1715375312" sldId="2870"/>
            <ac:spMk id="31" creationId="{F9911C69-48A4-FB10-5332-9FB93BC8055B}"/>
          </ac:spMkLst>
        </pc:spChg>
      </pc:sldChg>
      <pc:sldChg chg="modSp mod">
        <pc:chgData name="Chrissie Waldram" userId="4c815916-f762-4309-97c7-79f653f1c0e7" providerId="ADAL" clId="{A8F5AF19-A200-405B-A483-8BDC7292C4AF}" dt="2025-04-15T08:09:55.746" v="0" actId="790"/>
        <pc:sldMkLst>
          <pc:docMk/>
          <pc:sldMk cId="237814866" sldId="2871"/>
        </pc:sldMkLst>
        <pc:spChg chg="mod">
          <ac:chgData name="Chrissie Waldram" userId="4c815916-f762-4309-97c7-79f653f1c0e7" providerId="ADAL" clId="{A8F5AF19-A200-405B-A483-8BDC7292C4AF}" dt="2025-04-15T08:09:55.746" v="0" actId="790"/>
          <ac:spMkLst>
            <pc:docMk/>
            <pc:sldMk cId="237814866" sldId="2871"/>
            <ac:spMk id="2" creationId="{778C904E-F078-E1FC-528D-4622A0EBC1BF}"/>
          </ac:spMkLst>
        </pc:spChg>
        <pc:spChg chg="mod">
          <ac:chgData name="Chrissie Waldram" userId="4c815916-f762-4309-97c7-79f653f1c0e7" providerId="ADAL" clId="{A8F5AF19-A200-405B-A483-8BDC7292C4AF}" dt="2025-04-15T08:09:55.746" v="0" actId="790"/>
          <ac:spMkLst>
            <pc:docMk/>
            <pc:sldMk cId="237814866" sldId="2871"/>
            <ac:spMk id="6" creationId="{C1486467-099E-B296-919E-C3AF738368EC}"/>
          </ac:spMkLst>
        </pc:spChg>
        <pc:spChg chg="mod">
          <ac:chgData name="Chrissie Waldram" userId="4c815916-f762-4309-97c7-79f653f1c0e7" providerId="ADAL" clId="{A8F5AF19-A200-405B-A483-8BDC7292C4AF}" dt="2025-04-15T08:09:55.746" v="0" actId="790"/>
          <ac:spMkLst>
            <pc:docMk/>
            <pc:sldMk cId="237814866" sldId="2871"/>
            <ac:spMk id="9" creationId="{AC34D63E-2B9D-DC8F-996F-D130FE6BDAEB}"/>
          </ac:spMkLst>
        </pc:spChg>
        <pc:spChg chg="mod">
          <ac:chgData name="Chrissie Waldram" userId="4c815916-f762-4309-97c7-79f653f1c0e7" providerId="ADAL" clId="{A8F5AF19-A200-405B-A483-8BDC7292C4AF}" dt="2025-04-15T08:09:55.746" v="0" actId="790"/>
          <ac:spMkLst>
            <pc:docMk/>
            <pc:sldMk cId="237814866" sldId="2871"/>
            <ac:spMk id="13" creationId="{78AD3078-501E-BB59-FB4B-F50A7BF79532}"/>
          </ac:spMkLst>
        </pc:spChg>
        <pc:spChg chg="mod">
          <ac:chgData name="Chrissie Waldram" userId="4c815916-f762-4309-97c7-79f653f1c0e7" providerId="ADAL" clId="{A8F5AF19-A200-405B-A483-8BDC7292C4AF}" dt="2025-04-15T08:09:55.746" v="0" actId="790"/>
          <ac:spMkLst>
            <pc:docMk/>
            <pc:sldMk cId="237814866" sldId="2871"/>
            <ac:spMk id="14" creationId="{B5A24D36-7E8F-9C69-5295-15D71D6D44E3}"/>
          </ac:spMkLst>
        </pc:spChg>
        <pc:spChg chg="mod">
          <ac:chgData name="Chrissie Waldram" userId="4c815916-f762-4309-97c7-79f653f1c0e7" providerId="ADAL" clId="{A8F5AF19-A200-405B-A483-8BDC7292C4AF}" dt="2025-04-15T08:09:55.746" v="0" actId="790"/>
          <ac:spMkLst>
            <pc:docMk/>
            <pc:sldMk cId="237814866" sldId="2871"/>
            <ac:spMk id="15" creationId="{ECC30CD5-F0ED-0721-9D90-082EE29081C3}"/>
          </ac:spMkLst>
        </pc:spChg>
        <pc:spChg chg="mod">
          <ac:chgData name="Chrissie Waldram" userId="4c815916-f762-4309-97c7-79f653f1c0e7" providerId="ADAL" clId="{A8F5AF19-A200-405B-A483-8BDC7292C4AF}" dt="2025-04-15T08:09:55.746" v="0" actId="790"/>
          <ac:spMkLst>
            <pc:docMk/>
            <pc:sldMk cId="237814866" sldId="2871"/>
            <ac:spMk id="20" creationId="{69E2A17B-CF8B-2E82-D985-9D2FC45F020E}"/>
          </ac:spMkLst>
        </pc:spChg>
        <pc:spChg chg="mod">
          <ac:chgData name="Chrissie Waldram" userId="4c815916-f762-4309-97c7-79f653f1c0e7" providerId="ADAL" clId="{A8F5AF19-A200-405B-A483-8BDC7292C4AF}" dt="2025-04-15T08:09:55.746" v="0" actId="790"/>
          <ac:spMkLst>
            <pc:docMk/>
            <pc:sldMk cId="237814866" sldId="2871"/>
            <ac:spMk id="25" creationId="{4CAFA44B-91AF-4C80-0A8E-03D33399AE45}"/>
          </ac:spMkLst>
        </pc:spChg>
        <pc:spChg chg="mod">
          <ac:chgData name="Chrissie Waldram" userId="4c815916-f762-4309-97c7-79f653f1c0e7" providerId="ADAL" clId="{A8F5AF19-A200-405B-A483-8BDC7292C4AF}" dt="2025-04-15T08:09:55.746" v="0" actId="790"/>
          <ac:spMkLst>
            <pc:docMk/>
            <pc:sldMk cId="237814866" sldId="2871"/>
            <ac:spMk id="27" creationId="{D95406F8-7102-EFBA-3DD7-B4B4122DBE59}"/>
          </ac:spMkLst>
        </pc:spChg>
        <pc:spChg chg="mod">
          <ac:chgData name="Chrissie Waldram" userId="4c815916-f762-4309-97c7-79f653f1c0e7" providerId="ADAL" clId="{A8F5AF19-A200-405B-A483-8BDC7292C4AF}" dt="2025-04-15T08:09:55.746" v="0" actId="790"/>
          <ac:spMkLst>
            <pc:docMk/>
            <pc:sldMk cId="237814866" sldId="2871"/>
            <ac:spMk id="30" creationId="{FEBDD26E-4C40-C69E-32A8-882186CF50F3}"/>
          </ac:spMkLst>
        </pc:spChg>
      </pc:sldChg>
      <pc:sldChg chg="modSp mod">
        <pc:chgData name="Chrissie Waldram" userId="4c815916-f762-4309-97c7-79f653f1c0e7" providerId="ADAL" clId="{A8F5AF19-A200-405B-A483-8BDC7292C4AF}" dt="2025-04-15T08:09:55.746" v="0" actId="790"/>
        <pc:sldMkLst>
          <pc:docMk/>
          <pc:sldMk cId="1182090201" sldId="2872"/>
        </pc:sldMkLst>
        <pc:spChg chg="mod">
          <ac:chgData name="Chrissie Waldram" userId="4c815916-f762-4309-97c7-79f653f1c0e7" providerId="ADAL" clId="{A8F5AF19-A200-405B-A483-8BDC7292C4AF}" dt="2025-04-15T08:09:55.746" v="0" actId="790"/>
          <ac:spMkLst>
            <pc:docMk/>
            <pc:sldMk cId="1182090201" sldId="2872"/>
            <ac:spMk id="5" creationId="{180EAC8A-2338-2899-C7D3-3FF7FA773FB0}"/>
          </ac:spMkLst>
        </pc:spChg>
        <pc:spChg chg="mod">
          <ac:chgData name="Chrissie Waldram" userId="4c815916-f762-4309-97c7-79f653f1c0e7" providerId="ADAL" clId="{A8F5AF19-A200-405B-A483-8BDC7292C4AF}" dt="2025-04-15T08:09:55.746" v="0" actId="790"/>
          <ac:spMkLst>
            <pc:docMk/>
            <pc:sldMk cId="1182090201" sldId="2872"/>
            <ac:spMk id="13" creationId="{6C805D57-476F-083C-DBA1-2EB314785E99}"/>
          </ac:spMkLst>
        </pc:spChg>
        <pc:spChg chg="mod">
          <ac:chgData name="Chrissie Waldram" userId="4c815916-f762-4309-97c7-79f653f1c0e7" providerId="ADAL" clId="{A8F5AF19-A200-405B-A483-8BDC7292C4AF}" dt="2025-04-15T08:09:55.746" v="0" actId="790"/>
          <ac:spMkLst>
            <pc:docMk/>
            <pc:sldMk cId="1182090201" sldId="2872"/>
            <ac:spMk id="14" creationId="{F33CBE4B-1FB1-3492-5707-32D8CDEE83F9}"/>
          </ac:spMkLst>
        </pc:spChg>
        <pc:spChg chg="mod">
          <ac:chgData name="Chrissie Waldram" userId="4c815916-f762-4309-97c7-79f653f1c0e7" providerId="ADAL" clId="{A8F5AF19-A200-405B-A483-8BDC7292C4AF}" dt="2025-04-15T08:09:55.746" v="0" actId="790"/>
          <ac:spMkLst>
            <pc:docMk/>
            <pc:sldMk cId="1182090201" sldId="2872"/>
            <ac:spMk id="15" creationId="{6A2EB3C7-2F70-B367-089B-94083169EF94}"/>
          </ac:spMkLst>
        </pc:spChg>
        <pc:spChg chg="mod">
          <ac:chgData name="Chrissie Waldram" userId="4c815916-f762-4309-97c7-79f653f1c0e7" providerId="ADAL" clId="{A8F5AF19-A200-405B-A483-8BDC7292C4AF}" dt="2025-04-15T08:09:55.746" v="0" actId="790"/>
          <ac:spMkLst>
            <pc:docMk/>
            <pc:sldMk cId="1182090201" sldId="2872"/>
            <ac:spMk id="24" creationId="{140FD893-1BBE-C2F6-83D3-555C76E85ADD}"/>
          </ac:spMkLst>
        </pc:spChg>
        <pc:spChg chg="mod">
          <ac:chgData name="Chrissie Waldram" userId="4c815916-f762-4309-97c7-79f653f1c0e7" providerId="ADAL" clId="{A8F5AF19-A200-405B-A483-8BDC7292C4AF}" dt="2025-04-15T08:09:55.746" v="0" actId="790"/>
          <ac:spMkLst>
            <pc:docMk/>
            <pc:sldMk cId="1182090201" sldId="2872"/>
            <ac:spMk id="25" creationId="{A748282A-4F0E-A782-6F6A-9DA50F242B79}"/>
          </ac:spMkLst>
        </pc:spChg>
        <pc:spChg chg="mod">
          <ac:chgData name="Chrissie Waldram" userId="4c815916-f762-4309-97c7-79f653f1c0e7" providerId="ADAL" clId="{A8F5AF19-A200-405B-A483-8BDC7292C4AF}" dt="2025-04-15T08:09:55.746" v="0" actId="790"/>
          <ac:spMkLst>
            <pc:docMk/>
            <pc:sldMk cId="1182090201" sldId="2872"/>
            <ac:spMk id="27" creationId="{68884097-59E0-C3CD-70F7-AFC3CDAEA259}"/>
          </ac:spMkLst>
        </pc:spChg>
        <pc:spChg chg="mod">
          <ac:chgData name="Chrissie Waldram" userId="4c815916-f762-4309-97c7-79f653f1c0e7" providerId="ADAL" clId="{A8F5AF19-A200-405B-A483-8BDC7292C4AF}" dt="2025-04-15T08:09:55.746" v="0" actId="790"/>
          <ac:spMkLst>
            <pc:docMk/>
            <pc:sldMk cId="1182090201" sldId="2872"/>
            <ac:spMk id="28" creationId="{A3D3FBA8-639A-9D75-F525-1DFBA9626049}"/>
          </ac:spMkLst>
        </pc:spChg>
        <pc:spChg chg="mod">
          <ac:chgData name="Chrissie Waldram" userId="4c815916-f762-4309-97c7-79f653f1c0e7" providerId="ADAL" clId="{A8F5AF19-A200-405B-A483-8BDC7292C4AF}" dt="2025-04-15T08:09:55.746" v="0" actId="790"/>
          <ac:spMkLst>
            <pc:docMk/>
            <pc:sldMk cId="1182090201" sldId="2872"/>
            <ac:spMk id="30" creationId="{2D8A79EF-3D35-6DCC-CE92-E2BF81FCCD20}"/>
          </ac:spMkLst>
        </pc:spChg>
        <pc:spChg chg="mod">
          <ac:chgData name="Chrissie Waldram" userId="4c815916-f762-4309-97c7-79f653f1c0e7" providerId="ADAL" clId="{A8F5AF19-A200-405B-A483-8BDC7292C4AF}" dt="2025-04-15T08:09:55.746" v="0" actId="790"/>
          <ac:spMkLst>
            <pc:docMk/>
            <pc:sldMk cId="1182090201" sldId="2872"/>
            <ac:spMk id="31" creationId="{AFCCB1DF-E7E2-1FBE-2183-D7271662469E}"/>
          </ac:spMkLst>
        </pc:spChg>
      </pc:sldChg>
      <pc:sldChg chg="modSp mod">
        <pc:chgData name="Chrissie Waldram" userId="4c815916-f762-4309-97c7-79f653f1c0e7" providerId="ADAL" clId="{A8F5AF19-A200-405B-A483-8BDC7292C4AF}" dt="2025-04-15T08:09:55.746" v="0" actId="790"/>
        <pc:sldMkLst>
          <pc:docMk/>
          <pc:sldMk cId="1075085996" sldId="2873"/>
        </pc:sldMkLst>
        <pc:spChg chg="mod">
          <ac:chgData name="Chrissie Waldram" userId="4c815916-f762-4309-97c7-79f653f1c0e7" providerId="ADAL" clId="{A8F5AF19-A200-405B-A483-8BDC7292C4AF}" dt="2025-04-15T08:09:55.746" v="0" actId="790"/>
          <ac:spMkLst>
            <pc:docMk/>
            <pc:sldMk cId="1075085996" sldId="2873"/>
            <ac:spMk id="7" creationId="{8988B234-C146-90C7-E2F8-A58C846896AC}"/>
          </ac:spMkLst>
        </pc:spChg>
        <pc:spChg chg="mod">
          <ac:chgData name="Chrissie Waldram" userId="4c815916-f762-4309-97c7-79f653f1c0e7" providerId="ADAL" clId="{A8F5AF19-A200-405B-A483-8BDC7292C4AF}" dt="2025-04-15T08:09:55.746" v="0" actId="790"/>
          <ac:spMkLst>
            <pc:docMk/>
            <pc:sldMk cId="1075085996" sldId="2873"/>
            <ac:spMk id="8" creationId="{2C86449C-6E25-409F-152A-42F48613284B}"/>
          </ac:spMkLst>
        </pc:spChg>
        <pc:spChg chg="mod">
          <ac:chgData name="Chrissie Waldram" userId="4c815916-f762-4309-97c7-79f653f1c0e7" providerId="ADAL" clId="{A8F5AF19-A200-405B-A483-8BDC7292C4AF}" dt="2025-04-15T08:09:55.746" v="0" actId="790"/>
          <ac:spMkLst>
            <pc:docMk/>
            <pc:sldMk cId="1075085996" sldId="2873"/>
            <ac:spMk id="10" creationId="{AB1D4D41-9B12-7BA1-48C0-B31F71CC95B2}"/>
          </ac:spMkLst>
        </pc:spChg>
        <pc:spChg chg="mod">
          <ac:chgData name="Chrissie Waldram" userId="4c815916-f762-4309-97c7-79f653f1c0e7" providerId="ADAL" clId="{A8F5AF19-A200-405B-A483-8BDC7292C4AF}" dt="2025-04-15T08:09:55.746" v="0" actId="790"/>
          <ac:spMkLst>
            <pc:docMk/>
            <pc:sldMk cId="1075085996" sldId="2873"/>
            <ac:spMk id="12" creationId="{AB223A90-CEF1-94F0-5FA1-CD85A98AFC77}"/>
          </ac:spMkLst>
        </pc:spChg>
        <pc:spChg chg="mod">
          <ac:chgData name="Chrissie Waldram" userId="4c815916-f762-4309-97c7-79f653f1c0e7" providerId="ADAL" clId="{A8F5AF19-A200-405B-A483-8BDC7292C4AF}" dt="2025-04-15T08:09:55.746" v="0" actId="790"/>
          <ac:spMkLst>
            <pc:docMk/>
            <pc:sldMk cId="1075085996" sldId="2873"/>
            <ac:spMk id="13" creationId="{7926D92F-C9C1-0174-74C9-049F6A39837C}"/>
          </ac:spMkLst>
        </pc:spChg>
        <pc:spChg chg="mod">
          <ac:chgData name="Chrissie Waldram" userId="4c815916-f762-4309-97c7-79f653f1c0e7" providerId="ADAL" clId="{A8F5AF19-A200-405B-A483-8BDC7292C4AF}" dt="2025-04-15T08:09:55.746" v="0" actId="790"/>
          <ac:spMkLst>
            <pc:docMk/>
            <pc:sldMk cId="1075085996" sldId="2873"/>
            <ac:spMk id="20" creationId="{BE1C1337-09F8-F680-1DF3-92614E3242ED}"/>
          </ac:spMkLst>
        </pc:spChg>
        <pc:spChg chg="mod">
          <ac:chgData name="Chrissie Waldram" userId="4c815916-f762-4309-97c7-79f653f1c0e7" providerId="ADAL" clId="{A8F5AF19-A200-405B-A483-8BDC7292C4AF}" dt="2025-04-15T08:09:55.746" v="0" actId="790"/>
          <ac:spMkLst>
            <pc:docMk/>
            <pc:sldMk cId="1075085996" sldId="2873"/>
            <ac:spMk id="21" creationId="{96E33228-3B15-16B8-DFCF-6E16C4EE9DB2}"/>
          </ac:spMkLst>
        </pc:spChg>
        <pc:spChg chg="mod">
          <ac:chgData name="Chrissie Waldram" userId="4c815916-f762-4309-97c7-79f653f1c0e7" providerId="ADAL" clId="{A8F5AF19-A200-405B-A483-8BDC7292C4AF}" dt="2025-04-15T08:09:55.746" v="0" actId="790"/>
          <ac:spMkLst>
            <pc:docMk/>
            <pc:sldMk cId="1075085996" sldId="2873"/>
            <ac:spMk id="23" creationId="{5AFACBED-649F-F46A-6428-2BD20929EECD}"/>
          </ac:spMkLst>
        </pc:spChg>
        <pc:spChg chg="mod">
          <ac:chgData name="Chrissie Waldram" userId="4c815916-f762-4309-97c7-79f653f1c0e7" providerId="ADAL" clId="{A8F5AF19-A200-405B-A483-8BDC7292C4AF}" dt="2025-04-15T08:09:55.746" v="0" actId="790"/>
          <ac:spMkLst>
            <pc:docMk/>
            <pc:sldMk cId="1075085996" sldId="2873"/>
            <ac:spMk id="24" creationId="{26A4B3A4-17A3-0F3E-DC6C-D3A92C6DD420}"/>
          </ac:spMkLst>
        </pc:spChg>
        <pc:spChg chg="mod">
          <ac:chgData name="Chrissie Waldram" userId="4c815916-f762-4309-97c7-79f653f1c0e7" providerId="ADAL" clId="{A8F5AF19-A200-405B-A483-8BDC7292C4AF}" dt="2025-04-15T08:09:55.746" v="0" actId="790"/>
          <ac:spMkLst>
            <pc:docMk/>
            <pc:sldMk cId="1075085996" sldId="2873"/>
            <ac:spMk id="28" creationId="{BBF04028-BB4F-4329-2D27-86DCEFD5EFD0}"/>
          </ac:spMkLst>
        </pc:spChg>
      </pc:sldChg>
      <pc:sldChg chg="modSp mod">
        <pc:chgData name="Chrissie Waldram" userId="4c815916-f762-4309-97c7-79f653f1c0e7" providerId="ADAL" clId="{A8F5AF19-A200-405B-A483-8BDC7292C4AF}" dt="2025-04-15T08:13:22.884" v="4" actId="1076"/>
        <pc:sldMkLst>
          <pc:docMk/>
          <pc:sldMk cId="2544030726" sldId="2874"/>
        </pc:sldMkLst>
        <pc:spChg chg="mod">
          <ac:chgData name="Chrissie Waldram" userId="4c815916-f762-4309-97c7-79f653f1c0e7" providerId="ADAL" clId="{A8F5AF19-A200-405B-A483-8BDC7292C4AF}" dt="2025-04-15T08:09:55.746" v="0" actId="790"/>
          <ac:spMkLst>
            <pc:docMk/>
            <pc:sldMk cId="2544030726" sldId="2874"/>
            <ac:spMk id="2" creationId="{F65FF370-97E5-ACEA-144A-189E153C5773}"/>
          </ac:spMkLst>
        </pc:spChg>
        <pc:spChg chg="mod">
          <ac:chgData name="Chrissie Waldram" userId="4c815916-f762-4309-97c7-79f653f1c0e7" providerId="ADAL" clId="{A8F5AF19-A200-405B-A483-8BDC7292C4AF}" dt="2025-04-15T08:13:22.884" v="4" actId="1076"/>
          <ac:spMkLst>
            <pc:docMk/>
            <pc:sldMk cId="2544030726" sldId="2874"/>
            <ac:spMk id="6" creationId="{2C3A74CC-9D80-51A2-9A6C-F7A5A42680B2}"/>
          </ac:spMkLst>
        </pc:spChg>
        <pc:spChg chg="mod">
          <ac:chgData name="Chrissie Waldram" userId="4c815916-f762-4309-97c7-79f653f1c0e7" providerId="ADAL" clId="{A8F5AF19-A200-405B-A483-8BDC7292C4AF}" dt="2025-04-15T08:09:55.746" v="0" actId="790"/>
          <ac:spMkLst>
            <pc:docMk/>
            <pc:sldMk cId="2544030726" sldId="2874"/>
            <ac:spMk id="8" creationId="{17CBFD0E-91A7-1A7F-6E7A-D59D8540FAD6}"/>
          </ac:spMkLst>
        </pc:spChg>
        <pc:spChg chg="mod">
          <ac:chgData name="Chrissie Waldram" userId="4c815916-f762-4309-97c7-79f653f1c0e7" providerId="ADAL" clId="{A8F5AF19-A200-405B-A483-8BDC7292C4AF}" dt="2025-04-15T08:09:55.746" v="0" actId="790"/>
          <ac:spMkLst>
            <pc:docMk/>
            <pc:sldMk cId="2544030726" sldId="2874"/>
            <ac:spMk id="9" creationId="{C33915EA-B129-4A24-6CF6-464802D9E707}"/>
          </ac:spMkLst>
        </pc:spChg>
      </pc:sldChg>
      <pc:sldChg chg="modSp mod">
        <pc:chgData name="Chrissie Waldram" userId="4c815916-f762-4309-97c7-79f653f1c0e7" providerId="ADAL" clId="{A8F5AF19-A200-405B-A483-8BDC7292C4AF}" dt="2025-04-15T08:09:55.746" v="0" actId="790"/>
        <pc:sldMkLst>
          <pc:docMk/>
          <pc:sldMk cId="1148646072" sldId="2875"/>
        </pc:sldMkLst>
        <pc:spChg chg="mod">
          <ac:chgData name="Chrissie Waldram" userId="4c815916-f762-4309-97c7-79f653f1c0e7" providerId="ADAL" clId="{A8F5AF19-A200-405B-A483-8BDC7292C4AF}" dt="2025-04-15T08:09:55.746" v="0" actId="790"/>
          <ac:spMkLst>
            <pc:docMk/>
            <pc:sldMk cId="1148646072" sldId="2875"/>
            <ac:spMk id="2" creationId="{DA668211-B228-BDC4-316E-30AFAC92AAD2}"/>
          </ac:spMkLst>
        </pc:spChg>
        <pc:spChg chg="mod">
          <ac:chgData name="Chrissie Waldram" userId="4c815916-f762-4309-97c7-79f653f1c0e7" providerId="ADAL" clId="{A8F5AF19-A200-405B-A483-8BDC7292C4AF}" dt="2025-04-15T08:09:55.746" v="0" actId="790"/>
          <ac:spMkLst>
            <pc:docMk/>
            <pc:sldMk cId="1148646072" sldId="2875"/>
            <ac:spMk id="3" creationId="{F2C9F1C8-80ED-0205-749E-13827ABF091C}"/>
          </ac:spMkLst>
        </pc:spChg>
        <pc:spChg chg="mod">
          <ac:chgData name="Chrissie Waldram" userId="4c815916-f762-4309-97c7-79f653f1c0e7" providerId="ADAL" clId="{A8F5AF19-A200-405B-A483-8BDC7292C4AF}" dt="2025-04-15T08:09:55.746" v="0" actId="790"/>
          <ac:spMkLst>
            <pc:docMk/>
            <pc:sldMk cId="1148646072" sldId="2875"/>
            <ac:spMk id="4" creationId="{4E20E90A-898A-A168-66A5-2FC151D57125}"/>
          </ac:spMkLst>
        </pc:spChg>
        <pc:spChg chg="mod">
          <ac:chgData name="Chrissie Waldram" userId="4c815916-f762-4309-97c7-79f653f1c0e7" providerId="ADAL" clId="{A8F5AF19-A200-405B-A483-8BDC7292C4AF}" dt="2025-04-15T08:09:55.746" v="0" actId="790"/>
          <ac:spMkLst>
            <pc:docMk/>
            <pc:sldMk cId="1148646072" sldId="2875"/>
            <ac:spMk id="7" creationId="{2434A389-AC60-D1FE-8E2C-46E0603760D7}"/>
          </ac:spMkLst>
        </pc:spChg>
      </pc:sldChg>
      <pc:sldChg chg="modSp mod">
        <pc:chgData name="Chrissie Waldram" userId="4c815916-f762-4309-97c7-79f653f1c0e7" providerId="ADAL" clId="{A8F5AF19-A200-405B-A483-8BDC7292C4AF}" dt="2025-04-15T08:09:55.746" v="0" actId="790"/>
        <pc:sldMkLst>
          <pc:docMk/>
          <pc:sldMk cId="419799743" sldId="2876"/>
        </pc:sldMkLst>
        <pc:spChg chg="mod">
          <ac:chgData name="Chrissie Waldram" userId="4c815916-f762-4309-97c7-79f653f1c0e7" providerId="ADAL" clId="{A8F5AF19-A200-405B-A483-8BDC7292C4AF}" dt="2025-04-15T08:09:55.746" v="0" actId="790"/>
          <ac:spMkLst>
            <pc:docMk/>
            <pc:sldMk cId="419799743" sldId="2876"/>
            <ac:spMk id="2" creationId="{1211899A-CAC8-9CFB-0DF5-A8A7EA133002}"/>
          </ac:spMkLst>
        </pc:spChg>
        <pc:spChg chg="mod">
          <ac:chgData name="Chrissie Waldram" userId="4c815916-f762-4309-97c7-79f653f1c0e7" providerId="ADAL" clId="{A8F5AF19-A200-405B-A483-8BDC7292C4AF}" dt="2025-04-15T08:09:55.746" v="0" actId="790"/>
          <ac:spMkLst>
            <pc:docMk/>
            <pc:sldMk cId="419799743" sldId="2876"/>
            <ac:spMk id="3" creationId="{38AB3CD8-C0E4-3D44-BC7E-28F47DA9A657}"/>
          </ac:spMkLst>
        </pc:spChg>
      </pc:sldChg>
      <pc:sldChg chg="modSp mod">
        <pc:chgData name="Chrissie Waldram" userId="4c815916-f762-4309-97c7-79f653f1c0e7" providerId="ADAL" clId="{A8F5AF19-A200-405B-A483-8BDC7292C4AF}" dt="2025-04-15T08:09:55.746" v="0" actId="790"/>
        <pc:sldMkLst>
          <pc:docMk/>
          <pc:sldMk cId="332317864" sldId="2877"/>
        </pc:sldMkLst>
        <pc:spChg chg="mod">
          <ac:chgData name="Chrissie Waldram" userId="4c815916-f762-4309-97c7-79f653f1c0e7" providerId="ADAL" clId="{A8F5AF19-A200-405B-A483-8BDC7292C4AF}" dt="2025-04-15T08:09:55.746" v="0" actId="790"/>
          <ac:spMkLst>
            <pc:docMk/>
            <pc:sldMk cId="332317864" sldId="2877"/>
            <ac:spMk id="2" creationId="{4804D88A-7D54-1099-98ED-F24B5E53B6B2}"/>
          </ac:spMkLst>
        </pc:spChg>
        <pc:spChg chg="mod">
          <ac:chgData name="Chrissie Waldram" userId="4c815916-f762-4309-97c7-79f653f1c0e7" providerId="ADAL" clId="{A8F5AF19-A200-405B-A483-8BDC7292C4AF}" dt="2025-04-15T08:09:55.746" v="0" actId="790"/>
          <ac:spMkLst>
            <pc:docMk/>
            <pc:sldMk cId="332317864" sldId="2877"/>
            <ac:spMk id="6" creationId="{9803F158-F9C4-87A3-C46A-C68B43055A21}"/>
          </ac:spMkLst>
        </pc:spChg>
        <pc:spChg chg="mod">
          <ac:chgData name="Chrissie Waldram" userId="4c815916-f762-4309-97c7-79f653f1c0e7" providerId="ADAL" clId="{A8F5AF19-A200-405B-A483-8BDC7292C4AF}" dt="2025-04-15T08:09:55.746" v="0" actId="790"/>
          <ac:spMkLst>
            <pc:docMk/>
            <pc:sldMk cId="332317864" sldId="2877"/>
            <ac:spMk id="8" creationId="{5C5E283D-A449-E835-C4B1-E57F153C3978}"/>
          </ac:spMkLst>
        </pc:spChg>
        <pc:spChg chg="mod">
          <ac:chgData name="Chrissie Waldram" userId="4c815916-f762-4309-97c7-79f653f1c0e7" providerId="ADAL" clId="{A8F5AF19-A200-405B-A483-8BDC7292C4AF}" dt="2025-04-15T08:09:55.746" v="0" actId="790"/>
          <ac:spMkLst>
            <pc:docMk/>
            <pc:sldMk cId="332317864" sldId="2877"/>
            <ac:spMk id="9" creationId="{364F6B1F-7707-85EB-DC4F-65ADDA77ACE1}"/>
          </ac:spMkLst>
        </pc:spChg>
      </pc:sldChg>
      <pc:sldChg chg="modSp mod">
        <pc:chgData name="Chrissie Waldram" userId="4c815916-f762-4309-97c7-79f653f1c0e7" providerId="ADAL" clId="{A8F5AF19-A200-405B-A483-8BDC7292C4AF}" dt="2025-04-15T08:09:55.746" v="0" actId="790"/>
        <pc:sldMkLst>
          <pc:docMk/>
          <pc:sldMk cId="802476036" sldId="2878"/>
        </pc:sldMkLst>
        <pc:spChg chg="mod">
          <ac:chgData name="Chrissie Waldram" userId="4c815916-f762-4309-97c7-79f653f1c0e7" providerId="ADAL" clId="{A8F5AF19-A200-405B-A483-8BDC7292C4AF}" dt="2025-04-15T08:09:55.746" v="0" actId="790"/>
          <ac:spMkLst>
            <pc:docMk/>
            <pc:sldMk cId="802476036" sldId="2878"/>
            <ac:spMk id="2" creationId="{BDD777AC-1A54-0CD1-9F81-883D63F5F284}"/>
          </ac:spMkLst>
        </pc:spChg>
        <pc:spChg chg="mod">
          <ac:chgData name="Chrissie Waldram" userId="4c815916-f762-4309-97c7-79f653f1c0e7" providerId="ADAL" clId="{A8F5AF19-A200-405B-A483-8BDC7292C4AF}" dt="2025-04-15T08:09:55.746" v="0" actId="790"/>
          <ac:spMkLst>
            <pc:docMk/>
            <pc:sldMk cId="802476036" sldId="2878"/>
            <ac:spMk id="6" creationId="{B8906FCD-97FB-71F8-1280-3AD014BA0857}"/>
          </ac:spMkLst>
        </pc:spChg>
      </pc:sldChg>
      <pc:sldChg chg="modSp mod">
        <pc:chgData name="Chrissie Waldram" userId="4c815916-f762-4309-97c7-79f653f1c0e7" providerId="ADAL" clId="{A8F5AF19-A200-405B-A483-8BDC7292C4AF}" dt="2025-04-15T08:09:55.746" v="0" actId="790"/>
        <pc:sldMkLst>
          <pc:docMk/>
          <pc:sldMk cId="1606552383" sldId="2879"/>
        </pc:sldMkLst>
        <pc:spChg chg="mod">
          <ac:chgData name="Chrissie Waldram" userId="4c815916-f762-4309-97c7-79f653f1c0e7" providerId="ADAL" clId="{A8F5AF19-A200-405B-A483-8BDC7292C4AF}" dt="2025-04-15T08:09:55.746" v="0" actId="790"/>
          <ac:spMkLst>
            <pc:docMk/>
            <pc:sldMk cId="1606552383" sldId="2879"/>
            <ac:spMk id="5" creationId="{C276489B-A175-1D4C-B86A-D2FB35C7C30B}"/>
          </ac:spMkLst>
        </pc:spChg>
        <pc:spChg chg="mod">
          <ac:chgData name="Chrissie Waldram" userId="4c815916-f762-4309-97c7-79f653f1c0e7" providerId="ADAL" clId="{A8F5AF19-A200-405B-A483-8BDC7292C4AF}" dt="2025-04-15T08:09:55.746" v="0" actId="790"/>
          <ac:spMkLst>
            <pc:docMk/>
            <pc:sldMk cId="1606552383" sldId="2879"/>
            <ac:spMk id="6" creationId="{859FF9EC-6F91-0F2C-041D-B346F4D2049C}"/>
          </ac:spMkLst>
        </pc:spChg>
        <pc:spChg chg="mod">
          <ac:chgData name="Chrissie Waldram" userId="4c815916-f762-4309-97c7-79f653f1c0e7" providerId="ADAL" clId="{A8F5AF19-A200-405B-A483-8BDC7292C4AF}" dt="2025-04-15T08:09:55.746" v="0" actId="790"/>
          <ac:spMkLst>
            <pc:docMk/>
            <pc:sldMk cId="1606552383" sldId="2879"/>
            <ac:spMk id="9" creationId="{8611676C-5961-0CC5-7A21-154492F0BAF0}"/>
          </ac:spMkLst>
        </pc:spChg>
        <pc:spChg chg="mod">
          <ac:chgData name="Chrissie Waldram" userId="4c815916-f762-4309-97c7-79f653f1c0e7" providerId="ADAL" clId="{A8F5AF19-A200-405B-A483-8BDC7292C4AF}" dt="2025-04-15T08:09:55.746" v="0" actId="790"/>
          <ac:spMkLst>
            <pc:docMk/>
            <pc:sldMk cId="1606552383" sldId="2879"/>
            <ac:spMk id="13" creationId="{C74ABE0F-52DD-63AB-C042-F4308DF26E02}"/>
          </ac:spMkLst>
        </pc:spChg>
        <pc:spChg chg="mod">
          <ac:chgData name="Chrissie Waldram" userId="4c815916-f762-4309-97c7-79f653f1c0e7" providerId="ADAL" clId="{A8F5AF19-A200-405B-A483-8BDC7292C4AF}" dt="2025-04-15T08:09:55.746" v="0" actId="790"/>
          <ac:spMkLst>
            <pc:docMk/>
            <pc:sldMk cId="1606552383" sldId="2879"/>
            <ac:spMk id="14" creationId="{8E7EBB36-F03F-2C11-7D26-3C144469D31E}"/>
          </ac:spMkLst>
        </pc:spChg>
        <pc:spChg chg="mod">
          <ac:chgData name="Chrissie Waldram" userId="4c815916-f762-4309-97c7-79f653f1c0e7" providerId="ADAL" clId="{A8F5AF19-A200-405B-A483-8BDC7292C4AF}" dt="2025-04-15T08:09:55.746" v="0" actId="790"/>
          <ac:spMkLst>
            <pc:docMk/>
            <pc:sldMk cId="1606552383" sldId="2879"/>
            <ac:spMk id="21" creationId="{40DBA42E-9C26-C9C7-91E9-D56284E2734B}"/>
          </ac:spMkLst>
        </pc:spChg>
        <pc:spChg chg="mod">
          <ac:chgData name="Chrissie Waldram" userId="4c815916-f762-4309-97c7-79f653f1c0e7" providerId="ADAL" clId="{A8F5AF19-A200-405B-A483-8BDC7292C4AF}" dt="2025-04-15T08:09:55.746" v="0" actId="790"/>
          <ac:spMkLst>
            <pc:docMk/>
            <pc:sldMk cId="1606552383" sldId="2879"/>
            <ac:spMk id="24" creationId="{CAA8E7CF-50DD-685A-1C59-03CD5029D40B}"/>
          </ac:spMkLst>
        </pc:spChg>
        <pc:spChg chg="mod">
          <ac:chgData name="Chrissie Waldram" userId="4c815916-f762-4309-97c7-79f653f1c0e7" providerId="ADAL" clId="{A8F5AF19-A200-405B-A483-8BDC7292C4AF}" dt="2025-04-15T08:09:55.746" v="0" actId="790"/>
          <ac:spMkLst>
            <pc:docMk/>
            <pc:sldMk cId="1606552383" sldId="2879"/>
            <ac:spMk id="25" creationId="{FED4BEED-686A-7C8D-EB2D-7D84DBC12F25}"/>
          </ac:spMkLst>
        </pc:spChg>
        <pc:spChg chg="mod">
          <ac:chgData name="Chrissie Waldram" userId="4c815916-f762-4309-97c7-79f653f1c0e7" providerId="ADAL" clId="{A8F5AF19-A200-405B-A483-8BDC7292C4AF}" dt="2025-04-15T08:09:55.746" v="0" actId="790"/>
          <ac:spMkLst>
            <pc:docMk/>
            <pc:sldMk cId="1606552383" sldId="2879"/>
            <ac:spMk id="28" creationId="{99B26DBD-8896-6024-B753-E1B5C78FAECF}"/>
          </ac:spMkLst>
        </pc:spChg>
        <pc:spChg chg="mod">
          <ac:chgData name="Chrissie Waldram" userId="4c815916-f762-4309-97c7-79f653f1c0e7" providerId="ADAL" clId="{A8F5AF19-A200-405B-A483-8BDC7292C4AF}" dt="2025-04-15T08:09:55.746" v="0" actId="790"/>
          <ac:spMkLst>
            <pc:docMk/>
            <pc:sldMk cId="1606552383" sldId="2879"/>
            <ac:spMk id="30" creationId="{3AEBECCC-C176-DC92-C5D3-3BAA6E811B17}"/>
          </ac:spMkLst>
        </pc:spChg>
      </pc:sldChg>
      <pc:sldChg chg="modSp mod">
        <pc:chgData name="Chrissie Waldram" userId="4c815916-f762-4309-97c7-79f653f1c0e7" providerId="ADAL" clId="{A8F5AF19-A200-405B-A483-8BDC7292C4AF}" dt="2025-04-15T08:09:55.746" v="0" actId="790"/>
        <pc:sldMkLst>
          <pc:docMk/>
          <pc:sldMk cId="2133163277" sldId="2880"/>
        </pc:sldMkLst>
        <pc:spChg chg="mod">
          <ac:chgData name="Chrissie Waldram" userId="4c815916-f762-4309-97c7-79f653f1c0e7" providerId="ADAL" clId="{A8F5AF19-A200-405B-A483-8BDC7292C4AF}" dt="2025-04-15T08:09:55.746" v="0" actId="790"/>
          <ac:spMkLst>
            <pc:docMk/>
            <pc:sldMk cId="2133163277" sldId="2880"/>
            <ac:spMk id="2" creationId="{C16ED0E3-770E-C69A-5A90-F74FAF642474}"/>
          </ac:spMkLst>
        </pc:spChg>
        <pc:spChg chg="mod">
          <ac:chgData name="Chrissie Waldram" userId="4c815916-f762-4309-97c7-79f653f1c0e7" providerId="ADAL" clId="{A8F5AF19-A200-405B-A483-8BDC7292C4AF}" dt="2025-04-15T08:09:55.746" v="0" actId="790"/>
          <ac:spMkLst>
            <pc:docMk/>
            <pc:sldMk cId="2133163277" sldId="2880"/>
            <ac:spMk id="5" creationId="{70F903FD-AFB6-B631-6B8D-FC83C486CB16}"/>
          </ac:spMkLst>
        </pc:spChg>
        <pc:spChg chg="mod">
          <ac:chgData name="Chrissie Waldram" userId="4c815916-f762-4309-97c7-79f653f1c0e7" providerId="ADAL" clId="{A8F5AF19-A200-405B-A483-8BDC7292C4AF}" dt="2025-04-15T08:09:55.746" v="0" actId="790"/>
          <ac:spMkLst>
            <pc:docMk/>
            <pc:sldMk cId="2133163277" sldId="2880"/>
            <ac:spMk id="9" creationId="{23547BB4-42F0-EEAE-1DF8-273B64EEEB5C}"/>
          </ac:spMkLst>
        </pc:spChg>
        <pc:spChg chg="mod">
          <ac:chgData name="Chrissie Waldram" userId="4c815916-f762-4309-97c7-79f653f1c0e7" providerId="ADAL" clId="{A8F5AF19-A200-405B-A483-8BDC7292C4AF}" dt="2025-04-15T08:09:55.746" v="0" actId="790"/>
          <ac:spMkLst>
            <pc:docMk/>
            <pc:sldMk cId="2133163277" sldId="2880"/>
            <ac:spMk id="13" creationId="{E0406646-CB42-A279-62B1-1527514130E3}"/>
          </ac:spMkLst>
        </pc:spChg>
        <pc:spChg chg="mod">
          <ac:chgData name="Chrissie Waldram" userId="4c815916-f762-4309-97c7-79f653f1c0e7" providerId="ADAL" clId="{A8F5AF19-A200-405B-A483-8BDC7292C4AF}" dt="2025-04-15T08:09:55.746" v="0" actId="790"/>
          <ac:spMkLst>
            <pc:docMk/>
            <pc:sldMk cId="2133163277" sldId="2880"/>
            <ac:spMk id="14" creationId="{5E54F576-3809-4F64-1D76-B15B2D6564D5}"/>
          </ac:spMkLst>
        </pc:spChg>
        <pc:spChg chg="mod">
          <ac:chgData name="Chrissie Waldram" userId="4c815916-f762-4309-97c7-79f653f1c0e7" providerId="ADAL" clId="{A8F5AF19-A200-405B-A483-8BDC7292C4AF}" dt="2025-04-15T08:09:55.746" v="0" actId="790"/>
          <ac:spMkLst>
            <pc:docMk/>
            <pc:sldMk cId="2133163277" sldId="2880"/>
            <ac:spMk id="20" creationId="{7BA053C3-AA4E-AE50-EF66-D5FB1A85D93B}"/>
          </ac:spMkLst>
        </pc:spChg>
        <pc:spChg chg="mod">
          <ac:chgData name="Chrissie Waldram" userId="4c815916-f762-4309-97c7-79f653f1c0e7" providerId="ADAL" clId="{A8F5AF19-A200-405B-A483-8BDC7292C4AF}" dt="2025-04-15T08:09:55.746" v="0" actId="790"/>
          <ac:spMkLst>
            <pc:docMk/>
            <pc:sldMk cId="2133163277" sldId="2880"/>
            <ac:spMk id="24" creationId="{A5C4FE32-6201-204D-33E7-D68DC6AAEB1A}"/>
          </ac:spMkLst>
        </pc:spChg>
        <pc:spChg chg="mod">
          <ac:chgData name="Chrissie Waldram" userId="4c815916-f762-4309-97c7-79f653f1c0e7" providerId="ADAL" clId="{A8F5AF19-A200-405B-A483-8BDC7292C4AF}" dt="2025-04-15T08:09:55.746" v="0" actId="790"/>
          <ac:spMkLst>
            <pc:docMk/>
            <pc:sldMk cId="2133163277" sldId="2880"/>
            <ac:spMk id="25" creationId="{92F755C2-7965-1B35-5648-FEAA8A588063}"/>
          </ac:spMkLst>
        </pc:spChg>
        <pc:spChg chg="mod">
          <ac:chgData name="Chrissie Waldram" userId="4c815916-f762-4309-97c7-79f653f1c0e7" providerId="ADAL" clId="{A8F5AF19-A200-405B-A483-8BDC7292C4AF}" dt="2025-04-15T08:09:55.746" v="0" actId="790"/>
          <ac:spMkLst>
            <pc:docMk/>
            <pc:sldMk cId="2133163277" sldId="2880"/>
            <ac:spMk id="30" creationId="{8A15B016-7C39-5200-2669-80398CCED9AE}"/>
          </ac:spMkLst>
        </pc:spChg>
        <pc:spChg chg="mod">
          <ac:chgData name="Chrissie Waldram" userId="4c815916-f762-4309-97c7-79f653f1c0e7" providerId="ADAL" clId="{A8F5AF19-A200-405B-A483-8BDC7292C4AF}" dt="2025-04-15T08:09:55.746" v="0" actId="790"/>
          <ac:spMkLst>
            <pc:docMk/>
            <pc:sldMk cId="2133163277" sldId="2880"/>
            <ac:spMk id="31" creationId="{EA86C556-D294-DBD7-A1FE-ACB735766143}"/>
          </ac:spMkLst>
        </pc:spChg>
      </pc:sldChg>
      <pc:sldChg chg="modSp mod">
        <pc:chgData name="Chrissie Waldram" userId="4c815916-f762-4309-97c7-79f653f1c0e7" providerId="ADAL" clId="{A8F5AF19-A200-405B-A483-8BDC7292C4AF}" dt="2025-04-15T08:09:55.746" v="0" actId="790"/>
        <pc:sldMkLst>
          <pc:docMk/>
          <pc:sldMk cId="2173854479" sldId="2881"/>
        </pc:sldMkLst>
        <pc:spChg chg="mod">
          <ac:chgData name="Chrissie Waldram" userId="4c815916-f762-4309-97c7-79f653f1c0e7" providerId="ADAL" clId="{A8F5AF19-A200-405B-A483-8BDC7292C4AF}" dt="2025-04-15T08:09:55.746" v="0" actId="790"/>
          <ac:spMkLst>
            <pc:docMk/>
            <pc:sldMk cId="2173854479" sldId="2881"/>
            <ac:spMk id="2" creationId="{4FB4E071-42A5-6C06-96E3-954D4A46E773}"/>
          </ac:spMkLst>
        </pc:spChg>
        <pc:spChg chg="mod">
          <ac:chgData name="Chrissie Waldram" userId="4c815916-f762-4309-97c7-79f653f1c0e7" providerId="ADAL" clId="{A8F5AF19-A200-405B-A483-8BDC7292C4AF}" dt="2025-04-15T08:09:55.746" v="0" actId="790"/>
          <ac:spMkLst>
            <pc:docMk/>
            <pc:sldMk cId="2173854479" sldId="2881"/>
            <ac:spMk id="6" creationId="{FC210648-A846-227B-1D62-8F7AB072199A}"/>
          </ac:spMkLst>
        </pc:spChg>
        <pc:spChg chg="mod">
          <ac:chgData name="Chrissie Waldram" userId="4c815916-f762-4309-97c7-79f653f1c0e7" providerId="ADAL" clId="{A8F5AF19-A200-405B-A483-8BDC7292C4AF}" dt="2025-04-15T08:09:55.746" v="0" actId="790"/>
          <ac:spMkLst>
            <pc:docMk/>
            <pc:sldMk cId="2173854479" sldId="2881"/>
            <ac:spMk id="13" creationId="{B937A1C6-7333-6242-71EC-21347D517CB8}"/>
          </ac:spMkLst>
        </pc:spChg>
        <pc:spChg chg="mod">
          <ac:chgData name="Chrissie Waldram" userId="4c815916-f762-4309-97c7-79f653f1c0e7" providerId="ADAL" clId="{A8F5AF19-A200-405B-A483-8BDC7292C4AF}" dt="2025-04-15T08:09:55.746" v="0" actId="790"/>
          <ac:spMkLst>
            <pc:docMk/>
            <pc:sldMk cId="2173854479" sldId="2881"/>
            <ac:spMk id="20" creationId="{A9B8EC96-EDF3-FE58-875E-7F35A242ED27}"/>
          </ac:spMkLst>
        </pc:spChg>
        <pc:spChg chg="mod">
          <ac:chgData name="Chrissie Waldram" userId="4c815916-f762-4309-97c7-79f653f1c0e7" providerId="ADAL" clId="{A8F5AF19-A200-405B-A483-8BDC7292C4AF}" dt="2025-04-15T08:09:55.746" v="0" actId="790"/>
          <ac:spMkLst>
            <pc:docMk/>
            <pc:sldMk cId="2173854479" sldId="2881"/>
            <ac:spMk id="24" creationId="{A43CE44D-0655-F76E-E2CA-C60723696EE4}"/>
          </ac:spMkLst>
        </pc:spChg>
        <pc:spChg chg="mod">
          <ac:chgData name="Chrissie Waldram" userId="4c815916-f762-4309-97c7-79f653f1c0e7" providerId="ADAL" clId="{A8F5AF19-A200-405B-A483-8BDC7292C4AF}" dt="2025-04-15T08:09:55.746" v="0" actId="790"/>
          <ac:spMkLst>
            <pc:docMk/>
            <pc:sldMk cId="2173854479" sldId="2881"/>
            <ac:spMk id="25" creationId="{5271EB4B-A19E-B11A-EA5E-6D2F72582FC9}"/>
          </ac:spMkLst>
        </pc:spChg>
        <pc:spChg chg="mod">
          <ac:chgData name="Chrissie Waldram" userId="4c815916-f762-4309-97c7-79f653f1c0e7" providerId="ADAL" clId="{A8F5AF19-A200-405B-A483-8BDC7292C4AF}" dt="2025-04-15T08:09:55.746" v="0" actId="790"/>
          <ac:spMkLst>
            <pc:docMk/>
            <pc:sldMk cId="2173854479" sldId="2881"/>
            <ac:spMk id="27" creationId="{BB630D30-2DCA-132F-AE0A-70C371EAE6AF}"/>
          </ac:spMkLst>
        </pc:spChg>
        <pc:spChg chg="mod">
          <ac:chgData name="Chrissie Waldram" userId="4c815916-f762-4309-97c7-79f653f1c0e7" providerId="ADAL" clId="{A8F5AF19-A200-405B-A483-8BDC7292C4AF}" dt="2025-04-15T08:09:55.746" v="0" actId="790"/>
          <ac:spMkLst>
            <pc:docMk/>
            <pc:sldMk cId="2173854479" sldId="2881"/>
            <ac:spMk id="28" creationId="{E20576AC-3F2F-2E9D-E0BB-22E2D5C393A5}"/>
          </ac:spMkLst>
        </pc:spChg>
        <pc:spChg chg="mod">
          <ac:chgData name="Chrissie Waldram" userId="4c815916-f762-4309-97c7-79f653f1c0e7" providerId="ADAL" clId="{A8F5AF19-A200-405B-A483-8BDC7292C4AF}" dt="2025-04-15T08:09:55.746" v="0" actId="790"/>
          <ac:spMkLst>
            <pc:docMk/>
            <pc:sldMk cId="2173854479" sldId="2881"/>
            <ac:spMk id="30" creationId="{E858E3EF-3040-1B0A-B350-5086B2D7C067}"/>
          </ac:spMkLst>
        </pc:spChg>
        <pc:spChg chg="mod">
          <ac:chgData name="Chrissie Waldram" userId="4c815916-f762-4309-97c7-79f653f1c0e7" providerId="ADAL" clId="{A8F5AF19-A200-405B-A483-8BDC7292C4AF}" dt="2025-04-15T08:09:55.746" v="0" actId="790"/>
          <ac:spMkLst>
            <pc:docMk/>
            <pc:sldMk cId="2173854479" sldId="2881"/>
            <ac:spMk id="31" creationId="{32B2FF02-1D4E-79D1-C79D-B1507CDCBE34}"/>
          </ac:spMkLst>
        </pc:spChg>
      </pc:sldChg>
    </pc:docChg>
  </pc:docChgLst>
  <pc:docChgLst>
    <pc:chgData name="Emily Morse" userId="d6c9568e-8e77-4ef6-8424-d6802ed10962" providerId="ADAL" clId="{D76D22C8-FEBC-4A99-9936-4DEE5E3847F3}"/>
    <pc:docChg chg="modSld">
      <pc:chgData name="Emily Morse" userId="d6c9568e-8e77-4ef6-8424-d6802ed10962" providerId="ADAL" clId="{D76D22C8-FEBC-4A99-9936-4DEE5E3847F3}" dt="2025-04-15T14:07:46.593" v="0" actId="20577"/>
      <pc:docMkLst>
        <pc:docMk/>
      </pc:docMkLst>
      <pc:sldChg chg="modSp mod">
        <pc:chgData name="Emily Morse" userId="d6c9568e-8e77-4ef6-8424-d6802ed10962" providerId="ADAL" clId="{D76D22C8-FEBC-4A99-9936-4DEE5E3847F3}" dt="2025-04-15T14:07:46.593" v="0" actId="20577"/>
        <pc:sldMkLst>
          <pc:docMk/>
          <pc:sldMk cId="1554526363" sldId="2851"/>
        </pc:sldMkLst>
        <pc:spChg chg="mod">
          <ac:chgData name="Emily Morse" userId="d6c9568e-8e77-4ef6-8424-d6802ed10962" providerId="ADAL" clId="{D76D22C8-FEBC-4A99-9936-4DEE5E3847F3}" dt="2025-04-15T14:07:46.593" v="0" actId="20577"/>
          <ac:spMkLst>
            <pc:docMk/>
            <pc:sldMk cId="1554526363" sldId="2851"/>
            <ac:spMk id="3" creationId="{59006D08-C0C3-1F56-0A1E-EFC33D9BA46C}"/>
          </ac:spMkLst>
        </pc:spChg>
      </pc:sldChg>
    </pc:docChg>
  </pc:docChgLst>
  <pc:docChgLst>
    <pc:chgData name="Jess Morton" userId="472fd683-ca03-4001-bcc0-0535a6e3687e" providerId="ADAL" clId="{56E6BDF1-FC8D-4F21-A5B0-631001181037}"/>
    <pc:docChg chg="modSld modNotesMaster modHandout">
      <pc:chgData name="Jess Morton" userId="472fd683-ca03-4001-bcc0-0535a6e3687e" providerId="ADAL" clId="{56E6BDF1-FC8D-4F21-A5B0-631001181037}" dt="2025-04-16T07:45:27.873" v="41"/>
      <pc:docMkLst>
        <pc:docMk/>
      </pc:docMkLst>
      <pc:sldChg chg="modAnim">
        <pc:chgData name="Jess Morton" userId="472fd683-ca03-4001-bcc0-0535a6e3687e" providerId="ADAL" clId="{56E6BDF1-FC8D-4F21-A5B0-631001181037}" dt="2025-04-16T07:39:15.940" v="18"/>
        <pc:sldMkLst>
          <pc:docMk/>
          <pc:sldMk cId="1492845148" sldId="2729"/>
        </pc:sldMkLst>
      </pc:sldChg>
      <pc:sldChg chg="modAnim">
        <pc:chgData name="Jess Morton" userId="472fd683-ca03-4001-bcc0-0535a6e3687e" providerId="ADAL" clId="{56E6BDF1-FC8D-4F21-A5B0-631001181037}" dt="2025-04-16T07:40:31.967" v="21"/>
        <pc:sldMkLst>
          <pc:docMk/>
          <pc:sldMk cId="1747392182" sldId="2843"/>
        </pc:sldMkLst>
      </pc:sldChg>
      <pc:sldChg chg="modAnim">
        <pc:chgData name="Jess Morton" userId="472fd683-ca03-4001-bcc0-0535a6e3687e" providerId="ADAL" clId="{56E6BDF1-FC8D-4F21-A5B0-631001181037}" dt="2025-04-16T07:41:18.616" v="24"/>
        <pc:sldMkLst>
          <pc:docMk/>
          <pc:sldMk cId="130422893" sldId="2847"/>
        </pc:sldMkLst>
      </pc:sldChg>
      <pc:sldChg chg="modAnim">
        <pc:chgData name="Jess Morton" userId="472fd683-ca03-4001-bcc0-0535a6e3687e" providerId="ADAL" clId="{56E6BDF1-FC8D-4F21-A5B0-631001181037}" dt="2025-04-16T07:41:56.682" v="27"/>
        <pc:sldMkLst>
          <pc:docMk/>
          <pc:sldMk cId="171085245" sldId="2852"/>
        </pc:sldMkLst>
      </pc:sldChg>
      <pc:sldChg chg="modAnim">
        <pc:chgData name="Jess Morton" userId="472fd683-ca03-4001-bcc0-0535a6e3687e" providerId="ADAL" clId="{56E6BDF1-FC8D-4F21-A5B0-631001181037}" dt="2025-04-16T07:42:23.726" v="30"/>
        <pc:sldMkLst>
          <pc:docMk/>
          <pc:sldMk cId="2244603830" sldId="2855"/>
        </pc:sldMkLst>
      </pc:sldChg>
      <pc:sldChg chg="modAnim">
        <pc:chgData name="Jess Morton" userId="472fd683-ca03-4001-bcc0-0535a6e3687e" providerId="ADAL" clId="{56E6BDF1-FC8D-4F21-A5B0-631001181037}" dt="2025-04-16T07:43:06.206" v="33"/>
        <pc:sldMkLst>
          <pc:docMk/>
          <pc:sldMk cId="1773815021" sldId="2864"/>
        </pc:sldMkLst>
      </pc:sldChg>
      <pc:sldChg chg="modAnim">
        <pc:chgData name="Jess Morton" userId="472fd683-ca03-4001-bcc0-0535a6e3687e" providerId="ADAL" clId="{56E6BDF1-FC8D-4F21-A5B0-631001181037}" dt="2025-04-16T07:43:40.715" v="37"/>
        <pc:sldMkLst>
          <pc:docMk/>
          <pc:sldMk cId="82189626" sldId="2868"/>
        </pc:sldMkLst>
      </pc:sldChg>
      <pc:sldChg chg="modAnim">
        <pc:chgData name="Jess Morton" userId="472fd683-ca03-4001-bcc0-0535a6e3687e" providerId="ADAL" clId="{56E6BDF1-FC8D-4F21-A5B0-631001181037}" dt="2025-04-16T07:44:14.968" v="40"/>
        <pc:sldMkLst>
          <pc:docMk/>
          <pc:sldMk cId="1148646072" sldId="2875"/>
        </pc:sldMkLst>
      </pc:sldChg>
    </pc:docChg>
  </pc:docChgLst>
</pc:chgInfo>
</file>

<file path=ppt/comments/modernComment_B21_E979DCE4.xml><?xml version="1.0" encoding="utf-8"?>
<p188:cmLst xmlns:a="http://schemas.openxmlformats.org/drawingml/2006/main" xmlns:r="http://schemas.openxmlformats.org/officeDocument/2006/relationships" xmlns:p188="http://schemas.microsoft.com/office/powerpoint/2018/8/main">
  <p188:cm id="{F175414D-7ABC-4308-8B58-AAA4242D14F3}" authorId="{98E13658-2AFD-4FBB-6A2B-939321E65D8F}" created="2025-04-14T14:06:43.195">
    <pc:sldMkLst xmlns:pc="http://schemas.microsoft.com/office/powerpoint/2013/main/command">
      <pc:docMk/>
      <pc:sldMk cId="3917077732" sldId="2849"/>
    </pc:sldMkLst>
    <p188:txBody>
      <a:bodyPr/>
      <a:lstStyle/>
      <a:p>
        <a:r>
          <a:rPr lang="en-GB"/>
          <a:t>I have reorganised the content on slides 22, 23 and 24 to be more logical and avoid repetition.  Design, please check layout.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685A45-CB55-9C04-B5D3-8FF1E03DC036}"/>
              </a:ext>
            </a:extLst>
          </p:cNvPr>
          <p:cNvSpPr>
            <a:spLocks noGrp="1"/>
          </p:cNvSpPr>
          <p:nvPr>
            <p:ph type="hdr" sz="quarter"/>
          </p:nvPr>
        </p:nvSpPr>
        <p:spPr>
          <a:xfrm>
            <a:off x="1" y="1"/>
            <a:ext cx="3078639"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54F67BB-BD48-1624-1CAB-16A07702C423}"/>
              </a:ext>
            </a:extLst>
          </p:cNvPr>
          <p:cNvSpPr>
            <a:spLocks noGrp="1"/>
          </p:cNvSpPr>
          <p:nvPr>
            <p:ph type="dt" sz="quarter" idx="1"/>
          </p:nvPr>
        </p:nvSpPr>
        <p:spPr>
          <a:xfrm>
            <a:off x="4023836" y="1"/>
            <a:ext cx="3078639" cy="512763"/>
          </a:xfrm>
          <a:prstGeom prst="rect">
            <a:avLst/>
          </a:prstGeom>
        </p:spPr>
        <p:txBody>
          <a:bodyPr vert="horz" lIns="91440" tIns="45720" rIns="91440" bIns="45720" rtlCol="0"/>
          <a:lstStyle>
            <a:lvl1pPr algn="r">
              <a:defRPr sz="1200"/>
            </a:lvl1pPr>
          </a:lstStyle>
          <a:p>
            <a:fld id="{31016D76-B25C-4104-BF77-D750FBF0026C}" type="datetimeFigureOut">
              <a:rPr lang="en-GB" smtClean="0"/>
              <a:t>16/04/2025</a:t>
            </a:fld>
            <a:endParaRPr lang="en-GB"/>
          </a:p>
        </p:txBody>
      </p:sp>
      <p:sp>
        <p:nvSpPr>
          <p:cNvPr id="4" name="Footer Placeholder 3">
            <a:extLst>
              <a:ext uri="{FF2B5EF4-FFF2-40B4-BE49-F238E27FC236}">
                <a16:creationId xmlns:a16="http://schemas.microsoft.com/office/drawing/2014/main" id="{5631A56D-0AD1-F8C8-B47E-2BEA74C03C90}"/>
              </a:ext>
            </a:extLst>
          </p:cNvPr>
          <p:cNvSpPr>
            <a:spLocks noGrp="1"/>
          </p:cNvSpPr>
          <p:nvPr>
            <p:ph type="ftr" sz="quarter" idx="2"/>
          </p:nvPr>
        </p:nvSpPr>
        <p:spPr>
          <a:xfrm>
            <a:off x="1" y="9721851"/>
            <a:ext cx="3078639"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EDED63-446F-1106-8EF9-7D2567627C46}"/>
              </a:ext>
            </a:extLst>
          </p:cNvPr>
          <p:cNvSpPr>
            <a:spLocks noGrp="1"/>
          </p:cNvSpPr>
          <p:nvPr>
            <p:ph type="sldNum" sz="quarter" idx="3"/>
          </p:nvPr>
        </p:nvSpPr>
        <p:spPr>
          <a:xfrm>
            <a:off x="4023836" y="9721851"/>
            <a:ext cx="3078639" cy="512763"/>
          </a:xfrm>
          <a:prstGeom prst="rect">
            <a:avLst/>
          </a:prstGeom>
        </p:spPr>
        <p:txBody>
          <a:bodyPr vert="horz" lIns="91440" tIns="45720" rIns="91440" bIns="45720" rtlCol="0" anchor="b"/>
          <a:lstStyle>
            <a:lvl1pPr algn="r">
              <a:defRPr sz="1200"/>
            </a:lvl1pPr>
          </a:lstStyle>
          <a:p>
            <a:fld id="{41DA6425-76B0-4324-9722-0461BC16AD4B}" type="slidenum">
              <a:rPr lang="en-GB" smtClean="0"/>
              <a:t>‹#›</a:t>
            </a:fld>
            <a:endParaRPr lang="en-GB"/>
          </a:p>
        </p:txBody>
      </p:sp>
    </p:spTree>
    <p:extLst>
      <p:ext uri="{BB962C8B-B14F-4D97-AF65-F5344CB8AC3E}">
        <p14:creationId xmlns:p14="http://schemas.microsoft.com/office/powerpoint/2010/main" val="639200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fld id="{FA754BDC-0539-42B0-B7FD-DB5D0F545E36}" type="datetimeFigureOut">
              <a:rPr lang="en-GB" smtClean="0"/>
              <a:t>16/04/2025</a:t>
            </a:fld>
            <a:endParaRPr lang="en-GB"/>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fld id="{511BA537-95EE-4F5E-8D82-576E9AAE8BB5}" type="slidenum">
              <a:rPr lang="en-GB" smtClean="0"/>
              <a:t>‹#›</a:t>
            </a:fld>
            <a:endParaRPr lang="en-GB"/>
          </a:p>
        </p:txBody>
      </p:sp>
    </p:spTree>
    <p:extLst>
      <p:ext uri="{BB962C8B-B14F-4D97-AF65-F5344CB8AC3E}">
        <p14:creationId xmlns:p14="http://schemas.microsoft.com/office/powerpoint/2010/main" val="158962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ltLang="en-US" sz="1300">
                <a:solidFill>
                  <a:schemeClr val="tx1"/>
                </a:solidFill>
                <a:latin typeface="Arial" panose="020B0604020202020204" pitchFamily="34" charset="0"/>
                <a:cs typeface="Arial" panose="020B0604020202020204" pitchFamily="34" charset="0"/>
              </a:rPr>
              <a:t>All rights reserved. </a:t>
            </a:r>
            <a:r>
              <a:rPr lang="en-GB" altLang="en-US" sz="1300" dirty="0">
                <a:solidFill>
                  <a:schemeClr val="tx1"/>
                </a:solidFill>
                <a:latin typeface="Arial" panose="020B0604020202020204" pitchFamily="34" charset="0"/>
                <a:cs typeface="Arial" panose="020B0604020202020204" pitchFamily="34" charset="0"/>
              </a:rPr>
              <a:t>No part of this product may be reproduced, stored in a retrieval system, or transmitted in any form or by any means, including electronic, photocopying, recording or other commissioner wise, without the prior permission of Highfield Products Ltd. The of any unauthorised act may result in civil or criminal actions.  </a:t>
            </a:r>
          </a:p>
          <a:p>
            <a:endParaRPr lang="en-GB" dirty="0">
              <a:solidFill>
                <a:schemeClr val="tx1"/>
              </a:solidFill>
            </a:endParaRPr>
          </a:p>
          <a:p>
            <a:pPr defTabSz="990478">
              <a:defRPr/>
            </a:pPr>
            <a:r>
              <a:rPr lang="en-GB" altLang="en-US" sz="1300" dirty="0">
                <a:solidFill>
                  <a:schemeClr val="tx1"/>
                </a:solidFill>
                <a:latin typeface="Arial" panose="020B0604020202020204" pitchFamily="34" charset="0"/>
                <a:cs typeface="Arial" panose="020B0604020202020204" pitchFamily="34" charset="0"/>
              </a:rPr>
              <a:t>The publisher of this product has made every effort to ensure the accuracy of the information contained in this product. However, neither the author, nor Highfield Products Ltd nor anyone involved in the creation of this publication accepts any responsibility for any inaccuracies or failure to implement correctly, however caused.</a:t>
            </a:r>
          </a:p>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1</a:t>
            </a:fld>
            <a:endParaRPr lang="en-GB"/>
          </a:p>
        </p:txBody>
      </p:sp>
    </p:spTree>
    <p:extLst>
      <p:ext uri="{BB962C8B-B14F-4D97-AF65-F5344CB8AC3E}">
        <p14:creationId xmlns:p14="http://schemas.microsoft.com/office/powerpoint/2010/main" val="53916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9B832-D654-009D-5F42-FA57A7875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80FEB-3BDB-CEC3-CB5B-AABA5C868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9E906-E8CF-8F44-E5F1-6BC4234A1284}"/>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rial" panose="020B0604020202020204" pitchFamily="34" charset="0"/>
              </a:rPr>
              <a:t>Discuss how legislation and regulations protect individuals and support safeguarding practices in different settings.</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rial" panose="020B0604020202020204" pitchFamily="34" charset="0"/>
              </a:rPr>
              <a:t>As a final point, emphasise how Working Together guidance supports agencies to work collectively. Reinforce the role of multi-agency working in meeting the requirements of legislation and safeguarding individuals.</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B40DF522-4068-1B81-272E-26DA608B27F7}"/>
              </a:ext>
            </a:extLst>
          </p:cNvPr>
          <p:cNvSpPr>
            <a:spLocks noGrp="1"/>
          </p:cNvSpPr>
          <p:nvPr>
            <p:ph type="sldNum" sz="quarter" idx="5"/>
          </p:nvPr>
        </p:nvSpPr>
        <p:spPr/>
        <p:txBody>
          <a:bodyPr/>
          <a:lstStyle/>
          <a:p>
            <a:fld id="{4B8C7A5A-1E92-46C8-A5E8-977E99870E18}" type="slidenum">
              <a:rPr lang="en-GB" smtClean="0"/>
              <a:t>10</a:t>
            </a:fld>
            <a:endParaRPr lang="en-GB"/>
          </a:p>
        </p:txBody>
      </p:sp>
    </p:spTree>
    <p:extLst>
      <p:ext uri="{BB962C8B-B14F-4D97-AF65-F5344CB8AC3E}">
        <p14:creationId xmlns:p14="http://schemas.microsoft.com/office/powerpoint/2010/main" val="290834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3FCD2-6A7C-4B7D-B661-218DAB260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31482-8187-6489-AB8A-D9E7D8224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3C2AA-71D3-906E-B44C-BA834119AF15}"/>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rial" panose="020B0604020202020204" pitchFamily="34" charset="0"/>
              </a:rPr>
              <a:t>Introduce each principle and outline what it means in practice. </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rial" panose="020B0604020202020204" pitchFamily="34" charset="0"/>
              </a:rPr>
              <a:t>Give a simple example for each and encourage learners to share how they might demonstrate these principles in their own setting or role.</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1" i="0" u="none" strike="noStrike" dirty="0">
                <a:solidFill>
                  <a:srgbClr val="000000"/>
                </a:solidFill>
                <a:effectLst/>
                <a:latin typeface="Arial" panose="020B0604020202020204" pitchFamily="34" charset="0"/>
              </a:rPr>
              <a:t>Empowerment</a:t>
            </a:r>
            <a:r>
              <a:rPr lang="en-GB" b="0" i="0" u="none" strike="noStrike" dirty="0">
                <a:solidFill>
                  <a:srgbClr val="000000"/>
                </a:solidFill>
                <a:effectLst/>
                <a:latin typeface="Arial" panose="020B0604020202020204" pitchFamily="34" charset="0"/>
              </a:rPr>
              <a:t> – supporting an individual to make their own care decisions, such as choosing their preferred daily routine.</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1" i="0" u="none" strike="noStrike" dirty="0">
                <a:solidFill>
                  <a:srgbClr val="000000"/>
                </a:solidFill>
                <a:effectLst/>
                <a:latin typeface="Arial" panose="020B0604020202020204" pitchFamily="34" charset="0"/>
              </a:rPr>
              <a:t>Prevention</a:t>
            </a:r>
            <a:r>
              <a:rPr lang="en-GB" b="0" i="0" u="none" strike="noStrike" dirty="0">
                <a:solidFill>
                  <a:srgbClr val="000000"/>
                </a:solidFill>
                <a:effectLst/>
                <a:latin typeface="Arial" panose="020B0604020202020204" pitchFamily="34" charset="0"/>
              </a:rPr>
              <a:t> – sharing safeguarding policies with staff and individuals early to reduce the risk of harm.</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Arial" panose="020B0604020202020204" pitchFamily="34" charset="0"/>
              </a:rPr>
              <a:t>Proportionality</a:t>
            </a:r>
            <a:r>
              <a:rPr lang="en-GB" b="0" i="0" u="none" strike="noStrike" dirty="0">
                <a:solidFill>
                  <a:srgbClr val="000000"/>
                </a:solidFill>
                <a:effectLst/>
                <a:latin typeface="Arial" panose="020B0604020202020204" pitchFamily="34" charset="0"/>
              </a:rPr>
              <a:t> – responding appropriately to a concern, such as investigating a minor issue without overreacting.</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CC68FC72-5693-1CB6-1158-E4A56DEBFDDE}"/>
              </a:ext>
            </a:extLst>
          </p:cNvPr>
          <p:cNvSpPr>
            <a:spLocks noGrp="1"/>
          </p:cNvSpPr>
          <p:nvPr>
            <p:ph type="sldNum" sz="quarter" idx="5"/>
          </p:nvPr>
        </p:nvSpPr>
        <p:spPr/>
        <p:txBody>
          <a:bodyPr/>
          <a:lstStyle/>
          <a:p>
            <a:fld id="{4B8C7A5A-1E92-46C8-A5E8-977E99870E18}" type="slidenum">
              <a:rPr lang="en-GB" smtClean="0"/>
              <a:t>11</a:t>
            </a:fld>
            <a:endParaRPr lang="en-GB"/>
          </a:p>
        </p:txBody>
      </p:sp>
    </p:spTree>
    <p:extLst>
      <p:ext uri="{BB962C8B-B14F-4D97-AF65-F5344CB8AC3E}">
        <p14:creationId xmlns:p14="http://schemas.microsoft.com/office/powerpoint/2010/main" val="14679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B8AE6-ABD9-3FB0-7B68-AFCCAE765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DD877-880C-21AE-728C-208BABBBBD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1AE6B-2C72-802B-81FA-253B75098998}"/>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rial" panose="020B0604020202020204" pitchFamily="34" charset="0"/>
              </a:rPr>
              <a:t>Introduce each principle and outline what it means in practice. </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rial" panose="020B0604020202020204" pitchFamily="34" charset="0"/>
              </a:rPr>
              <a:t>Give a simple example for each and encourage learners to share how they might demonstrate these principles in their own setting or role.</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1" i="0" u="none" strike="noStrike" dirty="0">
                <a:solidFill>
                  <a:srgbClr val="000000"/>
                </a:solidFill>
                <a:effectLst/>
                <a:latin typeface="Arial" panose="020B0604020202020204" pitchFamily="34" charset="0"/>
              </a:rPr>
              <a:t>Protection</a:t>
            </a:r>
            <a:r>
              <a:rPr lang="en-GB" b="0" i="0" u="none" strike="noStrike" dirty="0">
                <a:solidFill>
                  <a:srgbClr val="000000"/>
                </a:solidFill>
                <a:effectLst/>
                <a:latin typeface="Arial" panose="020B0604020202020204" pitchFamily="34" charset="0"/>
              </a:rPr>
              <a:t> – putting extra support in place for a person at high risk, such as a care plan for someone with learning difficulties.</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1" i="0" u="none" strike="noStrike" dirty="0">
                <a:solidFill>
                  <a:srgbClr val="000000"/>
                </a:solidFill>
                <a:effectLst/>
                <a:latin typeface="Arial" panose="020B0604020202020204" pitchFamily="34" charset="0"/>
              </a:rPr>
              <a:t>Partnership</a:t>
            </a:r>
            <a:r>
              <a:rPr lang="en-GB" b="0" i="0" u="none" strike="noStrike" dirty="0">
                <a:solidFill>
                  <a:srgbClr val="000000"/>
                </a:solidFill>
                <a:effectLst/>
                <a:latin typeface="Arial" panose="020B0604020202020204" pitchFamily="34" charset="0"/>
              </a:rPr>
              <a:t> – working with social workers and health professionals to develop a safeguarding strategy.</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Arial" panose="020B0604020202020204" pitchFamily="34" charset="0"/>
              </a:rPr>
              <a:t>Accountability</a:t>
            </a:r>
            <a:r>
              <a:rPr lang="en-GB" b="0" i="0" u="none" strike="noStrike" dirty="0">
                <a:solidFill>
                  <a:srgbClr val="000000"/>
                </a:solidFill>
                <a:effectLst/>
                <a:latin typeface="Arial" panose="020B0604020202020204" pitchFamily="34" charset="0"/>
              </a:rPr>
              <a:t> – keeping accurate records of safeguarding concerns and the actions taken.</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06508B65-836B-23CB-983A-127CE5AC2E8E}"/>
              </a:ext>
            </a:extLst>
          </p:cNvPr>
          <p:cNvSpPr>
            <a:spLocks noGrp="1"/>
          </p:cNvSpPr>
          <p:nvPr>
            <p:ph type="sldNum" sz="quarter" idx="5"/>
          </p:nvPr>
        </p:nvSpPr>
        <p:spPr/>
        <p:txBody>
          <a:bodyPr/>
          <a:lstStyle/>
          <a:p>
            <a:fld id="{4B8C7A5A-1E92-46C8-A5E8-977E99870E18}" type="slidenum">
              <a:rPr lang="en-GB" smtClean="0"/>
              <a:t>12</a:t>
            </a:fld>
            <a:endParaRPr lang="en-GB"/>
          </a:p>
        </p:txBody>
      </p:sp>
    </p:spTree>
    <p:extLst>
      <p:ext uri="{BB962C8B-B14F-4D97-AF65-F5344CB8AC3E}">
        <p14:creationId xmlns:p14="http://schemas.microsoft.com/office/powerpoint/2010/main" val="172793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F659-FBFC-4D03-9352-C09946BB1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E930F-3769-E7E5-580D-24895F9FE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0729A-9C7D-F816-6584-12776D3D4C93}"/>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rial" panose="020B0604020202020204" pitchFamily="34" charset="0"/>
              </a:rPr>
              <a:t>Class question: Why is it important to safeguard individuals?</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rial" panose="020B0604020202020204" pitchFamily="34" charset="0"/>
              </a:rPr>
              <a:t>Summarise these points and encourage participants to reflect on what they mean in practice.</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1" i="0" u="none" strike="noStrike" dirty="0">
                <a:solidFill>
                  <a:srgbClr val="000000"/>
                </a:solidFill>
                <a:effectLst/>
                <a:latin typeface="Aptos" panose="020B0004020202020204" pitchFamily="34" charset="0"/>
              </a:rPr>
              <a:t>Protects individuals from harm or abuse </a:t>
            </a:r>
            <a:r>
              <a:rPr lang="en-GB" sz="1800" b="0" i="0" u="none" strike="noStrike" dirty="0">
                <a:solidFill>
                  <a:srgbClr val="000000"/>
                </a:solidFill>
                <a:effectLst/>
                <a:latin typeface="Aptos" panose="020B0004020202020204" pitchFamily="34" charset="0"/>
              </a:rPr>
              <a:t>–</a:t>
            </a:r>
            <a:r>
              <a:rPr lang="en-GB" sz="1800" b="1" i="0" u="none" strike="noStrike" dirty="0">
                <a:solidFill>
                  <a:srgbClr val="000000"/>
                </a:solidFill>
                <a:effectLst/>
                <a:latin typeface="Aptos" panose="020B0004020202020204" pitchFamily="34" charset="0"/>
              </a:rPr>
              <a:t> </a:t>
            </a:r>
            <a:r>
              <a:rPr lang="en-GB" sz="1800" b="0" i="0" u="none" strike="noStrike" dirty="0">
                <a:solidFill>
                  <a:srgbClr val="000000"/>
                </a:solidFill>
                <a:effectLst/>
                <a:latin typeface="Aptos" panose="020B0004020202020204" pitchFamily="34" charset="0"/>
              </a:rPr>
              <a:t>for example, identifying concerns early can stop abuse before it escalates</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1" i="0" u="none" strike="noStrike" dirty="0">
                <a:solidFill>
                  <a:srgbClr val="000000"/>
                </a:solidFill>
                <a:effectLst/>
                <a:latin typeface="Aptos" panose="020B0004020202020204" pitchFamily="34" charset="0"/>
              </a:rPr>
              <a:t>Promotes health and wellbeing </a:t>
            </a:r>
            <a:r>
              <a:rPr lang="en-GB" sz="1800" b="0" i="0" u="none" strike="noStrike" dirty="0">
                <a:solidFill>
                  <a:srgbClr val="000000"/>
                </a:solidFill>
                <a:effectLst/>
                <a:latin typeface="Aptos" panose="020B0004020202020204" pitchFamily="34" charset="0"/>
              </a:rPr>
              <a:t>–</a:t>
            </a:r>
            <a:r>
              <a:rPr lang="en-GB" sz="1800" b="1" i="0" u="none" strike="noStrike" dirty="0">
                <a:solidFill>
                  <a:srgbClr val="000000"/>
                </a:solidFill>
                <a:effectLst/>
                <a:latin typeface="Aptos" panose="020B0004020202020204" pitchFamily="34" charset="0"/>
              </a:rPr>
              <a:t> </a:t>
            </a:r>
            <a:r>
              <a:rPr lang="en-GB" sz="1800" b="0" i="0" u="none" strike="noStrike" dirty="0">
                <a:solidFill>
                  <a:srgbClr val="000000"/>
                </a:solidFill>
                <a:effectLst/>
                <a:latin typeface="Aptos" panose="020B0004020202020204" pitchFamily="34" charset="0"/>
              </a:rPr>
              <a:t>safeguarding supports individuals to live safe, healthy and fulfilling lives</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1" i="0" u="none" strike="noStrike" dirty="0">
                <a:solidFill>
                  <a:srgbClr val="000000"/>
                </a:solidFill>
                <a:effectLst/>
                <a:latin typeface="Aptos" panose="020B0004020202020204" pitchFamily="34" charset="0"/>
              </a:rPr>
              <a:t>Ensures safety and rights are upheld </a:t>
            </a:r>
            <a:r>
              <a:rPr lang="en-GB" sz="1800" b="0" i="0" u="none" strike="noStrike" dirty="0">
                <a:solidFill>
                  <a:srgbClr val="000000"/>
                </a:solidFill>
                <a:effectLst/>
                <a:latin typeface="Aptos" panose="020B0004020202020204" pitchFamily="34" charset="0"/>
              </a:rPr>
              <a:t>–</a:t>
            </a:r>
            <a:r>
              <a:rPr lang="en-GB" sz="1800" b="1" i="0" u="none" strike="noStrike" dirty="0">
                <a:solidFill>
                  <a:srgbClr val="000000"/>
                </a:solidFill>
                <a:effectLst/>
                <a:latin typeface="Aptos" panose="020B0004020202020204" pitchFamily="34" charset="0"/>
              </a:rPr>
              <a:t> </a:t>
            </a:r>
            <a:r>
              <a:rPr lang="en-GB" sz="1800" b="0" i="0" u="none" strike="noStrike" dirty="0">
                <a:solidFill>
                  <a:srgbClr val="000000"/>
                </a:solidFill>
                <a:effectLst/>
                <a:latin typeface="Aptos" panose="020B0004020202020204" pitchFamily="34" charset="0"/>
              </a:rPr>
              <a:t>everyone has the right to live free from harm, fear or neglect</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1" i="0" u="none" strike="noStrike" dirty="0">
                <a:solidFill>
                  <a:srgbClr val="000000"/>
                </a:solidFill>
                <a:effectLst/>
                <a:latin typeface="Aptos" panose="020B0004020202020204" pitchFamily="34" charset="0"/>
              </a:rPr>
              <a:t>Prevents abuse and supports early intervention </a:t>
            </a:r>
            <a:r>
              <a:rPr lang="en-GB" sz="1800" b="0" i="0" u="none" strike="noStrike" dirty="0">
                <a:solidFill>
                  <a:srgbClr val="000000"/>
                </a:solidFill>
                <a:effectLst/>
                <a:latin typeface="Aptos" panose="020B0004020202020204" pitchFamily="34" charset="0"/>
              </a:rPr>
              <a:t>–</a:t>
            </a:r>
            <a:r>
              <a:rPr lang="en-GB" sz="1800" b="1" i="0" u="none" strike="noStrike" dirty="0">
                <a:solidFill>
                  <a:srgbClr val="000000"/>
                </a:solidFill>
                <a:effectLst/>
                <a:latin typeface="Aptos" panose="020B0004020202020204" pitchFamily="34" charset="0"/>
              </a:rPr>
              <a:t> </a:t>
            </a:r>
            <a:r>
              <a:rPr lang="en-GB" sz="1800" b="0" i="0" u="none" strike="noStrike" dirty="0">
                <a:solidFill>
                  <a:srgbClr val="000000"/>
                </a:solidFill>
                <a:effectLst/>
                <a:latin typeface="Aptos" panose="020B0004020202020204" pitchFamily="34" charset="0"/>
              </a:rPr>
              <a:t>effective safeguarding reduces the chance of long-term harm by acting early</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18D1AC36-FF9C-49F8-5364-183D02EF37B2}"/>
              </a:ext>
            </a:extLst>
          </p:cNvPr>
          <p:cNvSpPr>
            <a:spLocks noGrp="1"/>
          </p:cNvSpPr>
          <p:nvPr>
            <p:ph type="sldNum" sz="quarter" idx="5"/>
          </p:nvPr>
        </p:nvSpPr>
        <p:spPr/>
        <p:txBody>
          <a:bodyPr/>
          <a:lstStyle/>
          <a:p>
            <a:fld id="{4B8C7A5A-1E92-46C8-A5E8-977E99870E18}" type="slidenum">
              <a:rPr lang="en-GB" smtClean="0"/>
              <a:t>13</a:t>
            </a:fld>
            <a:endParaRPr lang="en-GB"/>
          </a:p>
        </p:txBody>
      </p:sp>
    </p:spTree>
    <p:extLst>
      <p:ext uri="{BB962C8B-B14F-4D97-AF65-F5344CB8AC3E}">
        <p14:creationId xmlns:p14="http://schemas.microsoft.com/office/powerpoint/2010/main" val="61020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45E2-57F9-8DB1-D44F-BAFAB2A66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3CCA1-C8DD-58F8-2221-D80F7A977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6DDF3-BE8C-4389-1519-870D990A4A0C}"/>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56493398-8CF8-EA51-41B0-514ACB8B65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542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131F4-A40A-1AFD-18AB-0CA42A92D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0FBFB-75EA-C06A-B85C-72A2E0998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CCC44-20EC-46CB-A104-C051C7931599}"/>
              </a:ext>
            </a:extLst>
          </p:cNvPr>
          <p:cNvSpPr>
            <a:spLocks noGrp="1"/>
          </p:cNvSpPr>
          <p:nvPr>
            <p:ph type="body" idx="1"/>
          </p:nvPr>
        </p:nvSpPr>
        <p:spPr/>
        <p:txBody>
          <a:bodyPr/>
          <a:lstStyle/>
          <a:p>
            <a:r>
              <a:rPr lang="en-GB" b="1" dirty="0"/>
              <a:t>Class exercise</a:t>
            </a:r>
          </a:p>
          <a:p>
            <a:r>
              <a:rPr lang="en-GB" b="0" dirty="0"/>
              <a:t>The correct answer is A.</a:t>
            </a:r>
          </a:p>
          <a:p>
            <a:endParaRPr lang="en-GB" dirty="0"/>
          </a:p>
        </p:txBody>
      </p:sp>
      <p:sp>
        <p:nvSpPr>
          <p:cNvPr id="4" name="Slide Number Placeholder 3">
            <a:extLst>
              <a:ext uri="{FF2B5EF4-FFF2-40B4-BE49-F238E27FC236}">
                <a16:creationId xmlns:a16="http://schemas.microsoft.com/office/drawing/2014/main" id="{9D7B0FFB-5AF7-C674-5846-0780E7897A39}"/>
              </a:ext>
            </a:extLst>
          </p:cNvPr>
          <p:cNvSpPr>
            <a:spLocks noGrp="1"/>
          </p:cNvSpPr>
          <p:nvPr>
            <p:ph type="sldNum" sz="quarter" idx="5"/>
          </p:nvPr>
        </p:nvSpPr>
        <p:spPr/>
        <p:txBody>
          <a:bodyPr/>
          <a:lstStyle/>
          <a:p>
            <a:fld id="{511BA537-95EE-4F5E-8D82-576E9AAE8BB5}" type="slidenum">
              <a:rPr lang="en-GB" smtClean="0"/>
              <a:t>15</a:t>
            </a:fld>
            <a:endParaRPr lang="en-GB"/>
          </a:p>
        </p:txBody>
      </p:sp>
    </p:spTree>
    <p:extLst>
      <p:ext uri="{BB962C8B-B14F-4D97-AF65-F5344CB8AC3E}">
        <p14:creationId xmlns:p14="http://schemas.microsoft.com/office/powerpoint/2010/main" val="1373949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F8E6-1924-3F01-F178-8D5CD3815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C3300-8AED-DE2B-21E5-E8AB68675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1BCE5-2E8D-69C1-2699-91144BFA2311}"/>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530E7366-5603-6388-8BFF-4E06716D4D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09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F7FC9-0BB0-3665-1F06-AD950CEC4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82B48-A52E-CD7D-E8DC-E77B2B06B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6236A-C9AC-8B70-7D0C-FBE9F260663D}"/>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Activities in this module include:</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ptos" panose="020B0004020202020204" pitchFamily="34" charset="0"/>
              </a:rPr>
              <a:t>CQ: What are the signs and indicators of abuse?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ptos" panose="020B0004020202020204" pitchFamily="34" charset="0"/>
              </a:rPr>
              <a:t>CQ: What factors can make individuals vulnerable to abuse?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fr-FR" b="0" i="0" u="none" strike="noStrike" dirty="0">
                <a:solidFill>
                  <a:srgbClr val="000000"/>
                </a:solidFill>
                <a:effectLst/>
                <a:latin typeface="Aptos" panose="020B0004020202020204" pitchFamily="34" charset="0"/>
              </a:rPr>
              <a:t>CE: 3 x multiple-</a:t>
            </a:r>
            <a:r>
              <a:rPr lang="fr-FR" b="0" i="0" u="none" strike="noStrike" dirty="0" err="1">
                <a:solidFill>
                  <a:srgbClr val="000000"/>
                </a:solidFill>
                <a:effectLst/>
                <a:latin typeface="Aptos" panose="020B0004020202020204" pitchFamily="34" charset="0"/>
              </a:rPr>
              <a:t>choice</a:t>
            </a:r>
            <a:r>
              <a:rPr lang="fr-FR" b="0" i="0" u="none" strike="noStrike" dirty="0">
                <a:solidFill>
                  <a:srgbClr val="000000"/>
                </a:solidFill>
                <a:effectLst/>
                <a:latin typeface="Aptos" panose="020B0004020202020204" pitchFamily="34" charset="0"/>
              </a:rPr>
              <a:t> questions (</a:t>
            </a:r>
            <a:r>
              <a:rPr lang="fr-FR" b="0" i="0" u="none" strike="noStrike" dirty="0" err="1">
                <a:solidFill>
                  <a:srgbClr val="000000"/>
                </a:solidFill>
                <a:effectLst/>
                <a:latin typeface="Aptos" panose="020B0004020202020204" pitchFamily="34" charset="0"/>
              </a:rPr>
              <a:t>MCQs</a:t>
            </a:r>
            <a:r>
              <a:rPr lang="fr-FR" b="0" i="0" u="none" strike="noStrike" dirty="0">
                <a:solidFill>
                  <a:srgbClr val="000000"/>
                </a:solidFill>
                <a:effectLst/>
                <a:latin typeface="Aptos" panose="020B0004020202020204" pitchFamily="34" charset="0"/>
              </a:rPr>
              <a:t>) (formative assessment) </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704A657-B217-9362-D847-A2E1B6DD7C74}"/>
              </a:ext>
            </a:extLst>
          </p:cNvPr>
          <p:cNvSpPr>
            <a:spLocks noGrp="1"/>
          </p:cNvSpPr>
          <p:nvPr>
            <p:ph type="sldNum" sz="quarter" idx="5"/>
          </p:nvPr>
        </p:nvSpPr>
        <p:spPr/>
        <p:txBody>
          <a:bodyPr/>
          <a:lstStyle/>
          <a:p>
            <a:fld id="{511BA537-95EE-4F5E-8D82-576E9AAE8BB5}" type="slidenum">
              <a:rPr lang="en-GB" smtClean="0"/>
              <a:t>17</a:t>
            </a:fld>
            <a:endParaRPr lang="en-GB"/>
          </a:p>
        </p:txBody>
      </p:sp>
    </p:spTree>
    <p:extLst>
      <p:ext uri="{BB962C8B-B14F-4D97-AF65-F5344CB8AC3E}">
        <p14:creationId xmlns:p14="http://schemas.microsoft.com/office/powerpoint/2010/main" val="589995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F0E30-C522-1960-27A9-736527B40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41E6-6C41-5CC1-8639-6F2A90E06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DEC9B-22F2-BEAC-466B-177C450162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BA83F0-567F-DFC3-BCE2-FFF9C3462AF0}"/>
              </a:ext>
            </a:extLst>
          </p:cNvPr>
          <p:cNvSpPr>
            <a:spLocks noGrp="1"/>
          </p:cNvSpPr>
          <p:nvPr>
            <p:ph type="sldNum" sz="quarter" idx="5"/>
          </p:nvPr>
        </p:nvSpPr>
        <p:spPr/>
        <p:txBody>
          <a:bodyPr/>
          <a:lstStyle/>
          <a:p>
            <a:fld id="{008D5E3D-1A25-4E3E-B8E2-4F0731CF0C67}" type="slidenum">
              <a:rPr lang="en-GB" smtClean="0"/>
              <a:t>18</a:t>
            </a:fld>
            <a:endParaRPr lang="en-GB"/>
          </a:p>
        </p:txBody>
      </p:sp>
    </p:spTree>
    <p:extLst>
      <p:ext uri="{BB962C8B-B14F-4D97-AF65-F5344CB8AC3E}">
        <p14:creationId xmlns:p14="http://schemas.microsoft.com/office/powerpoint/2010/main" val="3580356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731B2-08E0-826C-FD1F-480A24EFE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B7F52-E12F-826F-3DE0-AA19B7C59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FCDAE-4AD6-45D6-214D-E045C5919E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DAE9435-2192-CFB6-D4C4-8E1C02AC6308}"/>
              </a:ext>
            </a:extLst>
          </p:cNvPr>
          <p:cNvSpPr>
            <a:spLocks noGrp="1"/>
          </p:cNvSpPr>
          <p:nvPr>
            <p:ph type="sldNum" sz="quarter" idx="5"/>
          </p:nvPr>
        </p:nvSpPr>
        <p:spPr/>
        <p:txBody>
          <a:bodyPr/>
          <a:lstStyle/>
          <a:p>
            <a:fld id="{008D5E3D-1A25-4E3E-B8E2-4F0731CF0C67}" type="slidenum">
              <a:rPr lang="en-GB" smtClean="0"/>
              <a:t>19</a:t>
            </a:fld>
            <a:endParaRPr lang="en-GB"/>
          </a:p>
        </p:txBody>
      </p:sp>
    </p:spTree>
    <p:extLst>
      <p:ext uri="{BB962C8B-B14F-4D97-AF65-F5344CB8AC3E}">
        <p14:creationId xmlns:p14="http://schemas.microsoft.com/office/powerpoint/2010/main" val="265947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1" i="0" u="none" strike="noStrike" dirty="0">
                <a:solidFill>
                  <a:srgbClr val="000000"/>
                </a:solidFill>
                <a:effectLst/>
                <a:latin typeface="Aptos" panose="020B0004020202020204" pitchFamily="34" charset="0"/>
              </a:rPr>
              <a:t>Introduction</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0" i="0" u="none" strike="noStrike" dirty="0">
                <a:solidFill>
                  <a:srgbClr val="000000"/>
                </a:solidFill>
                <a:effectLst/>
                <a:latin typeface="Aptos" panose="020B0004020202020204" pitchFamily="34" charset="0"/>
              </a:rPr>
              <a:t>The objective of this section is to outline the content and flow of the course and to introduce course activities and assessment methods.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Welcome learners – introduce yourself. Explain domestic arrangements, emergency evacuation procedures, refreshments, security and toilet location.</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Ask learners to switch off mobile phones.</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Provide a short overview of the course and its purpose.</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Encourage participation by asking learners to write their names on badges/stickers or display in front of them.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It is important that learners are made aware of general housekeeping and safety matters.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This is also an ideal time to establish any ground rules with regards to learners and your own expectations, expected involvement and information regarding home study.</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You could also take this opportunity to briefly outline the examination procedures relating to the awarding body being used.</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None/>
            </a:pP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2E636D-FFBC-4E43-AD87-AB0619E95754}"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20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CF04E-2476-0B8C-AEA3-0FE3072BA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9FF93-06DB-A28C-F9F1-75E6C3E47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8CFBA-4C79-22EE-39E2-F43EFD55F101}"/>
              </a:ext>
            </a:extLst>
          </p:cNvPr>
          <p:cNvSpPr>
            <a:spLocks noGrp="1"/>
          </p:cNvSpPr>
          <p:nvPr>
            <p:ph type="body" idx="1"/>
          </p:nvPr>
        </p:nvSpPr>
        <p:spPr/>
        <p:txBody>
          <a:bodyPr/>
          <a:lstStyle/>
          <a:p>
            <a:r>
              <a:rPr lang="en-GB" sz="2800" b="0" i="0" u="none" strike="noStrike" dirty="0">
                <a:solidFill>
                  <a:srgbClr val="000000"/>
                </a:solidFill>
                <a:effectLst/>
                <a:latin typeface="Aptos" panose="020B0004020202020204" pitchFamily="34" charset="0"/>
              </a:rPr>
              <a:t>Expand on ‘protected characteristics’ if required. </a:t>
            </a:r>
            <a:r>
              <a:rPr lang="en-GB" sz="2800"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DD0DF147-D86E-9788-5E5C-44F1FABCF9F8}"/>
              </a:ext>
            </a:extLst>
          </p:cNvPr>
          <p:cNvSpPr>
            <a:spLocks noGrp="1"/>
          </p:cNvSpPr>
          <p:nvPr>
            <p:ph type="sldNum" sz="quarter" idx="5"/>
          </p:nvPr>
        </p:nvSpPr>
        <p:spPr/>
        <p:txBody>
          <a:bodyPr/>
          <a:lstStyle/>
          <a:p>
            <a:fld id="{008D5E3D-1A25-4E3E-B8E2-4F0731CF0C67}" type="slidenum">
              <a:rPr lang="en-GB" smtClean="0"/>
              <a:t>20</a:t>
            </a:fld>
            <a:endParaRPr lang="en-GB"/>
          </a:p>
        </p:txBody>
      </p:sp>
    </p:spTree>
    <p:extLst>
      <p:ext uri="{BB962C8B-B14F-4D97-AF65-F5344CB8AC3E}">
        <p14:creationId xmlns:p14="http://schemas.microsoft.com/office/powerpoint/2010/main" val="4163815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E5B12-19C6-194B-2267-A41DD8074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4F063-C9DB-3643-52AC-7A0489530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6B1BA-7A81-BA9B-BFA9-B3DD6A4226FA}"/>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What are the signs and indicators of abuse?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ptos" panose="020B0004020202020204" pitchFamily="34" charset="0"/>
              </a:rPr>
              <a:t>Learners may suggest other examples based on their own knowledge or experience.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Link the signs and indicators to the different types of abuse and explain how signs may overlap or vary.</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16B37857-53DB-8DE7-05CD-B73B0467DC3D}"/>
              </a:ext>
            </a:extLst>
          </p:cNvPr>
          <p:cNvSpPr>
            <a:spLocks noGrp="1"/>
          </p:cNvSpPr>
          <p:nvPr>
            <p:ph type="sldNum" sz="quarter" idx="5"/>
          </p:nvPr>
        </p:nvSpPr>
        <p:spPr/>
        <p:txBody>
          <a:bodyPr/>
          <a:lstStyle/>
          <a:p>
            <a:fld id="{4B8C7A5A-1E92-46C8-A5E8-977E99870E18}" type="slidenum">
              <a:rPr lang="en-GB" smtClean="0"/>
              <a:t>21</a:t>
            </a:fld>
            <a:endParaRPr lang="en-GB"/>
          </a:p>
        </p:txBody>
      </p:sp>
    </p:spTree>
    <p:extLst>
      <p:ext uri="{BB962C8B-B14F-4D97-AF65-F5344CB8AC3E}">
        <p14:creationId xmlns:p14="http://schemas.microsoft.com/office/powerpoint/2010/main" val="2193910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1F1BE-6ECE-6556-4FDD-0143EE1AB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15CBD-0021-F4C3-0BC0-62106AADC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55019-28BE-B12D-3805-854A452D88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E77AC1F-416E-36DD-3868-981E4EE63FAD}"/>
              </a:ext>
            </a:extLst>
          </p:cNvPr>
          <p:cNvSpPr>
            <a:spLocks noGrp="1"/>
          </p:cNvSpPr>
          <p:nvPr>
            <p:ph type="sldNum" sz="quarter" idx="5"/>
          </p:nvPr>
        </p:nvSpPr>
        <p:spPr/>
        <p:txBody>
          <a:bodyPr/>
          <a:lstStyle/>
          <a:p>
            <a:fld id="{008D5E3D-1A25-4E3E-B8E2-4F0731CF0C67}" type="slidenum">
              <a:rPr lang="en-GB" smtClean="0"/>
              <a:t>22</a:t>
            </a:fld>
            <a:endParaRPr lang="en-GB"/>
          </a:p>
        </p:txBody>
      </p:sp>
    </p:spTree>
    <p:extLst>
      <p:ext uri="{BB962C8B-B14F-4D97-AF65-F5344CB8AC3E}">
        <p14:creationId xmlns:p14="http://schemas.microsoft.com/office/powerpoint/2010/main" val="348355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A2230-FE12-CD1F-D282-F188C22D7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EAE69-278B-2A74-E205-0A38C9B57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B923A-FB8A-6A58-9689-C9E1EBE7C7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4A1CEE3-E322-5039-1112-00C532B1768A}"/>
              </a:ext>
            </a:extLst>
          </p:cNvPr>
          <p:cNvSpPr>
            <a:spLocks noGrp="1"/>
          </p:cNvSpPr>
          <p:nvPr>
            <p:ph type="sldNum" sz="quarter" idx="5"/>
          </p:nvPr>
        </p:nvSpPr>
        <p:spPr/>
        <p:txBody>
          <a:bodyPr/>
          <a:lstStyle/>
          <a:p>
            <a:fld id="{008D5E3D-1A25-4E3E-B8E2-4F0731CF0C67}" type="slidenum">
              <a:rPr lang="en-GB" smtClean="0"/>
              <a:t>23</a:t>
            </a:fld>
            <a:endParaRPr lang="en-GB"/>
          </a:p>
        </p:txBody>
      </p:sp>
    </p:spTree>
    <p:extLst>
      <p:ext uri="{BB962C8B-B14F-4D97-AF65-F5344CB8AC3E}">
        <p14:creationId xmlns:p14="http://schemas.microsoft.com/office/powerpoint/2010/main" val="8129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B9EA0-9A1F-69CC-4C61-DA6A2E356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32E89-DBDD-1DC6-D6ED-9125AE459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113239-0373-BE31-7AA7-34A464AE9CC3}"/>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Check learners’ understanding of the emotional consequences of abuse.</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82924298-DF6D-6CF3-08AE-2BD5CD3A0FCE}"/>
              </a:ext>
            </a:extLst>
          </p:cNvPr>
          <p:cNvSpPr>
            <a:spLocks noGrp="1"/>
          </p:cNvSpPr>
          <p:nvPr>
            <p:ph type="sldNum" sz="quarter" idx="5"/>
          </p:nvPr>
        </p:nvSpPr>
        <p:spPr/>
        <p:txBody>
          <a:bodyPr/>
          <a:lstStyle/>
          <a:p>
            <a:fld id="{008D5E3D-1A25-4E3E-B8E2-4F0731CF0C67}" type="slidenum">
              <a:rPr lang="en-GB" smtClean="0"/>
              <a:t>24</a:t>
            </a:fld>
            <a:endParaRPr lang="en-GB"/>
          </a:p>
        </p:txBody>
      </p:sp>
    </p:spTree>
    <p:extLst>
      <p:ext uri="{BB962C8B-B14F-4D97-AF65-F5344CB8AC3E}">
        <p14:creationId xmlns:p14="http://schemas.microsoft.com/office/powerpoint/2010/main" val="323725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0C5B4-7181-990F-89D6-7F7D44606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A49C9-235B-3289-2B26-244AFE315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03B61-2C60-9470-099A-F9FDA288E6AD}"/>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What factors can make individuals vulnerable to abuse?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ptos" panose="020B0004020202020204" pitchFamily="34" charset="0"/>
              </a:rPr>
              <a:t>Reinforce how these risk factors may apply to different settings and groups.</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0A0D8D33-ABEE-ED89-D9E6-DCD482923F10}"/>
              </a:ext>
            </a:extLst>
          </p:cNvPr>
          <p:cNvSpPr>
            <a:spLocks noGrp="1"/>
          </p:cNvSpPr>
          <p:nvPr>
            <p:ph type="sldNum" sz="quarter" idx="5"/>
          </p:nvPr>
        </p:nvSpPr>
        <p:spPr/>
        <p:txBody>
          <a:bodyPr/>
          <a:lstStyle/>
          <a:p>
            <a:fld id="{4B8C7A5A-1E92-46C8-A5E8-977E99870E18}" type="slidenum">
              <a:rPr lang="en-GB" smtClean="0"/>
              <a:t>25</a:t>
            </a:fld>
            <a:endParaRPr lang="en-GB"/>
          </a:p>
        </p:txBody>
      </p:sp>
    </p:spTree>
    <p:extLst>
      <p:ext uri="{BB962C8B-B14F-4D97-AF65-F5344CB8AC3E}">
        <p14:creationId xmlns:p14="http://schemas.microsoft.com/office/powerpoint/2010/main" val="2332920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0D7BB-725F-1E4C-D721-112170EC4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A6B68-78D1-5A22-91EA-847BC966F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FF3C4-1238-7766-133D-696D61D2212F}"/>
              </a:ext>
            </a:extLst>
          </p:cNvPr>
          <p:cNvSpPr>
            <a:spLocks noGrp="1"/>
          </p:cNvSpPr>
          <p:nvPr>
            <p:ph type="body" idx="1"/>
          </p:nvPr>
        </p:nvSpPr>
        <p:spPr/>
        <p:txBody>
          <a:bodyPr/>
          <a:lstStyle/>
          <a:p>
            <a:r>
              <a:rPr lang="en-GB" b="1" dirty="0"/>
              <a:t>Class exercise</a:t>
            </a:r>
          </a:p>
          <a:p>
            <a:r>
              <a:rPr lang="en-GB" b="0" dirty="0"/>
              <a:t>The correct answer is A.</a:t>
            </a:r>
          </a:p>
          <a:p>
            <a:endParaRPr lang="en-GB" dirty="0"/>
          </a:p>
        </p:txBody>
      </p:sp>
      <p:sp>
        <p:nvSpPr>
          <p:cNvPr id="4" name="Slide Number Placeholder 3">
            <a:extLst>
              <a:ext uri="{FF2B5EF4-FFF2-40B4-BE49-F238E27FC236}">
                <a16:creationId xmlns:a16="http://schemas.microsoft.com/office/drawing/2014/main" id="{EC756079-BB13-D84F-E2D4-655817A883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819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27</a:t>
            </a:fld>
            <a:endParaRPr lang="en-GB"/>
          </a:p>
        </p:txBody>
      </p:sp>
    </p:spTree>
    <p:extLst>
      <p:ext uri="{BB962C8B-B14F-4D97-AF65-F5344CB8AC3E}">
        <p14:creationId xmlns:p14="http://schemas.microsoft.com/office/powerpoint/2010/main" val="346781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4E6FA-4A2A-AAD4-745E-3E4DF07F4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F2DEC-1AD2-C33B-BE95-845CB9528A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7D042-E901-6ED1-7659-000404E79337}"/>
              </a:ext>
            </a:extLst>
          </p:cNvPr>
          <p:cNvSpPr>
            <a:spLocks noGrp="1"/>
          </p:cNvSpPr>
          <p:nvPr>
            <p:ph type="body" idx="1"/>
          </p:nvPr>
        </p:nvSpPr>
        <p:spPr/>
        <p:txBody>
          <a:bodyPr/>
          <a:lstStyle/>
          <a:p>
            <a:r>
              <a:rPr lang="en-GB" b="1" dirty="0"/>
              <a:t>Class exercise</a:t>
            </a:r>
          </a:p>
          <a:p>
            <a:r>
              <a:rPr lang="en-GB" b="0" dirty="0"/>
              <a:t>The correct answer is A.</a:t>
            </a:r>
          </a:p>
          <a:p>
            <a:endParaRPr lang="en-GB" dirty="0"/>
          </a:p>
        </p:txBody>
      </p:sp>
      <p:sp>
        <p:nvSpPr>
          <p:cNvPr id="4" name="Slide Number Placeholder 3">
            <a:extLst>
              <a:ext uri="{FF2B5EF4-FFF2-40B4-BE49-F238E27FC236}">
                <a16:creationId xmlns:a16="http://schemas.microsoft.com/office/drawing/2014/main" id="{0653AA9B-2199-ABE7-11CA-D8CB85D227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88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3A5FA-B90A-A8FF-18A6-8B6CFF0CB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08C64-67F0-186E-0F99-3D69EC291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D0513-3D68-E036-8B76-13FDD2DA38C9}"/>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Activities in this module include:</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ptos" panose="020B0004020202020204" pitchFamily="34" charset="0"/>
              </a:rPr>
              <a:t>CQ : Who has a role in safeguarding individuals?</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fr-FR" b="0" i="0" u="none" strike="noStrike" dirty="0">
                <a:solidFill>
                  <a:srgbClr val="000000"/>
                </a:solidFill>
                <a:effectLst/>
                <a:latin typeface="Aptos" panose="020B0004020202020204" pitchFamily="34" charset="0"/>
              </a:rPr>
              <a:t>CE: 3 x multiple-</a:t>
            </a:r>
            <a:r>
              <a:rPr lang="fr-FR" b="0" i="0" u="none" strike="noStrike" dirty="0" err="1">
                <a:solidFill>
                  <a:srgbClr val="000000"/>
                </a:solidFill>
                <a:effectLst/>
                <a:latin typeface="Aptos" panose="020B0004020202020204" pitchFamily="34" charset="0"/>
              </a:rPr>
              <a:t>choice</a:t>
            </a:r>
            <a:r>
              <a:rPr lang="fr-FR" b="0" i="0" u="none" strike="noStrike" dirty="0">
                <a:solidFill>
                  <a:srgbClr val="000000"/>
                </a:solidFill>
                <a:effectLst/>
                <a:latin typeface="Aptos" panose="020B0004020202020204" pitchFamily="34" charset="0"/>
              </a:rPr>
              <a:t> questions (</a:t>
            </a:r>
            <a:r>
              <a:rPr lang="fr-FR" b="0" i="0" u="none" strike="noStrike" dirty="0" err="1">
                <a:solidFill>
                  <a:srgbClr val="000000"/>
                </a:solidFill>
                <a:effectLst/>
                <a:latin typeface="Aptos" panose="020B0004020202020204" pitchFamily="34" charset="0"/>
              </a:rPr>
              <a:t>MCQs</a:t>
            </a:r>
            <a:r>
              <a:rPr lang="fr-FR" b="0" i="0" u="none" strike="noStrike" dirty="0">
                <a:solidFill>
                  <a:srgbClr val="000000"/>
                </a:solidFill>
                <a:effectLst/>
                <a:latin typeface="Aptos" panose="020B0004020202020204" pitchFamily="34" charset="0"/>
              </a:rPr>
              <a:t>) (formative assessment) </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48DAA84F-FB96-7B48-90DC-81C811732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71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0E476-8FDA-3B88-6BE1-AA680D8FB0F6}"/>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4B9B5DC-A31D-58D0-825E-F1956936419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695AB7E-1D25-C0C6-C4A4-61C7F128A3D7}"/>
              </a:ext>
            </a:extLst>
          </p:cNvPr>
          <p:cNvSpPr>
            <a:spLocks noGrp="1"/>
          </p:cNvSpPr>
          <p:nvPr>
            <p:ph type="body" idx="1"/>
          </p:nvPr>
        </p:nvSpPr>
        <p:spPr>
          <a:ln/>
        </p:spPr>
        <p:txBody>
          <a:bodyPr/>
          <a:lstStyle/>
          <a:p>
            <a:pPr>
              <a:defRPr/>
            </a:pPr>
            <a:endParaRPr lang="en-US" altLang="en-US"/>
          </a:p>
        </p:txBody>
      </p:sp>
    </p:spTree>
    <p:extLst>
      <p:ext uri="{BB962C8B-B14F-4D97-AF65-F5344CB8AC3E}">
        <p14:creationId xmlns:p14="http://schemas.microsoft.com/office/powerpoint/2010/main" val="3556044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3846C-791E-DFEF-79A2-EA0848523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B143B-1E37-1D0F-91DB-E34931319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0B638-884E-7B38-1872-EF1865B128B6}"/>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Who has a role in safeguarding individuals?</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ptos" panose="020B0004020202020204" pitchFamily="34" charset="0"/>
              </a:rPr>
              <a:t>Emphasise that safeguarding is a shared responsibility across all roles.</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623B6A71-2AEE-6837-37A5-95967F4A9870}"/>
              </a:ext>
            </a:extLst>
          </p:cNvPr>
          <p:cNvSpPr>
            <a:spLocks noGrp="1"/>
          </p:cNvSpPr>
          <p:nvPr>
            <p:ph type="sldNum" sz="quarter" idx="5"/>
          </p:nvPr>
        </p:nvSpPr>
        <p:spPr/>
        <p:txBody>
          <a:bodyPr/>
          <a:lstStyle/>
          <a:p>
            <a:fld id="{4B8C7A5A-1E92-46C8-A5E8-977E99870E18}" type="slidenum">
              <a:rPr lang="en-GB" smtClean="0"/>
              <a:t>30</a:t>
            </a:fld>
            <a:endParaRPr lang="en-GB"/>
          </a:p>
        </p:txBody>
      </p:sp>
    </p:spTree>
    <p:extLst>
      <p:ext uri="{BB962C8B-B14F-4D97-AF65-F5344CB8AC3E}">
        <p14:creationId xmlns:p14="http://schemas.microsoft.com/office/powerpoint/2010/main" val="1164158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7CAC-B4FD-DA29-8FEC-B093A8AE4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0D70E-6784-6FFC-B659-01D9CFEFA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D0162-971C-35C8-F88D-24AE69FEC725}"/>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Reinforce that responsibilities apply to all staff, not just safeguarding leads.</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15EA1493-A7C3-4360-556F-395DCEBCB005}"/>
              </a:ext>
            </a:extLst>
          </p:cNvPr>
          <p:cNvSpPr>
            <a:spLocks noGrp="1"/>
          </p:cNvSpPr>
          <p:nvPr>
            <p:ph type="sldNum" sz="quarter" idx="5"/>
          </p:nvPr>
        </p:nvSpPr>
        <p:spPr/>
        <p:txBody>
          <a:bodyPr/>
          <a:lstStyle/>
          <a:p>
            <a:fld id="{008D5E3D-1A25-4E3E-B8E2-4F0731CF0C67}" type="slidenum">
              <a:rPr lang="en-GB" smtClean="0"/>
              <a:t>31</a:t>
            </a:fld>
            <a:endParaRPr lang="en-GB"/>
          </a:p>
        </p:txBody>
      </p:sp>
    </p:spTree>
    <p:extLst>
      <p:ext uri="{BB962C8B-B14F-4D97-AF65-F5344CB8AC3E}">
        <p14:creationId xmlns:p14="http://schemas.microsoft.com/office/powerpoint/2010/main" val="3947456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2D92C-4EAC-2A48-D990-7C4F1A5FA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19E23-ECAD-7414-5CDF-1E58A35133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1AFDF-8C14-DEA0-4D78-F130D05C6A6C}"/>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Reinforce that responsibilities apply to all staff, not just safeguarding leads.</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547E6844-5804-BA95-00BB-15ABD494D57E}"/>
              </a:ext>
            </a:extLst>
          </p:cNvPr>
          <p:cNvSpPr>
            <a:spLocks noGrp="1"/>
          </p:cNvSpPr>
          <p:nvPr>
            <p:ph type="sldNum" sz="quarter" idx="5"/>
          </p:nvPr>
        </p:nvSpPr>
        <p:spPr/>
        <p:txBody>
          <a:bodyPr/>
          <a:lstStyle/>
          <a:p>
            <a:fld id="{008D5E3D-1A25-4E3E-B8E2-4F0731CF0C67}" type="slidenum">
              <a:rPr lang="en-GB" smtClean="0"/>
              <a:t>32</a:t>
            </a:fld>
            <a:endParaRPr lang="en-GB"/>
          </a:p>
        </p:txBody>
      </p:sp>
    </p:spTree>
    <p:extLst>
      <p:ext uri="{BB962C8B-B14F-4D97-AF65-F5344CB8AC3E}">
        <p14:creationId xmlns:p14="http://schemas.microsoft.com/office/powerpoint/2010/main" val="691581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3B992-A0AD-F718-12DC-ABA9BDC64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9CF8F-781F-3496-C9C0-A74894B48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282AF-B7FE-7E8F-D040-58075527EC5F}"/>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ptos" panose="020B0004020202020204" pitchFamily="34" charset="0"/>
              </a:rPr>
              <a:t>Focus discussion on the role of the DSL (or in settings where there isn’t a DSL, the manager) and how they support the wider responsibilities across the team.</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D406D93-E4FD-9894-7A05-B237A42071E4}"/>
              </a:ext>
            </a:extLst>
          </p:cNvPr>
          <p:cNvSpPr>
            <a:spLocks noGrp="1"/>
          </p:cNvSpPr>
          <p:nvPr>
            <p:ph type="sldNum" sz="quarter" idx="5"/>
          </p:nvPr>
        </p:nvSpPr>
        <p:spPr/>
        <p:txBody>
          <a:bodyPr/>
          <a:lstStyle/>
          <a:p>
            <a:fld id="{008D5E3D-1A25-4E3E-B8E2-4F0731CF0C67}" type="slidenum">
              <a:rPr lang="en-GB" smtClean="0"/>
              <a:t>33</a:t>
            </a:fld>
            <a:endParaRPr lang="en-GB"/>
          </a:p>
        </p:txBody>
      </p:sp>
    </p:spTree>
    <p:extLst>
      <p:ext uri="{BB962C8B-B14F-4D97-AF65-F5344CB8AC3E}">
        <p14:creationId xmlns:p14="http://schemas.microsoft.com/office/powerpoint/2010/main" val="1739521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A97F9-E016-509B-C0D7-309368E97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3B480-20AE-E5DB-790B-6061D47EC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9561A-26C8-A328-2768-7FA978DF37FB}"/>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F839CCA4-850F-F1E5-8316-11ADD28D37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330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70C3-1797-2091-1500-E4795A2CD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0ABF2-66E7-A0C3-D651-B720254EF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ED70A-4805-9D45-B544-CAF56DA9995D}"/>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0CABC13B-99BE-B8B4-426B-94A9E6B7C1BA}"/>
              </a:ext>
            </a:extLst>
          </p:cNvPr>
          <p:cNvSpPr>
            <a:spLocks noGrp="1"/>
          </p:cNvSpPr>
          <p:nvPr>
            <p:ph type="sldNum" sz="quarter" idx="5"/>
          </p:nvPr>
        </p:nvSpPr>
        <p:spPr/>
        <p:txBody>
          <a:bodyPr/>
          <a:lstStyle/>
          <a:p>
            <a:fld id="{511BA537-95EE-4F5E-8D82-576E9AAE8BB5}" type="slidenum">
              <a:rPr lang="en-GB" smtClean="0"/>
              <a:t>35</a:t>
            </a:fld>
            <a:endParaRPr lang="en-GB"/>
          </a:p>
        </p:txBody>
      </p:sp>
    </p:spTree>
    <p:extLst>
      <p:ext uri="{BB962C8B-B14F-4D97-AF65-F5344CB8AC3E}">
        <p14:creationId xmlns:p14="http://schemas.microsoft.com/office/powerpoint/2010/main" val="2132614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E67B5-1097-2681-9D17-137C0CFD1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B3D96-06B0-04C6-A2F2-C7DDE2ED6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BF7AB-158E-4EB9-C86C-203B3ACD62B1}"/>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64C8B956-A22A-AB57-519F-40BE9D3B30A5}"/>
              </a:ext>
            </a:extLst>
          </p:cNvPr>
          <p:cNvSpPr>
            <a:spLocks noGrp="1"/>
          </p:cNvSpPr>
          <p:nvPr>
            <p:ph type="sldNum" sz="quarter" idx="5"/>
          </p:nvPr>
        </p:nvSpPr>
        <p:spPr/>
        <p:txBody>
          <a:bodyPr/>
          <a:lstStyle/>
          <a:p>
            <a:fld id="{511BA537-95EE-4F5E-8D82-576E9AAE8BB5}" type="slidenum">
              <a:rPr lang="en-GB" smtClean="0"/>
              <a:t>36</a:t>
            </a:fld>
            <a:endParaRPr lang="en-GB"/>
          </a:p>
        </p:txBody>
      </p:sp>
    </p:spTree>
    <p:extLst>
      <p:ext uri="{BB962C8B-B14F-4D97-AF65-F5344CB8AC3E}">
        <p14:creationId xmlns:p14="http://schemas.microsoft.com/office/powerpoint/2010/main" val="2490373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C6DAC-B04A-DF8A-60A5-F1F143BE2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525AA-5C6F-DA43-1CC8-FC583FC84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5BDC4-316E-8780-7D46-612628F13B13}"/>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Activities in this module include:</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ptos" panose="020B0004020202020204" pitchFamily="34" charset="0"/>
              </a:rPr>
              <a:t>CQ: What actions can you take if safeguarding concerns are not dealt with?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fr-FR" b="0" i="0" u="none" strike="noStrike" dirty="0">
                <a:solidFill>
                  <a:srgbClr val="000000"/>
                </a:solidFill>
                <a:effectLst/>
                <a:latin typeface="Aptos" panose="020B0004020202020204" pitchFamily="34" charset="0"/>
              </a:rPr>
              <a:t>CE: 3 x multiple-</a:t>
            </a:r>
            <a:r>
              <a:rPr lang="fr-FR" b="0" i="0" u="none" strike="noStrike" dirty="0" err="1">
                <a:solidFill>
                  <a:srgbClr val="000000"/>
                </a:solidFill>
                <a:effectLst/>
                <a:latin typeface="Aptos" panose="020B0004020202020204" pitchFamily="34" charset="0"/>
              </a:rPr>
              <a:t>choice</a:t>
            </a:r>
            <a:r>
              <a:rPr lang="fr-FR" b="0" i="0" u="none" strike="noStrike" dirty="0">
                <a:solidFill>
                  <a:srgbClr val="000000"/>
                </a:solidFill>
                <a:effectLst/>
                <a:latin typeface="Aptos" panose="020B0004020202020204" pitchFamily="34" charset="0"/>
              </a:rPr>
              <a:t> questions (</a:t>
            </a:r>
            <a:r>
              <a:rPr lang="fr-FR" b="0" i="0" u="none" strike="noStrike" dirty="0" err="1">
                <a:solidFill>
                  <a:srgbClr val="000000"/>
                </a:solidFill>
                <a:effectLst/>
                <a:latin typeface="Aptos" panose="020B0004020202020204" pitchFamily="34" charset="0"/>
              </a:rPr>
              <a:t>MCQs</a:t>
            </a:r>
            <a:r>
              <a:rPr lang="fr-FR" b="0" i="0" u="none" strike="noStrike" dirty="0">
                <a:solidFill>
                  <a:srgbClr val="000000"/>
                </a:solidFill>
                <a:effectLst/>
                <a:latin typeface="Aptos" panose="020B0004020202020204" pitchFamily="34" charset="0"/>
              </a:rPr>
              <a:t>) (formative assessment) </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CD764882-078D-30EC-3D2F-8CE1208B31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571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6A84A-035D-F4C5-3EDD-D53D33B11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45434-02B9-5BE5-3C3F-F687006E77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007-9120-C196-84FD-0738FAE6ED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0BFBBF-DDC1-B133-8DBE-7E064B511022}"/>
              </a:ext>
            </a:extLst>
          </p:cNvPr>
          <p:cNvSpPr>
            <a:spLocks noGrp="1"/>
          </p:cNvSpPr>
          <p:nvPr>
            <p:ph type="sldNum" sz="quarter" idx="5"/>
          </p:nvPr>
        </p:nvSpPr>
        <p:spPr/>
        <p:txBody>
          <a:bodyPr/>
          <a:lstStyle/>
          <a:p>
            <a:fld id="{008D5E3D-1A25-4E3E-B8E2-4F0731CF0C67}" type="slidenum">
              <a:rPr lang="en-GB" smtClean="0"/>
              <a:t>38</a:t>
            </a:fld>
            <a:endParaRPr lang="en-GB"/>
          </a:p>
        </p:txBody>
      </p:sp>
    </p:spTree>
    <p:extLst>
      <p:ext uri="{BB962C8B-B14F-4D97-AF65-F5344CB8AC3E}">
        <p14:creationId xmlns:p14="http://schemas.microsoft.com/office/powerpoint/2010/main" val="10364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FAB06-03A5-72D0-98FC-EA4C46ECF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9543D-9BAF-B0C1-F236-9DA90468E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777C6-B979-C055-319D-A6068138AE8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E1C07F-B8F7-5C53-56E0-1EBE879E3F36}"/>
              </a:ext>
            </a:extLst>
          </p:cNvPr>
          <p:cNvSpPr>
            <a:spLocks noGrp="1"/>
          </p:cNvSpPr>
          <p:nvPr>
            <p:ph type="sldNum" sz="quarter" idx="5"/>
          </p:nvPr>
        </p:nvSpPr>
        <p:spPr/>
        <p:txBody>
          <a:bodyPr/>
          <a:lstStyle/>
          <a:p>
            <a:fld id="{008D5E3D-1A25-4E3E-B8E2-4F0731CF0C67}" type="slidenum">
              <a:rPr lang="en-GB" smtClean="0"/>
              <a:t>39</a:t>
            </a:fld>
            <a:endParaRPr lang="en-GB"/>
          </a:p>
        </p:txBody>
      </p:sp>
    </p:spTree>
    <p:extLst>
      <p:ext uri="{BB962C8B-B14F-4D97-AF65-F5344CB8AC3E}">
        <p14:creationId xmlns:p14="http://schemas.microsoft.com/office/powerpoint/2010/main" val="412260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87479-2C06-A727-3262-93448B80C7B8}"/>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212E10A-D7B7-9A97-6988-D3EDC80499C7}"/>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6161C78-A5C7-4E23-EBD8-E31592A68875}"/>
              </a:ext>
            </a:extLst>
          </p:cNvPr>
          <p:cNvSpPr>
            <a:spLocks noGrp="1"/>
          </p:cNvSpPr>
          <p:nvPr>
            <p:ph type="body" idx="1"/>
          </p:nvPr>
        </p:nvSpPr>
        <p:spPr>
          <a:ln/>
        </p:spPr>
        <p:txBody>
          <a:bodyPr/>
          <a:lstStyle/>
          <a:p>
            <a:pPr>
              <a:defRPr/>
            </a:pPr>
            <a:endParaRPr lang="en-US" altLang="en-US"/>
          </a:p>
        </p:txBody>
      </p:sp>
    </p:spTree>
    <p:extLst>
      <p:ext uri="{BB962C8B-B14F-4D97-AF65-F5344CB8AC3E}">
        <p14:creationId xmlns:p14="http://schemas.microsoft.com/office/powerpoint/2010/main" val="1459806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038C9-4D92-000B-F9EC-D81019648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60364-4490-219C-FF3C-63436A4D5D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FCBD6-6E3C-3F17-A57F-85BFA90B1001}"/>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Discuss how a calm and non-judgemental approach supports individuals during disclosures.</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C0D2765C-CA61-29F5-C49B-2E1C7A3C3609}"/>
              </a:ext>
            </a:extLst>
          </p:cNvPr>
          <p:cNvSpPr>
            <a:spLocks noGrp="1"/>
          </p:cNvSpPr>
          <p:nvPr>
            <p:ph type="sldNum" sz="quarter" idx="5"/>
          </p:nvPr>
        </p:nvSpPr>
        <p:spPr/>
        <p:txBody>
          <a:bodyPr/>
          <a:lstStyle/>
          <a:p>
            <a:fld id="{008D5E3D-1A25-4E3E-B8E2-4F0731CF0C67}" type="slidenum">
              <a:rPr lang="en-GB" smtClean="0"/>
              <a:t>40</a:t>
            </a:fld>
            <a:endParaRPr lang="en-GB"/>
          </a:p>
        </p:txBody>
      </p:sp>
    </p:spTree>
    <p:extLst>
      <p:ext uri="{BB962C8B-B14F-4D97-AF65-F5344CB8AC3E}">
        <p14:creationId xmlns:p14="http://schemas.microsoft.com/office/powerpoint/2010/main" val="1897691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1FEBC-372B-295D-73F6-658B1B491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ACE9B-82FE-1D46-8129-720582288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08AC3-C20A-AAE3-8158-57F236AAAE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B2661E2-AB2C-DF65-E835-F0873BB2BC5E}"/>
              </a:ext>
            </a:extLst>
          </p:cNvPr>
          <p:cNvSpPr>
            <a:spLocks noGrp="1"/>
          </p:cNvSpPr>
          <p:nvPr>
            <p:ph type="sldNum" sz="quarter" idx="5"/>
          </p:nvPr>
        </p:nvSpPr>
        <p:spPr/>
        <p:txBody>
          <a:bodyPr/>
          <a:lstStyle/>
          <a:p>
            <a:fld id="{008D5E3D-1A25-4E3E-B8E2-4F0731CF0C67}" type="slidenum">
              <a:rPr lang="en-GB" smtClean="0"/>
              <a:t>41</a:t>
            </a:fld>
            <a:endParaRPr lang="en-GB"/>
          </a:p>
        </p:txBody>
      </p:sp>
    </p:spTree>
    <p:extLst>
      <p:ext uri="{BB962C8B-B14F-4D97-AF65-F5344CB8AC3E}">
        <p14:creationId xmlns:p14="http://schemas.microsoft.com/office/powerpoint/2010/main" val="3780069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7E8B9-A52E-57AA-EBDB-C1E440E2A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DF26E-9725-2CB1-DB7F-3375C99F2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53B50-5B22-A4B3-424C-BA7E0CD51261}"/>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What actions can you take if safeguarding concerns are not dealt with?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Highlight the meaning of whistle-blowing – reporting concerns when others haven’t acted. Reassure learners that this can be done anonymously.</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5048449F-2647-3479-F7E3-2D704E130FB4}"/>
              </a:ext>
            </a:extLst>
          </p:cNvPr>
          <p:cNvSpPr>
            <a:spLocks noGrp="1"/>
          </p:cNvSpPr>
          <p:nvPr>
            <p:ph type="sldNum" sz="quarter" idx="5"/>
          </p:nvPr>
        </p:nvSpPr>
        <p:spPr/>
        <p:txBody>
          <a:bodyPr/>
          <a:lstStyle/>
          <a:p>
            <a:fld id="{4B8C7A5A-1E92-46C8-A5E8-977E99870E18}" type="slidenum">
              <a:rPr lang="en-GB" smtClean="0"/>
              <a:t>42</a:t>
            </a:fld>
            <a:endParaRPr lang="en-GB"/>
          </a:p>
        </p:txBody>
      </p:sp>
    </p:spTree>
    <p:extLst>
      <p:ext uri="{BB962C8B-B14F-4D97-AF65-F5344CB8AC3E}">
        <p14:creationId xmlns:p14="http://schemas.microsoft.com/office/powerpoint/2010/main" val="3570456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EB61-67C7-F580-6C69-665656096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46077-DA63-E0E4-5AB0-C6EF72FD4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DAD17-5D6D-4F3E-63EE-27DFDCA70BB5}"/>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84020AE2-F86A-66CD-84B5-0A3CA6EA8C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610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B334-3D51-CF47-4D7E-57D3336AA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2A556-B5A8-E7DF-DA15-021816B6A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263FA-25FB-97C3-5BFB-E8AF9578A953}"/>
              </a:ext>
            </a:extLst>
          </p:cNvPr>
          <p:cNvSpPr>
            <a:spLocks noGrp="1"/>
          </p:cNvSpPr>
          <p:nvPr>
            <p:ph type="body" idx="1"/>
          </p:nvPr>
        </p:nvSpPr>
        <p:spPr/>
        <p:txBody>
          <a:bodyPr/>
          <a:lstStyle/>
          <a:p>
            <a:r>
              <a:rPr lang="en-GB" b="1" dirty="0"/>
              <a:t>Class exercise</a:t>
            </a:r>
          </a:p>
          <a:p>
            <a:r>
              <a:rPr lang="en-GB" b="0" dirty="0"/>
              <a:t>The correct answer is A.</a:t>
            </a:r>
          </a:p>
          <a:p>
            <a:endParaRPr lang="en-GB" dirty="0"/>
          </a:p>
        </p:txBody>
      </p:sp>
      <p:sp>
        <p:nvSpPr>
          <p:cNvPr id="4" name="Slide Number Placeholder 3">
            <a:extLst>
              <a:ext uri="{FF2B5EF4-FFF2-40B4-BE49-F238E27FC236}">
                <a16:creationId xmlns:a16="http://schemas.microsoft.com/office/drawing/2014/main" id="{EA44B3B0-3857-5DC7-68A4-B637F5356A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755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4409C-8831-CF7E-AC8B-DF4C94DDF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9ED23-ADE9-618F-E5EE-D0F43535F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3B733-BF37-4A42-D7CA-F196437D55FA}"/>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6A09AAF7-AB78-51C4-F739-7CE6D3E02E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810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1E1FF-D63E-582E-A190-CC028EFEC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E278E-75A0-A42D-750C-0F612F258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7806F-B77A-F7E6-EB36-23445F269FAE}"/>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Activities in this module include:</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ptos" panose="020B0004020202020204" pitchFamily="34" charset="0"/>
              </a:rPr>
              <a:t>CQ: What can organisations do to reduce the likelihood of abuse?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fr-FR" b="0" i="0" u="none" strike="noStrike" dirty="0">
                <a:solidFill>
                  <a:srgbClr val="000000"/>
                </a:solidFill>
                <a:effectLst/>
                <a:latin typeface="Aptos" panose="020B0004020202020204" pitchFamily="34" charset="0"/>
              </a:rPr>
              <a:t>CE: 3 x multiple-</a:t>
            </a:r>
            <a:r>
              <a:rPr lang="fr-FR" b="0" i="0" u="none" strike="noStrike" dirty="0" err="1">
                <a:solidFill>
                  <a:srgbClr val="000000"/>
                </a:solidFill>
                <a:effectLst/>
                <a:latin typeface="Aptos" panose="020B0004020202020204" pitchFamily="34" charset="0"/>
              </a:rPr>
              <a:t>choice</a:t>
            </a:r>
            <a:r>
              <a:rPr lang="fr-FR" b="0" i="0" u="none" strike="noStrike" dirty="0">
                <a:solidFill>
                  <a:srgbClr val="000000"/>
                </a:solidFill>
                <a:effectLst/>
                <a:latin typeface="Aptos" panose="020B0004020202020204" pitchFamily="34" charset="0"/>
              </a:rPr>
              <a:t> questions (</a:t>
            </a:r>
            <a:r>
              <a:rPr lang="fr-FR" b="0" i="0" u="none" strike="noStrike" dirty="0" err="1">
                <a:solidFill>
                  <a:srgbClr val="000000"/>
                </a:solidFill>
                <a:effectLst/>
                <a:latin typeface="Aptos" panose="020B0004020202020204" pitchFamily="34" charset="0"/>
              </a:rPr>
              <a:t>MCQs</a:t>
            </a:r>
            <a:r>
              <a:rPr lang="fr-FR" b="0" i="0" u="none" strike="noStrike" dirty="0">
                <a:solidFill>
                  <a:srgbClr val="000000"/>
                </a:solidFill>
                <a:effectLst/>
                <a:latin typeface="Aptos" panose="020B0004020202020204" pitchFamily="34" charset="0"/>
              </a:rPr>
              <a:t>) (formative assessment) </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8EDFD459-33E2-D173-2B0E-CFA3D144C1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148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C441-254B-81FE-627B-E47B75790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EE0DD-AC09-B08D-47F4-CBF46A016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C1B58-86B7-2507-6E88-32B0B17CF243}"/>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Make clear that the Prevent strategy is part of safeguarding and not just a security measure.</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077672BA-089E-ABF8-EE9D-0B87CAD2A4A5}"/>
              </a:ext>
            </a:extLst>
          </p:cNvPr>
          <p:cNvSpPr>
            <a:spLocks noGrp="1"/>
          </p:cNvSpPr>
          <p:nvPr>
            <p:ph type="sldNum" sz="quarter" idx="5"/>
          </p:nvPr>
        </p:nvSpPr>
        <p:spPr/>
        <p:txBody>
          <a:bodyPr/>
          <a:lstStyle/>
          <a:p>
            <a:fld id="{008D5E3D-1A25-4E3E-B8E2-4F0731CF0C67}" type="slidenum">
              <a:rPr lang="en-GB" smtClean="0"/>
              <a:t>47</a:t>
            </a:fld>
            <a:endParaRPr lang="en-GB"/>
          </a:p>
        </p:txBody>
      </p:sp>
    </p:spTree>
    <p:extLst>
      <p:ext uri="{BB962C8B-B14F-4D97-AF65-F5344CB8AC3E}">
        <p14:creationId xmlns:p14="http://schemas.microsoft.com/office/powerpoint/2010/main" val="729778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8ED3A-A51B-F570-9491-BD5239635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21D3E-B645-EC14-26C6-3FFB49601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19D49-3C17-1FB9-F019-1E3D42EF4C9D}"/>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Make clear that the Prevent strategy is part of safeguarding and not just a security measure.</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2109F7AC-CD84-AF78-1651-DD43B00CDAD8}"/>
              </a:ext>
            </a:extLst>
          </p:cNvPr>
          <p:cNvSpPr>
            <a:spLocks noGrp="1"/>
          </p:cNvSpPr>
          <p:nvPr>
            <p:ph type="sldNum" sz="quarter" idx="5"/>
          </p:nvPr>
        </p:nvSpPr>
        <p:spPr/>
        <p:txBody>
          <a:bodyPr/>
          <a:lstStyle/>
          <a:p>
            <a:fld id="{008D5E3D-1A25-4E3E-B8E2-4F0731CF0C67}" type="slidenum">
              <a:rPr lang="en-GB" smtClean="0"/>
              <a:t>48</a:t>
            </a:fld>
            <a:endParaRPr lang="en-GB"/>
          </a:p>
        </p:txBody>
      </p:sp>
    </p:spTree>
    <p:extLst>
      <p:ext uri="{BB962C8B-B14F-4D97-AF65-F5344CB8AC3E}">
        <p14:creationId xmlns:p14="http://schemas.microsoft.com/office/powerpoint/2010/main" val="3446891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08BE9-FA35-8E72-C55E-7AF8D8EC5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55129-CF45-2D86-5C45-826583FF6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FD901-0D79-331A-4D63-C111F52122E9}"/>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What can organisations do to reduce the likelihood of abuse?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Encourage learners to consider which of these strategies are in place in their setting and how they help promote a safe and respectful environment.</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32A55978-0BE8-FA22-F045-E443F3E25E34}"/>
              </a:ext>
            </a:extLst>
          </p:cNvPr>
          <p:cNvSpPr>
            <a:spLocks noGrp="1"/>
          </p:cNvSpPr>
          <p:nvPr>
            <p:ph type="sldNum" sz="quarter" idx="5"/>
          </p:nvPr>
        </p:nvSpPr>
        <p:spPr/>
        <p:txBody>
          <a:bodyPr/>
          <a:lstStyle/>
          <a:p>
            <a:fld id="{4B8C7A5A-1E92-46C8-A5E8-977E99870E18}" type="slidenum">
              <a:rPr lang="en-GB" smtClean="0"/>
              <a:t>49</a:t>
            </a:fld>
            <a:endParaRPr lang="en-GB"/>
          </a:p>
        </p:txBody>
      </p:sp>
    </p:spTree>
    <p:extLst>
      <p:ext uri="{BB962C8B-B14F-4D97-AF65-F5344CB8AC3E}">
        <p14:creationId xmlns:p14="http://schemas.microsoft.com/office/powerpoint/2010/main" val="31165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22809-3ED1-DF20-9C70-FB8E0C200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3A06C-58E7-69E1-1DF3-95B4BC52D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45AC1-B197-E676-D220-01F46CCCB816}"/>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Activities in this module include:</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ptos" panose="020B0004020202020204" pitchFamily="34" charset="0"/>
              </a:rPr>
              <a:t>CQ: What are the meanings of key terms used in safeguarding?</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ptos" panose="020B0004020202020204" pitchFamily="34" charset="0"/>
              </a:rPr>
              <a:t>CQ: Why is it important to safeguard individuals?</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fr-FR" b="0" i="0" u="none" strike="noStrike" dirty="0">
                <a:solidFill>
                  <a:srgbClr val="000000"/>
                </a:solidFill>
                <a:effectLst/>
                <a:latin typeface="Aptos" panose="020B0004020202020204" pitchFamily="34" charset="0"/>
              </a:rPr>
              <a:t>CE: 3 x multiple-</a:t>
            </a:r>
            <a:r>
              <a:rPr lang="fr-FR" b="0" i="0" u="none" strike="noStrike" dirty="0" err="1">
                <a:solidFill>
                  <a:srgbClr val="000000"/>
                </a:solidFill>
                <a:effectLst/>
                <a:latin typeface="Aptos" panose="020B0004020202020204" pitchFamily="34" charset="0"/>
              </a:rPr>
              <a:t>choice</a:t>
            </a:r>
            <a:r>
              <a:rPr lang="fr-FR" b="0" i="0" u="none" strike="noStrike" dirty="0">
                <a:solidFill>
                  <a:srgbClr val="000000"/>
                </a:solidFill>
                <a:effectLst/>
                <a:latin typeface="Aptos" panose="020B0004020202020204" pitchFamily="34" charset="0"/>
              </a:rPr>
              <a:t> questions (</a:t>
            </a:r>
            <a:r>
              <a:rPr lang="fr-FR" b="0" i="0" u="none" strike="noStrike" dirty="0" err="1">
                <a:solidFill>
                  <a:srgbClr val="000000"/>
                </a:solidFill>
                <a:effectLst/>
                <a:latin typeface="Aptos" panose="020B0004020202020204" pitchFamily="34" charset="0"/>
              </a:rPr>
              <a:t>MCQs</a:t>
            </a:r>
            <a:r>
              <a:rPr lang="fr-FR" b="0" i="0" u="none" strike="noStrike" dirty="0">
                <a:solidFill>
                  <a:srgbClr val="000000"/>
                </a:solidFill>
                <a:effectLst/>
                <a:latin typeface="Aptos" panose="020B0004020202020204" pitchFamily="34" charset="0"/>
              </a:rPr>
              <a:t>) (formative assessment) </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A5D2086F-3912-AB8F-9EF8-F1069C6D941C}"/>
              </a:ext>
            </a:extLst>
          </p:cNvPr>
          <p:cNvSpPr>
            <a:spLocks noGrp="1"/>
          </p:cNvSpPr>
          <p:nvPr>
            <p:ph type="sldNum" sz="quarter" idx="5"/>
          </p:nvPr>
        </p:nvSpPr>
        <p:spPr/>
        <p:txBody>
          <a:bodyPr/>
          <a:lstStyle/>
          <a:p>
            <a:fld id="{511BA537-95EE-4F5E-8D82-576E9AAE8BB5}" type="slidenum">
              <a:rPr lang="en-GB" smtClean="0"/>
              <a:t>5</a:t>
            </a:fld>
            <a:endParaRPr lang="en-GB"/>
          </a:p>
        </p:txBody>
      </p:sp>
    </p:spTree>
    <p:extLst>
      <p:ext uri="{BB962C8B-B14F-4D97-AF65-F5344CB8AC3E}">
        <p14:creationId xmlns:p14="http://schemas.microsoft.com/office/powerpoint/2010/main" val="32182600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EF683-8A9B-66A3-B323-AC136F48D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94D79-429D-63F5-BB48-1581168CA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F28AF-CFFF-23D8-4BAC-179AA0E5E1AE}"/>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What can organisations do to reduce the likelihood of abuse?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Encourage learners to consider which of these strategies are in place in their setting and how they help promote a safe and respectful environment.</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B82973E-AF96-B2FF-B97C-B7D10F200505}"/>
              </a:ext>
            </a:extLst>
          </p:cNvPr>
          <p:cNvSpPr>
            <a:spLocks noGrp="1"/>
          </p:cNvSpPr>
          <p:nvPr>
            <p:ph type="sldNum" sz="quarter" idx="5"/>
          </p:nvPr>
        </p:nvSpPr>
        <p:spPr/>
        <p:txBody>
          <a:bodyPr/>
          <a:lstStyle/>
          <a:p>
            <a:fld id="{4B8C7A5A-1E92-46C8-A5E8-977E99870E18}" type="slidenum">
              <a:rPr lang="en-GB" smtClean="0"/>
              <a:t>50</a:t>
            </a:fld>
            <a:endParaRPr lang="en-GB"/>
          </a:p>
        </p:txBody>
      </p:sp>
    </p:spTree>
    <p:extLst>
      <p:ext uri="{BB962C8B-B14F-4D97-AF65-F5344CB8AC3E}">
        <p14:creationId xmlns:p14="http://schemas.microsoft.com/office/powerpoint/2010/main" val="30713256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62EB8-750F-CBFE-EAF9-A733F2E63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76D8A-A2A5-7BCD-DD8B-A707E53B7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C40A4-F482-D28C-E59D-B978B98ECFF0}"/>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555F715F-4030-B188-CD49-A7579902F3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423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B6C49-D825-41BE-FDF6-4A95D553B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994E7-C6F7-3DF1-7410-491AD83B5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89B8D-8BC3-E9A4-5968-504DA68298ED}"/>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F1A9CD63-8ECE-1D38-F147-F987D04BB1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726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3A53B-DB22-65B3-5C6D-3C71E570F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95B6B-877F-A3B0-EB36-E1DA96070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54BAA-1A40-7C56-ADEC-98489044449B}"/>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E1D7695F-3863-F0CC-7479-0F87812340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949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C0922-10A1-B2B8-CAC4-95D60D42B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F9FBF-AA40-8B70-8314-D908EF7FC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037EF-3AE6-8146-8E08-998EB2C43161}"/>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Activities in this module include:</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ptos" panose="020B0004020202020204" pitchFamily="34" charset="0"/>
              </a:rPr>
              <a:t>CQ: What threats and risks can individuals be exposed to online?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fr-FR" b="0" i="0" u="none" strike="noStrike" dirty="0">
                <a:solidFill>
                  <a:srgbClr val="000000"/>
                </a:solidFill>
                <a:effectLst/>
                <a:latin typeface="Aptos" panose="020B0004020202020204" pitchFamily="34" charset="0"/>
              </a:rPr>
              <a:t>CE: 3 x multiple-</a:t>
            </a:r>
            <a:r>
              <a:rPr lang="fr-FR" b="0" i="0" u="none" strike="noStrike" dirty="0" err="1">
                <a:solidFill>
                  <a:srgbClr val="000000"/>
                </a:solidFill>
                <a:effectLst/>
                <a:latin typeface="Aptos" panose="020B0004020202020204" pitchFamily="34" charset="0"/>
              </a:rPr>
              <a:t>choice</a:t>
            </a:r>
            <a:r>
              <a:rPr lang="fr-FR" b="0" i="0" u="none" strike="noStrike" dirty="0">
                <a:solidFill>
                  <a:srgbClr val="000000"/>
                </a:solidFill>
                <a:effectLst/>
                <a:latin typeface="Aptos" panose="020B0004020202020204" pitchFamily="34" charset="0"/>
              </a:rPr>
              <a:t> questions (</a:t>
            </a:r>
            <a:r>
              <a:rPr lang="fr-FR" b="0" i="0" u="none" strike="noStrike" dirty="0" err="1">
                <a:solidFill>
                  <a:srgbClr val="000000"/>
                </a:solidFill>
                <a:effectLst/>
                <a:latin typeface="Aptos" panose="020B0004020202020204" pitchFamily="34" charset="0"/>
              </a:rPr>
              <a:t>MCQs</a:t>
            </a:r>
            <a:r>
              <a:rPr lang="fr-FR" b="0" i="0" u="none" strike="noStrike" dirty="0">
                <a:solidFill>
                  <a:srgbClr val="000000"/>
                </a:solidFill>
                <a:effectLst/>
                <a:latin typeface="Aptos" panose="020B0004020202020204" pitchFamily="34" charset="0"/>
              </a:rPr>
              <a:t>) (formative assessment) </a:t>
            </a: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31E7822F-B9F9-6DFF-D212-563D138ADD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0155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138E0-5ED5-5E24-F51F-E502C81EC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0B942-0797-2169-4322-E8507CA00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09E1D-07C4-4C4A-5774-4FE0437CDE78}"/>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Make clear that the Prevent strategy is part of safeguarding and not just a security measure.</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2051AE82-ACE5-B14E-81DB-347FD8AF5EBE}"/>
              </a:ext>
            </a:extLst>
          </p:cNvPr>
          <p:cNvSpPr>
            <a:spLocks noGrp="1"/>
          </p:cNvSpPr>
          <p:nvPr>
            <p:ph type="sldNum" sz="quarter" idx="5"/>
          </p:nvPr>
        </p:nvSpPr>
        <p:spPr/>
        <p:txBody>
          <a:bodyPr/>
          <a:lstStyle/>
          <a:p>
            <a:fld id="{008D5E3D-1A25-4E3E-B8E2-4F0731CF0C67}" type="slidenum">
              <a:rPr lang="en-GB" smtClean="0"/>
              <a:t>55</a:t>
            </a:fld>
            <a:endParaRPr lang="en-GB"/>
          </a:p>
        </p:txBody>
      </p:sp>
    </p:spTree>
    <p:extLst>
      <p:ext uri="{BB962C8B-B14F-4D97-AF65-F5344CB8AC3E}">
        <p14:creationId xmlns:p14="http://schemas.microsoft.com/office/powerpoint/2010/main" val="1421669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36B8-42A6-BF2E-4CD0-8BF8F1001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0BC14-1479-BD56-FEEC-83C11ACC0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C55E7-1B51-9CB6-F93B-487144175977}"/>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What threats and risks can individuals be exposed to online?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ptos" panose="020B0004020202020204" pitchFamily="34" charset="0"/>
              </a:rPr>
              <a:t>Invite examples from learners and link risks to different age groups or settings.</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EEC7F8A7-DB88-C2A9-1765-5A9A4A59C8FA}"/>
              </a:ext>
            </a:extLst>
          </p:cNvPr>
          <p:cNvSpPr>
            <a:spLocks noGrp="1"/>
          </p:cNvSpPr>
          <p:nvPr>
            <p:ph type="sldNum" sz="quarter" idx="5"/>
          </p:nvPr>
        </p:nvSpPr>
        <p:spPr/>
        <p:txBody>
          <a:bodyPr/>
          <a:lstStyle/>
          <a:p>
            <a:fld id="{4B8C7A5A-1E92-46C8-A5E8-977E99870E18}" type="slidenum">
              <a:rPr lang="en-GB" smtClean="0"/>
              <a:t>56</a:t>
            </a:fld>
            <a:endParaRPr lang="en-GB"/>
          </a:p>
        </p:txBody>
      </p:sp>
    </p:spTree>
    <p:extLst>
      <p:ext uri="{BB962C8B-B14F-4D97-AF65-F5344CB8AC3E}">
        <p14:creationId xmlns:p14="http://schemas.microsoft.com/office/powerpoint/2010/main" val="636990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359EC-3AB2-106C-B3D5-DD414128C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ADF38-864A-E4C5-9A0E-D26B80BC4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34242-BA10-371B-443D-228503F54CA2}"/>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What threats and risks can individuals be exposed to online?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ptos" panose="020B0004020202020204" pitchFamily="34" charset="0"/>
              </a:rPr>
              <a:t>Invite examples from learners and link risks to different age groups or settings.</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ED3BC88E-CEAC-F273-CE47-D1C4C7433AB9}"/>
              </a:ext>
            </a:extLst>
          </p:cNvPr>
          <p:cNvSpPr>
            <a:spLocks noGrp="1"/>
          </p:cNvSpPr>
          <p:nvPr>
            <p:ph type="sldNum" sz="quarter" idx="5"/>
          </p:nvPr>
        </p:nvSpPr>
        <p:spPr/>
        <p:txBody>
          <a:bodyPr/>
          <a:lstStyle/>
          <a:p>
            <a:fld id="{4B8C7A5A-1E92-46C8-A5E8-977E99870E18}" type="slidenum">
              <a:rPr lang="en-GB" smtClean="0"/>
              <a:t>57</a:t>
            </a:fld>
            <a:endParaRPr lang="en-GB"/>
          </a:p>
        </p:txBody>
      </p:sp>
    </p:spTree>
    <p:extLst>
      <p:ext uri="{BB962C8B-B14F-4D97-AF65-F5344CB8AC3E}">
        <p14:creationId xmlns:p14="http://schemas.microsoft.com/office/powerpoint/2010/main" val="11133226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EDCA8-088C-E371-9328-9E9F2880F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5E44C-E490-33EE-7C74-587D55322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1CB90-A3F7-03D3-AB74-151F8C4622A9}"/>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L</a:t>
            </a:r>
            <a:r>
              <a:rPr lang="en-US" b="0" i="0" u="none" strike="noStrike" dirty="0">
                <a:solidFill>
                  <a:srgbClr val="000000"/>
                </a:solidFill>
                <a:effectLst/>
                <a:latin typeface="Aptos" panose="020B0004020202020204" pitchFamily="34" charset="0"/>
              </a:rPr>
              <a:t>ink this to learner roles </a:t>
            </a:r>
            <a:r>
              <a:rPr lang="en-GB" b="0" i="0" u="none" strike="noStrike" dirty="0">
                <a:solidFill>
                  <a:srgbClr val="000000"/>
                </a:solidFill>
                <a:effectLst/>
                <a:latin typeface="Aptos" panose="020B0004020202020204" pitchFamily="34" charset="0"/>
              </a:rPr>
              <a:t>–</a:t>
            </a:r>
            <a:r>
              <a:rPr lang="en-US" b="0" i="0" u="none" strike="noStrike" dirty="0">
                <a:solidFill>
                  <a:srgbClr val="000000"/>
                </a:solidFill>
                <a:effectLst/>
                <a:latin typeface="Aptos" panose="020B0004020202020204" pitchFamily="34" charset="0"/>
              </a:rPr>
              <a:t> how they can support others to use the internet safely.</a:t>
            </a:r>
            <a:endParaRPr lang="en-GB" dirty="0"/>
          </a:p>
        </p:txBody>
      </p:sp>
      <p:sp>
        <p:nvSpPr>
          <p:cNvPr id="4" name="Slide Number Placeholder 3">
            <a:extLst>
              <a:ext uri="{FF2B5EF4-FFF2-40B4-BE49-F238E27FC236}">
                <a16:creationId xmlns:a16="http://schemas.microsoft.com/office/drawing/2014/main" id="{8EACB36F-2FB1-FFD8-DC3B-7951D8BC88A9}"/>
              </a:ext>
            </a:extLst>
          </p:cNvPr>
          <p:cNvSpPr>
            <a:spLocks noGrp="1"/>
          </p:cNvSpPr>
          <p:nvPr>
            <p:ph type="sldNum" sz="quarter" idx="5"/>
          </p:nvPr>
        </p:nvSpPr>
        <p:spPr/>
        <p:txBody>
          <a:bodyPr/>
          <a:lstStyle/>
          <a:p>
            <a:fld id="{008D5E3D-1A25-4E3E-B8E2-4F0731CF0C67}" type="slidenum">
              <a:rPr lang="en-GB" smtClean="0"/>
              <a:t>58</a:t>
            </a:fld>
            <a:endParaRPr lang="en-GB"/>
          </a:p>
        </p:txBody>
      </p:sp>
    </p:spTree>
    <p:extLst>
      <p:ext uri="{BB962C8B-B14F-4D97-AF65-F5344CB8AC3E}">
        <p14:creationId xmlns:p14="http://schemas.microsoft.com/office/powerpoint/2010/main" val="10783561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2F269-E479-DF46-2C9D-D16AB664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947C0-620D-E27F-C7A9-DE641550B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2283C-123C-D7F9-096E-E5C45F67D3CF}"/>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L</a:t>
            </a:r>
            <a:r>
              <a:rPr lang="en-US" b="0" i="0" u="none" strike="noStrike" dirty="0">
                <a:solidFill>
                  <a:srgbClr val="000000"/>
                </a:solidFill>
                <a:effectLst/>
                <a:latin typeface="Aptos" panose="020B0004020202020204" pitchFamily="34" charset="0"/>
              </a:rPr>
              <a:t>ink this to learner roles </a:t>
            </a:r>
            <a:r>
              <a:rPr lang="en-GB" b="0" i="0" u="none" strike="noStrike" dirty="0">
                <a:solidFill>
                  <a:srgbClr val="000000"/>
                </a:solidFill>
                <a:effectLst/>
                <a:latin typeface="Aptos" panose="020B0004020202020204" pitchFamily="34" charset="0"/>
              </a:rPr>
              <a:t>–</a:t>
            </a:r>
            <a:r>
              <a:rPr lang="en-US" b="0" i="0" u="none" strike="noStrike" dirty="0">
                <a:solidFill>
                  <a:srgbClr val="000000"/>
                </a:solidFill>
                <a:effectLst/>
                <a:latin typeface="Aptos" panose="020B0004020202020204" pitchFamily="34" charset="0"/>
              </a:rPr>
              <a:t> how they can support others to use the internet safely.</a:t>
            </a:r>
            <a:endParaRPr lang="en-GB" dirty="0"/>
          </a:p>
        </p:txBody>
      </p:sp>
      <p:sp>
        <p:nvSpPr>
          <p:cNvPr id="4" name="Slide Number Placeholder 3">
            <a:extLst>
              <a:ext uri="{FF2B5EF4-FFF2-40B4-BE49-F238E27FC236}">
                <a16:creationId xmlns:a16="http://schemas.microsoft.com/office/drawing/2014/main" id="{43610F01-7FCF-8744-66CA-7DBE931A9716}"/>
              </a:ext>
            </a:extLst>
          </p:cNvPr>
          <p:cNvSpPr>
            <a:spLocks noGrp="1"/>
          </p:cNvSpPr>
          <p:nvPr>
            <p:ph type="sldNum" sz="quarter" idx="5"/>
          </p:nvPr>
        </p:nvSpPr>
        <p:spPr/>
        <p:txBody>
          <a:bodyPr/>
          <a:lstStyle/>
          <a:p>
            <a:fld id="{008D5E3D-1A25-4E3E-B8E2-4F0731CF0C67}" type="slidenum">
              <a:rPr lang="en-GB" smtClean="0"/>
              <a:t>59</a:t>
            </a:fld>
            <a:endParaRPr lang="en-GB"/>
          </a:p>
        </p:txBody>
      </p:sp>
    </p:spTree>
    <p:extLst>
      <p:ext uri="{BB962C8B-B14F-4D97-AF65-F5344CB8AC3E}">
        <p14:creationId xmlns:p14="http://schemas.microsoft.com/office/powerpoint/2010/main" val="45282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solidFill>
                  <a:srgbClr val="000000"/>
                </a:solidFill>
                <a:effectLst/>
                <a:latin typeface="Arial" panose="020B0604020202020204" pitchFamily="34" charset="0"/>
              </a:rPr>
              <a:t>Class question: What are the meanings of key terms used in safeguarding?</a:t>
            </a:r>
            <a:r>
              <a:rPr lang="en-GB" b="0" i="0" dirty="0">
                <a:solidFill>
                  <a:srgbClr val="000000"/>
                </a:solidFill>
                <a:effectLst/>
                <a:latin typeface="Arial" panose="020B0604020202020204" pitchFamily="34" charset="0"/>
              </a:rPr>
              <a:t>​</a:t>
            </a:r>
            <a:endParaRPr lang="en-GB" dirty="0"/>
          </a:p>
        </p:txBody>
      </p:sp>
      <p:sp>
        <p:nvSpPr>
          <p:cNvPr id="4" name="Slide Number Placeholder 3"/>
          <p:cNvSpPr>
            <a:spLocks noGrp="1"/>
          </p:cNvSpPr>
          <p:nvPr>
            <p:ph type="sldNum" sz="quarter" idx="5"/>
          </p:nvPr>
        </p:nvSpPr>
        <p:spPr/>
        <p:txBody>
          <a:bodyPr/>
          <a:lstStyle/>
          <a:p>
            <a:fld id="{4B8C7A5A-1E92-46C8-A5E8-977E99870E18}" type="slidenum">
              <a:rPr lang="en-GB" smtClean="0"/>
              <a:t>6</a:t>
            </a:fld>
            <a:endParaRPr lang="en-GB"/>
          </a:p>
        </p:txBody>
      </p:sp>
    </p:spTree>
    <p:extLst>
      <p:ext uri="{BB962C8B-B14F-4D97-AF65-F5344CB8AC3E}">
        <p14:creationId xmlns:p14="http://schemas.microsoft.com/office/powerpoint/2010/main" val="41187420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01DB4-A595-6034-163A-9886557DC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93E1A-A248-2B4A-7589-2EDCC926F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36259-FD17-DE64-D42B-095750D7C132}"/>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01BE7101-0FDC-3A36-48A7-7E0379FC7F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3915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D021F-83BD-95DD-BDFD-F64A974D9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A6518-757B-BF1D-77F1-C40797EB5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0CE0A-65DC-9C79-25C5-36EF6F29B78D}"/>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36933F28-BC00-D49A-2809-77FCF41F83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5591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BFCB0-8250-3561-EB4D-19EFAF518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B58D1-DB7C-3D83-4FE7-3388CA632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B83FB-9FA7-17BA-CEC5-8A2386156190}"/>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B29378F2-1029-7C33-D18D-1E585E17EF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0056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B3E6-CF37-65DB-F37A-6AB86AC6D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01CAF-CEFA-AC80-1EFF-833CB1845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AE1F5-A71B-986A-92C4-4EC169B8928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89AF4B-D683-E9BE-A406-86694B5BD60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2E636D-FFBC-4E43-AD87-AB0619E95754}"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pitchFamily="34" charset="0"/>
            </a:endParaRPr>
          </a:p>
        </p:txBody>
      </p:sp>
    </p:spTree>
    <p:extLst>
      <p:ext uri="{BB962C8B-B14F-4D97-AF65-F5344CB8AC3E}">
        <p14:creationId xmlns:p14="http://schemas.microsoft.com/office/powerpoint/2010/main" val="375239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B56FE-AEAF-8144-7383-0EDC985DE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CF75C-B03E-05A4-864B-B3670FC90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A8E09-BCEC-C829-9971-BE581A158CAC}"/>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rial" panose="020B0604020202020204" pitchFamily="34" charset="0"/>
              </a:rPr>
              <a:t>Discuss how legislation and regulations protect individuals and support safeguarding practices in different settings.</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1136B609-69F8-55D6-C032-ED78D1547FEE}"/>
              </a:ext>
            </a:extLst>
          </p:cNvPr>
          <p:cNvSpPr>
            <a:spLocks noGrp="1"/>
          </p:cNvSpPr>
          <p:nvPr>
            <p:ph type="sldNum" sz="quarter" idx="5"/>
          </p:nvPr>
        </p:nvSpPr>
        <p:spPr/>
        <p:txBody>
          <a:bodyPr/>
          <a:lstStyle/>
          <a:p>
            <a:fld id="{4B8C7A5A-1E92-46C8-A5E8-977E99870E18}" type="slidenum">
              <a:rPr lang="en-GB" smtClean="0"/>
              <a:t>7</a:t>
            </a:fld>
            <a:endParaRPr lang="en-GB"/>
          </a:p>
        </p:txBody>
      </p:sp>
    </p:spTree>
    <p:extLst>
      <p:ext uri="{BB962C8B-B14F-4D97-AF65-F5344CB8AC3E}">
        <p14:creationId xmlns:p14="http://schemas.microsoft.com/office/powerpoint/2010/main" val="234568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E89BB-9A3D-3407-7B4E-A4775B01E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76BD3-FEBE-9F46-7E45-E4D1EEF3A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A4ECD-800B-97E2-4ECB-924D1E85671D}"/>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rial" panose="020B0604020202020204" pitchFamily="34" charset="0"/>
              </a:rPr>
              <a:t>Discuss how legislation and regulations protect individuals and support safeguarding practices in different settings.</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4EC475FA-6A0F-FB16-F102-3EDDEABDD68F}"/>
              </a:ext>
            </a:extLst>
          </p:cNvPr>
          <p:cNvSpPr>
            <a:spLocks noGrp="1"/>
          </p:cNvSpPr>
          <p:nvPr>
            <p:ph type="sldNum" sz="quarter" idx="5"/>
          </p:nvPr>
        </p:nvSpPr>
        <p:spPr/>
        <p:txBody>
          <a:bodyPr/>
          <a:lstStyle/>
          <a:p>
            <a:fld id="{4B8C7A5A-1E92-46C8-A5E8-977E99870E18}" type="slidenum">
              <a:rPr lang="en-GB" smtClean="0"/>
              <a:t>8</a:t>
            </a:fld>
            <a:endParaRPr lang="en-GB"/>
          </a:p>
        </p:txBody>
      </p:sp>
    </p:spTree>
    <p:extLst>
      <p:ext uri="{BB962C8B-B14F-4D97-AF65-F5344CB8AC3E}">
        <p14:creationId xmlns:p14="http://schemas.microsoft.com/office/powerpoint/2010/main" val="349524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E5A10-9F06-DE98-C465-3082F9129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B32E6-5C8B-7F00-312A-89621005D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A7165-628B-FA19-3B80-01E7F0B74E69}"/>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rial" panose="020B0604020202020204" pitchFamily="34" charset="0"/>
              </a:rPr>
              <a:t>Discuss how legislation and regulations protect individuals and support safeguarding practices in different settings.</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F338B018-1BDA-315D-387C-8FD210B703B5}"/>
              </a:ext>
            </a:extLst>
          </p:cNvPr>
          <p:cNvSpPr>
            <a:spLocks noGrp="1"/>
          </p:cNvSpPr>
          <p:nvPr>
            <p:ph type="sldNum" sz="quarter" idx="5"/>
          </p:nvPr>
        </p:nvSpPr>
        <p:spPr/>
        <p:txBody>
          <a:bodyPr/>
          <a:lstStyle/>
          <a:p>
            <a:fld id="{4B8C7A5A-1E92-46C8-A5E8-977E99870E18}" type="slidenum">
              <a:rPr lang="en-GB" smtClean="0"/>
              <a:t>9</a:t>
            </a:fld>
            <a:endParaRPr lang="en-GB"/>
          </a:p>
        </p:txBody>
      </p:sp>
    </p:spTree>
    <p:extLst>
      <p:ext uri="{BB962C8B-B14F-4D97-AF65-F5344CB8AC3E}">
        <p14:creationId xmlns:p14="http://schemas.microsoft.com/office/powerpoint/2010/main" val="392269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6EBB-FBDF-0EA4-321F-631DE0781E71}"/>
              </a:ext>
            </a:extLst>
          </p:cNvPr>
          <p:cNvSpPr>
            <a:spLocks noGrp="1"/>
          </p:cNvSpPr>
          <p:nvPr>
            <p:ph type="title"/>
          </p:nvPr>
        </p:nvSpPr>
        <p:spPr/>
        <p:txBody>
          <a:bodyPr/>
          <a:lstStyle>
            <a:lvl1pPr algn="l">
              <a:defRPr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372ECE-94A2-52A1-E8C5-47597F2A92DA}"/>
              </a:ext>
            </a:extLst>
          </p:cNvPr>
          <p:cNvSpPr>
            <a:spLocks noGrp="1"/>
          </p:cNvSpPr>
          <p:nvPr>
            <p:ph idx="1"/>
          </p:nvPr>
        </p:nvSpPr>
        <p:spPr/>
        <p:txBody>
          <a:bodyPr>
            <a:normAutofit/>
          </a:bodyPr>
          <a:lstStyle>
            <a:lvl1pPr>
              <a:defRPr sz="22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C75A66ED-7CCE-F556-F9E0-D9D80E320431}"/>
              </a:ext>
            </a:extLst>
          </p:cNvPr>
          <p:cNvSpPr>
            <a:spLocks noGrp="1"/>
          </p:cNvSpPr>
          <p:nvPr>
            <p:ph type="sldNum" sz="quarter" idx="10"/>
          </p:nvPr>
        </p:nvSpPr>
        <p:spPr/>
        <p:txBody>
          <a:bodyPr/>
          <a:lstStyle/>
          <a:p>
            <a:fld id="{7ACB1920-A896-41DC-AF3A-2CE65C1F9E82}" type="slidenum">
              <a:rPr lang="en-GB" smtClean="0"/>
              <a:t>‹#›</a:t>
            </a:fld>
            <a:endParaRPr lang="en-GB"/>
          </a:p>
        </p:txBody>
      </p:sp>
    </p:spTree>
    <p:extLst>
      <p:ext uri="{BB962C8B-B14F-4D97-AF65-F5344CB8AC3E}">
        <p14:creationId xmlns:p14="http://schemas.microsoft.com/office/powerpoint/2010/main" val="519286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87793-B409-15AF-B40D-8C6741A584DE}"/>
              </a:ext>
            </a:extLst>
          </p:cNvPr>
          <p:cNvSpPr>
            <a:spLocks noGrp="1"/>
          </p:cNvSpPr>
          <p:nvPr>
            <p:ph type="dt" sz="half" idx="10"/>
          </p:nvPr>
        </p:nvSpPr>
        <p:spPr>
          <a:xfrm>
            <a:off x="838200" y="6356350"/>
            <a:ext cx="2743200" cy="365125"/>
          </a:xfrm>
          <a:prstGeom prst="rect">
            <a:avLst/>
          </a:prstGeom>
        </p:spPr>
        <p:txBody>
          <a:bodyPr/>
          <a:lstStyle/>
          <a:p>
            <a:fld id="{126895CF-B689-436A-8742-DB10F2424E70}" type="datetimeFigureOut">
              <a:rPr lang="en-GB" smtClean="0"/>
              <a:t>16/04/2025</a:t>
            </a:fld>
            <a:endParaRPr lang="en-GB"/>
          </a:p>
        </p:txBody>
      </p:sp>
      <p:sp>
        <p:nvSpPr>
          <p:cNvPr id="3" name="Footer Placeholder 2">
            <a:extLst>
              <a:ext uri="{FF2B5EF4-FFF2-40B4-BE49-F238E27FC236}">
                <a16:creationId xmlns:a16="http://schemas.microsoft.com/office/drawing/2014/main" id="{C370DBFF-D5DB-044D-1529-B306E87C1B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6AC7005-15F3-3717-2797-25DC6328F03B}"/>
              </a:ext>
            </a:extLst>
          </p:cNvPr>
          <p:cNvSpPr>
            <a:spLocks noGrp="1"/>
          </p:cNvSpPr>
          <p:nvPr>
            <p:ph type="sldNum" sz="quarter" idx="12"/>
          </p:nvPr>
        </p:nvSpPr>
        <p:spPr/>
        <p:txBody>
          <a:bodyPr/>
          <a:lstStyle/>
          <a:p>
            <a:fld id="{7ACB1920-A896-41DC-AF3A-2CE65C1F9E82}" type="slidenum">
              <a:rPr lang="en-GB" smtClean="0"/>
              <a:t>‹#›</a:t>
            </a:fld>
            <a:endParaRPr lang="en-GB"/>
          </a:p>
        </p:txBody>
      </p:sp>
    </p:spTree>
    <p:extLst>
      <p:ext uri="{BB962C8B-B14F-4D97-AF65-F5344CB8AC3E}">
        <p14:creationId xmlns:p14="http://schemas.microsoft.com/office/powerpoint/2010/main" val="26314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79776" y="-25650"/>
            <a:ext cx="7776864" cy="934370"/>
          </a:xfrm>
          <a:prstGeom prst="rect">
            <a:avLst/>
          </a:prstGeom>
        </p:spPr>
        <p:txBody>
          <a:bodyPr anchor="ctr"/>
          <a:lstStyle>
            <a:lvl1pPr algn="r">
              <a:defRPr sz="3200" b="1">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28705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16/04/2025</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4746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3.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9DFA5-4ED3-DA1F-CB50-0CC71C5F4781}"/>
              </a:ext>
            </a:extLst>
          </p:cNvPr>
          <p:cNvSpPr>
            <a:spLocks noGrp="1"/>
          </p:cNvSpPr>
          <p:nvPr>
            <p:ph type="title"/>
          </p:nvPr>
        </p:nvSpPr>
        <p:spPr>
          <a:xfrm>
            <a:off x="838200" y="365126"/>
            <a:ext cx="10515600" cy="92298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7A71E-8FEC-F216-90C0-FFB19796E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60A7754-CEC5-6206-A78C-B8B1CDE5B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B1920-A896-41DC-AF3A-2CE65C1F9E82}" type="slidenum">
              <a:rPr lang="en-GB" smtClean="0"/>
              <a:t>‹#›</a:t>
            </a:fld>
            <a:endParaRPr lang="en-GB"/>
          </a:p>
        </p:txBody>
      </p:sp>
      <p:sp>
        <p:nvSpPr>
          <p:cNvPr id="7" name="Rectangle 6">
            <a:extLst>
              <a:ext uri="{FF2B5EF4-FFF2-40B4-BE49-F238E27FC236}">
                <a16:creationId xmlns:a16="http://schemas.microsoft.com/office/drawing/2014/main" id="{12A5901A-EFC5-3957-82C2-6F3B9A08A073}"/>
              </a:ext>
            </a:extLst>
          </p:cNvPr>
          <p:cNvSpPr/>
          <p:nvPr userDrawn="1"/>
        </p:nvSpPr>
        <p:spPr>
          <a:xfrm>
            <a:off x="-177579" y="6145214"/>
            <a:ext cx="12547158" cy="9311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E8C8C054-9A74-74CD-2165-4C8C577687DA}"/>
              </a:ext>
            </a:extLst>
          </p:cNvPr>
          <p:cNvGrpSpPr/>
          <p:nvPr userDrawn="1"/>
        </p:nvGrpSpPr>
        <p:grpSpPr>
          <a:xfrm>
            <a:off x="5658939" y="6358776"/>
            <a:ext cx="259230" cy="259230"/>
            <a:chOff x="5658939" y="6358776"/>
            <a:chExt cx="259230" cy="259230"/>
          </a:xfrm>
        </p:grpSpPr>
        <p:sp>
          <p:nvSpPr>
            <p:cNvPr id="14" name="Rounded Rectangle 38">
              <a:hlinkClick r:id="" action="ppaction://hlinkshowjump?jump=previousslide"/>
              <a:extLst>
                <a:ext uri="{FF2B5EF4-FFF2-40B4-BE49-F238E27FC236}">
                  <a16:creationId xmlns:a16="http://schemas.microsoft.com/office/drawing/2014/main" id="{267D587B-FC85-0B6A-0585-DE806D2D945D}"/>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8" descr="End with solid fill">
              <a:hlinkClick r:id="" action="ppaction://hlinkshowjump?jump=previousslide"/>
              <a:extLst>
                <a:ext uri="{FF2B5EF4-FFF2-40B4-BE49-F238E27FC236}">
                  <a16:creationId xmlns:a16="http://schemas.microsoft.com/office/drawing/2014/main" id="{433D16ED-BDAE-400E-96EF-718EE56804C7}"/>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6" name="Rounded Rectangle 40">
            <a:hlinkClick r:id="rId6" action="ppaction://hlinksldjump"/>
            <a:extLst>
              <a:ext uri="{FF2B5EF4-FFF2-40B4-BE49-F238E27FC236}">
                <a16:creationId xmlns:a16="http://schemas.microsoft.com/office/drawing/2014/main" id="{F7450E2B-D218-FCBE-843C-25A43426E157}"/>
              </a:ext>
            </a:extLst>
          </p:cNvPr>
          <p:cNvSpPr/>
          <p:nvPr userDrawn="1"/>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24A1926-ED55-1CBC-52D0-AF18D16772E4}"/>
              </a:ext>
            </a:extLst>
          </p:cNvPr>
          <p:cNvGrpSpPr/>
          <p:nvPr userDrawn="1"/>
        </p:nvGrpSpPr>
        <p:grpSpPr>
          <a:xfrm>
            <a:off x="6266606" y="6359672"/>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BB801513-3BEB-280F-E4EE-D0388D8361AF}"/>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95384A4D-C6A6-746E-549E-A04F9F10CC92}"/>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0" name="Graphic 9" descr="Home with solid fill">
            <a:hlinkClick r:id="" action="ppaction://noaction"/>
            <a:extLst>
              <a:ext uri="{FF2B5EF4-FFF2-40B4-BE49-F238E27FC236}">
                <a16:creationId xmlns:a16="http://schemas.microsoft.com/office/drawing/2014/main" id="{EB29C7B1-2E8E-A922-B547-565AB3721C7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978666" y="6360596"/>
            <a:ext cx="239965" cy="239966"/>
          </a:xfrm>
          <a:prstGeom prst="rect">
            <a:avLst/>
          </a:prstGeom>
        </p:spPr>
      </p:pic>
      <p:sp>
        <p:nvSpPr>
          <p:cNvPr id="17" name="Slide Number Placeholder 5">
            <a:extLst>
              <a:ext uri="{FF2B5EF4-FFF2-40B4-BE49-F238E27FC236}">
                <a16:creationId xmlns:a16="http://schemas.microsoft.com/office/drawing/2014/main" id="{BFB6BFB5-0AA3-03CD-B51C-3FF4D778CC04}"/>
              </a:ext>
            </a:extLst>
          </p:cNvPr>
          <p:cNvSpPr txBox="1">
            <a:spLocks/>
          </p:cNvSpPr>
          <p:nvPr userDrawn="1"/>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a:t>
            </a:fld>
            <a:endParaRPr lang="en-GB" sz="160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C56B5448-0AAA-4B27-E4BD-97CC780C916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00819" y="6201743"/>
            <a:ext cx="4002762" cy="403083"/>
          </a:xfrm>
          <a:prstGeom prst="rect">
            <a:avLst/>
          </a:prstGeom>
        </p:spPr>
      </p:pic>
    </p:spTree>
    <p:extLst>
      <p:ext uri="{BB962C8B-B14F-4D97-AF65-F5344CB8AC3E}">
        <p14:creationId xmlns:p14="http://schemas.microsoft.com/office/powerpoint/2010/main" val="410320679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80" r:id="rId3"/>
    <p:sldLayoutId id="2147483681" r:id="rId4"/>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B21_E979DCE4.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338C85-281B-AE4A-4474-B8DB0CEA0629}"/>
              </a:ext>
            </a:extLst>
          </p:cNvPr>
          <p:cNvSpPr/>
          <p:nvPr/>
        </p:nvSpPr>
        <p:spPr>
          <a:xfrm rot="20974055">
            <a:off x="-6589992" y="201305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BB3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0" name="Freeform: Shape 39">
            <a:extLst>
              <a:ext uri="{FF2B5EF4-FFF2-40B4-BE49-F238E27FC236}">
                <a16:creationId xmlns:a16="http://schemas.microsoft.com/office/drawing/2014/main" id="{32B012AD-B7B8-5116-2A08-0FF494F73B01}"/>
              </a:ext>
            </a:extLst>
          </p:cNvPr>
          <p:cNvSpPr/>
          <p:nvPr/>
        </p:nvSpPr>
        <p:spPr>
          <a:xfrm rot="740510" flipH="1">
            <a:off x="-1878564" y="2879096"/>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EA5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 name="Freeform: Shape 21">
            <a:extLst>
              <a:ext uri="{FF2B5EF4-FFF2-40B4-BE49-F238E27FC236}">
                <a16:creationId xmlns:a16="http://schemas.microsoft.com/office/drawing/2014/main" id="{53CB3EEA-DAD9-FBB9-24E1-62E20391FFFE}"/>
              </a:ext>
            </a:extLst>
          </p:cNvPr>
          <p:cNvSpPr/>
          <p:nvPr/>
        </p:nvSpPr>
        <p:spPr>
          <a:xfrm flipH="1">
            <a:off x="-715347" y="315488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TextBox 9">
            <a:extLst>
              <a:ext uri="{FF2B5EF4-FFF2-40B4-BE49-F238E27FC236}">
                <a16:creationId xmlns:a16="http://schemas.microsoft.com/office/drawing/2014/main" id="{4E0684F2-B8F8-4957-1B20-AED41C684249}"/>
              </a:ext>
            </a:extLst>
          </p:cNvPr>
          <p:cNvSpPr txBox="1"/>
          <p:nvPr/>
        </p:nvSpPr>
        <p:spPr>
          <a:xfrm>
            <a:off x="258248" y="5155021"/>
            <a:ext cx="1878564" cy="276999"/>
          </a:xfrm>
          <a:prstGeom prst="rect">
            <a:avLst/>
          </a:prstGeom>
          <a:solidFill>
            <a:schemeClr val="tx1"/>
          </a:solidFill>
          <a:ln>
            <a:noFill/>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err="1">
                <a:ln>
                  <a:noFill/>
                </a:ln>
                <a:solidFill>
                  <a:schemeClr val="bg1">
                    <a:lumMod val="65000"/>
                  </a:schemeClr>
                </a:solidFill>
                <a:effectLst/>
                <a:uLnTx/>
                <a:uFillTx/>
                <a:latin typeface="Arial" panose="020B0604020202020204" pitchFamily="34" charset="0"/>
                <a:ea typeface="+mn-ea"/>
                <a:cs typeface="Arial" panose="020B0604020202020204" pitchFamily="34" charset="0"/>
              </a:rPr>
              <a:t>V1</a:t>
            </a:r>
            <a:r>
              <a:rPr kumimoji="0" lang="en-GB" sz="1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 April 2025</a:t>
            </a:r>
          </a:p>
        </p:txBody>
      </p:sp>
      <p:grpSp>
        <p:nvGrpSpPr>
          <p:cNvPr id="7" name="Group 6">
            <a:extLst>
              <a:ext uri="{FF2B5EF4-FFF2-40B4-BE49-F238E27FC236}">
                <a16:creationId xmlns:a16="http://schemas.microsoft.com/office/drawing/2014/main" id="{F633C842-9418-2E71-FCDE-0AE909CB6D19}"/>
              </a:ext>
            </a:extLst>
          </p:cNvPr>
          <p:cNvGrpSpPr/>
          <p:nvPr/>
        </p:nvGrpSpPr>
        <p:grpSpPr>
          <a:xfrm>
            <a:off x="-1026367" y="5480268"/>
            <a:ext cx="8195806" cy="1055835"/>
            <a:chOff x="-1026367" y="5079039"/>
            <a:chExt cx="8195806" cy="1055835"/>
          </a:xfrm>
        </p:grpSpPr>
        <p:sp>
          <p:nvSpPr>
            <p:cNvPr id="13" name="Rectangle 12">
              <a:extLst>
                <a:ext uri="{FF2B5EF4-FFF2-40B4-BE49-F238E27FC236}">
                  <a16:creationId xmlns:a16="http://schemas.microsoft.com/office/drawing/2014/main" id="{05FAE4E1-02AD-0D41-7E19-52963FCCA0F4}"/>
                </a:ext>
              </a:extLst>
            </p:cNvPr>
            <p:cNvSpPr/>
            <p:nvPr/>
          </p:nvSpPr>
          <p:spPr>
            <a:xfrm>
              <a:off x="237932" y="5640190"/>
              <a:ext cx="5407574" cy="215444"/>
            </a:xfrm>
            <a:prstGeom prst="rect">
              <a:avLst/>
            </a:prstGeom>
          </p:spPr>
          <p:txBody>
            <a:bodyPr wrap="square">
              <a:spAutoFit/>
            </a:bodyPr>
            <a:lstStyle/>
            <a:p>
              <a:r>
                <a:rPr lang="en-GB" sz="800" b="1" noProof="0" dirty="0">
                  <a:solidFill>
                    <a:schemeClr val="bg1">
                      <a:lumMod val="65000"/>
                    </a:schemeClr>
                  </a:solidFill>
                  <a:latin typeface="Arial" panose="020B0604020202020204" pitchFamily="34" charset="0"/>
                  <a:cs typeface="Arial" panose="020B0604020202020204" pitchFamily="34" charset="0"/>
                </a:rPr>
                <a:t>A global leader for qualifications, assessment, digital solutions, innovative products and customer service</a:t>
              </a:r>
            </a:p>
          </p:txBody>
        </p:sp>
        <p:grpSp>
          <p:nvGrpSpPr>
            <p:cNvPr id="6" name="Group 5">
              <a:extLst>
                <a:ext uri="{FF2B5EF4-FFF2-40B4-BE49-F238E27FC236}">
                  <a16:creationId xmlns:a16="http://schemas.microsoft.com/office/drawing/2014/main" id="{58DCF0FF-73C4-F1D5-CD54-A88E999B3DF2}"/>
                </a:ext>
              </a:extLst>
            </p:cNvPr>
            <p:cNvGrpSpPr/>
            <p:nvPr/>
          </p:nvGrpSpPr>
          <p:grpSpPr>
            <a:xfrm>
              <a:off x="-1026367" y="5079039"/>
              <a:ext cx="8195806" cy="1055835"/>
              <a:chOff x="-1026367" y="5079039"/>
              <a:chExt cx="8195806" cy="1055835"/>
            </a:xfrm>
          </p:grpSpPr>
          <p:sp>
            <p:nvSpPr>
              <p:cNvPr id="11" name="Rectangle 10">
                <a:extLst>
                  <a:ext uri="{FF2B5EF4-FFF2-40B4-BE49-F238E27FC236}">
                    <a16:creationId xmlns:a16="http://schemas.microsoft.com/office/drawing/2014/main" id="{551FB002-667C-B4F9-38BE-D12FAE28E36E}"/>
                  </a:ext>
                </a:extLst>
              </p:cNvPr>
              <p:cNvSpPr>
                <a:spLocks noChangeArrowheads="1"/>
              </p:cNvSpPr>
              <p:nvPr/>
            </p:nvSpPr>
            <p:spPr bwMode="auto">
              <a:xfrm>
                <a:off x="228601" y="5387139"/>
                <a:ext cx="381642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50000"/>
                  </a:spcBef>
                  <a:spcAft>
                    <a:spcPct val="0"/>
                  </a:spcAft>
                </a:pPr>
                <a:r>
                  <a:rPr lang="en-GB" sz="1200" b="1" noProof="0" dirty="0">
                    <a:solidFill>
                      <a:schemeClr val="bg1"/>
                    </a:solidFill>
                    <a:latin typeface="Arial" panose="020B0604020202020204" pitchFamily="34" charset="0"/>
                    <a:cs typeface="Arial" panose="020B0604020202020204" pitchFamily="34" charset="0"/>
                  </a:rPr>
                  <a:t>© 2025 Highfield Products Limited</a:t>
                </a:r>
              </a:p>
            </p:txBody>
          </p:sp>
          <p:sp>
            <p:nvSpPr>
              <p:cNvPr id="12" name="Rectangle 11">
                <a:extLst>
                  <a:ext uri="{FF2B5EF4-FFF2-40B4-BE49-F238E27FC236}">
                    <a16:creationId xmlns:a16="http://schemas.microsoft.com/office/drawing/2014/main" id="{13C93AD5-C68D-692D-1167-B3FC75FA71B1}"/>
                  </a:ext>
                </a:extLst>
              </p:cNvPr>
              <p:cNvSpPr>
                <a:spLocks noChangeArrowheads="1"/>
              </p:cNvSpPr>
              <p:nvPr/>
            </p:nvSpPr>
            <p:spPr bwMode="auto">
              <a:xfrm>
                <a:off x="237932" y="5795678"/>
                <a:ext cx="693150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0"/>
                  </a:spcBef>
                  <a:spcAft>
                    <a:spcPct val="0"/>
                  </a:spcAft>
                </a:pPr>
                <a:r>
                  <a:rPr lang="en-GB" sz="800" b="0" noProof="0" dirty="0">
                    <a:solidFill>
                      <a:schemeClr val="bg1">
                        <a:lumMod val="65000"/>
                      </a:schemeClr>
                    </a:solidFill>
                    <a:latin typeface="Arial" panose="020B0604020202020204" pitchFamily="34" charset="0"/>
                    <a:cs typeface="Arial" panose="020B0604020202020204" pitchFamily="34" charset="0"/>
                  </a:rPr>
                  <a:t>Highfield Place Shaw Wood Business Park, Shaw Wood Way, Wheatley Hills Doncaster, </a:t>
                </a:r>
                <a:r>
                  <a:rPr lang="en-GB" sz="800" b="0" noProof="0" dirty="0" err="1">
                    <a:solidFill>
                      <a:schemeClr val="bg1">
                        <a:lumMod val="65000"/>
                      </a:schemeClr>
                    </a:solidFill>
                    <a:latin typeface="Arial" panose="020B0604020202020204" pitchFamily="34" charset="0"/>
                    <a:cs typeface="Arial" panose="020B0604020202020204" pitchFamily="34" charset="0"/>
                  </a:rPr>
                  <a:t>DN2</a:t>
                </a:r>
                <a:r>
                  <a:rPr lang="en-GB" sz="800" b="0" noProof="0" dirty="0">
                    <a:solidFill>
                      <a:schemeClr val="bg1">
                        <a:lumMod val="65000"/>
                      </a:schemeClr>
                    </a:solidFill>
                    <a:latin typeface="Arial" panose="020B0604020202020204" pitchFamily="34" charset="0"/>
                    <a:cs typeface="Arial" panose="020B0604020202020204" pitchFamily="34" charset="0"/>
                  </a:rPr>
                  <a:t> </a:t>
                </a:r>
                <a:r>
                  <a:rPr lang="en-GB" sz="800" b="0" noProof="0" dirty="0" err="1">
                    <a:solidFill>
                      <a:schemeClr val="bg1">
                        <a:lumMod val="65000"/>
                      </a:schemeClr>
                    </a:solidFill>
                    <a:latin typeface="Arial" panose="020B0604020202020204" pitchFamily="34" charset="0"/>
                    <a:cs typeface="Arial" panose="020B0604020202020204" pitchFamily="34" charset="0"/>
                  </a:rPr>
                  <a:t>5TB</a:t>
                </a:r>
                <a:endParaRPr lang="en-GB" sz="800" b="0" noProof="0" dirty="0">
                  <a:solidFill>
                    <a:schemeClr val="bg1">
                      <a:lumMod val="65000"/>
                    </a:schemeClr>
                  </a:solidFill>
                  <a:latin typeface="Arial" panose="020B0604020202020204" pitchFamily="34" charset="0"/>
                  <a:cs typeface="Arial" panose="020B0604020202020204" pitchFamily="34" charset="0"/>
                </a:endParaRPr>
              </a:p>
              <a:p>
                <a:pPr>
                  <a:defRPr/>
                </a:pPr>
                <a:r>
                  <a:rPr lang="en-GB" sz="800" b="0" noProof="0" dirty="0">
                    <a:solidFill>
                      <a:schemeClr val="bg1">
                        <a:lumMod val="65000"/>
                      </a:schemeClr>
                    </a:solidFill>
                    <a:latin typeface="Arial" panose="020B0604020202020204" pitchFamily="34" charset="0"/>
                    <a:cs typeface="Arial" panose="020B0604020202020204" pitchFamily="34" charset="0"/>
                  </a:rPr>
                  <a:t>01302 363277   |   www.highfieldqualifications.com</a:t>
                </a:r>
              </a:p>
            </p:txBody>
          </p:sp>
          <p:sp>
            <p:nvSpPr>
              <p:cNvPr id="18" name="Rectangle 17">
                <a:extLst>
                  <a:ext uri="{FF2B5EF4-FFF2-40B4-BE49-F238E27FC236}">
                    <a16:creationId xmlns:a16="http://schemas.microsoft.com/office/drawing/2014/main" id="{66D695CC-D612-5E4D-DBA9-45AEC97D8DEB}"/>
                  </a:ext>
                </a:extLst>
              </p:cNvPr>
              <p:cNvSpPr>
                <a:spLocks noChangeArrowheads="1"/>
              </p:cNvSpPr>
              <p:nvPr/>
            </p:nvSpPr>
            <p:spPr bwMode="auto">
              <a:xfrm>
                <a:off x="-1026367" y="5079039"/>
                <a:ext cx="2904931" cy="259852"/>
              </a:xfrm>
              <a:prstGeom prst="rect">
                <a:avLst/>
              </a:prstGeom>
              <a:solidFill>
                <a:schemeClr val="bg1"/>
              </a:solidFill>
              <a:ln>
                <a:noFill/>
              </a:ln>
            </p:spPr>
            <p:txBody>
              <a:bodyPr wrap="square" lIns="92075" tIns="46038" rIns="92075" bIns="46038">
                <a:spAutoFit/>
              </a:bodyPr>
              <a:lstStyle/>
              <a:p>
                <a:pPr eaLnBrk="0" fontAlgn="base" hangingPunct="0">
                  <a:spcBef>
                    <a:spcPct val="50000"/>
                  </a:spcBef>
                  <a:spcAft>
                    <a:spcPct val="0"/>
                  </a:spcAft>
                </a:pPr>
                <a:r>
                  <a:rPr lang="en-GB" sz="1100" b="1" noProof="0" dirty="0">
                    <a:latin typeface="Arial" panose="020B0604020202020204" pitchFamily="34" charset="0"/>
                    <a:cs typeface="Arial" panose="020B0604020202020204" pitchFamily="34" charset="0"/>
                  </a:rPr>
                  <a:t>                                 All rights reserved</a:t>
                </a:r>
              </a:p>
            </p:txBody>
          </p:sp>
        </p:grpSp>
      </p:grpSp>
      <p:pic>
        <p:nvPicPr>
          <p:cNvPr id="32" name="Picture 31">
            <a:extLst>
              <a:ext uri="{FF2B5EF4-FFF2-40B4-BE49-F238E27FC236}">
                <a16:creationId xmlns:a16="http://schemas.microsoft.com/office/drawing/2014/main" id="{5F0F83C3-241A-4BC8-7FFF-81EAD4AA1C42}"/>
              </a:ext>
            </a:extLst>
          </p:cNvPr>
          <p:cNvPicPr>
            <a:picLocks noChangeAspect="1"/>
          </p:cNvPicPr>
          <p:nvPr/>
        </p:nvPicPr>
        <p:blipFill>
          <a:blip r:embed="rId3">
            <a:extLst>
              <a:ext uri="{28A0092B-C50C-407E-A947-70E740481C1C}">
                <a14:useLocalDpi xmlns:a14="http://schemas.microsoft.com/office/drawing/2010/main" val="0"/>
              </a:ext>
            </a:extLst>
          </a:blip>
          <a:srcRect l="5909" t="-30114" r="51065" b="634"/>
          <a:stretch/>
        </p:blipFill>
        <p:spPr>
          <a:xfrm>
            <a:off x="6072591" y="-1863061"/>
            <a:ext cx="6662056" cy="6682924"/>
          </a:xfrm>
          <a:prstGeom prst="flowChartConnector">
            <a:avLst/>
          </a:prstGeom>
          <a:ln w="127000">
            <a:solidFill>
              <a:schemeClr val="bg1"/>
            </a:solidFill>
          </a:ln>
        </p:spPr>
      </p:pic>
      <p:sp>
        <p:nvSpPr>
          <p:cNvPr id="36" name="TextBox 35">
            <a:extLst>
              <a:ext uri="{FF2B5EF4-FFF2-40B4-BE49-F238E27FC236}">
                <a16:creationId xmlns:a16="http://schemas.microsoft.com/office/drawing/2014/main" id="{19998558-87BF-E811-90D4-FE28B9975DBE}"/>
              </a:ext>
            </a:extLst>
          </p:cNvPr>
          <p:cNvSpPr txBox="1"/>
          <p:nvPr/>
        </p:nvSpPr>
        <p:spPr>
          <a:xfrm>
            <a:off x="554874" y="504641"/>
            <a:ext cx="5517717" cy="2698111"/>
          </a:xfrm>
          <a:prstGeom prst="rect">
            <a:avLst/>
          </a:prstGeom>
          <a:noFill/>
        </p:spPr>
        <p:txBody>
          <a:bodyPr wrap="square">
            <a:spAutoFit/>
          </a:bodyPr>
          <a:lstStyle/>
          <a:p>
            <a:pPr>
              <a:lnSpc>
                <a:spcPts val="5200"/>
              </a:lnSpc>
            </a:pPr>
            <a:r>
              <a:rPr lang="en-GB" sz="3600" b="1" noProof="0" dirty="0">
                <a:solidFill>
                  <a:srgbClr val="BB31A7"/>
                </a:solidFill>
                <a:latin typeface="Arial" panose="020B0604020202020204" pitchFamily="34" charset="0"/>
                <a:cs typeface="Arial" panose="020B0604020202020204" pitchFamily="34" charset="0"/>
              </a:rPr>
              <a:t>Level 1 Award in Introductory Principles of Safeguarding Individuals (RQF)​</a:t>
            </a:r>
          </a:p>
        </p:txBody>
      </p:sp>
      <p:pic>
        <p:nvPicPr>
          <p:cNvPr id="5" name="Picture 4" descr="A white text on a black background&#10;&#10;Description automatically generated">
            <a:extLst>
              <a:ext uri="{FF2B5EF4-FFF2-40B4-BE49-F238E27FC236}">
                <a16:creationId xmlns:a16="http://schemas.microsoft.com/office/drawing/2014/main" id="{B9E58EA6-FB9A-7BD9-9E3D-16868E9E6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741" y="4736615"/>
            <a:ext cx="3520543" cy="1850903"/>
          </a:xfrm>
          <a:prstGeom prst="rect">
            <a:avLst/>
          </a:prstGeom>
        </p:spPr>
      </p:pic>
    </p:spTree>
    <p:extLst>
      <p:ext uri="{BB962C8B-B14F-4D97-AF65-F5344CB8AC3E}">
        <p14:creationId xmlns:p14="http://schemas.microsoft.com/office/powerpoint/2010/main" val="250248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28356-71C9-91E8-04E1-A5EB2B0B4687}"/>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A62A0A3A-230A-E4CD-0B41-46AF0D87CAC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67E04A12-D59C-44E3-8CD3-B2DB667E208C}"/>
              </a:ext>
            </a:extLst>
          </p:cNvPr>
          <p:cNvSpPr>
            <a:spLocks noGrp="1"/>
          </p:cNvSpPr>
          <p:nvPr>
            <p:ph idx="1"/>
          </p:nvPr>
        </p:nvSpPr>
        <p:spPr>
          <a:xfrm>
            <a:off x="766763" y="1449388"/>
            <a:ext cx="10515600" cy="4544218"/>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Female Genital Mutilation (</a:t>
            </a:r>
            <a:r>
              <a:rPr lang="en-GB" b="1" i="0" u="none" strike="noStrike" noProof="0" dirty="0" err="1">
                <a:solidFill>
                  <a:srgbClr val="BB31A7"/>
                </a:solidFill>
                <a:effectLst/>
                <a:latin typeface="Arial" panose="020B0604020202020204" pitchFamily="34" charset="0"/>
              </a:rPr>
              <a:t>FGM</a:t>
            </a:r>
            <a:r>
              <a:rPr lang="en-GB" b="1" i="0" u="none" strike="noStrike" noProof="0" dirty="0">
                <a:solidFill>
                  <a:srgbClr val="BB31A7"/>
                </a:solidFill>
                <a:effectLst/>
                <a:latin typeface="Arial" panose="020B0604020202020204" pitchFamily="34" charset="0"/>
              </a:rPr>
              <a:t>) Act 2003 </a:t>
            </a:r>
            <a:r>
              <a:rPr lang="en-GB" b="0" i="0" u="none" strike="noStrike" noProof="0" dirty="0">
                <a:effectLst/>
                <a:latin typeface="Arial" panose="020B0604020202020204" pitchFamily="34" charset="0"/>
              </a:rPr>
              <a:t>– provides legal protection against </a:t>
            </a:r>
            <a:r>
              <a:rPr lang="en-GB" b="0" i="0" u="none" strike="noStrike" noProof="0" dirty="0" err="1">
                <a:effectLst/>
                <a:latin typeface="Arial" panose="020B0604020202020204" pitchFamily="34" charset="0"/>
              </a:rPr>
              <a:t>FGM</a:t>
            </a:r>
            <a:r>
              <a:rPr lang="en-GB" b="0" i="0" u="none" strike="noStrike" noProof="0" dirty="0">
                <a:effectLst/>
                <a:latin typeface="Arial" panose="020B0604020202020204" pitchFamily="34" charset="0"/>
              </a:rPr>
              <a:t> and outlines mandatory reporting duties</a:t>
            </a:r>
            <a:r>
              <a:rPr lang="en-GB" b="1" i="0" u="none" strike="noStrike" noProof="0" dirty="0">
                <a:solidFill>
                  <a:srgbClr val="BB31A7"/>
                </a:solidFill>
                <a:effectLst/>
                <a:latin typeface="Arial" panose="020B0604020202020204" pitchFamily="34" charset="0"/>
              </a:rPr>
              <a: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Working Together to Safeguard Children 2023 </a:t>
            </a:r>
            <a:r>
              <a:rPr lang="en-GB" b="0" i="0" u="none" strike="noStrike" noProof="0" dirty="0">
                <a:effectLst/>
                <a:latin typeface="Arial" panose="020B0604020202020204" pitchFamily="34" charset="0"/>
              </a:rPr>
              <a:t>– Statutory Guidance on </a:t>
            </a:r>
            <a:endParaRPr lang="en-GB" b="0" dirty="0"/>
          </a:p>
          <a:p>
            <a:pPr marL="0" indent="0" algn="l" rtl="0" fontAlgn="base">
              <a:lnSpc>
                <a:spcPct val="100000"/>
              </a:lnSpc>
              <a:spcBef>
                <a:spcPts val="0"/>
              </a:spcBef>
              <a:buNone/>
            </a:pPr>
            <a:r>
              <a:rPr lang="en-GB" b="0" i="0" u="none" strike="noStrike" noProof="0" dirty="0">
                <a:effectLst/>
                <a:latin typeface="Arial" panose="020B0604020202020204" pitchFamily="34" charset="0"/>
              </a:rPr>
              <a:t>   Inter-agency Working to Safeguard and Promote the Welfare of Children –</a:t>
            </a:r>
          </a:p>
          <a:p>
            <a:pPr marL="0" indent="0" algn="l" rtl="0" fontAlgn="base">
              <a:lnSpc>
                <a:spcPct val="100000"/>
              </a:lnSpc>
              <a:spcBef>
                <a:spcPts val="0"/>
              </a:spcBef>
              <a:buNone/>
            </a:pPr>
            <a:r>
              <a:rPr lang="en-GB" b="0" dirty="0"/>
              <a:t>  </a:t>
            </a:r>
            <a:r>
              <a:rPr lang="en-GB" b="0" i="0" u="none" strike="noStrike" noProof="0" dirty="0">
                <a:effectLst/>
                <a:latin typeface="Arial" panose="020B0604020202020204" pitchFamily="34" charset="0"/>
              </a:rPr>
              <a:t> outlines responsibilities and collaborative working across organisations​</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Keeping Children Safe in Education (</a:t>
            </a:r>
            <a:r>
              <a:rPr lang="en-GB" b="1" i="0" u="none" strike="noStrike" noProof="0" dirty="0" err="1">
                <a:solidFill>
                  <a:srgbClr val="BB31A7"/>
                </a:solidFill>
                <a:effectLst/>
                <a:latin typeface="Arial" panose="020B0604020202020204" pitchFamily="34" charset="0"/>
              </a:rPr>
              <a:t>KCSIE</a:t>
            </a:r>
            <a:r>
              <a:rPr lang="en-GB" b="1" i="0" u="none" strike="noStrike" noProof="0" dirty="0">
                <a:solidFill>
                  <a:srgbClr val="BB31A7"/>
                </a:solidFill>
                <a:effectLst/>
                <a:latin typeface="Arial" panose="020B0604020202020204" pitchFamily="34" charset="0"/>
              </a:rPr>
              <a:t>) 2023 </a:t>
            </a:r>
            <a:r>
              <a:rPr lang="en-GB" b="0" i="0" u="none" strike="noStrike" noProof="0" dirty="0">
                <a:effectLst/>
                <a:latin typeface="Arial" panose="020B0604020202020204" pitchFamily="34" charset="0"/>
              </a:rPr>
              <a:t>– Statutory Guidance for Schools and Colleges – outlines safeguarding responsibilities in education settings.​</a:t>
            </a:r>
          </a:p>
        </p:txBody>
      </p:sp>
      <p:sp>
        <p:nvSpPr>
          <p:cNvPr id="2" name="Title 1">
            <a:extLst>
              <a:ext uri="{FF2B5EF4-FFF2-40B4-BE49-F238E27FC236}">
                <a16:creationId xmlns:a16="http://schemas.microsoft.com/office/drawing/2014/main" id="{587C1212-C3C7-8830-5135-3044B48C5841}"/>
              </a:ext>
            </a:extLst>
          </p:cNvPr>
          <p:cNvSpPr>
            <a:spLocks noGrp="1"/>
          </p:cNvSpPr>
          <p:nvPr>
            <p:ph type="title"/>
          </p:nvPr>
        </p:nvSpPr>
        <p:spPr>
          <a:xfrm>
            <a:off x="754120" y="382780"/>
            <a:ext cx="10790180" cy="922986"/>
          </a:xfrm>
        </p:spPr>
        <p:txBody>
          <a:bodyPr>
            <a:normAutofit/>
          </a:bodyPr>
          <a:lstStyle/>
          <a:p>
            <a:r>
              <a:rPr lang="en-GB" noProof="0" dirty="0">
                <a:latin typeface="Arial" panose="020B0604020202020204" pitchFamily="34" charset="0"/>
                <a:cs typeface="Arial" panose="020B0604020202020204" pitchFamily="34" charset="0"/>
              </a:rPr>
              <a:t>Relevant legislation and regulations (cont.)​</a:t>
            </a:r>
          </a:p>
        </p:txBody>
      </p:sp>
    </p:spTree>
    <p:extLst>
      <p:ext uri="{BB962C8B-B14F-4D97-AF65-F5344CB8AC3E}">
        <p14:creationId xmlns:p14="http://schemas.microsoft.com/office/powerpoint/2010/main" val="154472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CA9E6-F98B-E198-D3FD-F6FA06DA69A3}"/>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7FF18BD5-F2C2-C107-A996-6FF7792CE38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DE4E9DC2-419C-F360-7A69-358CDDCEFC7D}"/>
              </a:ext>
            </a:extLst>
          </p:cNvPr>
          <p:cNvSpPr>
            <a:spLocks noGrp="1"/>
          </p:cNvSpPr>
          <p:nvPr>
            <p:ph idx="1"/>
          </p:nvPr>
        </p:nvSpPr>
        <p:spPr>
          <a:xfrm>
            <a:off x="766763" y="3214688"/>
            <a:ext cx="10515600" cy="2444251"/>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Empowerment </a:t>
            </a:r>
            <a:r>
              <a:rPr lang="en-GB" b="0" i="0" u="none" strike="noStrike" noProof="0" dirty="0">
                <a:effectLst/>
                <a:latin typeface="Arial" panose="020B0604020202020204" pitchFamily="34" charset="0"/>
              </a:rPr>
              <a:t>– individuals are supported to make their own decisions and give informed consent​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Prevention </a:t>
            </a:r>
            <a:r>
              <a:rPr lang="en-GB" b="0" i="0" u="none" strike="noStrike" noProof="0" dirty="0">
                <a:effectLst/>
                <a:latin typeface="Arial" panose="020B0604020202020204" pitchFamily="34" charset="0"/>
              </a:rPr>
              <a:t>– acting before harm occurs​</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Proportionality </a:t>
            </a:r>
            <a:r>
              <a:rPr lang="en-GB" b="0" i="0" u="none" strike="noStrike" noProof="0" dirty="0">
                <a:effectLst/>
                <a:latin typeface="Arial" panose="020B0604020202020204" pitchFamily="34" charset="0"/>
              </a:rPr>
              <a:t>– responses are appropriate to the risk presented.​</a:t>
            </a:r>
            <a:endParaRPr lang="en-GB" b="0" i="0" noProof="0" dirty="0">
              <a:effectLst/>
              <a:latin typeface="Arial" panose="020B0604020202020204" pitchFamily="34" charset="0"/>
            </a:endParaRPr>
          </a:p>
        </p:txBody>
      </p:sp>
      <p:sp>
        <p:nvSpPr>
          <p:cNvPr id="2" name="Title 1">
            <a:extLst>
              <a:ext uri="{FF2B5EF4-FFF2-40B4-BE49-F238E27FC236}">
                <a16:creationId xmlns:a16="http://schemas.microsoft.com/office/drawing/2014/main" id="{79AE150D-C294-87EC-CC5C-13CF7B671AB6}"/>
              </a:ext>
            </a:extLst>
          </p:cNvPr>
          <p:cNvSpPr>
            <a:spLocks noGrp="1"/>
          </p:cNvSpPr>
          <p:nvPr>
            <p:ph type="title"/>
          </p:nvPr>
        </p:nvSpPr>
        <p:spPr>
          <a:xfrm>
            <a:off x="754120" y="382780"/>
            <a:ext cx="10515600" cy="922986"/>
          </a:xfrm>
        </p:spPr>
        <p:txBody>
          <a:bodyPr>
            <a:normAutofit/>
          </a:bodyPr>
          <a:lstStyle/>
          <a:p>
            <a:r>
              <a:rPr lang="en-GB" sz="4000" noProof="0" dirty="0">
                <a:latin typeface="Arial" panose="020B0604020202020204" pitchFamily="34" charset="0"/>
                <a:cs typeface="Arial" panose="020B0604020202020204" pitchFamily="34" charset="0"/>
              </a:rPr>
              <a:t>Underpinning principles of safeguarding​</a:t>
            </a:r>
          </a:p>
        </p:txBody>
      </p:sp>
      <p:sp>
        <p:nvSpPr>
          <p:cNvPr id="3" name="Rectangle: Rounded Corners 2">
            <a:extLst>
              <a:ext uri="{FF2B5EF4-FFF2-40B4-BE49-F238E27FC236}">
                <a16:creationId xmlns:a16="http://schemas.microsoft.com/office/drawing/2014/main" id="{422BA833-84E8-302A-8E5A-9FBCB8639581}"/>
              </a:ext>
            </a:extLst>
          </p:cNvPr>
          <p:cNvSpPr/>
          <p:nvPr/>
        </p:nvSpPr>
        <p:spPr>
          <a:xfrm>
            <a:off x="-520470" y="1496679"/>
            <a:ext cx="13564997" cy="133224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Box 4">
            <a:extLst>
              <a:ext uri="{FF2B5EF4-FFF2-40B4-BE49-F238E27FC236}">
                <a16:creationId xmlns:a16="http://schemas.microsoft.com/office/drawing/2014/main" id="{3BF8D112-F709-15FE-5628-284DDC1828F7}"/>
              </a:ext>
            </a:extLst>
          </p:cNvPr>
          <p:cNvSpPr txBox="1"/>
          <p:nvPr/>
        </p:nvSpPr>
        <p:spPr>
          <a:xfrm>
            <a:off x="874712" y="1608804"/>
            <a:ext cx="10426537" cy="1107996"/>
          </a:xfrm>
          <a:prstGeom prst="rect">
            <a:avLst/>
          </a:prstGeom>
          <a:noFill/>
        </p:spPr>
        <p:txBody>
          <a:bodyPr wrap="square">
            <a:spAutoFit/>
          </a:bodyPr>
          <a:lstStyle/>
          <a:p>
            <a:pPr marL="0" indent="0">
              <a:buNone/>
            </a:pPr>
            <a:r>
              <a:rPr lang="en-GB" sz="2200" b="1" noProof="0" dirty="0">
                <a:solidFill>
                  <a:schemeClr val="bg1"/>
                </a:solidFill>
                <a:latin typeface="Arial"/>
                <a:cs typeface="Arial"/>
              </a:rPr>
              <a:t>These principles guide how safeguarding is approached in practice. They help ensure that actions taken to protect individuals are person-centred, proportionate and effective​</a:t>
            </a:r>
          </a:p>
        </p:txBody>
      </p:sp>
    </p:spTree>
    <p:extLst>
      <p:ext uri="{BB962C8B-B14F-4D97-AF65-F5344CB8AC3E}">
        <p14:creationId xmlns:p14="http://schemas.microsoft.com/office/powerpoint/2010/main" val="314008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F069-8A8F-D259-35E8-9433B63F1FD7}"/>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9FFE6960-9F52-5883-5F31-B12F8A2AD206}"/>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D29C6246-5E67-86E3-680D-DFC13EB837F1}"/>
              </a:ext>
            </a:extLst>
          </p:cNvPr>
          <p:cNvSpPr>
            <a:spLocks noGrp="1"/>
          </p:cNvSpPr>
          <p:nvPr>
            <p:ph idx="1"/>
          </p:nvPr>
        </p:nvSpPr>
        <p:spPr>
          <a:xfrm>
            <a:off x="766763" y="1700213"/>
            <a:ext cx="10515600" cy="2444251"/>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Protection </a:t>
            </a:r>
            <a:r>
              <a:rPr lang="en-GB" b="0" i="0" u="none" strike="noStrike" noProof="0" dirty="0">
                <a:effectLst/>
                <a:latin typeface="Arial" panose="020B0604020202020204" pitchFamily="34" charset="0"/>
              </a:rPr>
              <a:t>– providing support and representation for those in greatest need​</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Partnership </a:t>
            </a:r>
            <a:r>
              <a:rPr lang="en-GB" b="0" i="0" u="none" strike="noStrike" noProof="0" dirty="0">
                <a:effectLst/>
                <a:latin typeface="Arial" panose="020B0604020202020204" pitchFamily="34" charset="0"/>
              </a:rPr>
              <a:t>– working together with local and wider communities and professionals​</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Accountability </a:t>
            </a:r>
            <a:r>
              <a:rPr lang="en-GB" b="0" i="0" u="none" strike="noStrike" noProof="0" dirty="0">
                <a:effectLst/>
                <a:latin typeface="Arial" panose="020B0604020202020204" pitchFamily="34" charset="0"/>
              </a:rPr>
              <a:t>– being transparent and responsible in safeguarding practice.​</a:t>
            </a:r>
            <a:endParaRPr lang="en-GB" b="0" i="0" noProof="0" dirty="0">
              <a:effectLst/>
              <a:latin typeface="Arial" panose="020B0604020202020204" pitchFamily="34" charset="0"/>
            </a:endParaRPr>
          </a:p>
        </p:txBody>
      </p:sp>
      <p:sp>
        <p:nvSpPr>
          <p:cNvPr id="2" name="Title 1">
            <a:extLst>
              <a:ext uri="{FF2B5EF4-FFF2-40B4-BE49-F238E27FC236}">
                <a16:creationId xmlns:a16="http://schemas.microsoft.com/office/drawing/2014/main" id="{82941978-1CE8-3E82-A969-4F47E3C8669C}"/>
              </a:ext>
            </a:extLst>
          </p:cNvPr>
          <p:cNvSpPr>
            <a:spLocks noGrp="1"/>
          </p:cNvSpPr>
          <p:nvPr>
            <p:ph type="title"/>
          </p:nvPr>
        </p:nvSpPr>
        <p:spPr>
          <a:xfrm>
            <a:off x="754120" y="382780"/>
            <a:ext cx="9640036" cy="922986"/>
          </a:xfrm>
        </p:spPr>
        <p:txBody>
          <a:bodyPr>
            <a:noAutofit/>
          </a:bodyPr>
          <a:lstStyle/>
          <a:p>
            <a:r>
              <a:rPr lang="en-GB" noProof="0" dirty="0">
                <a:latin typeface="Arial" panose="020B0604020202020204" pitchFamily="34" charset="0"/>
                <a:cs typeface="Arial" panose="020B0604020202020204" pitchFamily="34" charset="0"/>
              </a:rPr>
              <a:t>Underpinning principles of safeguarding (cont.)​</a:t>
            </a:r>
          </a:p>
        </p:txBody>
      </p:sp>
    </p:spTree>
    <p:extLst>
      <p:ext uri="{BB962C8B-B14F-4D97-AF65-F5344CB8AC3E}">
        <p14:creationId xmlns:p14="http://schemas.microsoft.com/office/powerpoint/2010/main" val="50020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AF86D-F6B9-76D3-A82F-ECF111ED39E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28FFA32-18C5-5046-20C0-B2759CDBD636}"/>
              </a:ext>
            </a:extLst>
          </p:cNvPr>
          <p:cNvSpPr/>
          <p:nvPr/>
        </p:nvSpPr>
        <p:spPr>
          <a:xfrm>
            <a:off x="-520470" y="1496679"/>
            <a:ext cx="13564997" cy="1169334"/>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DECEA303-3D4E-4143-AED9-E0ACF49016D6}"/>
              </a:ext>
            </a:extLst>
          </p:cNvPr>
          <p:cNvSpPr>
            <a:spLocks noGrp="1"/>
          </p:cNvSpPr>
          <p:nvPr>
            <p:ph type="title"/>
          </p:nvPr>
        </p:nvSpPr>
        <p:spPr>
          <a:xfrm>
            <a:off x="1564456" y="375636"/>
            <a:ext cx="8186817" cy="922986"/>
          </a:xfrm>
        </p:spPr>
        <p:txBody>
          <a:bodyPr>
            <a:noAutofit/>
          </a:bodyPr>
          <a:lstStyle/>
          <a:p>
            <a:r>
              <a:rPr lang="en-GB" noProof="0" dirty="0">
                <a:latin typeface="Arial" panose="020B0604020202020204" pitchFamily="34" charset="0"/>
                <a:cs typeface="Arial" panose="020B0604020202020204" pitchFamily="34" charset="0"/>
              </a:rPr>
              <a:t>Why is it important to safeguard individuals?​</a:t>
            </a:r>
          </a:p>
        </p:txBody>
      </p:sp>
      <p:sp>
        <p:nvSpPr>
          <p:cNvPr id="3" name="Content Placeholder 2">
            <a:extLst>
              <a:ext uri="{FF2B5EF4-FFF2-40B4-BE49-F238E27FC236}">
                <a16:creationId xmlns:a16="http://schemas.microsoft.com/office/drawing/2014/main" id="{2CB9A078-8C2A-6B87-B2B4-F4344BFD8C11}"/>
              </a:ext>
            </a:extLst>
          </p:cNvPr>
          <p:cNvSpPr>
            <a:spLocks noGrp="1"/>
          </p:cNvSpPr>
          <p:nvPr>
            <p:ph idx="1"/>
          </p:nvPr>
        </p:nvSpPr>
        <p:spPr>
          <a:xfrm>
            <a:off x="785650" y="3007518"/>
            <a:ext cx="10515600" cy="2719299"/>
          </a:xfrm>
          <a:solidFill>
            <a:schemeClr val="bg1"/>
          </a:solidFill>
        </p:spPr>
        <p:txBody>
          <a:bodyPr vert="horz" lIns="91440" tIns="45720" rIns="91440" bIns="45720" rtlCol="0" anchor="t">
            <a:normAutofit/>
          </a:bodyPr>
          <a:lstStyle/>
          <a:p>
            <a:pPr marL="0" indent="0">
              <a:buNone/>
            </a:pPr>
            <a:r>
              <a:rPr lang="en-GB" noProof="0" dirty="0">
                <a:solidFill>
                  <a:srgbClr val="BB31A7"/>
                </a:solidFill>
                <a:latin typeface="Arial"/>
                <a:cs typeface="Arial"/>
              </a:rPr>
              <a:t>Safeguarding:​</a:t>
            </a:r>
          </a:p>
          <a:p>
            <a:r>
              <a:rPr lang="en-GB" b="0" noProof="0" dirty="0">
                <a:latin typeface="Arial"/>
                <a:cs typeface="Arial"/>
              </a:rPr>
              <a:t>reduces the risk of abuse, neglect and harm​</a:t>
            </a:r>
          </a:p>
          <a:p>
            <a:r>
              <a:rPr lang="en-GB" b="0" noProof="0" dirty="0">
                <a:latin typeface="Arial"/>
                <a:cs typeface="Arial"/>
              </a:rPr>
              <a:t>protects individuals’ rights to make informed choices and give consent​</a:t>
            </a:r>
          </a:p>
          <a:p>
            <a:r>
              <a:rPr lang="en-GB" b="0" noProof="0" dirty="0">
                <a:latin typeface="Arial"/>
                <a:cs typeface="Arial"/>
              </a:rPr>
              <a:t>supports early intervention to prevent issues from escalating​</a:t>
            </a:r>
          </a:p>
          <a:p>
            <a:r>
              <a:rPr lang="en-GB" b="0" noProof="0" dirty="0">
                <a:latin typeface="Arial"/>
                <a:cs typeface="Arial"/>
              </a:rPr>
              <a:t>promotes inclusion, safety, good health and wellbeing​</a:t>
            </a:r>
          </a:p>
          <a:p>
            <a:r>
              <a:rPr lang="en-GB" b="0" noProof="0" dirty="0">
                <a:latin typeface="Arial"/>
                <a:cs typeface="Arial"/>
              </a:rPr>
              <a:t>ensures openness and transparency in how individuals are supported.</a:t>
            </a:r>
          </a:p>
        </p:txBody>
      </p:sp>
      <p:pic>
        <p:nvPicPr>
          <p:cNvPr id="5" name="Picture 4">
            <a:extLst>
              <a:ext uri="{FF2B5EF4-FFF2-40B4-BE49-F238E27FC236}">
                <a16:creationId xmlns:a16="http://schemas.microsoft.com/office/drawing/2014/main" id="{36768F4A-4CE1-A3F0-396F-390408490B2B}"/>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BB31A7"/>
          </a:solidFill>
          <a:ln w="31750">
            <a:solidFill>
              <a:schemeClr val="bg1"/>
            </a:solidFill>
          </a:ln>
        </p:spPr>
      </p:pic>
      <p:sp>
        <p:nvSpPr>
          <p:cNvPr id="7" name="TextBox 6">
            <a:extLst>
              <a:ext uri="{FF2B5EF4-FFF2-40B4-BE49-F238E27FC236}">
                <a16:creationId xmlns:a16="http://schemas.microsoft.com/office/drawing/2014/main" id="{DDF07D76-2648-E35A-A36C-F8C35FA5371D}"/>
              </a:ext>
            </a:extLst>
          </p:cNvPr>
          <p:cNvSpPr txBox="1"/>
          <p:nvPr/>
        </p:nvSpPr>
        <p:spPr>
          <a:xfrm>
            <a:off x="874712" y="1696625"/>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Understanding the importance of safeguarding helps us recognise its role in preventing harm, protecting rights and supporting wellbeing​</a:t>
            </a:r>
          </a:p>
        </p:txBody>
      </p:sp>
    </p:spTree>
    <p:extLst>
      <p:ext uri="{BB962C8B-B14F-4D97-AF65-F5344CB8AC3E}">
        <p14:creationId xmlns:p14="http://schemas.microsoft.com/office/powerpoint/2010/main" val="174739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3CCFE-42BD-3A51-9A51-5D945998A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F4A55-26D4-A98C-64B4-ADE618B9625B}"/>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2321FAAE-24EE-2111-897C-8200015FC534}"/>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C75525-EF13-ACF2-7974-F3FBFAAC5FE3}"/>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purpose of safeguarding individuals?​</a:t>
            </a:r>
          </a:p>
        </p:txBody>
      </p:sp>
      <p:grpSp>
        <p:nvGrpSpPr>
          <p:cNvPr id="7" name="Group 6">
            <a:extLst>
              <a:ext uri="{FF2B5EF4-FFF2-40B4-BE49-F238E27FC236}">
                <a16:creationId xmlns:a16="http://schemas.microsoft.com/office/drawing/2014/main" id="{316627CF-FFB8-4929-E404-37842A03465D}"/>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5132E817-F2BB-5DEA-47EE-CF1C45C2D2E1}"/>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18B3ACF8-C54D-9C5C-4584-D4B6588AC45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0C57E6C8-CF21-9CC0-470A-A67DB6C0071B}"/>
              </a:ext>
            </a:extLst>
          </p:cNvPr>
          <p:cNvSpPr txBox="1">
            <a:spLocks noChangeArrowheads="1"/>
          </p:cNvSpPr>
          <p:nvPr/>
        </p:nvSpPr>
        <p:spPr bwMode="auto">
          <a:xfrm>
            <a:off x="1683867" y="2733277"/>
            <a:ext cx="4662341"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check if people follow the law​</a:t>
            </a:r>
          </a:p>
        </p:txBody>
      </p:sp>
      <p:sp>
        <p:nvSpPr>
          <p:cNvPr id="14" name="TextBox 2">
            <a:extLst>
              <a:ext uri="{FF2B5EF4-FFF2-40B4-BE49-F238E27FC236}">
                <a16:creationId xmlns:a16="http://schemas.microsoft.com/office/drawing/2014/main" id="{3DE0ECD9-AE1C-EE8D-F20F-FBD53D09788E}"/>
              </a:ext>
            </a:extLst>
          </p:cNvPr>
          <p:cNvSpPr txBox="1">
            <a:spLocks noChangeArrowheads="1"/>
          </p:cNvSpPr>
          <p:nvPr/>
        </p:nvSpPr>
        <p:spPr bwMode="auto">
          <a:xfrm>
            <a:off x="1687212" y="3663644"/>
            <a:ext cx="512762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a:cs typeface="Arial"/>
              </a:rPr>
              <a:t>To protect individuals’ health, wellbeing and rights​</a:t>
            </a:r>
          </a:p>
        </p:txBody>
      </p:sp>
      <p:sp>
        <p:nvSpPr>
          <p:cNvPr id="15" name="TextBox 10">
            <a:extLst>
              <a:ext uri="{FF2B5EF4-FFF2-40B4-BE49-F238E27FC236}">
                <a16:creationId xmlns:a16="http://schemas.microsoft.com/office/drawing/2014/main" id="{0CAB7809-956C-2542-9C49-FC4254EA2183}"/>
              </a:ext>
            </a:extLst>
          </p:cNvPr>
          <p:cNvSpPr txBox="1">
            <a:spLocks noChangeArrowheads="1"/>
          </p:cNvSpPr>
          <p:nvPr/>
        </p:nvSpPr>
        <p:spPr bwMode="auto">
          <a:xfrm>
            <a:off x="1683868" y="4684144"/>
            <a:ext cx="496821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a:cs typeface="Arial"/>
                <a:sym typeface="Arial Bold" pitchFamily="34" charset="0"/>
              </a:rPr>
              <a:t>To make sure everyone is treated the same​</a:t>
            </a:r>
          </a:p>
        </p:txBody>
      </p:sp>
      <p:grpSp>
        <p:nvGrpSpPr>
          <p:cNvPr id="22" name="Group 21">
            <a:extLst>
              <a:ext uri="{FF2B5EF4-FFF2-40B4-BE49-F238E27FC236}">
                <a16:creationId xmlns:a16="http://schemas.microsoft.com/office/drawing/2014/main" id="{FDFE8E74-1887-080D-2600-ACC6F3CE49AB}"/>
              </a:ext>
            </a:extLst>
          </p:cNvPr>
          <p:cNvGrpSpPr/>
          <p:nvPr/>
        </p:nvGrpSpPr>
        <p:grpSpPr>
          <a:xfrm>
            <a:off x="7804799" y="2575797"/>
            <a:ext cx="2268001" cy="3008674"/>
            <a:chOff x="7804799" y="2575797"/>
            <a:chExt cx="2268001" cy="3008674"/>
          </a:xfrm>
          <a:solidFill>
            <a:srgbClr val="EA2925"/>
          </a:solidFill>
        </p:grpSpPr>
        <p:sp>
          <p:nvSpPr>
            <p:cNvPr id="20" name="Rectangle: Rounded Corners 19">
              <a:extLst>
                <a:ext uri="{FF2B5EF4-FFF2-40B4-BE49-F238E27FC236}">
                  <a16:creationId xmlns:a16="http://schemas.microsoft.com/office/drawing/2014/main" id="{5D0CE719-B512-1777-3166-A24BEE2C4EFB}"/>
                </a:ext>
              </a:extLst>
            </p:cNvPr>
            <p:cNvSpPr/>
            <p:nvPr/>
          </p:nvSpPr>
          <p:spPr>
            <a:xfrm>
              <a:off x="7804800" y="2575797"/>
              <a:ext cx="2268000" cy="300867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A92A57E-AC4A-E587-4062-962F7E8DF6D9}"/>
                </a:ext>
              </a:extLst>
            </p:cNvPr>
            <p:cNvSpPr txBox="1">
              <a:spLocks/>
            </p:cNvSpPr>
            <p:nvPr/>
          </p:nvSpPr>
          <p:spPr>
            <a:xfrm>
              <a:off x="7804799" y="2999398"/>
              <a:ext cx="2268001" cy="245418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16143380-EEFA-2EF2-D969-7901C599DBB1}"/>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AC14B3BF-77FE-99F0-BAC1-A7E3D7DC34F4}"/>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B86E0628-9B59-4B0A-0600-2D5ECC09CF7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BE7C49EC-3A03-29A9-6BAE-8FB2DCC5B1D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2CE6EDE0-3C0A-C476-8608-0F98D2409B4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F231A7B5-C5F4-03DE-A037-AED7647485E6}"/>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9EC38D0C-3C46-792C-2EA5-3DE0F2569E2B}"/>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75FC3094-1924-739F-CB6B-B7AF653191F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51936FFE-97E5-1AE1-1C8D-F5B53C6A481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55797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3B28E-1410-5364-B58B-B6B0BE6A8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37266-EDFD-E379-62CE-B8A15B6C15A0}"/>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F23D3C18-D8B6-F3EE-5D69-5C67D3C4DE1B}"/>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4485534-5A7E-6E9F-B540-75A7A76023F8}"/>
              </a:ext>
            </a:extLst>
          </p:cNvPr>
          <p:cNvSpPr txBox="1"/>
          <p:nvPr/>
        </p:nvSpPr>
        <p:spPr>
          <a:xfrm>
            <a:off x="766763" y="162616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an example of safeguarding legislation?​</a:t>
            </a:r>
          </a:p>
        </p:txBody>
      </p:sp>
      <p:grpSp>
        <p:nvGrpSpPr>
          <p:cNvPr id="7" name="Group 6">
            <a:extLst>
              <a:ext uri="{FF2B5EF4-FFF2-40B4-BE49-F238E27FC236}">
                <a16:creationId xmlns:a16="http://schemas.microsoft.com/office/drawing/2014/main" id="{FEEB8889-F699-334E-A83F-FA59D3D0A088}"/>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E214F037-8425-C131-7AB8-AF481E4272DA}"/>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7E2F60C-F354-0B6E-C644-41610F18B8CC}"/>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7662E7C2-C387-CA40-70AA-FFB581540F81}"/>
              </a:ext>
            </a:extLst>
          </p:cNvPr>
          <p:cNvSpPr txBox="1">
            <a:spLocks noChangeArrowheads="1"/>
          </p:cNvSpPr>
          <p:nvPr/>
        </p:nvSpPr>
        <p:spPr bwMode="auto">
          <a:xfrm>
            <a:off x="1683868" y="2759435"/>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Care Act​</a:t>
            </a:r>
          </a:p>
        </p:txBody>
      </p:sp>
      <p:sp>
        <p:nvSpPr>
          <p:cNvPr id="14" name="TextBox 2">
            <a:extLst>
              <a:ext uri="{FF2B5EF4-FFF2-40B4-BE49-F238E27FC236}">
                <a16:creationId xmlns:a16="http://schemas.microsoft.com/office/drawing/2014/main" id="{0F099312-4CD5-D286-707A-77B734550BEA}"/>
              </a:ext>
            </a:extLst>
          </p:cNvPr>
          <p:cNvSpPr txBox="1">
            <a:spLocks noChangeArrowheads="1"/>
          </p:cNvSpPr>
          <p:nvPr/>
        </p:nvSpPr>
        <p:spPr bwMode="auto">
          <a:xfrm>
            <a:off x="1687212" y="3832921"/>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Planning Act ​</a:t>
            </a:r>
          </a:p>
        </p:txBody>
      </p:sp>
      <p:sp>
        <p:nvSpPr>
          <p:cNvPr id="15" name="TextBox 10">
            <a:extLst>
              <a:ext uri="{FF2B5EF4-FFF2-40B4-BE49-F238E27FC236}">
                <a16:creationId xmlns:a16="http://schemas.microsoft.com/office/drawing/2014/main" id="{B8C2F0BD-E650-9A0A-546F-4145F2E25230}"/>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a:cs typeface="Arial"/>
                <a:sym typeface="Arial Bold" pitchFamily="34" charset="0"/>
              </a:rPr>
              <a:t>The Licensing Act ​</a:t>
            </a:r>
          </a:p>
        </p:txBody>
      </p:sp>
      <p:grpSp>
        <p:nvGrpSpPr>
          <p:cNvPr id="22" name="Group 21">
            <a:extLst>
              <a:ext uri="{FF2B5EF4-FFF2-40B4-BE49-F238E27FC236}">
                <a16:creationId xmlns:a16="http://schemas.microsoft.com/office/drawing/2014/main" id="{70392DBF-4665-E514-9136-23BCDC589FC2}"/>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619FBD80-4BC4-4B89-A6A6-9B3C607FFE14}"/>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2BE98598-C7E9-43E3-63C4-91F77ED6914F}"/>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A24451C0-ECF6-6CF6-6957-5CB53F7B69B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7609381D-E8D2-DB8A-0AE5-66F3FBEC710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E77815E1-BEE1-4B84-FC2F-3B02C471B58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9B60DC77-5A70-41B2-7AC2-1F55EF949E6D}"/>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1E023527-958A-4CFF-E58C-761BE1840163}"/>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ACCE0952-4E65-4211-BB39-8081361CEDE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6B314DD3-4765-E9BA-4193-C9C8195EAE89}"/>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1C3F3B1D-B85C-6CB5-6856-7EF7B1D3C436}"/>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29FF1EF7-F753-783C-F4D0-A269E91A4C1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60975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7164-8FA0-5FC8-0CDB-7C0AD095A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F9E73-67FD-9A7E-792D-7E40AF50E8E2}"/>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000F40FB-45FE-A300-7534-2C4164EA9514}"/>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BA30E10-195D-F85F-203A-091A4C73B6FC}"/>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one of the underpinning principles of safeguarding?​</a:t>
            </a:r>
          </a:p>
        </p:txBody>
      </p:sp>
      <p:grpSp>
        <p:nvGrpSpPr>
          <p:cNvPr id="7" name="Group 6">
            <a:extLst>
              <a:ext uri="{FF2B5EF4-FFF2-40B4-BE49-F238E27FC236}">
                <a16:creationId xmlns:a16="http://schemas.microsoft.com/office/drawing/2014/main" id="{1D725964-26B7-3DD8-786E-48801BF52B63}"/>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5EBE0C6C-2478-983C-1471-6E5567C875A8}"/>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30C9E931-8FE4-5248-661B-B0A0221FDFDE}"/>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075A084C-6578-4E4C-1E41-9451498C4EEC}"/>
              </a:ext>
            </a:extLst>
          </p:cNvPr>
          <p:cNvSpPr txBox="1">
            <a:spLocks noChangeArrowheads="1"/>
          </p:cNvSpPr>
          <p:nvPr/>
        </p:nvSpPr>
        <p:spPr bwMode="auto">
          <a:xfrm>
            <a:off x="1683867" y="2759435"/>
            <a:ext cx="4662341"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Judgement</a:t>
            </a:r>
          </a:p>
        </p:txBody>
      </p:sp>
      <p:sp>
        <p:nvSpPr>
          <p:cNvPr id="14" name="TextBox 2">
            <a:extLst>
              <a:ext uri="{FF2B5EF4-FFF2-40B4-BE49-F238E27FC236}">
                <a16:creationId xmlns:a16="http://schemas.microsoft.com/office/drawing/2014/main" id="{6B3DA04D-5357-3788-DAAA-C0A3DF9CC17C}"/>
              </a:ext>
            </a:extLst>
          </p:cNvPr>
          <p:cNvSpPr txBox="1">
            <a:spLocks noChangeArrowheads="1"/>
          </p:cNvSpPr>
          <p:nvPr/>
        </p:nvSpPr>
        <p:spPr bwMode="auto">
          <a:xfrm>
            <a:off x="1687212" y="3830432"/>
            <a:ext cx="512762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a:cs typeface="Arial"/>
              </a:rPr>
              <a:t>Empowerment</a:t>
            </a:r>
          </a:p>
        </p:txBody>
      </p:sp>
      <p:sp>
        <p:nvSpPr>
          <p:cNvPr id="15" name="TextBox 10">
            <a:extLst>
              <a:ext uri="{FF2B5EF4-FFF2-40B4-BE49-F238E27FC236}">
                <a16:creationId xmlns:a16="http://schemas.microsoft.com/office/drawing/2014/main" id="{763D023D-95EF-E5A7-B41B-F6BD1758B0C6}"/>
              </a:ext>
            </a:extLst>
          </p:cNvPr>
          <p:cNvSpPr txBox="1">
            <a:spLocks noChangeArrowheads="1"/>
          </p:cNvSpPr>
          <p:nvPr/>
        </p:nvSpPr>
        <p:spPr bwMode="auto">
          <a:xfrm>
            <a:off x="1683868" y="4869721"/>
            <a:ext cx="52929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a:cs typeface="Arial"/>
                <a:sym typeface="Arial Bold" pitchFamily="34" charset="0"/>
              </a:rPr>
              <a:t>Improvement</a:t>
            </a:r>
          </a:p>
        </p:txBody>
      </p:sp>
      <p:grpSp>
        <p:nvGrpSpPr>
          <p:cNvPr id="22" name="Group 21">
            <a:extLst>
              <a:ext uri="{FF2B5EF4-FFF2-40B4-BE49-F238E27FC236}">
                <a16:creationId xmlns:a16="http://schemas.microsoft.com/office/drawing/2014/main" id="{8121F460-BADF-57FE-F283-9183FB59E501}"/>
              </a:ext>
            </a:extLst>
          </p:cNvPr>
          <p:cNvGrpSpPr/>
          <p:nvPr/>
        </p:nvGrpSpPr>
        <p:grpSpPr>
          <a:xfrm>
            <a:off x="7804799" y="2575797"/>
            <a:ext cx="2268001" cy="3008674"/>
            <a:chOff x="7804799" y="2575797"/>
            <a:chExt cx="2268001" cy="3008674"/>
          </a:xfrm>
          <a:solidFill>
            <a:srgbClr val="EA2925"/>
          </a:solidFill>
        </p:grpSpPr>
        <p:sp>
          <p:nvSpPr>
            <p:cNvPr id="20" name="Rectangle: Rounded Corners 19">
              <a:extLst>
                <a:ext uri="{FF2B5EF4-FFF2-40B4-BE49-F238E27FC236}">
                  <a16:creationId xmlns:a16="http://schemas.microsoft.com/office/drawing/2014/main" id="{5B362D02-8515-2946-F353-DB06AEADBA61}"/>
                </a:ext>
              </a:extLst>
            </p:cNvPr>
            <p:cNvSpPr/>
            <p:nvPr/>
          </p:nvSpPr>
          <p:spPr>
            <a:xfrm>
              <a:off x="7804800" y="2575797"/>
              <a:ext cx="2268000" cy="300867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DD7198FB-BF3A-1C97-58C9-A23FFE695B9D}"/>
                </a:ext>
              </a:extLst>
            </p:cNvPr>
            <p:cNvSpPr txBox="1">
              <a:spLocks/>
            </p:cNvSpPr>
            <p:nvPr/>
          </p:nvSpPr>
          <p:spPr>
            <a:xfrm>
              <a:off x="7804799" y="2999398"/>
              <a:ext cx="2268001" cy="245418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7104ADC0-FBF0-8EBD-C9FE-012AEE0C0C7B}"/>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B12BA6D0-C78A-CAE1-E4D2-0B7A82FE5D21}"/>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F0C6AD9-A964-0A38-141D-B489D6EF7B91}"/>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028B6DB1-ED96-B346-2A92-2DC2F38A90C0}"/>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9E04297E-118D-C7FF-43AC-8F28D01004AF}"/>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75349656-7ED0-FD77-9405-621EB5CD54D7}"/>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8B244D4F-7C9C-4326-EE29-AD9B06482AB4}"/>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F0F7A43D-02CE-D4D7-7ED7-71C9E1E725B8}"/>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C2BC16C6-E1F6-3DE8-CE67-E36248E0728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5980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9117B-6604-0B0F-54DA-ED93D4E5230D}"/>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1EBF3F1A-0A4F-602F-9CEB-746614CEFBC6}"/>
              </a:ext>
            </a:extLst>
          </p:cNvPr>
          <p:cNvSpPr/>
          <p:nvPr/>
        </p:nvSpPr>
        <p:spPr>
          <a:xfrm>
            <a:off x="-211540" y="-302381"/>
            <a:ext cx="12733361" cy="6432864"/>
          </a:xfrm>
          <a:prstGeom prst="rect">
            <a:avLst/>
          </a:prstGeom>
          <a:solidFill>
            <a:srgbClr val="EA5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 name="Freeform: Shape 22">
            <a:extLst>
              <a:ext uri="{FF2B5EF4-FFF2-40B4-BE49-F238E27FC236}">
                <a16:creationId xmlns:a16="http://schemas.microsoft.com/office/drawing/2014/main" id="{2330DE1C-4721-8DB9-C016-D3AF66EE86EA}"/>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BB3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TextBox 19">
            <a:extLst>
              <a:ext uri="{FF2B5EF4-FFF2-40B4-BE49-F238E27FC236}">
                <a16:creationId xmlns:a16="http://schemas.microsoft.com/office/drawing/2014/main" id="{20CB6B43-9109-177F-68F1-3C4299AE5D21}"/>
              </a:ext>
            </a:extLst>
          </p:cNvPr>
          <p:cNvSpPr txBox="1"/>
          <p:nvPr/>
        </p:nvSpPr>
        <p:spPr>
          <a:xfrm>
            <a:off x="570009" y="1727556"/>
            <a:ext cx="6323189" cy="2800767"/>
          </a:xfrm>
          <a:prstGeom prst="rect">
            <a:avLst/>
          </a:prstGeom>
          <a:noFill/>
        </p:spPr>
        <p:txBody>
          <a:bodyPr wrap="square" rtlCol="0">
            <a:spAutoFit/>
          </a:bodyPr>
          <a:lstStyle/>
          <a:p>
            <a:r>
              <a:rPr lang="en-GB" sz="4400" b="1" noProof="0" dirty="0">
                <a:latin typeface="Arial" panose="020B0604020202020204" pitchFamily="34" charset="0"/>
                <a:cs typeface="Arial" panose="020B0604020202020204" pitchFamily="34" charset="0"/>
              </a:rPr>
              <a:t>Know different types of abuse and why individuals may be at risk of abuse</a:t>
            </a:r>
          </a:p>
        </p:txBody>
      </p:sp>
      <p:sp>
        <p:nvSpPr>
          <p:cNvPr id="28" name="Rectangle: Rounded Corners 27">
            <a:extLst>
              <a:ext uri="{FF2B5EF4-FFF2-40B4-BE49-F238E27FC236}">
                <a16:creationId xmlns:a16="http://schemas.microsoft.com/office/drawing/2014/main" id="{F49190B9-6E16-98CC-2717-36244E6EEDAA}"/>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noProof="0" dirty="0">
                <a:latin typeface="Arial" panose="020B0604020202020204" pitchFamily="34" charset="0"/>
                <a:cs typeface="Arial" panose="020B0604020202020204" pitchFamily="34" charset="0"/>
              </a:rPr>
              <a:t>		</a:t>
            </a:r>
            <a:r>
              <a:rPr lang="en-GB" sz="2400" b="1" noProof="0" dirty="0">
                <a:solidFill>
                  <a:schemeClr val="bg1"/>
                </a:solidFill>
                <a:latin typeface="Arial" panose="020B0604020202020204" pitchFamily="34" charset="0"/>
                <a:cs typeface="Arial" panose="020B0604020202020204" pitchFamily="34" charset="0"/>
              </a:rPr>
              <a:t>Module 2</a:t>
            </a:r>
          </a:p>
        </p:txBody>
      </p:sp>
      <p:sp>
        <p:nvSpPr>
          <p:cNvPr id="21" name="Slide Number Placeholder 5">
            <a:extLst>
              <a:ext uri="{FF2B5EF4-FFF2-40B4-BE49-F238E27FC236}">
                <a16:creationId xmlns:a16="http://schemas.microsoft.com/office/drawing/2014/main" id="{A92957E4-2889-8330-A64E-E6E8F31368FB}"/>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noProof="0" smtClean="0">
                <a:solidFill>
                  <a:schemeClr val="bg1"/>
                </a:solidFill>
                <a:latin typeface="Arial" panose="020B0604020202020204" pitchFamily="34" charset="0"/>
                <a:cs typeface="Arial" panose="020B0604020202020204" pitchFamily="34" charset="0"/>
              </a:rPr>
              <a:pPr/>
              <a:t>17</a:t>
            </a:fld>
            <a:endParaRPr lang="en-GB" sz="1600" noProof="0" dirty="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332F47B4-6226-FA46-4BBE-367297182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grpSp>
        <p:nvGrpSpPr>
          <p:cNvPr id="5" name="Group 4">
            <a:extLst>
              <a:ext uri="{FF2B5EF4-FFF2-40B4-BE49-F238E27FC236}">
                <a16:creationId xmlns:a16="http://schemas.microsoft.com/office/drawing/2014/main" id="{12079C44-75C9-6A1F-91DB-8AC3C493BA20}"/>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065D9D36-8D36-D786-D036-D56DB31D8CE1}"/>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Graphic 18" descr="End with solid fill">
              <a:hlinkClick r:id="" action="ppaction://hlinkshowjump?jump=previousslide"/>
              <a:extLst>
                <a:ext uri="{FF2B5EF4-FFF2-40B4-BE49-F238E27FC236}">
                  <a16:creationId xmlns:a16="http://schemas.microsoft.com/office/drawing/2014/main" id="{5AC129B1-CE5F-4FC4-6262-4BEA39BB7689}"/>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sp>
        <p:nvSpPr>
          <p:cNvPr id="10" name="Rounded Rectangle 40">
            <a:hlinkClick r:id="rId4" action="ppaction://hlinksldjump"/>
            <a:extLst>
              <a:ext uri="{FF2B5EF4-FFF2-40B4-BE49-F238E27FC236}">
                <a16:creationId xmlns:a16="http://schemas.microsoft.com/office/drawing/2014/main" id="{DEB1072B-65F3-2FB4-B2D4-AF916A2D2362}"/>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1" name="Group 10">
            <a:extLst>
              <a:ext uri="{FF2B5EF4-FFF2-40B4-BE49-F238E27FC236}">
                <a16:creationId xmlns:a16="http://schemas.microsoft.com/office/drawing/2014/main" id="{86020953-F770-F3B6-4EAA-5A7063EF7699}"/>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DEDD77C3-FA05-1AA7-249E-431B3072F8D3}"/>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Graphic 18" descr="End with solid fill">
              <a:hlinkClick r:id="" action="ppaction://hlinkshowjump?jump=nextslide"/>
              <a:extLst>
                <a:ext uri="{FF2B5EF4-FFF2-40B4-BE49-F238E27FC236}">
                  <a16:creationId xmlns:a16="http://schemas.microsoft.com/office/drawing/2014/main" id="{2967CAE9-9A51-F121-5BB4-49FF01EEB0BE}"/>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pic>
        <p:nvPicPr>
          <p:cNvPr id="22" name="Graphic 21" descr="Home with solid fill">
            <a:hlinkClick r:id="" action="ppaction://noaction"/>
            <a:extLst>
              <a:ext uri="{FF2B5EF4-FFF2-40B4-BE49-F238E27FC236}">
                <a16:creationId xmlns:a16="http://schemas.microsoft.com/office/drawing/2014/main" id="{8AC3434A-081C-6E88-27F1-046B8F8804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8666" y="6266277"/>
            <a:ext cx="239965" cy="239966"/>
          </a:xfrm>
          <a:prstGeom prst="rect">
            <a:avLst/>
          </a:prstGeom>
        </p:spPr>
      </p:pic>
      <p:pic>
        <p:nvPicPr>
          <p:cNvPr id="2" name="Graphic 1" descr="Shield Tick with solid fill">
            <a:extLst>
              <a:ext uri="{FF2B5EF4-FFF2-40B4-BE49-F238E27FC236}">
                <a16:creationId xmlns:a16="http://schemas.microsoft.com/office/drawing/2014/main" id="{1365CD5A-C74E-989D-8580-34410021815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53576" y="3108960"/>
            <a:ext cx="3867497" cy="3867497"/>
          </a:xfrm>
          <a:prstGeom prst="rect">
            <a:avLst/>
          </a:prstGeom>
        </p:spPr>
      </p:pic>
    </p:spTree>
    <p:extLst>
      <p:ext uri="{BB962C8B-B14F-4D97-AF65-F5344CB8AC3E}">
        <p14:creationId xmlns:p14="http://schemas.microsoft.com/office/powerpoint/2010/main" val="317769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2C6F7-08BB-B445-A1F7-69578B0C5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009F0-8EA4-C8ED-6E5D-104DF78CB585}"/>
              </a:ext>
            </a:extLst>
          </p:cNvPr>
          <p:cNvSpPr>
            <a:spLocks noGrp="1"/>
          </p:cNvSpPr>
          <p:nvPr>
            <p:ph type="title"/>
          </p:nvPr>
        </p:nvSpPr>
        <p:spPr>
          <a:xfrm>
            <a:off x="775140" y="375636"/>
            <a:ext cx="10515600" cy="922986"/>
          </a:xfrm>
        </p:spPr>
        <p:txBody>
          <a:bodyPr>
            <a:normAutofit/>
          </a:bodyPr>
          <a:lstStyle/>
          <a:p>
            <a:r>
              <a:rPr lang="en-GB" sz="4000" b="1" noProof="0" dirty="0"/>
              <a:t>Types of abuse ​</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D74BF7C-069D-9A4F-FFBD-71DCA815F446}"/>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DF00C53B-4C54-3404-1FAA-4AF0958587CA}"/>
              </a:ext>
            </a:extLst>
          </p:cNvPr>
          <p:cNvSpPr>
            <a:spLocks noGrp="1"/>
          </p:cNvSpPr>
          <p:nvPr>
            <p:ph idx="1"/>
          </p:nvPr>
        </p:nvSpPr>
        <p:spPr>
          <a:xfrm>
            <a:off x="785649" y="2725755"/>
            <a:ext cx="10515600" cy="2787151"/>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physical abuse </a:t>
            </a:r>
            <a:r>
              <a:rPr lang="en-GB" b="0" i="0" u="none" strike="noStrike" noProof="0" dirty="0">
                <a:solidFill>
                  <a:srgbClr val="000000"/>
                </a:solidFill>
                <a:effectLst/>
                <a:latin typeface="Arial" panose="020B0604020202020204" pitchFamily="34" charset="0"/>
              </a:rPr>
              <a:t>– causing physical harm, such as hitting, shaking or burning</a:t>
            </a:r>
            <a:r>
              <a:rPr lang="en-GB" b="0" i="0" noProof="0" dirty="0">
                <a:solidFill>
                  <a:srgbClr val="000000"/>
                </a:solidFill>
                <a:effectLst/>
                <a:latin typeface="Arial" panose="020B0604020202020204" pitchFamily="34" charset="0"/>
              </a:rPr>
              <a: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sexual abuse </a:t>
            </a:r>
            <a:r>
              <a:rPr lang="en-GB" b="0" i="0" u="none" strike="noStrike" noProof="0" dirty="0">
                <a:solidFill>
                  <a:srgbClr val="000000"/>
                </a:solidFill>
                <a:effectLst/>
                <a:latin typeface="Arial" panose="020B0604020202020204" pitchFamily="34" charset="0"/>
              </a:rPr>
              <a:t>– any sexual activity that is unwanted or carried out without consent, including being shown sexual images or media </a:t>
            </a:r>
            <a:r>
              <a:rPr lang="en-GB" b="0" i="0" noProof="0" dirty="0">
                <a:solidFill>
                  <a:srgbClr val="000000"/>
                </a:solidFill>
                <a:effectLst/>
                <a:latin typeface="Arial" panose="020B0604020202020204" pitchFamily="34" charset="0"/>
              </a:rPr>
              <a: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psychological or emotional abuse </a:t>
            </a:r>
            <a:r>
              <a:rPr lang="en-GB" b="0" i="0" u="none" strike="noStrike" noProof="0" dirty="0">
                <a:solidFill>
                  <a:srgbClr val="000000"/>
                </a:solidFill>
                <a:effectLst/>
                <a:latin typeface="Arial" panose="020B0604020202020204" pitchFamily="34" charset="0"/>
              </a:rPr>
              <a:t>– threats, humiliation or controlling behaviour that affects mental wellbeing.</a:t>
            </a:r>
            <a:endParaRPr lang="en-GB" b="0" i="0" noProof="0" dirty="0">
              <a:solidFill>
                <a:srgbClr val="000000"/>
              </a:solidFill>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7887D64E-86FD-784D-6587-403F5A23EBB6}"/>
              </a:ext>
            </a:extLst>
          </p:cNvPr>
          <p:cNvSpPr/>
          <p:nvPr/>
        </p:nvSpPr>
        <p:spPr>
          <a:xfrm>
            <a:off x="-520470" y="1496679"/>
            <a:ext cx="13564997" cy="1031019"/>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Box 8">
            <a:extLst>
              <a:ext uri="{FF2B5EF4-FFF2-40B4-BE49-F238E27FC236}">
                <a16:creationId xmlns:a16="http://schemas.microsoft.com/office/drawing/2014/main" id="{DA0C08CD-8878-0C58-B420-CA4BAB694457}"/>
              </a:ext>
            </a:extLst>
          </p:cNvPr>
          <p:cNvSpPr txBox="1"/>
          <p:nvPr/>
        </p:nvSpPr>
        <p:spPr>
          <a:xfrm>
            <a:off x="874712" y="1608804"/>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There are many different types of abuse that can cause harm or distress. It’s important to understand what each type involves, including:</a:t>
            </a:r>
          </a:p>
        </p:txBody>
      </p:sp>
    </p:spTree>
    <p:extLst>
      <p:ext uri="{BB962C8B-B14F-4D97-AF65-F5344CB8AC3E}">
        <p14:creationId xmlns:p14="http://schemas.microsoft.com/office/powerpoint/2010/main" val="10153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0655A-3965-9BBB-E2E5-17AE38FC9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3C1B4-5ABA-206F-A183-BA6BE7EC1DA4}"/>
              </a:ext>
            </a:extLst>
          </p:cNvPr>
          <p:cNvSpPr>
            <a:spLocks noGrp="1"/>
          </p:cNvSpPr>
          <p:nvPr>
            <p:ph type="title"/>
          </p:nvPr>
        </p:nvSpPr>
        <p:spPr>
          <a:xfrm>
            <a:off x="775140" y="375636"/>
            <a:ext cx="10515600" cy="922986"/>
          </a:xfrm>
        </p:spPr>
        <p:txBody>
          <a:bodyPr>
            <a:normAutofit/>
          </a:bodyPr>
          <a:lstStyle/>
          <a:p>
            <a:r>
              <a:rPr lang="en-GB" sz="4000" b="1" noProof="0" dirty="0"/>
              <a:t>Types of abuse (cont.) ​</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6707501-E3E1-E87F-DA71-70DC46EAAF5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334271DE-B924-35F3-3293-E2A5D1448B48}"/>
              </a:ext>
            </a:extLst>
          </p:cNvPr>
          <p:cNvSpPr>
            <a:spLocks noGrp="1"/>
          </p:cNvSpPr>
          <p:nvPr>
            <p:ph idx="1"/>
          </p:nvPr>
        </p:nvSpPr>
        <p:spPr>
          <a:xfrm>
            <a:off x="766763" y="1449388"/>
            <a:ext cx="10515600" cy="3908425"/>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neglect or acts of omission</a:t>
            </a:r>
            <a:r>
              <a:rPr lang="en-GB" b="0" i="0" u="none" strike="noStrike" noProof="0" dirty="0">
                <a:effectLst/>
                <a:latin typeface="Arial" panose="020B0604020202020204" pitchFamily="34" charset="0"/>
              </a:rPr>
              <a:t> – failing to provide basic needs, like food, shelter, medical care or medication </a:t>
            </a:r>
            <a:r>
              <a:rPr lang="en-GB" b="1" i="0" u="none" strike="noStrike" noProof="0" dirty="0">
                <a:solidFill>
                  <a:srgbClr val="BB31A7"/>
                </a:solidFill>
                <a:effectLst/>
                <a:latin typeface="Arial" panose="020B0604020202020204" pitchFamily="34" charset="0"/>
              </a:rPr>
              <a: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self-neglect </a:t>
            </a:r>
            <a:r>
              <a:rPr lang="en-GB" b="0" i="0" u="none" strike="noStrike" noProof="0" dirty="0">
                <a:effectLst/>
                <a:latin typeface="Arial" panose="020B0604020202020204" pitchFamily="34" charset="0"/>
              </a:rPr>
              <a:t>– not caring for one’s own hygiene, health or surroundings</a:t>
            </a:r>
            <a:r>
              <a:rPr lang="en-GB" b="1" i="0" u="none" strike="noStrike" noProof="0" dirty="0">
                <a:solidFill>
                  <a:srgbClr val="BB31A7"/>
                </a:solidFill>
                <a:effectLst/>
                <a:latin typeface="Arial" panose="020B0604020202020204" pitchFamily="34" charset="0"/>
              </a:rPr>
              <a: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domestic violence or abuse </a:t>
            </a:r>
            <a:r>
              <a:rPr lang="en-GB" b="0" i="0" u="none" strike="noStrike" noProof="0" dirty="0">
                <a:effectLst/>
                <a:latin typeface="Arial" panose="020B0604020202020204" pitchFamily="34" charset="0"/>
              </a:rPr>
              <a:t>– abuse involving intimate partners or family members, including coercive behaviour or female genital mutilation (</a:t>
            </a:r>
            <a:r>
              <a:rPr lang="en-GB" b="0" i="0" u="none" strike="noStrike" noProof="0" dirty="0" err="1">
                <a:effectLst/>
                <a:latin typeface="Arial" panose="020B0604020202020204" pitchFamily="34" charset="0"/>
              </a:rPr>
              <a:t>FGM</a:t>
            </a:r>
            <a:r>
              <a:rPr lang="en-GB" b="0" i="0" u="none" strike="noStrike" noProof="0" dirty="0">
                <a:effectLst/>
                <a:latin typeface="Arial" panose="020B0604020202020204" pitchFamily="34" charset="0"/>
              </a:rPr>
              <a: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financial or material abuse </a:t>
            </a:r>
            <a:r>
              <a:rPr lang="en-GB" b="0" i="0" u="none" strike="noStrike" noProof="0" dirty="0">
                <a:effectLst/>
                <a:latin typeface="Arial" panose="020B0604020202020204" pitchFamily="34" charset="0"/>
              </a:rPr>
              <a:t>– stealing or misusing money or possessions</a:t>
            </a:r>
          </a:p>
          <a:p>
            <a:pPr algn="l" rtl="0" fontAlgn="base">
              <a:lnSpc>
                <a:spcPct val="100000"/>
              </a:lnSpc>
              <a:buFont typeface="Arial" panose="020B0604020202020204" pitchFamily="34" charset="0"/>
              <a:buChar char="•"/>
            </a:pPr>
            <a:r>
              <a:rPr lang="en-GB" i="0" noProof="0" dirty="0">
                <a:solidFill>
                  <a:srgbClr val="BB31A7"/>
                </a:solidFill>
                <a:effectLst/>
                <a:latin typeface="Arial" panose="020B0604020202020204" pitchFamily="34" charset="0"/>
              </a:rPr>
              <a:t>discriminatory abuse </a:t>
            </a:r>
            <a:r>
              <a:rPr lang="en-GB" b="0" i="0" noProof="0" dirty="0">
                <a:effectLst/>
                <a:latin typeface="Arial" panose="020B0604020202020204" pitchFamily="34" charset="0"/>
              </a:rPr>
              <a:t>– treating someone unfairly based on their protected characteristics.</a:t>
            </a:r>
          </a:p>
        </p:txBody>
      </p:sp>
    </p:spTree>
    <p:extLst>
      <p:ext uri="{BB962C8B-B14F-4D97-AF65-F5344CB8AC3E}">
        <p14:creationId xmlns:p14="http://schemas.microsoft.com/office/powerpoint/2010/main" val="106989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B699-8397-4249-92B9-35903161220F}"/>
              </a:ext>
            </a:extLst>
          </p:cNvPr>
          <p:cNvSpPr>
            <a:spLocks noGrp="1"/>
          </p:cNvSpPr>
          <p:nvPr>
            <p:ph type="title"/>
          </p:nvPr>
        </p:nvSpPr>
        <p:spPr>
          <a:xfrm>
            <a:off x="766763" y="391939"/>
            <a:ext cx="8317805" cy="908720"/>
          </a:xfrm>
        </p:spPr>
        <p:txBody>
          <a:bodyPr>
            <a:normAutofit/>
          </a:bodyPr>
          <a:lstStyle/>
          <a:p>
            <a:pPr algn="l"/>
            <a:r>
              <a:rPr lang="en-GB" sz="4000" noProof="0" dirty="0">
                <a:latin typeface="Arial" charset="0"/>
                <a:ea typeface="Arial" charset="0"/>
                <a:cs typeface="Arial" charset="0"/>
              </a:rPr>
              <a:t>Ground rules</a:t>
            </a:r>
            <a:endParaRPr lang="en-GB" sz="4000" noProof="0" dirty="0"/>
          </a:p>
        </p:txBody>
      </p:sp>
      <p:sp>
        <p:nvSpPr>
          <p:cNvPr id="7" name="Content Placeholder 4">
            <a:extLst>
              <a:ext uri="{FF2B5EF4-FFF2-40B4-BE49-F238E27FC236}">
                <a16:creationId xmlns:a16="http://schemas.microsoft.com/office/drawing/2014/main" id="{17C76E51-F3C4-F9BD-2A8E-26F1B9608B07}"/>
              </a:ext>
            </a:extLst>
          </p:cNvPr>
          <p:cNvSpPr txBox="1">
            <a:spLocks noChangeArrowheads="1"/>
          </p:cNvSpPr>
          <p:nvPr/>
        </p:nvSpPr>
        <p:spPr>
          <a:xfrm>
            <a:off x="766763" y="1457629"/>
            <a:ext cx="9978257" cy="5232400"/>
          </a:xfrm>
          <a:prstGeom prst="rect">
            <a:avLst/>
          </a:prstGeom>
        </p:spPr>
        <p:txBody>
          <a:bodyPr>
            <a:normAutofit/>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a:spcBef>
                <a:spcPts val="0"/>
              </a:spcBef>
              <a:buClrTx/>
            </a:pPr>
            <a:r>
              <a:rPr lang="en-GB" sz="2400" b="0" kern="0" noProof="0" dirty="0">
                <a:solidFill>
                  <a:prstClr val="black"/>
                </a:solidFill>
                <a:latin typeface="Arial" panose="020B0604020202020204" pitchFamily="34" charset="0"/>
                <a:cs typeface="Arial" panose="020B0604020202020204" pitchFamily="34" charset="0"/>
              </a:rPr>
              <a:t>Fire escapes</a:t>
            </a:r>
          </a:p>
          <a:p>
            <a:pPr>
              <a:spcBef>
                <a:spcPts val="0"/>
              </a:spcBef>
              <a:buClrTx/>
            </a:pPr>
            <a:r>
              <a:rPr lang="en-GB" sz="2400" b="0" kern="0" noProof="0" dirty="0">
                <a:solidFill>
                  <a:prstClr val="black"/>
                </a:solidFill>
                <a:latin typeface="Arial" panose="020B0604020202020204" pitchFamily="34" charset="0"/>
                <a:cs typeface="Arial" panose="020B0604020202020204" pitchFamily="34" charset="0"/>
              </a:rPr>
              <a:t>Toilets</a:t>
            </a:r>
          </a:p>
          <a:p>
            <a:pPr>
              <a:spcBef>
                <a:spcPts val="0"/>
              </a:spcBef>
              <a:buClrTx/>
            </a:pPr>
            <a:r>
              <a:rPr lang="en-GB" sz="2400" b="0" kern="0" noProof="0" dirty="0">
                <a:solidFill>
                  <a:prstClr val="black"/>
                </a:solidFill>
                <a:latin typeface="Arial" panose="020B0604020202020204" pitchFamily="34" charset="0"/>
                <a:cs typeface="Arial" panose="020B0604020202020204" pitchFamily="34" charset="0"/>
              </a:rPr>
              <a:t>Smoking</a:t>
            </a:r>
          </a:p>
          <a:p>
            <a:pPr>
              <a:spcBef>
                <a:spcPts val="0"/>
              </a:spcBef>
              <a:buClrTx/>
            </a:pPr>
            <a:r>
              <a:rPr lang="en-GB" sz="2400" b="0" kern="0" noProof="0" dirty="0">
                <a:solidFill>
                  <a:prstClr val="black"/>
                </a:solidFill>
                <a:latin typeface="Arial" panose="020B0604020202020204" pitchFamily="34" charset="0"/>
                <a:cs typeface="Arial" panose="020B0604020202020204" pitchFamily="34" charset="0"/>
              </a:rPr>
              <a:t>Drinks</a:t>
            </a:r>
          </a:p>
          <a:p>
            <a:pPr>
              <a:spcBef>
                <a:spcPts val="0"/>
              </a:spcBef>
              <a:buClrTx/>
            </a:pPr>
            <a:r>
              <a:rPr lang="en-GB" sz="2400" b="0" kern="0" noProof="0" dirty="0">
                <a:solidFill>
                  <a:prstClr val="black"/>
                </a:solidFill>
                <a:latin typeface="Arial" panose="020B0604020202020204" pitchFamily="34" charset="0"/>
                <a:cs typeface="Arial" panose="020B0604020202020204" pitchFamily="34" charset="0"/>
              </a:rPr>
              <a:t>Breaks</a:t>
            </a:r>
          </a:p>
          <a:p>
            <a:pPr>
              <a:spcBef>
                <a:spcPts val="0"/>
              </a:spcBef>
              <a:buClrTx/>
            </a:pPr>
            <a:r>
              <a:rPr lang="en-GB" sz="2400" b="0" kern="0" noProof="0" dirty="0">
                <a:solidFill>
                  <a:prstClr val="black"/>
                </a:solidFill>
                <a:latin typeface="Arial" panose="020B0604020202020204" pitchFamily="34" charset="0"/>
                <a:cs typeface="Arial" panose="020B0604020202020204" pitchFamily="34" charset="0"/>
              </a:rPr>
              <a:t>Lunch</a:t>
            </a:r>
          </a:p>
          <a:p>
            <a:pPr>
              <a:spcBef>
                <a:spcPts val="0"/>
              </a:spcBef>
              <a:buClrTx/>
            </a:pPr>
            <a:r>
              <a:rPr lang="en-GB" sz="2400" b="0" kern="0" noProof="0" dirty="0">
                <a:solidFill>
                  <a:prstClr val="black"/>
                </a:solidFill>
                <a:latin typeface="Arial" panose="020B0604020202020204" pitchFamily="34" charset="0"/>
                <a:cs typeface="Arial" panose="020B0604020202020204" pitchFamily="34" charset="0"/>
              </a:rPr>
              <a:t>Questions</a:t>
            </a:r>
          </a:p>
          <a:p>
            <a:pPr>
              <a:spcBef>
                <a:spcPts val="0"/>
              </a:spcBef>
              <a:buClrTx/>
            </a:pPr>
            <a:r>
              <a:rPr lang="en-GB" sz="2400" b="0" kern="0" noProof="0" dirty="0">
                <a:solidFill>
                  <a:prstClr val="black"/>
                </a:solidFill>
                <a:latin typeface="Arial" panose="020B0604020202020204" pitchFamily="34" charset="0"/>
                <a:cs typeface="Arial" panose="020B0604020202020204" pitchFamily="34" charset="0"/>
              </a:rPr>
              <a:t>Talking over others</a:t>
            </a:r>
          </a:p>
          <a:p>
            <a:pPr>
              <a:spcBef>
                <a:spcPts val="0"/>
              </a:spcBef>
              <a:buClrTx/>
            </a:pPr>
            <a:r>
              <a:rPr lang="en-GB" sz="2400" b="0" kern="0" noProof="0" dirty="0">
                <a:solidFill>
                  <a:prstClr val="black"/>
                </a:solidFill>
                <a:latin typeface="Arial" panose="020B0604020202020204" pitchFamily="34" charset="0"/>
                <a:cs typeface="Arial" panose="020B0604020202020204" pitchFamily="34" charset="0"/>
              </a:rPr>
              <a:t>Respect others’ points of view</a:t>
            </a:r>
          </a:p>
          <a:p>
            <a:pPr>
              <a:spcBef>
                <a:spcPts val="0"/>
              </a:spcBef>
              <a:buClrTx/>
            </a:pPr>
            <a:r>
              <a:rPr lang="en-GB" sz="2400" b="0" kern="0" noProof="0" dirty="0">
                <a:solidFill>
                  <a:prstClr val="black"/>
                </a:solidFill>
                <a:latin typeface="Arial" panose="020B0604020202020204" pitchFamily="34" charset="0"/>
                <a:cs typeface="Arial" panose="020B0604020202020204" pitchFamily="34" charset="0"/>
              </a:rPr>
              <a:t>Timekeeping</a:t>
            </a:r>
          </a:p>
        </p:txBody>
      </p:sp>
      <p:pic>
        <p:nvPicPr>
          <p:cNvPr id="8" name="Picture 8">
            <a:extLst>
              <a:ext uri="{FF2B5EF4-FFF2-40B4-BE49-F238E27FC236}">
                <a16:creationId xmlns:a16="http://schemas.microsoft.com/office/drawing/2014/main" id="{514607BD-7AE6-1518-3243-9C44D2160A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51012" y="640869"/>
            <a:ext cx="3628296" cy="5505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ounded Rectangle 8">
            <a:extLst>
              <a:ext uri="{FF2B5EF4-FFF2-40B4-BE49-F238E27FC236}">
                <a16:creationId xmlns:a16="http://schemas.microsoft.com/office/drawing/2014/main" id="{B5075D8A-3080-BB3C-7EC9-AC3EFAE1FA20}"/>
              </a:ext>
            </a:extLst>
          </p:cNvPr>
          <p:cNvSpPr>
            <a:spLocks noChangeArrowheads="1"/>
          </p:cNvSpPr>
          <p:nvPr/>
        </p:nvSpPr>
        <p:spPr bwMode="auto">
          <a:xfrm>
            <a:off x="5365391" y="1581722"/>
            <a:ext cx="5264674" cy="1285506"/>
          </a:xfrm>
          <a:prstGeom prst="roundRect">
            <a:avLst>
              <a:gd name="adj" fmla="val 16667"/>
            </a:avLst>
          </a:prstGeom>
          <a:solidFill>
            <a:srgbClr val="BB31A7"/>
          </a:solidFill>
          <a:ln w="38100">
            <a:no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sz="2000" b="1" noProof="0" dirty="0">
                <a:solidFill>
                  <a:prstClr val="white"/>
                </a:solidFill>
                <a:latin typeface="Arial"/>
                <a:cs typeface="Arial"/>
              </a:rPr>
              <a:t>As a courtesy to others, </a:t>
            </a:r>
            <a:br>
              <a:rPr lang="en-GB" sz="2000" b="1" noProof="0" dirty="0">
                <a:solidFill>
                  <a:prstClr val="white"/>
                </a:solidFill>
              </a:rPr>
            </a:br>
            <a:r>
              <a:rPr lang="en-GB" sz="2000" b="1" noProof="0" dirty="0">
                <a:solidFill>
                  <a:prstClr val="white"/>
                </a:solidFill>
                <a:latin typeface="Arial"/>
                <a:cs typeface="Arial"/>
              </a:rPr>
              <a:t>please set your mobile phone </a:t>
            </a:r>
            <a:br>
              <a:rPr lang="en-GB" sz="2000" b="1" noProof="0" dirty="0">
                <a:solidFill>
                  <a:prstClr val="white"/>
                </a:solidFill>
              </a:rPr>
            </a:br>
            <a:r>
              <a:rPr lang="en-GB" sz="2000" b="1" noProof="0" dirty="0">
                <a:solidFill>
                  <a:prstClr val="white"/>
                </a:solidFill>
                <a:latin typeface="Arial"/>
                <a:cs typeface="Arial"/>
              </a:rPr>
              <a:t>to SILENT MODE</a:t>
            </a:r>
            <a:endParaRPr lang="en-GB" sz="2000" b="1" noProof="0" dirty="0">
              <a:solidFill>
                <a:prstClr val="white"/>
              </a:solidFill>
            </a:endParaRPr>
          </a:p>
        </p:txBody>
      </p:sp>
      <p:sp>
        <p:nvSpPr>
          <p:cNvPr id="10" name="Rounded Rectangle 8">
            <a:extLst>
              <a:ext uri="{FF2B5EF4-FFF2-40B4-BE49-F238E27FC236}">
                <a16:creationId xmlns:a16="http://schemas.microsoft.com/office/drawing/2014/main" id="{E8A20BD9-D40F-D44D-AB4B-512007B55C86}"/>
              </a:ext>
            </a:extLst>
          </p:cNvPr>
          <p:cNvSpPr>
            <a:spLocks noChangeArrowheads="1"/>
          </p:cNvSpPr>
          <p:nvPr/>
        </p:nvSpPr>
        <p:spPr bwMode="auto">
          <a:xfrm>
            <a:off x="5365391" y="2961259"/>
            <a:ext cx="5264674" cy="1696738"/>
          </a:xfrm>
          <a:prstGeom prst="roundRect">
            <a:avLst>
              <a:gd name="adj" fmla="val 16667"/>
            </a:avLst>
          </a:prstGeom>
          <a:solidFill>
            <a:srgbClr val="EA54D2"/>
          </a:solidFill>
          <a:ln w="38100">
            <a:no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eaLnBrk="0" fontAlgn="base" hangingPunct="0">
              <a:spcAft>
                <a:spcPct val="0"/>
              </a:spcAft>
              <a:buNone/>
              <a:defRPr/>
            </a:pPr>
            <a:r>
              <a:rPr lang="en-GB" sz="2000" b="1" noProof="0" dirty="0">
                <a:solidFill>
                  <a:sysClr val="windowText" lastClr="000000"/>
                </a:solidFill>
                <a:latin typeface="Arial"/>
                <a:cs typeface="Arial"/>
              </a:rPr>
              <a:t>Mobile phones must </a:t>
            </a:r>
            <a:br>
              <a:rPr lang="en-GB" sz="2000" b="1" noProof="0" dirty="0">
                <a:solidFill>
                  <a:sysClr val="windowText" lastClr="000000"/>
                </a:solidFill>
              </a:rPr>
            </a:br>
            <a:r>
              <a:rPr lang="en-GB" sz="2000" b="1" noProof="0" dirty="0">
                <a:solidFill>
                  <a:sysClr val="windowText" lastClr="000000"/>
                </a:solidFill>
                <a:latin typeface="Arial"/>
                <a:cs typeface="Arial"/>
              </a:rPr>
              <a:t>be SWITCHED OFF </a:t>
            </a:r>
            <a:br>
              <a:rPr lang="en-GB" sz="2000" b="1" noProof="0" dirty="0">
                <a:solidFill>
                  <a:sysClr val="windowText" lastClr="000000"/>
                </a:solidFill>
              </a:rPr>
            </a:br>
            <a:r>
              <a:rPr lang="en-GB" sz="2000" b="1" noProof="0" dirty="0">
                <a:solidFill>
                  <a:sysClr val="windowText" lastClr="000000"/>
                </a:solidFill>
                <a:latin typeface="Arial"/>
                <a:cs typeface="Arial"/>
              </a:rPr>
              <a:t>and removed from the desk </a:t>
            </a:r>
            <a:br>
              <a:rPr lang="en-GB" sz="2000" b="1" noProof="0" dirty="0">
                <a:solidFill>
                  <a:sysClr val="windowText" lastClr="000000"/>
                </a:solidFill>
              </a:rPr>
            </a:br>
            <a:r>
              <a:rPr lang="en-GB" sz="2000" b="1" noProof="0" dirty="0">
                <a:solidFill>
                  <a:sysClr val="windowText" lastClr="000000"/>
                </a:solidFill>
                <a:latin typeface="Arial"/>
                <a:cs typeface="Arial"/>
              </a:rPr>
              <a:t>during the examination.</a:t>
            </a:r>
            <a:endParaRPr lang="en-GB" sz="2000" b="1" noProof="0" dirty="0">
              <a:solidFill>
                <a:sysClr val="windowText" lastClr="000000"/>
              </a:solidFill>
            </a:endParaRPr>
          </a:p>
        </p:txBody>
      </p:sp>
      <p:pic>
        <p:nvPicPr>
          <p:cNvPr id="11" name="Picture 10">
            <a:extLst>
              <a:ext uri="{FF2B5EF4-FFF2-40B4-BE49-F238E27FC236}">
                <a16:creationId xmlns:a16="http://schemas.microsoft.com/office/drawing/2014/main" id="{A0AB6B3E-A466-FCC0-0B5C-1EF697D699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646314" y="548680"/>
            <a:ext cx="3377685" cy="5597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98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3A0D2-3E3B-E715-20A1-39E4440D4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4EBCC-2554-8392-492B-FC42A11E7CD2}"/>
              </a:ext>
            </a:extLst>
          </p:cNvPr>
          <p:cNvSpPr>
            <a:spLocks noGrp="1"/>
          </p:cNvSpPr>
          <p:nvPr>
            <p:ph type="title"/>
          </p:nvPr>
        </p:nvSpPr>
        <p:spPr>
          <a:xfrm>
            <a:off x="775140" y="375636"/>
            <a:ext cx="10515600" cy="922986"/>
          </a:xfrm>
        </p:spPr>
        <p:txBody>
          <a:bodyPr>
            <a:normAutofit/>
          </a:bodyPr>
          <a:lstStyle/>
          <a:p>
            <a:r>
              <a:rPr lang="en-GB" sz="4000" b="1" noProof="0" dirty="0"/>
              <a:t>Types of abuse (cont.) ​</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98149594-ABC0-AB38-68FE-56E752C1BED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0FD56A5F-91F9-A7EB-21B0-6BC88DEDF92E}"/>
              </a:ext>
            </a:extLst>
          </p:cNvPr>
          <p:cNvSpPr>
            <a:spLocks noGrp="1"/>
          </p:cNvSpPr>
          <p:nvPr>
            <p:ph idx="1"/>
          </p:nvPr>
        </p:nvSpPr>
        <p:spPr>
          <a:xfrm>
            <a:off x="766763" y="1449388"/>
            <a:ext cx="10515600" cy="3908425"/>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organisational or institutional abuse </a:t>
            </a:r>
            <a:r>
              <a:rPr lang="en-GB" b="0" i="0" u="none" strike="noStrike" noProof="0" dirty="0">
                <a:effectLst/>
                <a:latin typeface="Arial" panose="020B0604020202020204" pitchFamily="34" charset="0"/>
              </a:rPr>
              <a:t>– abuse within care settings, including home care, where individuals may face rigid routines and a lack of choice or personal freedom​</a:t>
            </a:r>
            <a:endParaRPr lang="en-GB" b="1" i="0" u="none" strike="noStrike" noProof="0" dirty="0">
              <a:solidFill>
                <a:srgbClr val="BB31A7"/>
              </a:solidFill>
              <a:effectLst/>
              <a:latin typeface="Arial" panose="020B0604020202020204" pitchFamily="34" charset="0"/>
            </a:endParaRP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modern slavery </a:t>
            </a:r>
            <a:r>
              <a:rPr lang="en-GB" b="0" i="0" u="none" strike="noStrike" noProof="0" dirty="0">
                <a:effectLst/>
                <a:latin typeface="Arial" panose="020B0604020202020204" pitchFamily="34" charset="0"/>
              </a:rPr>
              <a:t>– including human trafficking, forced labour, servitude and/or sexual exploitation​</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child criminal exploitation </a:t>
            </a:r>
            <a:r>
              <a:rPr lang="en-GB" b="0" i="0" u="none" strike="noStrike" noProof="0" dirty="0">
                <a:effectLst/>
                <a:latin typeface="Arial" panose="020B0604020202020204" pitchFamily="34" charset="0"/>
              </a:rPr>
              <a:t>– when children are manipulated or coerced into committing crimes for someone else, such as drug dealing, stealing or cuckooing (taking over their home for criminal purposes).</a:t>
            </a:r>
            <a:endParaRPr lang="en-GB" b="0" i="0" noProof="0" dirty="0">
              <a:effectLst/>
              <a:latin typeface="Arial" panose="020B0604020202020204" pitchFamily="34" charset="0"/>
            </a:endParaRPr>
          </a:p>
        </p:txBody>
      </p:sp>
    </p:spTree>
    <p:extLst>
      <p:ext uri="{BB962C8B-B14F-4D97-AF65-F5344CB8AC3E}">
        <p14:creationId xmlns:p14="http://schemas.microsoft.com/office/powerpoint/2010/main" val="152416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9521C-C948-9EE9-D83F-62C3C424392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ECA03DA-F397-8A6B-7CB2-B366011EB203}"/>
              </a:ext>
            </a:extLst>
          </p:cNvPr>
          <p:cNvSpPr/>
          <p:nvPr/>
        </p:nvSpPr>
        <p:spPr>
          <a:xfrm>
            <a:off x="-520470" y="1496679"/>
            <a:ext cx="13564997" cy="1169334"/>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E3691BD2-F936-DAE7-3C4B-F5D12C1D44A6}"/>
              </a:ext>
            </a:extLst>
          </p:cNvPr>
          <p:cNvSpPr>
            <a:spLocks noGrp="1"/>
          </p:cNvSpPr>
          <p:nvPr>
            <p:ph type="title"/>
          </p:nvPr>
        </p:nvSpPr>
        <p:spPr>
          <a:xfrm>
            <a:off x="1564456" y="375636"/>
            <a:ext cx="8186817" cy="922986"/>
          </a:xfrm>
        </p:spPr>
        <p:txBody>
          <a:bodyPr>
            <a:noAutofit/>
          </a:bodyPr>
          <a:lstStyle/>
          <a:p>
            <a:r>
              <a:rPr lang="en-GB" noProof="0" dirty="0">
                <a:latin typeface="Arial" panose="020B0604020202020204" pitchFamily="34" charset="0"/>
                <a:cs typeface="Arial" panose="020B0604020202020204" pitchFamily="34" charset="0"/>
              </a:rPr>
              <a:t>What are the signs and indicators of abuse?</a:t>
            </a:r>
          </a:p>
        </p:txBody>
      </p:sp>
      <p:sp>
        <p:nvSpPr>
          <p:cNvPr id="3" name="Content Placeholder 2">
            <a:extLst>
              <a:ext uri="{FF2B5EF4-FFF2-40B4-BE49-F238E27FC236}">
                <a16:creationId xmlns:a16="http://schemas.microsoft.com/office/drawing/2014/main" id="{CADBDD2B-EBF6-4CCC-E756-ADEC9E6A2017}"/>
              </a:ext>
            </a:extLst>
          </p:cNvPr>
          <p:cNvSpPr>
            <a:spLocks noGrp="1"/>
          </p:cNvSpPr>
          <p:nvPr>
            <p:ph idx="1"/>
          </p:nvPr>
        </p:nvSpPr>
        <p:spPr>
          <a:xfrm>
            <a:off x="785649" y="2864070"/>
            <a:ext cx="10515600" cy="3050327"/>
          </a:xfrm>
          <a:solidFill>
            <a:schemeClr val="bg1"/>
          </a:solidFill>
        </p:spPr>
        <p:txBody>
          <a:bodyPr vert="horz" lIns="91440" tIns="45720" rIns="91440" bIns="45720" rtlCol="0" anchor="t">
            <a:normAutofit fontScale="92500" lnSpcReduction="10000"/>
          </a:bodyPr>
          <a:lstStyle/>
          <a:p>
            <a:r>
              <a:rPr lang="en-GB" b="0" noProof="0" dirty="0">
                <a:latin typeface="Arial"/>
                <a:cs typeface="Arial"/>
              </a:rPr>
              <a:t>unexplained injuries or frequent bruising in different stages of healing​</a:t>
            </a:r>
          </a:p>
          <a:p>
            <a:r>
              <a:rPr lang="en-GB" b="0" noProof="0" dirty="0">
                <a:latin typeface="Arial"/>
                <a:cs typeface="Arial"/>
              </a:rPr>
              <a:t>burns, bite marks or signs of physical restraint​</a:t>
            </a:r>
          </a:p>
          <a:p>
            <a:r>
              <a:rPr lang="en-GB" b="0" noProof="0" dirty="0">
                <a:latin typeface="Arial"/>
                <a:cs typeface="Arial"/>
              </a:rPr>
              <a:t>withdrawn, fearful or anxious behaviour​</a:t>
            </a:r>
          </a:p>
          <a:p>
            <a:r>
              <a:rPr lang="en-GB" b="0" noProof="0" dirty="0">
                <a:latin typeface="Arial"/>
                <a:cs typeface="Arial"/>
              </a:rPr>
              <a:t>sudden mood or behaviour changes ​</a:t>
            </a:r>
          </a:p>
          <a:p>
            <a:r>
              <a:rPr lang="en-GB" b="0" noProof="0" dirty="0">
                <a:latin typeface="Arial"/>
                <a:cs typeface="Arial"/>
              </a:rPr>
              <a:t>poor hygiene or malnutrition​</a:t>
            </a:r>
          </a:p>
          <a:p>
            <a:r>
              <a:rPr lang="en-GB" b="0" noProof="0" dirty="0">
                <a:latin typeface="Arial"/>
                <a:cs typeface="Arial"/>
              </a:rPr>
              <a:t>sudden changes in behaviour or mood​</a:t>
            </a:r>
          </a:p>
          <a:p>
            <a:r>
              <a:rPr lang="en-GB" b="0" noProof="0" dirty="0">
                <a:latin typeface="Arial"/>
                <a:cs typeface="Arial"/>
              </a:rPr>
              <a:t>avoidance of certain people or places​</a:t>
            </a:r>
          </a:p>
          <a:p>
            <a:r>
              <a:rPr lang="en-GB" b="0" noProof="0" dirty="0">
                <a:latin typeface="Arial"/>
                <a:cs typeface="Arial"/>
              </a:rPr>
              <a:t>lack of confidence or low self-esteem.</a:t>
            </a:r>
          </a:p>
        </p:txBody>
      </p:sp>
      <p:pic>
        <p:nvPicPr>
          <p:cNvPr id="5" name="Picture 4">
            <a:extLst>
              <a:ext uri="{FF2B5EF4-FFF2-40B4-BE49-F238E27FC236}">
                <a16:creationId xmlns:a16="http://schemas.microsoft.com/office/drawing/2014/main" id="{7462BF7D-8BF9-91F8-EC91-703A699C2B96}"/>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BB31A7"/>
          </a:solidFill>
          <a:ln w="31750">
            <a:solidFill>
              <a:schemeClr val="bg1"/>
            </a:solidFill>
          </a:ln>
        </p:spPr>
      </p:pic>
      <p:sp>
        <p:nvSpPr>
          <p:cNvPr id="7" name="TextBox 6">
            <a:extLst>
              <a:ext uri="{FF2B5EF4-FFF2-40B4-BE49-F238E27FC236}">
                <a16:creationId xmlns:a16="http://schemas.microsoft.com/office/drawing/2014/main" id="{F93C05CA-4DCB-BD20-3AFF-45AD52575186}"/>
              </a:ext>
            </a:extLst>
          </p:cNvPr>
          <p:cNvSpPr txBox="1"/>
          <p:nvPr/>
        </p:nvSpPr>
        <p:spPr>
          <a:xfrm>
            <a:off x="874712" y="1696625"/>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Signs and indicators are things you might see, hear or notice that suggest abuse, harm or neglect. These may include:</a:t>
            </a:r>
          </a:p>
        </p:txBody>
      </p:sp>
    </p:spTree>
    <p:extLst>
      <p:ext uri="{BB962C8B-B14F-4D97-AF65-F5344CB8AC3E}">
        <p14:creationId xmlns:p14="http://schemas.microsoft.com/office/powerpoint/2010/main" val="13042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4069B-74C3-E270-F44D-657E1DE20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1DEB4-3066-B586-8DD3-09BAF81DC635}"/>
              </a:ext>
            </a:extLst>
          </p:cNvPr>
          <p:cNvSpPr>
            <a:spLocks noGrp="1"/>
          </p:cNvSpPr>
          <p:nvPr>
            <p:ph type="title"/>
          </p:nvPr>
        </p:nvSpPr>
        <p:spPr>
          <a:xfrm>
            <a:off x="760852" y="375636"/>
            <a:ext cx="10515600" cy="922986"/>
          </a:xfrm>
        </p:spPr>
        <p:txBody>
          <a:bodyPr>
            <a:normAutofit/>
          </a:bodyPr>
          <a:lstStyle/>
          <a:p>
            <a:r>
              <a:rPr lang="en-GB" sz="4000" b="1" noProof="0" dirty="0"/>
              <a:t>Impacts of abus</a:t>
            </a:r>
            <a:r>
              <a:rPr lang="en-GB" noProof="0" dirty="0"/>
              <a:t>e</a:t>
            </a:r>
            <a:endParaRPr lang="en-GB" sz="4000" b="1" noProof="0"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D40CB33B-03EF-2327-B467-919C53E22EFB}"/>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grpSp>
        <p:nvGrpSpPr>
          <p:cNvPr id="6" name="Group 5">
            <a:extLst>
              <a:ext uri="{FF2B5EF4-FFF2-40B4-BE49-F238E27FC236}">
                <a16:creationId xmlns:a16="http://schemas.microsoft.com/office/drawing/2014/main" id="{D4FA2A49-3D28-54F1-A3CE-17DFAFE01918}"/>
              </a:ext>
            </a:extLst>
          </p:cNvPr>
          <p:cNvGrpSpPr/>
          <p:nvPr/>
        </p:nvGrpSpPr>
        <p:grpSpPr>
          <a:xfrm>
            <a:off x="791039" y="4595687"/>
            <a:ext cx="5407460" cy="1289450"/>
            <a:chOff x="766763" y="4676607"/>
            <a:chExt cx="5407460" cy="1289450"/>
          </a:xfrm>
        </p:grpSpPr>
        <p:sp>
          <p:nvSpPr>
            <p:cNvPr id="9" name="Rectangle 8">
              <a:extLst>
                <a:ext uri="{FF2B5EF4-FFF2-40B4-BE49-F238E27FC236}">
                  <a16:creationId xmlns:a16="http://schemas.microsoft.com/office/drawing/2014/main" id="{20D6447D-8FAD-8FA0-1F44-BD4BAF85C7A0}"/>
                </a:ext>
              </a:extLst>
            </p:cNvPr>
            <p:cNvSpPr/>
            <p:nvPr/>
          </p:nvSpPr>
          <p:spPr>
            <a:xfrm>
              <a:off x="766763" y="4676607"/>
              <a:ext cx="1610677" cy="748332"/>
            </a:xfrm>
            <a:prstGeom prst="rect">
              <a:avLst/>
            </a:prstGeom>
            <a:solidFill>
              <a:srgbClr val="BB31A7"/>
            </a:solidFill>
            <a:ln w="57150">
              <a:solidFill>
                <a:srgbClr val="BB31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angle: Rounded Corners 9">
              <a:extLst>
                <a:ext uri="{FF2B5EF4-FFF2-40B4-BE49-F238E27FC236}">
                  <a16:creationId xmlns:a16="http://schemas.microsoft.com/office/drawing/2014/main" id="{34E343FB-F6C1-F9CF-DB3A-13331A106C2D}"/>
                </a:ext>
              </a:extLst>
            </p:cNvPr>
            <p:cNvSpPr/>
            <p:nvPr/>
          </p:nvSpPr>
          <p:spPr>
            <a:xfrm>
              <a:off x="766763" y="5159207"/>
              <a:ext cx="5329237" cy="806850"/>
            </a:xfrm>
            <a:prstGeom prst="roundRect">
              <a:avLst/>
            </a:prstGeom>
            <a:solidFill>
              <a:schemeClr val="bg1"/>
            </a:solidFill>
            <a:ln w="57150">
              <a:solidFill>
                <a:srgbClr val="BB31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noProof="0" dirty="0"/>
            </a:p>
          </p:txBody>
        </p:sp>
        <p:sp>
          <p:nvSpPr>
            <p:cNvPr id="11" name="TextBox 10">
              <a:extLst>
                <a:ext uri="{FF2B5EF4-FFF2-40B4-BE49-F238E27FC236}">
                  <a16:creationId xmlns:a16="http://schemas.microsoft.com/office/drawing/2014/main" id="{96ADEB73-5E26-BF76-8BCE-794092BADE26}"/>
                </a:ext>
              </a:extLst>
            </p:cNvPr>
            <p:cNvSpPr txBox="1"/>
            <p:nvPr/>
          </p:nvSpPr>
          <p:spPr>
            <a:xfrm>
              <a:off x="784182" y="4676607"/>
              <a:ext cx="5390041" cy="1107996"/>
            </a:xfrm>
            <a:prstGeom prst="rect">
              <a:avLst/>
            </a:prstGeom>
            <a:noFill/>
          </p:spPr>
          <p:txBody>
            <a:bodyPr wrap="square">
              <a:spAutoFit/>
            </a:bodyPr>
            <a:lstStyle/>
            <a:p>
              <a:pPr marL="0" indent="0">
                <a:buNone/>
              </a:pPr>
              <a:r>
                <a:rPr lang="en-GB" sz="2200" b="1" noProof="0" dirty="0">
                  <a:solidFill>
                    <a:schemeClr val="bg1"/>
                  </a:solidFill>
                  <a:latin typeface="Arial"/>
                  <a:cs typeface="Arial"/>
                </a:rPr>
                <a:t>Key Point</a:t>
              </a:r>
            </a:p>
            <a:p>
              <a:pPr marL="0" indent="0">
                <a:buNone/>
              </a:pPr>
              <a:endParaRPr lang="en-GB" sz="2200" noProof="0" dirty="0">
                <a:latin typeface="Arial"/>
                <a:cs typeface="Arial"/>
              </a:endParaRPr>
            </a:p>
            <a:p>
              <a:pPr marL="0" indent="0">
                <a:buNone/>
              </a:pPr>
              <a:r>
                <a:rPr lang="en-GB" sz="2200" b="1" noProof="0" dirty="0">
                  <a:solidFill>
                    <a:srgbClr val="000000"/>
                  </a:solidFill>
                  <a:latin typeface="Arial" panose="020B0604020202020204" pitchFamily="34" charset="0"/>
                </a:rPr>
                <a:t>T</a:t>
              </a:r>
              <a:r>
                <a:rPr lang="en-GB" sz="2200" b="1" i="0" u="none" strike="noStrike" noProof="0" dirty="0">
                  <a:solidFill>
                    <a:srgbClr val="000000"/>
                  </a:solidFill>
                  <a:effectLst/>
                  <a:latin typeface="Arial" panose="020B0604020202020204" pitchFamily="34" charset="0"/>
                </a:rPr>
                <a:t>hese impacts are not always visible.</a:t>
              </a:r>
              <a:endParaRPr lang="en-GB" sz="2200" b="0" noProof="0" dirty="0">
                <a:latin typeface="Arial"/>
                <a:cs typeface="Arial"/>
              </a:endParaRPr>
            </a:p>
          </p:txBody>
        </p:sp>
      </p:grpSp>
      <p:sp>
        <p:nvSpPr>
          <p:cNvPr id="12" name="Content Placeholder 2">
            <a:extLst>
              <a:ext uri="{FF2B5EF4-FFF2-40B4-BE49-F238E27FC236}">
                <a16:creationId xmlns:a16="http://schemas.microsoft.com/office/drawing/2014/main" id="{5828E148-4E32-9DB7-1721-3513979CBF00}"/>
              </a:ext>
            </a:extLst>
          </p:cNvPr>
          <p:cNvSpPr>
            <a:spLocks noGrp="1"/>
          </p:cNvSpPr>
          <p:nvPr>
            <p:ph idx="1"/>
          </p:nvPr>
        </p:nvSpPr>
        <p:spPr>
          <a:xfrm>
            <a:off x="766763" y="1449388"/>
            <a:ext cx="10515600" cy="4209551"/>
          </a:xfrm>
        </p:spPr>
        <p:txBody>
          <a:bodyPr vert="horz" lIns="91440" tIns="45720" rIns="91440" bIns="45720" rtlCol="0" anchor="t">
            <a:normAutofit/>
          </a:bodyPr>
          <a:lstStyle/>
          <a:p>
            <a:pPr marL="0" indent="0" algn="l" rtl="0" fontAlgn="base">
              <a:lnSpc>
                <a:spcPct val="100000"/>
              </a:lnSpc>
              <a:buNone/>
            </a:pPr>
            <a:r>
              <a:rPr lang="en-GB" b="1" i="0" u="none" strike="noStrike" noProof="0" dirty="0">
                <a:effectLst/>
                <a:latin typeface="Arial" panose="020B0604020202020204" pitchFamily="34" charset="0"/>
              </a:rPr>
              <a:t>Abuse can affect individuals in different ways. These impacts may be </a:t>
            </a:r>
            <a:r>
              <a:rPr lang="en-GB" b="1" i="0" u="none" strike="noStrike" noProof="0" dirty="0">
                <a:solidFill>
                  <a:srgbClr val="BB31A7"/>
                </a:solidFill>
                <a:effectLst/>
                <a:latin typeface="Arial" panose="020B0604020202020204" pitchFamily="34" charset="0"/>
              </a:rPr>
              <a:t>physical</a:t>
            </a:r>
            <a:r>
              <a:rPr lang="en-GB" b="1" i="0" u="none" strike="noStrike" noProof="0" dirty="0">
                <a:effectLst/>
                <a:latin typeface="Arial" panose="020B0604020202020204" pitchFamily="34" charset="0"/>
              </a:rPr>
              <a:t> and/or </a:t>
            </a:r>
            <a:r>
              <a:rPr lang="en-GB" b="1" i="0" u="none" strike="noStrike" noProof="0" dirty="0">
                <a:solidFill>
                  <a:srgbClr val="BB31A7"/>
                </a:solidFill>
                <a:effectLst/>
                <a:latin typeface="Arial" panose="020B0604020202020204" pitchFamily="34" charset="0"/>
              </a:rPr>
              <a:t>psychological</a:t>
            </a:r>
            <a:r>
              <a:rPr lang="en-GB" b="1" i="0" u="none" strike="noStrike" noProof="0" dirty="0">
                <a:effectLst/>
                <a:latin typeface="Arial" panose="020B0604020202020204" pitchFamily="34" charset="0"/>
              </a:rPr>
              <a:t>​</a:t>
            </a:r>
          </a:p>
          <a:p>
            <a:pPr marL="0" indent="0" algn="l" rtl="0" fontAlgn="base">
              <a:lnSpc>
                <a:spcPct val="100000"/>
              </a:lnSpc>
              <a:buNone/>
            </a:pPr>
            <a:endParaRPr lang="en-GB" b="1" i="0" u="none" strike="noStrike" noProof="0" dirty="0">
              <a:effectLst/>
              <a:latin typeface="Arial" panose="020B0604020202020204" pitchFamily="34" charset="0"/>
            </a:endParaRP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Physical impacts </a:t>
            </a:r>
            <a:r>
              <a:rPr lang="en-GB" b="0" i="0" u="none" strike="noStrike" noProof="0" dirty="0">
                <a:effectLst/>
                <a:latin typeface="Arial" panose="020B0604020202020204" pitchFamily="34" charset="0"/>
              </a:rPr>
              <a:t>can vary, but often include visible injuries, such as</a:t>
            </a:r>
            <a:r>
              <a:rPr lang="en-GB" b="0" noProof="0" dirty="0"/>
              <a:t> broken bones </a:t>
            </a:r>
            <a:r>
              <a:rPr lang="en-GB" b="0" i="0" u="none" strike="noStrike" noProof="0" dirty="0">
                <a:effectLst/>
                <a:latin typeface="Arial" panose="020B0604020202020204" pitchFamily="34" charset="0"/>
              </a:rPr>
              <a:t>or health-related effects, such as weight loss or infections</a:t>
            </a:r>
          </a:p>
          <a:p>
            <a:pPr fontAlgn="base">
              <a:lnSpc>
                <a:spcPct val="100000"/>
              </a:lnSpc>
            </a:pPr>
            <a:r>
              <a:rPr lang="en-GB" b="1" i="0" u="none" strike="noStrike" noProof="0" dirty="0">
                <a:solidFill>
                  <a:srgbClr val="BB31A7"/>
                </a:solidFill>
                <a:effectLst/>
                <a:latin typeface="Arial" panose="020B0604020202020204" pitchFamily="34" charset="0"/>
              </a:rPr>
              <a:t>Psychological impacts </a:t>
            </a:r>
            <a:r>
              <a:rPr lang="en-GB" b="0" i="0" u="none" strike="noStrike" noProof="0" dirty="0">
                <a:effectLst/>
                <a:latin typeface="Arial" panose="020B0604020202020204" pitchFamily="34" charset="0"/>
              </a:rPr>
              <a:t>can affect how someone feels, thinks or behaves. For example, they may become depressed or anxious</a:t>
            </a:r>
          </a:p>
          <a:p>
            <a:pPr algn="l" rtl="0" fontAlgn="base">
              <a:lnSpc>
                <a:spcPct val="100000"/>
              </a:lnSpc>
              <a:buFont typeface="Arial" panose="020B0604020202020204" pitchFamily="34" charset="0"/>
              <a:buChar char="•"/>
            </a:pPr>
            <a:endParaRPr lang="en-GB" b="0" noProof="0" dirty="0"/>
          </a:p>
        </p:txBody>
      </p:sp>
    </p:spTree>
    <p:extLst>
      <p:ext uri="{BB962C8B-B14F-4D97-AF65-F5344CB8AC3E}">
        <p14:creationId xmlns:p14="http://schemas.microsoft.com/office/powerpoint/2010/main" val="391707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8EA80-F784-AD09-0103-15502BA4C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41C28-BA39-4636-83E9-227E810D6DBE}"/>
              </a:ext>
            </a:extLst>
          </p:cNvPr>
          <p:cNvSpPr>
            <a:spLocks noGrp="1"/>
          </p:cNvSpPr>
          <p:nvPr>
            <p:ph type="title"/>
          </p:nvPr>
        </p:nvSpPr>
        <p:spPr>
          <a:xfrm>
            <a:off x="760852" y="375636"/>
            <a:ext cx="10515600" cy="922986"/>
          </a:xfrm>
        </p:spPr>
        <p:txBody>
          <a:bodyPr>
            <a:normAutofit/>
          </a:bodyPr>
          <a:lstStyle/>
          <a:p>
            <a:r>
              <a:rPr lang="en-GB" sz="4000" b="1" noProof="0" dirty="0"/>
              <a:t>Impacts of abuse (cont.)​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ADC9F29-EF1E-EDE1-DC48-521760AF3D3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A3D7080A-AA80-6330-CFE8-5486F0D96611}"/>
              </a:ext>
            </a:extLst>
          </p:cNvPr>
          <p:cNvSpPr>
            <a:spLocks noGrp="1"/>
          </p:cNvSpPr>
          <p:nvPr>
            <p:ph idx="1"/>
          </p:nvPr>
        </p:nvSpPr>
        <p:spPr>
          <a:xfrm>
            <a:off x="760852" y="1449388"/>
            <a:ext cx="7806596" cy="544417"/>
          </a:xfrm>
        </p:spPr>
        <p:txBody>
          <a:bodyPr vert="horz" lIns="91440" tIns="45720" rIns="91440" bIns="45720" numCol="1" rtlCol="0" anchor="t">
            <a:normAutofit/>
          </a:bodyPr>
          <a:lstStyle/>
          <a:p>
            <a:pPr marL="0" indent="0" algn="l" rtl="0" fontAlgn="base">
              <a:lnSpc>
                <a:spcPct val="110000"/>
              </a:lnSpc>
              <a:buNone/>
            </a:pPr>
            <a:r>
              <a:rPr lang="en-GB" b="1" i="0" u="none" strike="noStrike" noProof="0" dirty="0">
                <a:solidFill>
                  <a:srgbClr val="BB31A7"/>
                </a:solidFill>
                <a:effectLst/>
                <a:latin typeface="Arial" panose="020B0604020202020204" pitchFamily="34" charset="0"/>
              </a:rPr>
              <a:t>Physical impacts </a:t>
            </a:r>
            <a:r>
              <a:rPr lang="en-GB" b="0" i="0" u="none" strike="noStrike" noProof="0" dirty="0">
                <a:effectLst/>
                <a:latin typeface="Arial" panose="020B0604020202020204" pitchFamily="34" charset="0"/>
              </a:rPr>
              <a:t>of abuse may include:</a:t>
            </a:r>
          </a:p>
          <a:p>
            <a:pPr marL="0" indent="0" algn="l" rtl="0" fontAlgn="base">
              <a:lnSpc>
                <a:spcPct val="110000"/>
              </a:lnSpc>
              <a:buNone/>
            </a:pPr>
            <a:endParaRPr lang="en-GB" sz="2400" b="0" i="0" u="none" strike="noStrike" noProof="0" dirty="0">
              <a:effectLst/>
              <a:latin typeface="Arial" panose="020B0604020202020204" pitchFamily="34" charset="0"/>
            </a:endParaRPr>
          </a:p>
        </p:txBody>
      </p:sp>
      <p:sp>
        <p:nvSpPr>
          <p:cNvPr id="5" name="TextBox 4">
            <a:extLst>
              <a:ext uri="{FF2B5EF4-FFF2-40B4-BE49-F238E27FC236}">
                <a16:creationId xmlns:a16="http://schemas.microsoft.com/office/drawing/2014/main" id="{99A0A0B8-900C-4DD5-D32D-78681E5F3C3E}"/>
              </a:ext>
            </a:extLst>
          </p:cNvPr>
          <p:cNvSpPr txBox="1"/>
          <p:nvPr/>
        </p:nvSpPr>
        <p:spPr>
          <a:xfrm>
            <a:off x="766762" y="1993805"/>
            <a:ext cx="10509689" cy="3451651"/>
          </a:xfrm>
          <a:prstGeom prst="rect">
            <a:avLst/>
          </a:prstGeom>
          <a:noFill/>
        </p:spPr>
        <p:txBody>
          <a:bodyPr wrap="square" rIns="0" numCol="2">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skin breakdown​</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hair loss</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tiredness or chronic pain​</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fractures​</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poor oral hygiene (for example, tooth loss or infected gums)</a:t>
            </a:r>
          </a:p>
          <a:p>
            <a:pPr marL="285750" indent="-285750" fontAlgn="base">
              <a:buFont typeface="Arial" panose="020B0604020202020204" pitchFamily="34" charset="0"/>
              <a:buChar char="•"/>
            </a:pPr>
            <a:r>
              <a:rPr lang="en-GB" sz="2200" noProof="0" dirty="0">
                <a:latin typeface="Arial" panose="020B0604020202020204" pitchFamily="34" charset="0"/>
                <a:cs typeface="Arial" panose="020B0604020202020204" pitchFamily="34" charset="0"/>
              </a:rPr>
              <a:t>poor body hygiene</a:t>
            </a:r>
          </a:p>
          <a:p>
            <a:pPr marL="285750" indent="-285750" fontAlgn="base">
              <a:buFont typeface="Arial" panose="020B0604020202020204" pitchFamily="34" charset="0"/>
              <a:buChar char="•"/>
            </a:pPr>
            <a:endParaRPr lang="en-GB" sz="2200" noProof="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GB" sz="2200" noProof="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GB" sz="2200" noProof="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2200" noProof="0" dirty="0">
                <a:latin typeface="Arial" panose="020B0604020202020204" pitchFamily="34" charset="0"/>
                <a:cs typeface="Arial" panose="020B0604020202020204" pitchFamily="34" charset="0"/>
              </a:rPr>
              <a:t>infections </a:t>
            </a:r>
            <a:endParaRPr lang="en-GB" sz="2200" b="0" noProof="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long-term ill health​</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slowed physical development​</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delayed speech development​</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self-harm or suicide</a:t>
            </a:r>
          </a:p>
          <a:p>
            <a:pPr marL="285750" indent="-285750" fontAlgn="base">
              <a:buFont typeface="Arial" panose="020B0604020202020204" pitchFamily="34" charset="0"/>
              <a:buChar char="•"/>
            </a:pPr>
            <a:r>
              <a:rPr lang="en-GB" sz="2200" noProof="0" dirty="0">
                <a:latin typeface="Arial" panose="020B0604020202020204" pitchFamily="34" charset="0"/>
                <a:cs typeface="Arial" panose="020B0604020202020204" pitchFamily="34" charset="0"/>
              </a:rPr>
              <a:t>unexplained injuries such as bruises or burns.</a:t>
            </a:r>
            <a:endParaRPr lang="en-GB" sz="2200" b="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82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69F1A-8B21-C2E3-A7D7-E9D8F8286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E72B0-B164-BBE7-AA34-031561898266}"/>
              </a:ext>
            </a:extLst>
          </p:cNvPr>
          <p:cNvSpPr>
            <a:spLocks noGrp="1"/>
          </p:cNvSpPr>
          <p:nvPr>
            <p:ph type="title"/>
          </p:nvPr>
        </p:nvSpPr>
        <p:spPr>
          <a:xfrm>
            <a:off x="760852" y="375636"/>
            <a:ext cx="10515600" cy="922986"/>
          </a:xfrm>
        </p:spPr>
        <p:txBody>
          <a:bodyPr>
            <a:normAutofit/>
          </a:bodyPr>
          <a:lstStyle/>
          <a:p>
            <a:r>
              <a:rPr lang="en-GB" sz="4000" b="1" noProof="0" dirty="0"/>
              <a:t>Impacts of abuse (cont.)​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13259189-0D37-F606-6301-48FC99BD2FA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E7AFBE36-5B53-73AE-4D63-302CC252AF1A}"/>
              </a:ext>
            </a:extLst>
          </p:cNvPr>
          <p:cNvSpPr>
            <a:spLocks noGrp="1"/>
          </p:cNvSpPr>
          <p:nvPr>
            <p:ph idx="1"/>
          </p:nvPr>
        </p:nvSpPr>
        <p:spPr>
          <a:xfrm>
            <a:off x="766763" y="1449388"/>
            <a:ext cx="9436016" cy="516916"/>
          </a:xfrm>
        </p:spPr>
        <p:txBody>
          <a:bodyPr vert="horz" lIns="91440" tIns="45720" rIns="91440" bIns="45720" rtlCol="0" anchor="t">
            <a:normAutofit/>
          </a:bodyPr>
          <a:lstStyle/>
          <a:p>
            <a:pPr marL="0" indent="0" algn="l" rtl="0" fontAlgn="base">
              <a:lnSpc>
                <a:spcPct val="110000"/>
              </a:lnSpc>
              <a:buNone/>
            </a:pPr>
            <a:r>
              <a:rPr lang="en-GB" b="1" i="0" u="none" strike="noStrike" noProof="0" dirty="0">
                <a:solidFill>
                  <a:srgbClr val="BB31A7"/>
                </a:solidFill>
                <a:effectLst/>
                <a:latin typeface="Arial" panose="020B0604020202020204" pitchFamily="34" charset="0"/>
              </a:rPr>
              <a:t>Psychological impacts </a:t>
            </a:r>
            <a:r>
              <a:rPr lang="en-GB" b="0" i="0" u="none" strike="noStrike" noProof="0" dirty="0">
                <a:effectLst/>
                <a:latin typeface="Arial" panose="020B0604020202020204" pitchFamily="34" charset="0"/>
              </a:rPr>
              <a:t>of abuse may include:​</a:t>
            </a:r>
          </a:p>
        </p:txBody>
      </p:sp>
      <p:sp>
        <p:nvSpPr>
          <p:cNvPr id="3" name="TextBox 2">
            <a:extLst>
              <a:ext uri="{FF2B5EF4-FFF2-40B4-BE49-F238E27FC236}">
                <a16:creationId xmlns:a16="http://schemas.microsoft.com/office/drawing/2014/main" id="{59006D08-C0C3-1F56-0A1E-EFC33D9BA46C}"/>
              </a:ext>
            </a:extLst>
          </p:cNvPr>
          <p:cNvSpPr txBox="1"/>
          <p:nvPr/>
        </p:nvSpPr>
        <p:spPr>
          <a:xfrm>
            <a:off x="838200" y="1949322"/>
            <a:ext cx="10515600" cy="3451651"/>
          </a:xfrm>
          <a:prstGeom prst="rect">
            <a:avLst/>
          </a:prstGeom>
          <a:noFill/>
        </p:spPr>
        <p:txBody>
          <a:bodyPr wrap="square" lIns="72000" rIns="0" numCol="2">
            <a:spAutoFit/>
          </a:bodyPr>
          <a:lstStyle/>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low self-esteem or isolation​</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self-harm or excessive fear​</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anger, anxiety or depression​</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behavioural or personality changes​</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agitation or refusal of care​</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selective mutism​</a:t>
            </a:r>
          </a:p>
          <a:p>
            <a:pPr marL="285750" indent="-285750" fontAlgn="base">
              <a:buFont typeface="Arial" panose="020B0604020202020204" pitchFamily="34" charset="0"/>
              <a:buChar char="•"/>
            </a:pPr>
            <a:endParaRPr lang="en-GB" sz="2200" noProof="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GB" sz="2200" b="0" noProof="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GB" sz="2200" noProof="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GB" sz="2200" b="0" noProof="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eating disorders​</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obsessive-compulsive disorder (OCD) ​</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sexual promiscuity​</a:t>
            </a:r>
          </a:p>
          <a:p>
            <a:pPr marL="285750" indent="-285750" fontAlgn="base">
              <a:buFont typeface="Arial" panose="020B0604020202020204" pitchFamily="34" charset="0"/>
              <a:buChar char="•"/>
            </a:pPr>
            <a:r>
              <a:rPr lang="en-GB" sz="2200" b="0" noProof="0" dirty="0">
                <a:latin typeface="Arial" panose="020B0604020202020204" pitchFamily="34" charset="0"/>
                <a:cs typeface="Arial" panose="020B0604020202020204" pitchFamily="34" charset="0"/>
              </a:rPr>
              <a:t>lack of social skills</a:t>
            </a:r>
          </a:p>
          <a:p>
            <a:pPr marL="285750" indent="-285750" fontAlgn="base">
              <a:buFont typeface="Arial" panose="020B0604020202020204" pitchFamily="34" charset="0"/>
              <a:buChar char="•"/>
            </a:pPr>
            <a:r>
              <a:rPr lang="en-GB" sz="2200" noProof="0" dirty="0">
                <a:latin typeface="Arial" panose="020B0604020202020204" pitchFamily="34" charset="0"/>
                <a:cs typeface="Arial" panose="020B0604020202020204" pitchFamily="34" charset="0"/>
              </a:rPr>
              <a:t>struggling to trust others</a:t>
            </a:r>
          </a:p>
          <a:p>
            <a:pPr marL="285750" indent="-285750" fontAlgn="base">
              <a:buFont typeface="Arial" panose="020B0604020202020204" pitchFamily="34" charset="0"/>
              <a:buChar char="•"/>
            </a:pPr>
            <a:r>
              <a:rPr lang="en-GB" sz="2200" noProof="0" dirty="0">
                <a:latin typeface="Arial" panose="020B0604020202020204" pitchFamily="34" charset="0"/>
                <a:cs typeface="Arial" panose="020B0604020202020204" pitchFamily="34" charset="0"/>
              </a:rPr>
              <a:t>s</a:t>
            </a:r>
            <a:r>
              <a:rPr lang="en-GB" sz="2200" b="0" noProof="0" dirty="0">
                <a:latin typeface="Arial" panose="020B0604020202020204" pitchFamily="34" charset="0"/>
                <a:cs typeface="Arial" panose="020B0604020202020204" pitchFamily="34" charset="0"/>
              </a:rPr>
              <a:t>elf-neglect.</a:t>
            </a:r>
          </a:p>
        </p:txBody>
      </p:sp>
    </p:spTree>
    <p:extLst>
      <p:ext uri="{BB962C8B-B14F-4D97-AF65-F5344CB8AC3E}">
        <p14:creationId xmlns:p14="http://schemas.microsoft.com/office/powerpoint/2010/main" val="155452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47786-5C69-0266-E15B-494FB72E37D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37CE0D7-CE68-945A-3792-4D3EF6CF531D}"/>
              </a:ext>
            </a:extLst>
          </p:cNvPr>
          <p:cNvSpPr/>
          <p:nvPr/>
        </p:nvSpPr>
        <p:spPr>
          <a:xfrm>
            <a:off x="-520470" y="1496679"/>
            <a:ext cx="13564997" cy="1169334"/>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8FE24148-0F11-3613-9F38-0BD38C949104}"/>
              </a:ext>
            </a:extLst>
          </p:cNvPr>
          <p:cNvSpPr>
            <a:spLocks noGrp="1"/>
          </p:cNvSpPr>
          <p:nvPr>
            <p:ph type="title"/>
          </p:nvPr>
        </p:nvSpPr>
        <p:spPr>
          <a:xfrm>
            <a:off x="1564456" y="375636"/>
            <a:ext cx="8186817" cy="922986"/>
          </a:xfrm>
        </p:spPr>
        <p:txBody>
          <a:bodyPr>
            <a:noAutofit/>
          </a:bodyPr>
          <a:lstStyle/>
          <a:p>
            <a:r>
              <a:rPr lang="en-GB" noProof="0" dirty="0">
                <a:latin typeface="Arial" panose="020B0604020202020204" pitchFamily="34" charset="0"/>
                <a:cs typeface="Arial" panose="020B0604020202020204" pitchFamily="34" charset="0"/>
              </a:rPr>
              <a:t>What factors can make individuals vulnerable to abuse?​</a:t>
            </a:r>
          </a:p>
        </p:txBody>
      </p:sp>
      <p:sp>
        <p:nvSpPr>
          <p:cNvPr id="3" name="Content Placeholder 2">
            <a:extLst>
              <a:ext uri="{FF2B5EF4-FFF2-40B4-BE49-F238E27FC236}">
                <a16:creationId xmlns:a16="http://schemas.microsoft.com/office/drawing/2014/main" id="{1F2EBB29-24AA-4E6A-ADB9-C57D44E5890D}"/>
              </a:ext>
            </a:extLst>
          </p:cNvPr>
          <p:cNvSpPr>
            <a:spLocks noGrp="1"/>
          </p:cNvSpPr>
          <p:nvPr>
            <p:ph idx="1"/>
          </p:nvPr>
        </p:nvSpPr>
        <p:spPr>
          <a:xfrm>
            <a:off x="772456" y="2864070"/>
            <a:ext cx="10419385" cy="3050327"/>
          </a:xfrm>
          <a:solidFill>
            <a:schemeClr val="bg1"/>
          </a:solidFill>
        </p:spPr>
        <p:txBody>
          <a:bodyPr vert="horz" lIns="91440" tIns="45720" rIns="91440" bIns="45720" numCol="2" spcCol="216000" rtlCol="0" anchor="t">
            <a:normAutofit/>
          </a:bodyPr>
          <a:lstStyle/>
          <a:p>
            <a:r>
              <a:rPr lang="en-GB" b="0" noProof="0" dirty="0">
                <a:latin typeface="Arial"/>
                <a:cs typeface="Arial"/>
              </a:rPr>
              <a:t>having care and support needs​</a:t>
            </a:r>
          </a:p>
          <a:p>
            <a:r>
              <a:rPr lang="en-GB" b="0" noProof="0" dirty="0">
                <a:latin typeface="Arial"/>
                <a:cs typeface="Arial"/>
              </a:rPr>
              <a:t>relying on others for care​</a:t>
            </a:r>
          </a:p>
          <a:p>
            <a:r>
              <a:rPr lang="en-GB" b="0" noProof="0" dirty="0">
                <a:latin typeface="Arial"/>
                <a:cs typeface="Arial"/>
              </a:rPr>
              <a:t>difficulty in communicating their needs​</a:t>
            </a:r>
          </a:p>
          <a:p>
            <a:r>
              <a:rPr lang="en-GB" b="0" noProof="0" dirty="0">
                <a:latin typeface="Arial"/>
                <a:cs typeface="Arial"/>
              </a:rPr>
              <a:t>living in isolated or dependent situations​</a:t>
            </a:r>
          </a:p>
          <a:p>
            <a:r>
              <a:rPr lang="en-GB" b="0" noProof="0" dirty="0">
                <a:latin typeface="Arial"/>
                <a:cs typeface="Arial"/>
              </a:rPr>
              <a:t>lacking mental capacity</a:t>
            </a:r>
          </a:p>
          <a:p>
            <a:r>
              <a:rPr lang="en-GB" b="0" noProof="0" dirty="0">
                <a:latin typeface="Arial"/>
                <a:cs typeface="Arial"/>
              </a:rPr>
              <a:t>low confidence or self-esteem​</a:t>
            </a:r>
          </a:p>
          <a:p>
            <a:r>
              <a:rPr lang="en-GB" b="0" noProof="0" dirty="0">
                <a:latin typeface="Arial"/>
                <a:cs typeface="Arial"/>
              </a:rPr>
              <a:t>lack of training for workers​</a:t>
            </a:r>
          </a:p>
          <a:p>
            <a:r>
              <a:rPr lang="en-GB" b="0" noProof="0" dirty="0">
                <a:latin typeface="Arial"/>
                <a:cs typeface="Arial"/>
              </a:rPr>
              <a:t>living in isolated or dependent situations​</a:t>
            </a:r>
          </a:p>
          <a:p>
            <a:r>
              <a:rPr lang="en-GB" b="0" noProof="0" dirty="0">
                <a:latin typeface="Arial"/>
                <a:cs typeface="Arial"/>
              </a:rPr>
              <a:t>lack of accessible information​</a:t>
            </a:r>
          </a:p>
          <a:p>
            <a:r>
              <a:rPr lang="en-GB" b="0" noProof="0" dirty="0">
                <a:latin typeface="Arial"/>
                <a:cs typeface="Arial"/>
              </a:rPr>
              <a:t>not knowing who to disclose information to​</a:t>
            </a:r>
          </a:p>
          <a:p>
            <a:r>
              <a:rPr lang="en-GB" b="0" noProof="0" dirty="0">
                <a:latin typeface="Arial"/>
                <a:cs typeface="Arial"/>
              </a:rPr>
              <a:t>limited understanding of spoken or written English.​</a:t>
            </a:r>
          </a:p>
        </p:txBody>
      </p:sp>
      <p:pic>
        <p:nvPicPr>
          <p:cNvPr id="5" name="Picture 4">
            <a:extLst>
              <a:ext uri="{FF2B5EF4-FFF2-40B4-BE49-F238E27FC236}">
                <a16:creationId xmlns:a16="http://schemas.microsoft.com/office/drawing/2014/main" id="{670AD820-6C3B-C41F-8E57-DD5F091D2BB2}"/>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BB31A7"/>
          </a:solidFill>
          <a:ln w="31750">
            <a:solidFill>
              <a:schemeClr val="bg1"/>
            </a:solidFill>
          </a:ln>
        </p:spPr>
      </p:pic>
      <p:sp>
        <p:nvSpPr>
          <p:cNvPr id="7" name="TextBox 6">
            <a:extLst>
              <a:ext uri="{FF2B5EF4-FFF2-40B4-BE49-F238E27FC236}">
                <a16:creationId xmlns:a16="http://schemas.microsoft.com/office/drawing/2014/main" id="{B9C0A000-B6D5-453A-4FAE-65707D120C2C}"/>
              </a:ext>
            </a:extLst>
          </p:cNvPr>
          <p:cNvSpPr txBox="1"/>
          <p:nvPr/>
        </p:nvSpPr>
        <p:spPr>
          <a:xfrm>
            <a:off x="874712" y="1696625"/>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Some individuals are at significant risk of harm, abuse or neglect, especially when they are more vulnerable. Risk factors include:</a:t>
            </a:r>
          </a:p>
        </p:txBody>
      </p:sp>
    </p:spTree>
    <p:extLst>
      <p:ext uri="{BB962C8B-B14F-4D97-AF65-F5344CB8AC3E}">
        <p14:creationId xmlns:p14="http://schemas.microsoft.com/office/powerpoint/2010/main" val="17108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E2E78-4C38-777C-5E89-DAF968196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FFBB7-A5D3-E5D9-8052-4A838F09D64E}"/>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3BD46611-B73D-06B8-8932-D0C82DE7326A}"/>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FE687DB-52E3-6D6D-178A-7916C29BAB25}"/>
              </a:ext>
            </a:extLst>
          </p:cNvPr>
          <p:cNvSpPr txBox="1"/>
          <p:nvPr/>
        </p:nvSpPr>
        <p:spPr>
          <a:xfrm>
            <a:off x="766763" y="162616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 possible physical impact of abuse?</a:t>
            </a:r>
          </a:p>
        </p:txBody>
      </p:sp>
      <p:grpSp>
        <p:nvGrpSpPr>
          <p:cNvPr id="7" name="Group 6">
            <a:extLst>
              <a:ext uri="{FF2B5EF4-FFF2-40B4-BE49-F238E27FC236}">
                <a16:creationId xmlns:a16="http://schemas.microsoft.com/office/drawing/2014/main" id="{8C1EAE81-0F6B-5954-4921-19E6F6E2FF30}"/>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9C2669F2-ADA0-717D-4EB7-92434B7598E2}"/>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3DD36DA0-AA09-4EC2-D225-EFE378F07969}"/>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DD5A69B1-E9F2-87B1-C583-F6845C72827E}"/>
              </a:ext>
            </a:extLst>
          </p:cNvPr>
          <p:cNvSpPr txBox="1">
            <a:spLocks noChangeArrowheads="1"/>
          </p:cNvSpPr>
          <p:nvPr/>
        </p:nvSpPr>
        <p:spPr bwMode="auto">
          <a:xfrm>
            <a:off x="1683868" y="2759435"/>
            <a:ext cx="5271332"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 pain</a:t>
            </a:r>
          </a:p>
        </p:txBody>
      </p:sp>
      <p:sp>
        <p:nvSpPr>
          <p:cNvPr id="14" name="TextBox 2">
            <a:extLst>
              <a:ext uri="{FF2B5EF4-FFF2-40B4-BE49-F238E27FC236}">
                <a16:creationId xmlns:a16="http://schemas.microsoft.com/office/drawing/2014/main" id="{8EC90F94-AE49-F570-86B8-4EB40DFE734E}"/>
              </a:ext>
            </a:extLst>
          </p:cNvPr>
          <p:cNvSpPr txBox="1">
            <a:spLocks noChangeArrowheads="1"/>
          </p:cNvSpPr>
          <p:nvPr/>
        </p:nvSpPr>
        <p:spPr bwMode="auto">
          <a:xfrm>
            <a:off x="1687212" y="3832921"/>
            <a:ext cx="521758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Selective mutism</a:t>
            </a:r>
          </a:p>
        </p:txBody>
      </p:sp>
      <p:sp>
        <p:nvSpPr>
          <p:cNvPr id="15" name="TextBox 10">
            <a:extLst>
              <a:ext uri="{FF2B5EF4-FFF2-40B4-BE49-F238E27FC236}">
                <a16:creationId xmlns:a16="http://schemas.microsoft.com/office/drawing/2014/main" id="{3C7924DE-97C8-5172-EF52-69C135EDBE2C}"/>
              </a:ext>
            </a:extLst>
          </p:cNvPr>
          <p:cNvSpPr txBox="1">
            <a:spLocks noChangeArrowheads="1"/>
          </p:cNvSpPr>
          <p:nvPr/>
        </p:nvSpPr>
        <p:spPr bwMode="auto">
          <a:xfrm>
            <a:off x="1683868" y="4869721"/>
            <a:ext cx="50985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a:cs typeface="Arial"/>
                <a:sym typeface="Arial Bold" pitchFamily="34" charset="0"/>
              </a:rPr>
              <a:t>Anxiety</a:t>
            </a:r>
          </a:p>
        </p:txBody>
      </p:sp>
      <p:grpSp>
        <p:nvGrpSpPr>
          <p:cNvPr id="22" name="Group 21">
            <a:extLst>
              <a:ext uri="{FF2B5EF4-FFF2-40B4-BE49-F238E27FC236}">
                <a16:creationId xmlns:a16="http://schemas.microsoft.com/office/drawing/2014/main" id="{A5F1B5C3-CF9C-88AE-CCF3-D5EB7FAF9D48}"/>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82160405-D243-6435-12E9-418A7851DD66}"/>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11977A5A-A1B4-43FC-A572-35149ACF9925}"/>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25BE65B0-A923-7F16-C4F0-EFB8C6F92DA4}"/>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F662B91F-2645-83CB-DC1F-590B2B6627AC}"/>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C54796DA-CC73-174A-A238-A90E90154BC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5BF0097B-D84B-D565-6FF4-432328F15027}"/>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6919C8C3-6BB8-01C3-90B0-B4882F49F475}"/>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508FB681-D96D-8341-8B50-9439A439C1B7}"/>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F07DDBD2-11FB-94AB-A0F8-3A3D8FB954F8}"/>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7D5CDC64-445F-5477-DB9D-833B1053B78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7FABF530-FBA9-F080-D974-8A753F4C5587}"/>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365255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E7ED8-2046-4B80-E24D-A626980C4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3B60E-6FA1-C92B-9C75-CD344BE14BF7}"/>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6E3956EB-05F5-A9C6-690D-C9A5DAB9A37F}"/>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B6BF39-1AF6-DF67-B0C5-2012D373A467}"/>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an example of discriminatory abuse?</a:t>
            </a:r>
          </a:p>
        </p:txBody>
      </p:sp>
      <p:grpSp>
        <p:nvGrpSpPr>
          <p:cNvPr id="7" name="Group 6">
            <a:extLst>
              <a:ext uri="{FF2B5EF4-FFF2-40B4-BE49-F238E27FC236}">
                <a16:creationId xmlns:a16="http://schemas.microsoft.com/office/drawing/2014/main" id="{321B11B0-B671-C0AB-2BD4-9B0C8938FFA0}"/>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581114C6-E664-7521-A613-4227C140D9B3}"/>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5D0FDBE9-57AF-40D8-E7E3-8BD819E07F72}"/>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2AE21161-A1D5-F9B2-8379-B65A99E173FC}"/>
              </a:ext>
            </a:extLst>
          </p:cNvPr>
          <p:cNvSpPr txBox="1">
            <a:spLocks noChangeArrowheads="1"/>
          </p:cNvSpPr>
          <p:nvPr/>
        </p:nvSpPr>
        <p:spPr bwMode="auto">
          <a:xfrm>
            <a:off x="1683868" y="2801832"/>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indent="0" eaLnBrk="1" hangingPunct="1">
              <a:lnSpc>
                <a:spcPts val="3000"/>
              </a:lnSpc>
              <a:buNone/>
              <a:defRPr/>
            </a:pPr>
            <a:r>
              <a:rPr kumimoji="0" lang="en-GB" sz="2200" b="1" i="0" u="none" strike="noStrike" kern="0" cap="none" spc="0" normalizeH="0" baseline="0" noProof="0" dirty="0">
                <a:ln>
                  <a:noFill/>
                </a:ln>
                <a:solidFill>
                  <a:srgbClr val="000000"/>
                </a:solidFill>
                <a:effectLst/>
                <a:uLnTx/>
                <a:uFillTx/>
                <a:latin typeface="Arial"/>
                <a:cs typeface="Arial"/>
              </a:rPr>
              <a:t>Being shouted at for being late</a:t>
            </a:r>
            <a:endPar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2967983B-5AB3-15AB-CC39-399930EED3AD}"/>
              </a:ext>
            </a:extLst>
          </p:cNvPr>
          <p:cNvSpPr txBox="1">
            <a:spLocks noChangeArrowheads="1"/>
          </p:cNvSpPr>
          <p:nvPr/>
        </p:nvSpPr>
        <p:spPr bwMode="auto">
          <a:xfrm>
            <a:off x="1685540" y="3832921"/>
            <a:ext cx="55919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Being excluded because of a disability</a:t>
            </a:r>
          </a:p>
        </p:txBody>
      </p:sp>
      <p:sp>
        <p:nvSpPr>
          <p:cNvPr id="15" name="TextBox 10">
            <a:extLst>
              <a:ext uri="{FF2B5EF4-FFF2-40B4-BE49-F238E27FC236}">
                <a16:creationId xmlns:a16="http://schemas.microsoft.com/office/drawing/2014/main" id="{7D8C257B-109B-72B2-5E79-C29626ABF2E1}"/>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Not following the individual’s care plan</a:t>
            </a:r>
          </a:p>
        </p:txBody>
      </p:sp>
      <p:grpSp>
        <p:nvGrpSpPr>
          <p:cNvPr id="22" name="Group 21">
            <a:extLst>
              <a:ext uri="{FF2B5EF4-FFF2-40B4-BE49-F238E27FC236}">
                <a16:creationId xmlns:a16="http://schemas.microsoft.com/office/drawing/2014/main" id="{795C1E82-4585-ED11-AD19-8C0A521A68FC}"/>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3BA51251-635A-A575-74B0-01C730DFA061}"/>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CAC7DEDC-0E40-A860-3BBD-D1A9248A2109}"/>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noProof="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A075DB42-2E72-2AF1-24F7-B39F8889EF70}"/>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95E191FB-91DD-CF55-B0B1-8DC89F94759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5CC860B2-2C1F-9CB2-CA7D-C1990DEB822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63782D56-A5CB-20C1-86BE-3E9FBCF53FAE}"/>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3B976278-971D-4D3E-95F9-658FBB09580F}"/>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B3295835-71A1-29FB-545B-745F087373A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4C67D92D-91CA-5408-FE08-999496FA141D}"/>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7F851DF5-5583-7A69-2515-249E6DB850D9}"/>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F11661C-F68A-9363-6125-1BBEC0F3E9E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56493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C259C-6D8C-B20F-46C3-7472EFD3C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1884C-552D-D56F-D7CC-40EED5D8256D}"/>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0ABAB974-8D41-62A4-2D52-CCF97C768B87}"/>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473F95F-86AA-06B0-8314-49DA1BB79AC2}"/>
              </a:ext>
            </a:extLst>
          </p:cNvPr>
          <p:cNvSpPr txBox="1"/>
          <p:nvPr/>
        </p:nvSpPr>
        <p:spPr>
          <a:xfrm>
            <a:off x="766763" y="162616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 possible psychological impact of abuse?</a:t>
            </a:r>
          </a:p>
        </p:txBody>
      </p:sp>
      <p:grpSp>
        <p:nvGrpSpPr>
          <p:cNvPr id="7" name="Group 6">
            <a:extLst>
              <a:ext uri="{FF2B5EF4-FFF2-40B4-BE49-F238E27FC236}">
                <a16:creationId xmlns:a16="http://schemas.microsoft.com/office/drawing/2014/main" id="{93CE256D-6746-16E1-5D26-10D2BA552BA2}"/>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F975D766-2609-D49C-3CF1-4B9369248BBA}"/>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F0D5346B-17B4-431C-24DD-ACBD938CF379}"/>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C0408729-B69F-EB85-CA29-A8A37DC364B4}"/>
              </a:ext>
            </a:extLst>
          </p:cNvPr>
          <p:cNvSpPr txBox="1">
            <a:spLocks noChangeArrowheads="1"/>
          </p:cNvSpPr>
          <p:nvPr/>
        </p:nvSpPr>
        <p:spPr bwMode="auto">
          <a:xfrm>
            <a:off x="1683868" y="2758982"/>
            <a:ext cx="52713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Depression</a:t>
            </a:r>
          </a:p>
        </p:txBody>
      </p:sp>
      <p:sp>
        <p:nvSpPr>
          <p:cNvPr id="14" name="TextBox 2">
            <a:extLst>
              <a:ext uri="{FF2B5EF4-FFF2-40B4-BE49-F238E27FC236}">
                <a16:creationId xmlns:a16="http://schemas.microsoft.com/office/drawing/2014/main" id="{253BC185-4790-2F6E-BF76-827FF01CA94A}"/>
              </a:ext>
            </a:extLst>
          </p:cNvPr>
          <p:cNvSpPr txBox="1">
            <a:spLocks noChangeArrowheads="1"/>
          </p:cNvSpPr>
          <p:nvPr/>
        </p:nvSpPr>
        <p:spPr bwMode="auto">
          <a:xfrm>
            <a:off x="1687212" y="3832921"/>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Skin breakdown</a:t>
            </a:r>
          </a:p>
        </p:txBody>
      </p:sp>
      <p:sp>
        <p:nvSpPr>
          <p:cNvPr id="15" name="TextBox 10">
            <a:extLst>
              <a:ext uri="{FF2B5EF4-FFF2-40B4-BE49-F238E27FC236}">
                <a16:creationId xmlns:a16="http://schemas.microsoft.com/office/drawing/2014/main" id="{53A23A4E-633D-A4C2-12CE-AE51F8EB954A}"/>
              </a:ext>
            </a:extLst>
          </p:cNvPr>
          <p:cNvSpPr txBox="1">
            <a:spLocks noChangeArrowheads="1"/>
          </p:cNvSpPr>
          <p:nvPr/>
        </p:nvSpPr>
        <p:spPr bwMode="auto">
          <a:xfrm>
            <a:off x="1683868" y="4869721"/>
            <a:ext cx="50985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a:cs typeface="Arial"/>
                <a:sym typeface="Arial Bold" pitchFamily="34" charset="0"/>
              </a:rPr>
              <a:t>Weight loss</a:t>
            </a:r>
          </a:p>
        </p:txBody>
      </p:sp>
      <p:grpSp>
        <p:nvGrpSpPr>
          <p:cNvPr id="22" name="Group 21">
            <a:extLst>
              <a:ext uri="{FF2B5EF4-FFF2-40B4-BE49-F238E27FC236}">
                <a16:creationId xmlns:a16="http://schemas.microsoft.com/office/drawing/2014/main" id="{56201793-075E-0F63-E7B9-673DEC965718}"/>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441AFA81-7E13-80C2-4FB6-FF33D5634C98}"/>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270308E9-27E4-A92A-9353-1DD27F07F687}"/>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FEDDAB1F-04FE-61E5-50F6-2428B0AA489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B7B0FCBE-F0BA-975F-3B12-37162A6565D4}"/>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B93298D8-57EB-D38D-07E0-6C824C225171}"/>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8E10E2DC-7ADF-E9CC-DB88-D71116DD28A9}"/>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0A8667BA-B53A-73CE-BD77-F73909460AE6}"/>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EE86306C-1AB8-49FD-FB44-91EBF7F8B63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C6A9DA69-84CA-790A-2D91-8B37DC07CBAC}"/>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CE907AC8-9574-E888-0A8F-F5676D1748A9}"/>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DEFCECA2-60CB-7FD3-23DA-E9BCC2138CA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376802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8EE35-68BC-B04D-E79D-1B7256BC7B6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6AE8D22-2998-36B5-E449-D04C5C3FD2E5}"/>
              </a:ext>
            </a:extLst>
          </p:cNvPr>
          <p:cNvSpPr/>
          <p:nvPr/>
        </p:nvSpPr>
        <p:spPr>
          <a:xfrm>
            <a:off x="-211540" y="-302381"/>
            <a:ext cx="12733361" cy="6432864"/>
          </a:xfrm>
          <a:prstGeom prst="rect">
            <a:avLst/>
          </a:prstGeom>
          <a:solidFill>
            <a:srgbClr val="EA5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23FF82B-4FBC-E910-E25E-B68B69F6060C}"/>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BB3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97AF61-FD0B-8EBE-2BAC-AAF8435B2641}"/>
              </a:ext>
            </a:extLst>
          </p:cNvPr>
          <p:cNvSpPr txBox="1"/>
          <p:nvPr/>
        </p:nvSpPr>
        <p:spPr>
          <a:xfrm>
            <a:off x="570529" y="1859340"/>
            <a:ext cx="6945839"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 roles and responsibilities in relation to safeguarding individuals</a:t>
            </a:r>
          </a:p>
        </p:txBody>
      </p:sp>
      <p:sp>
        <p:nvSpPr>
          <p:cNvPr id="28" name="Rectangle: Rounded Corners 27">
            <a:extLst>
              <a:ext uri="{FF2B5EF4-FFF2-40B4-BE49-F238E27FC236}">
                <a16:creationId xmlns:a16="http://schemas.microsoft.com/office/drawing/2014/main" id="{6B8FF63F-0458-4142-FC81-727510222CC8}"/>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noProof="0" dirty="0">
                <a:solidFill>
                  <a:prstClr val="white"/>
                </a:solidFill>
                <a:latin typeface="Arial" panose="020B0604020202020204" pitchFamily="34" charset="0"/>
                <a:cs typeface="Arial" panose="020B0604020202020204" pitchFamily="34" charset="0"/>
              </a:rPr>
              <a:t>3</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982EF2CE-3714-EE7E-5DEA-342DEE24B723}"/>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DE311915-958D-7C3E-2978-C1A31CF7A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grpSp>
        <p:nvGrpSpPr>
          <p:cNvPr id="5" name="Group 4">
            <a:extLst>
              <a:ext uri="{FF2B5EF4-FFF2-40B4-BE49-F238E27FC236}">
                <a16:creationId xmlns:a16="http://schemas.microsoft.com/office/drawing/2014/main" id="{8ED1E339-778E-76CD-9472-E33D04598066}"/>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1CABA6F8-A826-180D-0B1F-585699CF4914}"/>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Graphic 18" descr="End with solid fill">
              <a:hlinkClick r:id="" action="ppaction://hlinkshowjump?jump=previousslide"/>
              <a:extLst>
                <a:ext uri="{FF2B5EF4-FFF2-40B4-BE49-F238E27FC236}">
                  <a16:creationId xmlns:a16="http://schemas.microsoft.com/office/drawing/2014/main" id="{6643F644-F5DF-B84E-0C63-9A839346E911}"/>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sp>
        <p:nvSpPr>
          <p:cNvPr id="10" name="Rounded Rectangle 40">
            <a:hlinkClick r:id="rId4" action="ppaction://hlinksldjump"/>
            <a:extLst>
              <a:ext uri="{FF2B5EF4-FFF2-40B4-BE49-F238E27FC236}">
                <a16:creationId xmlns:a16="http://schemas.microsoft.com/office/drawing/2014/main" id="{1292924A-70F0-7A0C-B0B8-8E7ACB245ADE}"/>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1" name="Group 10">
            <a:extLst>
              <a:ext uri="{FF2B5EF4-FFF2-40B4-BE49-F238E27FC236}">
                <a16:creationId xmlns:a16="http://schemas.microsoft.com/office/drawing/2014/main" id="{3262A7E8-9080-1DC3-68BA-03215788BBF4}"/>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19E13C80-15E2-0E69-6560-FBA3A4BC4F51}"/>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Graphic 18" descr="End with solid fill">
              <a:hlinkClick r:id="" action="ppaction://hlinkshowjump?jump=nextslide"/>
              <a:extLst>
                <a:ext uri="{FF2B5EF4-FFF2-40B4-BE49-F238E27FC236}">
                  <a16:creationId xmlns:a16="http://schemas.microsoft.com/office/drawing/2014/main" id="{F9919BD6-9971-8720-6362-631B4DD4F4DB}"/>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pic>
        <p:nvPicPr>
          <p:cNvPr id="22" name="Graphic 21" descr="Home with solid fill">
            <a:hlinkClick r:id="" action="ppaction://noaction"/>
            <a:extLst>
              <a:ext uri="{FF2B5EF4-FFF2-40B4-BE49-F238E27FC236}">
                <a16:creationId xmlns:a16="http://schemas.microsoft.com/office/drawing/2014/main" id="{4E8CF4C4-9456-49E7-1E54-A8B1C32A51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8666" y="6266277"/>
            <a:ext cx="239965" cy="239966"/>
          </a:xfrm>
          <a:prstGeom prst="rect">
            <a:avLst/>
          </a:prstGeom>
        </p:spPr>
      </p:pic>
      <p:pic>
        <p:nvPicPr>
          <p:cNvPr id="2" name="Graphic 1" descr="Shield Tick with solid fill">
            <a:extLst>
              <a:ext uri="{FF2B5EF4-FFF2-40B4-BE49-F238E27FC236}">
                <a16:creationId xmlns:a16="http://schemas.microsoft.com/office/drawing/2014/main" id="{B7E6F1B8-135E-A069-E329-531482A88B9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53576" y="3108960"/>
            <a:ext cx="3867497" cy="3867497"/>
          </a:xfrm>
          <a:prstGeom prst="rect">
            <a:avLst/>
          </a:prstGeom>
        </p:spPr>
      </p:pic>
    </p:spTree>
    <p:extLst>
      <p:ext uri="{BB962C8B-B14F-4D97-AF65-F5344CB8AC3E}">
        <p14:creationId xmlns:p14="http://schemas.microsoft.com/office/powerpoint/2010/main" val="20965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3051-DD8F-1FEA-ACAA-DD575612664F}"/>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46F24A4D-8B9F-1FEC-A29D-C68747C836CF}"/>
              </a:ext>
            </a:extLst>
          </p:cNvPr>
          <p:cNvSpPr>
            <a:spLocks noGrp="1" noChangeArrowheads="1"/>
          </p:cNvSpPr>
          <p:nvPr>
            <p:ph idx="1"/>
          </p:nvPr>
        </p:nvSpPr>
        <p:spPr>
          <a:xfrm>
            <a:off x="1702265" y="1619549"/>
            <a:ext cx="9485687" cy="4224648"/>
          </a:xfrm>
        </p:spPr>
        <p:txBody>
          <a:bodyPr>
            <a:noAutofit/>
          </a:bodyPr>
          <a:lstStyle/>
          <a:p>
            <a:pPr marL="0" indent="0">
              <a:lnSpc>
                <a:spcPct val="100000"/>
              </a:lnSpc>
              <a:spcBef>
                <a:spcPts val="0"/>
              </a:spcBef>
              <a:buNone/>
            </a:pPr>
            <a:r>
              <a:rPr lang="en-GB" sz="2200" b="1" noProof="0" dirty="0">
                <a:solidFill>
                  <a:srgbClr val="BB31A7"/>
                </a:solidFill>
                <a:latin typeface="Arial" panose="020B0604020202020204" pitchFamily="34" charset="0"/>
                <a:cs typeface="Arial" panose="020B0604020202020204" pitchFamily="34" charset="0"/>
              </a:rPr>
              <a:t>Module 1: </a:t>
            </a:r>
            <a:r>
              <a:rPr lang="en-GB" sz="2200" b="0" noProof="0" dirty="0">
                <a:latin typeface="Arial" panose="020B0604020202020204" pitchFamily="34" charset="0"/>
                <a:cs typeface="Arial" panose="020B0604020202020204" pitchFamily="34" charset="0"/>
              </a:rPr>
              <a:t>Know the importance of safeguarding individuals​ </a:t>
            </a:r>
          </a:p>
          <a:p>
            <a:pPr marL="0" indent="0">
              <a:lnSpc>
                <a:spcPct val="100000"/>
              </a:lnSpc>
              <a:spcBef>
                <a:spcPts val="0"/>
              </a:spcBef>
              <a:buNone/>
            </a:pPr>
            <a:endParaRPr lang="en-GB" sz="1800" b="1" noProof="0" dirty="0">
              <a:solidFill>
                <a:srgbClr val="008A2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800" b="1" noProof="0" dirty="0">
              <a:solidFill>
                <a:srgbClr val="008A21"/>
              </a:solidFill>
              <a:latin typeface="Arial" panose="020B0604020202020204" pitchFamily="34" charset="0"/>
              <a:cs typeface="Arial" panose="020B0604020202020204" pitchFamily="34" charset="0"/>
            </a:endParaRPr>
          </a:p>
          <a:p>
            <a:pPr marL="0" indent="0">
              <a:lnSpc>
                <a:spcPct val="100000"/>
              </a:lnSpc>
              <a:spcBef>
                <a:spcPts val="0"/>
              </a:spcBef>
              <a:buNone/>
            </a:pPr>
            <a:r>
              <a:rPr lang="en-GB" b="1" noProof="0" dirty="0">
                <a:solidFill>
                  <a:srgbClr val="BB31A7"/>
                </a:solidFill>
                <a:latin typeface="Arial" panose="020B0604020202020204" pitchFamily="34" charset="0"/>
                <a:cs typeface="Arial" panose="020B0604020202020204" pitchFamily="34" charset="0"/>
              </a:rPr>
              <a:t>Module 2: </a:t>
            </a:r>
            <a:r>
              <a:rPr lang="en-GB" b="0" noProof="0" dirty="0">
                <a:latin typeface="Arial" panose="020B0604020202020204" pitchFamily="34" charset="0"/>
                <a:cs typeface="Arial" panose="020B0604020202020204" pitchFamily="34" charset="0"/>
              </a:rPr>
              <a:t>Know different types of abuse and why individuals may be at risk of abuse​</a:t>
            </a:r>
            <a:br>
              <a:rPr lang="en-GB" b="1" noProof="0" dirty="0">
                <a:latin typeface="Arial" panose="020B0604020202020204" pitchFamily="34" charset="0"/>
                <a:cs typeface="Arial" panose="020B0604020202020204" pitchFamily="34" charset="0"/>
              </a:rPr>
            </a:br>
            <a:endParaRPr lang="en-GB" sz="2800" b="1" noProof="0" dirty="0">
              <a:latin typeface="Arial" panose="020B0604020202020204" pitchFamily="34" charset="0"/>
              <a:cs typeface="Arial" panose="020B0604020202020204" pitchFamily="34" charset="0"/>
            </a:endParaRPr>
          </a:p>
          <a:p>
            <a:pPr marL="0" indent="0">
              <a:lnSpc>
                <a:spcPct val="100000"/>
              </a:lnSpc>
              <a:spcBef>
                <a:spcPts val="0"/>
              </a:spcBef>
              <a:buNone/>
            </a:pPr>
            <a:r>
              <a:rPr lang="en-GB" sz="2200" b="1" noProof="0" dirty="0">
                <a:solidFill>
                  <a:srgbClr val="BB31A7"/>
                </a:solidFill>
                <a:latin typeface="Arial" panose="020B0604020202020204" pitchFamily="34" charset="0"/>
                <a:cs typeface="Arial" panose="020B0604020202020204" pitchFamily="34" charset="0"/>
              </a:rPr>
              <a:t>Module 3: </a:t>
            </a:r>
            <a:r>
              <a:rPr lang="en-GB" sz="2200" b="0" noProof="0" dirty="0">
                <a:latin typeface="Arial" panose="020B0604020202020204" pitchFamily="34" charset="0"/>
                <a:cs typeface="Arial" panose="020B0604020202020204" pitchFamily="34" charset="0"/>
              </a:rPr>
              <a:t>Know roles and responsibilities in relation to safeguarding individuals.​</a:t>
            </a:r>
            <a:br>
              <a:rPr lang="en-GB" sz="2200" b="1" noProof="0" dirty="0">
                <a:latin typeface="Arial" panose="020B0604020202020204" pitchFamily="34" charset="0"/>
                <a:cs typeface="Arial" panose="020B0604020202020204" pitchFamily="34" charset="0"/>
              </a:rPr>
            </a:br>
            <a:endParaRPr lang="en-GB" sz="2200" b="1" noProof="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2200" b="1" noProof="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2200" b="1" noProof="0" dirty="0"/>
          </a:p>
        </p:txBody>
      </p:sp>
      <p:sp>
        <p:nvSpPr>
          <p:cNvPr id="18" name="TextBox 17">
            <a:extLst>
              <a:ext uri="{FF2B5EF4-FFF2-40B4-BE49-F238E27FC236}">
                <a16:creationId xmlns:a16="http://schemas.microsoft.com/office/drawing/2014/main" id="{05338ACA-B61F-2851-5085-6BD3BCDA20E5}"/>
              </a:ext>
            </a:extLst>
          </p:cNvPr>
          <p:cNvSpPr txBox="1"/>
          <p:nvPr/>
        </p:nvSpPr>
        <p:spPr>
          <a:xfrm>
            <a:off x="766762" y="437408"/>
            <a:ext cx="11017695" cy="707886"/>
          </a:xfrm>
          <a:prstGeom prst="rect">
            <a:avLst/>
          </a:prstGeom>
          <a:noFill/>
        </p:spPr>
        <p:txBody>
          <a:bodyPr wrap="square" rtlCol="0">
            <a:spAutoFit/>
          </a:bodyPr>
          <a:lstStyle/>
          <a:p>
            <a:r>
              <a:rPr lang="en-GB" sz="4000" b="1" noProof="0" dirty="0">
                <a:solidFill>
                  <a:sysClr val="windowText" lastClr="000000"/>
                </a:solidFill>
                <a:latin typeface="Arial" panose="020B0604020202020204" pitchFamily="34" charset="0"/>
                <a:cs typeface="Arial" panose="020B0604020202020204" pitchFamily="34" charset="0"/>
              </a:rPr>
              <a:t>Learning outcomes</a:t>
            </a:r>
          </a:p>
        </p:txBody>
      </p:sp>
      <p:sp>
        <p:nvSpPr>
          <p:cNvPr id="5" name="Oval 4">
            <a:extLst>
              <a:ext uri="{FF2B5EF4-FFF2-40B4-BE49-F238E27FC236}">
                <a16:creationId xmlns:a16="http://schemas.microsoft.com/office/drawing/2014/main" id="{3A31D5F1-E66A-2F50-5BD5-339990242A09}"/>
              </a:ext>
            </a:extLst>
          </p:cNvPr>
          <p:cNvSpPr/>
          <p:nvPr/>
        </p:nvSpPr>
        <p:spPr>
          <a:xfrm>
            <a:off x="766763" y="1450103"/>
            <a:ext cx="838899" cy="838899"/>
          </a:xfrm>
          <a:prstGeom prst="ellipse">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 name="Graphic 2" descr="Bullseye with solid fill">
            <a:extLst>
              <a:ext uri="{FF2B5EF4-FFF2-40B4-BE49-F238E27FC236}">
                <a16:creationId xmlns:a16="http://schemas.microsoft.com/office/drawing/2014/main" id="{F7FFF19F-180B-D374-57DF-FBF6680BFDC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498" y="1506838"/>
            <a:ext cx="725428" cy="725428"/>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34136998-C154-2B31-2DDF-1430F9C3C59D}"/>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7" name="Oval 26">
            <a:extLst>
              <a:ext uri="{FF2B5EF4-FFF2-40B4-BE49-F238E27FC236}">
                <a16:creationId xmlns:a16="http://schemas.microsoft.com/office/drawing/2014/main" id="{FB9FC01C-F546-EE1C-2ABD-C16582F5ED6B}"/>
              </a:ext>
            </a:extLst>
          </p:cNvPr>
          <p:cNvSpPr/>
          <p:nvPr/>
        </p:nvSpPr>
        <p:spPr>
          <a:xfrm>
            <a:off x="766763" y="2513695"/>
            <a:ext cx="838899" cy="838899"/>
          </a:xfrm>
          <a:prstGeom prst="ellipse">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8" name="Graphic 27" descr="Bullseye with solid fill">
            <a:extLst>
              <a:ext uri="{FF2B5EF4-FFF2-40B4-BE49-F238E27FC236}">
                <a16:creationId xmlns:a16="http://schemas.microsoft.com/office/drawing/2014/main" id="{A50053F2-7E37-4AA2-2676-77BCF806DA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498" y="2570430"/>
            <a:ext cx="725428" cy="725428"/>
          </a:xfrm>
          <a:prstGeom prst="rect">
            <a:avLst/>
          </a:prstGeom>
        </p:spPr>
      </p:pic>
      <p:sp>
        <p:nvSpPr>
          <p:cNvPr id="30" name="Oval 29">
            <a:extLst>
              <a:ext uri="{FF2B5EF4-FFF2-40B4-BE49-F238E27FC236}">
                <a16:creationId xmlns:a16="http://schemas.microsoft.com/office/drawing/2014/main" id="{FABA51F5-D836-01DF-F0AC-C4459B36F1C7}"/>
              </a:ext>
            </a:extLst>
          </p:cNvPr>
          <p:cNvSpPr/>
          <p:nvPr/>
        </p:nvSpPr>
        <p:spPr>
          <a:xfrm>
            <a:off x="766763" y="3577288"/>
            <a:ext cx="838899" cy="838899"/>
          </a:xfrm>
          <a:prstGeom prst="ellipse">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1" name="Graphic 30" descr="Bullseye with solid fill">
            <a:extLst>
              <a:ext uri="{FF2B5EF4-FFF2-40B4-BE49-F238E27FC236}">
                <a16:creationId xmlns:a16="http://schemas.microsoft.com/office/drawing/2014/main" id="{3C0A0279-00B4-9586-ECDE-C691089F3E1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498" y="3634023"/>
            <a:ext cx="725428" cy="725428"/>
          </a:xfrm>
          <a:prstGeom prst="rect">
            <a:avLst/>
          </a:prstGeom>
        </p:spPr>
      </p:pic>
    </p:spTree>
    <p:extLst>
      <p:ext uri="{BB962C8B-B14F-4D97-AF65-F5344CB8AC3E}">
        <p14:creationId xmlns:p14="http://schemas.microsoft.com/office/powerpoint/2010/main" val="5506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3CF0-9BB6-59F2-8907-10F8545FB13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C1CF13F-EC54-3B81-8B32-1F7130C81F26}"/>
              </a:ext>
            </a:extLst>
          </p:cNvPr>
          <p:cNvSpPr/>
          <p:nvPr/>
        </p:nvSpPr>
        <p:spPr>
          <a:xfrm>
            <a:off x="-520470" y="1496679"/>
            <a:ext cx="13564997" cy="834010"/>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56537AE3-F37A-6D75-7104-DBD2FD90937F}"/>
              </a:ext>
            </a:extLst>
          </p:cNvPr>
          <p:cNvSpPr>
            <a:spLocks noGrp="1"/>
          </p:cNvSpPr>
          <p:nvPr>
            <p:ph type="title"/>
          </p:nvPr>
        </p:nvSpPr>
        <p:spPr>
          <a:xfrm>
            <a:off x="1564456" y="375636"/>
            <a:ext cx="8186817" cy="922986"/>
          </a:xfrm>
        </p:spPr>
        <p:txBody>
          <a:bodyPr>
            <a:noAutofit/>
          </a:bodyPr>
          <a:lstStyle/>
          <a:p>
            <a:r>
              <a:rPr lang="en-GB" noProof="0" dirty="0">
                <a:latin typeface="Arial" panose="020B0604020202020204" pitchFamily="34" charset="0"/>
                <a:cs typeface="Arial" panose="020B0604020202020204" pitchFamily="34" charset="0"/>
              </a:rPr>
              <a:t>Who has a role in safeguarding individuals?</a:t>
            </a:r>
          </a:p>
        </p:txBody>
      </p:sp>
      <p:sp>
        <p:nvSpPr>
          <p:cNvPr id="3" name="Content Placeholder 2">
            <a:extLst>
              <a:ext uri="{FF2B5EF4-FFF2-40B4-BE49-F238E27FC236}">
                <a16:creationId xmlns:a16="http://schemas.microsoft.com/office/drawing/2014/main" id="{33D38AB5-7F3D-5552-FE83-E162CC7BB99E}"/>
              </a:ext>
            </a:extLst>
          </p:cNvPr>
          <p:cNvSpPr>
            <a:spLocks noGrp="1"/>
          </p:cNvSpPr>
          <p:nvPr>
            <p:ph idx="1"/>
          </p:nvPr>
        </p:nvSpPr>
        <p:spPr>
          <a:xfrm>
            <a:off x="772456" y="2528746"/>
            <a:ext cx="10515600" cy="3050327"/>
          </a:xfrm>
          <a:solidFill>
            <a:schemeClr val="bg1"/>
          </a:solidFill>
        </p:spPr>
        <p:txBody>
          <a:bodyPr vert="horz" lIns="91440" tIns="45720" rIns="0" bIns="45720" numCol="2" rtlCol="0" anchor="t">
            <a:normAutofit/>
          </a:bodyPr>
          <a:lstStyle/>
          <a:p>
            <a:r>
              <a:rPr lang="en-GB" b="0" noProof="0" dirty="0">
                <a:latin typeface="Arial"/>
                <a:cs typeface="Arial"/>
              </a:rPr>
              <a:t>care workers and support staff​</a:t>
            </a:r>
          </a:p>
          <a:p>
            <a:r>
              <a:rPr lang="en-GB" b="0" noProof="0" dirty="0">
                <a:latin typeface="Arial"/>
                <a:cs typeface="Arial"/>
              </a:rPr>
              <a:t>visitors​</a:t>
            </a:r>
          </a:p>
          <a:p>
            <a:r>
              <a:rPr lang="en-GB" b="0" noProof="0" dirty="0">
                <a:latin typeface="Arial"/>
                <a:cs typeface="Arial"/>
              </a:rPr>
              <a:t>health professionals (for example, general practitioners (GPs) and </a:t>
            </a:r>
            <a:br>
              <a:rPr lang="en-GB" b="0" noProof="0" dirty="0">
                <a:latin typeface="Arial"/>
                <a:cs typeface="Arial"/>
              </a:rPr>
            </a:br>
            <a:r>
              <a:rPr lang="en-GB" b="0" noProof="0" dirty="0">
                <a:latin typeface="Arial"/>
                <a:cs typeface="Arial"/>
              </a:rPr>
              <a:t>nurses)​</a:t>
            </a:r>
          </a:p>
          <a:p>
            <a:r>
              <a:rPr lang="en-GB" b="0" noProof="0" dirty="0">
                <a:latin typeface="Arial"/>
                <a:cs typeface="Arial"/>
              </a:rPr>
              <a:t>social workers​</a:t>
            </a:r>
          </a:p>
          <a:p>
            <a:r>
              <a:rPr lang="en-GB" b="0" noProof="0" dirty="0">
                <a:latin typeface="Arial"/>
                <a:cs typeface="Arial"/>
              </a:rPr>
              <a:t>education and training staff ​</a:t>
            </a:r>
          </a:p>
          <a:p>
            <a:r>
              <a:rPr lang="en-GB" b="0" noProof="0" dirty="0">
                <a:latin typeface="Arial"/>
                <a:cs typeface="Arial"/>
              </a:rPr>
              <a:t>volunteers and activity co-ordinators​</a:t>
            </a:r>
          </a:p>
          <a:p>
            <a:r>
              <a:rPr lang="en-GB" b="0" noProof="0" dirty="0">
                <a:latin typeface="Arial"/>
                <a:cs typeface="Arial"/>
              </a:rPr>
              <a:t>managers and supervisors​</a:t>
            </a:r>
          </a:p>
          <a:p>
            <a:r>
              <a:rPr lang="en-GB" b="0" noProof="0" dirty="0">
                <a:latin typeface="Arial"/>
                <a:cs typeface="Arial"/>
              </a:rPr>
              <a:t>the designated safeguarding lead (DSL)​</a:t>
            </a:r>
          </a:p>
          <a:p>
            <a:r>
              <a:rPr lang="en-GB" b="0" noProof="0" dirty="0">
                <a:latin typeface="Arial"/>
                <a:cs typeface="Arial"/>
              </a:rPr>
              <a:t>the police.</a:t>
            </a:r>
          </a:p>
        </p:txBody>
      </p:sp>
      <p:pic>
        <p:nvPicPr>
          <p:cNvPr id="5" name="Picture 4">
            <a:extLst>
              <a:ext uri="{FF2B5EF4-FFF2-40B4-BE49-F238E27FC236}">
                <a16:creationId xmlns:a16="http://schemas.microsoft.com/office/drawing/2014/main" id="{4C5890F2-C658-509B-4938-940D352CD299}"/>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BB31A7"/>
          </a:solidFill>
          <a:ln w="31750">
            <a:solidFill>
              <a:schemeClr val="bg1"/>
            </a:solidFill>
          </a:ln>
        </p:spPr>
      </p:pic>
      <p:sp>
        <p:nvSpPr>
          <p:cNvPr id="7" name="TextBox 6">
            <a:extLst>
              <a:ext uri="{FF2B5EF4-FFF2-40B4-BE49-F238E27FC236}">
                <a16:creationId xmlns:a16="http://schemas.microsoft.com/office/drawing/2014/main" id="{B4446BBC-D7C9-D174-663E-92EDFA630B0A}"/>
              </a:ext>
            </a:extLst>
          </p:cNvPr>
          <p:cNvSpPr txBox="1"/>
          <p:nvPr/>
        </p:nvSpPr>
        <p:spPr>
          <a:xfrm>
            <a:off x="874712" y="1696625"/>
            <a:ext cx="10426537" cy="430887"/>
          </a:xfrm>
          <a:prstGeom prst="rect">
            <a:avLst/>
          </a:prstGeom>
          <a:noFill/>
        </p:spPr>
        <p:txBody>
          <a:bodyPr wrap="square">
            <a:spAutoFit/>
          </a:bodyPr>
          <a:lstStyle/>
          <a:p>
            <a:pPr marL="0" indent="0">
              <a:buNone/>
            </a:pPr>
            <a:r>
              <a:rPr lang="en-GB" sz="2200" b="1" noProof="0" dirty="0">
                <a:solidFill>
                  <a:schemeClr val="bg1"/>
                </a:solidFill>
                <a:latin typeface="Arial"/>
                <a:cs typeface="Arial"/>
              </a:rPr>
              <a:t>Everyone has a role in safeguarding, no matter what the setting, including:</a:t>
            </a:r>
          </a:p>
        </p:txBody>
      </p:sp>
    </p:spTree>
    <p:extLst>
      <p:ext uri="{BB962C8B-B14F-4D97-AF65-F5344CB8AC3E}">
        <p14:creationId xmlns:p14="http://schemas.microsoft.com/office/powerpoint/2010/main" val="224460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2C21C-27EE-61CA-D3B6-FF7F6D969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A832E-3166-76F5-01EB-C5836342285F}"/>
              </a:ext>
            </a:extLst>
          </p:cNvPr>
          <p:cNvSpPr>
            <a:spLocks noGrp="1"/>
          </p:cNvSpPr>
          <p:nvPr>
            <p:ph type="title"/>
          </p:nvPr>
        </p:nvSpPr>
        <p:spPr>
          <a:xfrm>
            <a:off x="775140" y="375636"/>
            <a:ext cx="10515600" cy="922986"/>
          </a:xfrm>
        </p:spPr>
        <p:txBody>
          <a:bodyPr>
            <a:noAutofit/>
          </a:bodyPr>
          <a:lstStyle/>
          <a:p>
            <a:r>
              <a:rPr lang="en-GB" b="1" noProof="0" dirty="0"/>
              <a:t>Responsibilities of those with a safeguarding role​</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3E912B3-52EF-8957-E50E-9A0227F74DE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F42ADA91-8A90-16C4-AFB6-AB49ED4AB2BB}"/>
              </a:ext>
            </a:extLst>
          </p:cNvPr>
          <p:cNvSpPr>
            <a:spLocks noGrp="1"/>
          </p:cNvSpPr>
          <p:nvPr>
            <p:ph idx="1"/>
          </p:nvPr>
        </p:nvSpPr>
        <p:spPr>
          <a:xfrm>
            <a:off x="775140" y="2639823"/>
            <a:ext cx="10515600" cy="2787151"/>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taking steps to prevent harm and protect individuals </a:t>
            </a:r>
            <a:r>
              <a:rPr lang="en-GB" b="0" i="0" u="none" strike="noStrike" noProof="0" dirty="0">
                <a:effectLst/>
                <a:latin typeface="Arial" panose="020B0604020202020204" pitchFamily="34" charset="0"/>
              </a:rPr>
              <a:t>– working in a way that reduces risk and supports health and wellbeing​</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recognising signs and indicators of abuse </a:t>
            </a:r>
            <a:r>
              <a:rPr lang="en-GB" b="0" i="0" u="none" strike="noStrike" noProof="0" dirty="0">
                <a:effectLst/>
                <a:latin typeface="Arial" panose="020B0604020202020204" pitchFamily="34" charset="0"/>
              </a:rPr>
              <a:t>– involves monitoring and observing changes in an individual’s behaviour, appearance, personality or daily routines​</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taking appropriate action when concerns arise </a:t>
            </a:r>
            <a:r>
              <a:rPr lang="en-GB" b="0" i="0" u="none" strike="noStrike" noProof="0" dirty="0">
                <a:effectLst/>
                <a:latin typeface="Arial" panose="020B0604020202020204" pitchFamily="34" charset="0"/>
              </a:rPr>
              <a:t>– responding in line with regulations and ensuring the safety of individual and others where necessary.</a:t>
            </a:r>
            <a:endParaRPr lang="en-GB" b="0" i="0" noProof="0" dirty="0">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831DC6D5-61DC-73D9-1DE7-A0BAB8267EF6}"/>
              </a:ext>
            </a:extLst>
          </p:cNvPr>
          <p:cNvSpPr/>
          <p:nvPr/>
        </p:nvSpPr>
        <p:spPr>
          <a:xfrm>
            <a:off x="-520470" y="1496679"/>
            <a:ext cx="13564997" cy="1031019"/>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Box 8">
            <a:extLst>
              <a:ext uri="{FF2B5EF4-FFF2-40B4-BE49-F238E27FC236}">
                <a16:creationId xmlns:a16="http://schemas.microsoft.com/office/drawing/2014/main" id="{B67B3654-61F2-54B1-AC6D-6937D4DCD76E}"/>
              </a:ext>
            </a:extLst>
          </p:cNvPr>
          <p:cNvSpPr txBox="1"/>
          <p:nvPr/>
        </p:nvSpPr>
        <p:spPr>
          <a:xfrm>
            <a:off x="874712" y="1608804"/>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Everyone with a safeguarding role has a responsibility to keep individuals safe from harm. These responsibilities include:</a:t>
            </a:r>
          </a:p>
        </p:txBody>
      </p:sp>
    </p:spTree>
    <p:extLst>
      <p:ext uri="{BB962C8B-B14F-4D97-AF65-F5344CB8AC3E}">
        <p14:creationId xmlns:p14="http://schemas.microsoft.com/office/powerpoint/2010/main" val="138075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B895-8FCF-F2D6-0F8D-EFF6AACB9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47AC9-4E1F-B5E4-1CE0-5DBD0B1B6C78}"/>
              </a:ext>
            </a:extLst>
          </p:cNvPr>
          <p:cNvSpPr>
            <a:spLocks noGrp="1"/>
          </p:cNvSpPr>
          <p:nvPr>
            <p:ph type="title"/>
          </p:nvPr>
        </p:nvSpPr>
        <p:spPr>
          <a:xfrm>
            <a:off x="775140" y="375636"/>
            <a:ext cx="10515600" cy="922986"/>
          </a:xfrm>
        </p:spPr>
        <p:txBody>
          <a:bodyPr>
            <a:noAutofit/>
          </a:bodyPr>
          <a:lstStyle/>
          <a:p>
            <a:r>
              <a:rPr lang="en-GB" b="1" noProof="0" dirty="0"/>
              <a:t>Responsibilities of those with a safeguarding role (cont.)​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645DAEF-52FD-D4E6-C2E9-71DEFA0B983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496519EF-DD40-8362-C311-9AFE230675AA}"/>
              </a:ext>
            </a:extLst>
          </p:cNvPr>
          <p:cNvSpPr>
            <a:spLocks noGrp="1"/>
          </p:cNvSpPr>
          <p:nvPr>
            <p:ph idx="1"/>
          </p:nvPr>
        </p:nvSpPr>
        <p:spPr>
          <a:xfrm>
            <a:off x="775140" y="1700213"/>
            <a:ext cx="10515600" cy="2787151"/>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reporting concerns following agreed procedures </a:t>
            </a:r>
            <a:r>
              <a:rPr lang="en-GB" b="0" i="0" u="none" strike="noStrike" noProof="0" dirty="0">
                <a:effectLst/>
                <a:latin typeface="Arial" panose="020B0604020202020204" pitchFamily="34" charset="0"/>
              </a:rPr>
              <a:t>– knowing who to report to and doing so without delay​</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recording concerns clearly, accurately and securely </a:t>
            </a:r>
            <a:r>
              <a:rPr lang="en-GB" b="0" i="0" u="none" strike="noStrike" noProof="0" dirty="0">
                <a:effectLst/>
                <a:latin typeface="Arial" panose="020B0604020202020204" pitchFamily="34" charset="0"/>
              </a:rPr>
              <a:t>– documenting information factually, in a timely and legible manner and ensuring it is stored securely while maintaining confidentiality​</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seeking advice or supervision if unsure what to do </a:t>
            </a:r>
            <a:r>
              <a:rPr lang="en-GB" b="0" i="0" u="none" strike="noStrike" noProof="0" dirty="0">
                <a:effectLst/>
                <a:latin typeface="Arial" panose="020B0604020202020204" pitchFamily="34" charset="0"/>
              </a:rPr>
              <a:t>– asking for guidance from a manager or DSL.​</a:t>
            </a:r>
            <a:endParaRPr lang="en-GB" b="0" i="0" noProof="0" dirty="0">
              <a:effectLst/>
              <a:latin typeface="Arial" panose="020B0604020202020204" pitchFamily="34" charset="0"/>
            </a:endParaRPr>
          </a:p>
        </p:txBody>
      </p:sp>
    </p:spTree>
    <p:extLst>
      <p:ext uri="{BB962C8B-B14F-4D97-AF65-F5344CB8AC3E}">
        <p14:creationId xmlns:p14="http://schemas.microsoft.com/office/powerpoint/2010/main" val="26002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98940-1DCF-4A4F-20CE-B641908E3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49C53-0449-615C-2334-11C19330F02A}"/>
              </a:ext>
            </a:extLst>
          </p:cNvPr>
          <p:cNvSpPr>
            <a:spLocks noGrp="1"/>
          </p:cNvSpPr>
          <p:nvPr>
            <p:ph type="title"/>
          </p:nvPr>
        </p:nvSpPr>
        <p:spPr>
          <a:xfrm>
            <a:off x="775140" y="375636"/>
            <a:ext cx="10515600" cy="922986"/>
          </a:xfrm>
        </p:spPr>
        <p:txBody>
          <a:bodyPr>
            <a:noAutofit/>
          </a:bodyPr>
          <a:lstStyle/>
          <a:p>
            <a:r>
              <a:rPr lang="en-GB" b="1" noProof="0" dirty="0"/>
              <a:t>Responsibilities of the manager and designated safeguarding lead (DSL)​</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1CEB7989-ECAC-CA2E-EBD7-8E239BA69DA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E1CCE84E-E96C-4E8B-3E57-AD724EF88F41}"/>
              </a:ext>
            </a:extLst>
          </p:cNvPr>
          <p:cNvSpPr>
            <a:spLocks noGrp="1"/>
          </p:cNvSpPr>
          <p:nvPr>
            <p:ph idx="1"/>
          </p:nvPr>
        </p:nvSpPr>
        <p:spPr>
          <a:xfrm>
            <a:off x="785649" y="2694949"/>
            <a:ext cx="10515600" cy="2787151"/>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overseeing safeguarding policies and procedures​</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supporting staff who report concerns​</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acting as the main point of contact for safeguarding issues​</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referring cases to external agencies (for example, social services)​</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ensuring safeguarding training is up to date​</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keeping detailed, secure records of concerns and referrals.</a:t>
            </a:r>
            <a:endParaRPr lang="en-GB" b="0" i="0" noProof="0" dirty="0">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20E31139-E641-F469-488A-DA5B41453884}"/>
              </a:ext>
            </a:extLst>
          </p:cNvPr>
          <p:cNvSpPr/>
          <p:nvPr/>
        </p:nvSpPr>
        <p:spPr>
          <a:xfrm>
            <a:off x="-520470" y="1496679"/>
            <a:ext cx="13564997" cy="1031019"/>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Box 8">
            <a:extLst>
              <a:ext uri="{FF2B5EF4-FFF2-40B4-BE49-F238E27FC236}">
                <a16:creationId xmlns:a16="http://schemas.microsoft.com/office/drawing/2014/main" id="{43D68F8C-D4BF-6B64-3799-C599816DF01B}"/>
              </a:ext>
            </a:extLst>
          </p:cNvPr>
          <p:cNvSpPr txBox="1"/>
          <p:nvPr/>
        </p:nvSpPr>
        <p:spPr>
          <a:xfrm>
            <a:off x="874712" y="1608804"/>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Managers and DSLs have a specific responsibility to lead safeguarding within a setting. Their responsibilities include:</a:t>
            </a:r>
          </a:p>
        </p:txBody>
      </p:sp>
    </p:spTree>
    <p:extLst>
      <p:ext uri="{BB962C8B-B14F-4D97-AF65-F5344CB8AC3E}">
        <p14:creationId xmlns:p14="http://schemas.microsoft.com/office/powerpoint/2010/main" val="96302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18311-26AE-97EE-CCBA-15E579625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BFD6D-EB34-6208-8EE6-C013090307BC}"/>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FDA80990-0B44-8AB1-B42C-339E84DF76EA}"/>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07B5F5D-D14B-56F6-F23C-97FD75982361}"/>
              </a:ext>
            </a:extLst>
          </p:cNvPr>
          <p:cNvSpPr txBox="1"/>
          <p:nvPr/>
        </p:nvSpPr>
        <p:spPr>
          <a:xfrm>
            <a:off x="766763" y="1631137"/>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Who has a role in safeguarding individuals?​</a:t>
            </a:r>
          </a:p>
        </p:txBody>
      </p:sp>
      <p:grpSp>
        <p:nvGrpSpPr>
          <p:cNvPr id="7" name="Group 6">
            <a:extLst>
              <a:ext uri="{FF2B5EF4-FFF2-40B4-BE49-F238E27FC236}">
                <a16:creationId xmlns:a16="http://schemas.microsoft.com/office/drawing/2014/main" id="{76E1BDE7-792D-DC0F-BC75-CA45CE0DEEB2}"/>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2F7C97A1-CACE-C870-405D-E31D7AAB2E91}"/>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6E99B25-4600-7217-46D2-C49447823A42}"/>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E2902125-1CC7-92AD-15A9-E34092E907C4}"/>
              </a:ext>
            </a:extLst>
          </p:cNvPr>
          <p:cNvSpPr txBox="1">
            <a:spLocks noChangeArrowheads="1"/>
          </p:cNvSpPr>
          <p:nvPr/>
        </p:nvSpPr>
        <p:spPr bwMode="auto">
          <a:xfrm>
            <a:off x="1683868" y="2755515"/>
            <a:ext cx="5903912" cy="5048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Only managers and designated staff</a:t>
            </a:r>
          </a:p>
        </p:txBody>
      </p:sp>
      <p:sp>
        <p:nvSpPr>
          <p:cNvPr id="14" name="TextBox 2">
            <a:extLst>
              <a:ext uri="{FF2B5EF4-FFF2-40B4-BE49-F238E27FC236}">
                <a16:creationId xmlns:a16="http://schemas.microsoft.com/office/drawing/2014/main" id="{7D53BCF4-0F55-4C2B-6DBF-9F7BD33D6DE3}"/>
              </a:ext>
            </a:extLst>
          </p:cNvPr>
          <p:cNvSpPr txBox="1">
            <a:spLocks noChangeArrowheads="1"/>
          </p:cNvSpPr>
          <p:nvPr/>
        </p:nvSpPr>
        <p:spPr bwMode="auto">
          <a:xfrm>
            <a:off x="1687212" y="3832921"/>
            <a:ext cx="581518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kumimoji="0" lang="en-GB" sz="2200" b="1" i="0" u="none" strike="noStrike" kern="1200" cap="none" spc="0" normalizeH="0" baseline="0" noProof="0" dirty="0">
                <a:ln>
                  <a:noFill/>
                </a:ln>
                <a:solidFill>
                  <a:srgbClr val="000000"/>
                </a:solidFill>
                <a:effectLst/>
                <a:uLnTx/>
                <a:uFillTx/>
                <a:latin typeface="Arial"/>
                <a:cs typeface="Arial"/>
              </a:rPr>
              <a:t>Only health and social care workers</a:t>
            </a:r>
          </a:p>
        </p:txBody>
      </p:sp>
      <p:sp>
        <p:nvSpPr>
          <p:cNvPr id="15" name="TextBox 10">
            <a:extLst>
              <a:ext uri="{FF2B5EF4-FFF2-40B4-BE49-F238E27FC236}">
                <a16:creationId xmlns:a16="http://schemas.microsoft.com/office/drawing/2014/main" id="{F6BD39FA-4E92-C674-3F34-DCC363C596E9}"/>
              </a:ext>
            </a:extLst>
          </p:cNvPr>
          <p:cNvSpPr txBox="1">
            <a:spLocks noChangeArrowheads="1"/>
          </p:cNvSpPr>
          <p:nvPr/>
        </p:nvSpPr>
        <p:spPr bwMode="auto">
          <a:xfrm>
            <a:off x="1683868" y="4869721"/>
            <a:ext cx="56097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Everyone who supports individuals​</a:t>
            </a:r>
          </a:p>
        </p:txBody>
      </p:sp>
      <p:grpSp>
        <p:nvGrpSpPr>
          <p:cNvPr id="22" name="Group 21">
            <a:extLst>
              <a:ext uri="{FF2B5EF4-FFF2-40B4-BE49-F238E27FC236}">
                <a16:creationId xmlns:a16="http://schemas.microsoft.com/office/drawing/2014/main" id="{5C8305B0-A176-BCE6-645E-F3D67324D0D8}"/>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0F476B4A-D8BA-94AF-A2DB-2390F2B7F930}"/>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CB213FA6-6CE1-F685-1F27-041E7A60EB59}"/>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80EEF83D-5A8C-94CE-58F6-232C5A28DBB3}"/>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F5849481-8E64-7143-E2F9-AF8E9BC8F044}"/>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F2C2AB7A-F50B-0669-F6FC-9012B7699C1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07C1A4D1-66B9-2D95-F49B-533AC4424163}"/>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FD35BCA-9D40-A6A9-0C40-5854DA66FB66}"/>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5357B9A0-AF27-41BE-3074-D207A480C03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2E510C36-8EBC-1E42-5D97-EC1EAFFD02B8}"/>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7EE94699-C9A3-0874-7A33-929ADA9CD99F}"/>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D25439F6-3760-94BF-DC36-7AFFDBDD4A76}"/>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3432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5556-CE07-30AE-9B10-15DE32A65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06BC8-7CA5-9369-C17E-512C6EF259CE}"/>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0F074FFC-0989-DDEC-880A-522618CFE8F6}"/>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30BC2EE-45C6-A084-F821-3115984DAA43}"/>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should staff do if they are concerned about someone’s safety?​</a:t>
            </a:r>
          </a:p>
        </p:txBody>
      </p:sp>
      <p:grpSp>
        <p:nvGrpSpPr>
          <p:cNvPr id="7" name="Group 6">
            <a:extLst>
              <a:ext uri="{FF2B5EF4-FFF2-40B4-BE49-F238E27FC236}">
                <a16:creationId xmlns:a16="http://schemas.microsoft.com/office/drawing/2014/main" id="{63E70ED3-9836-6035-0D07-D459A19A99B3}"/>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A7DF1865-2F80-972B-290E-790041468547}"/>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7CF2F071-17FF-1A90-64C9-D145053D5F75}"/>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11920FE9-A19A-BA18-ECFE-945FAF7584E9}"/>
              </a:ext>
            </a:extLst>
          </p:cNvPr>
          <p:cNvSpPr txBox="1">
            <a:spLocks noChangeArrowheads="1"/>
          </p:cNvSpPr>
          <p:nvPr/>
        </p:nvSpPr>
        <p:spPr bwMode="auto">
          <a:xfrm>
            <a:off x="1683868" y="2759435"/>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Wait and see if the situation gets worse</a:t>
            </a:r>
          </a:p>
        </p:txBody>
      </p:sp>
      <p:sp>
        <p:nvSpPr>
          <p:cNvPr id="14" name="TextBox 2">
            <a:extLst>
              <a:ext uri="{FF2B5EF4-FFF2-40B4-BE49-F238E27FC236}">
                <a16:creationId xmlns:a16="http://schemas.microsoft.com/office/drawing/2014/main" id="{1494E7E6-9660-74CF-6BA5-39C04D2E9AD8}"/>
              </a:ext>
            </a:extLst>
          </p:cNvPr>
          <p:cNvSpPr txBox="1">
            <a:spLocks noChangeArrowheads="1"/>
          </p:cNvSpPr>
          <p:nvPr/>
        </p:nvSpPr>
        <p:spPr bwMode="auto">
          <a:xfrm>
            <a:off x="1687212" y="3695729"/>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Report it without delay, following procedures </a:t>
            </a:r>
          </a:p>
        </p:txBody>
      </p:sp>
      <p:sp>
        <p:nvSpPr>
          <p:cNvPr id="15" name="TextBox 10">
            <a:extLst>
              <a:ext uri="{FF2B5EF4-FFF2-40B4-BE49-F238E27FC236}">
                <a16:creationId xmlns:a16="http://schemas.microsoft.com/office/drawing/2014/main" id="{BD8FC973-89A3-72A0-790A-B20AF2D30880}"/>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Keep their concerns to themselves</a:t>
            </a:r>
          </a:p>
        </p:txBody>
      </p:sp>
      <p:grpSp>
        <p:nvGrpSpPr>
          <p:cNvPr id="22" name="Group 21">
            <a:extLst>
              <a:ext uri="{FF2B5EF4-FFF2-40B4-BE49-F238E27FC236}">
                <a16:creationId xmlns:a16="http://schemas.microsoft.com/office/drawing/2014/main" id="{7F1462E3-4250-467D-BDCB-B08AF131574A}"/>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9FB47D35-314B-1A51-C0DB-B83BD9FB6C4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E7F70BB9-BEC9-02E1-13D1-A02ED4976B62}"/>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noProof="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84ADD258-9AD6-744A-0E48-456421121CA3}"/>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54E8DFA6-42F7-99F7-EA8E-F2F55498C13D}"/>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F69130DD-29BB-5FE9-0EF4-A0D0174F470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136B1384-1998-9C38-DC67-36A533E6A4AD}"/>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3746E9C6-CE05-893F-1CAC-6223749B49BC}"/>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6C6E9161-AC5E-E4DB-19FC-E0B2AE50D0F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A37A6988-F135-4C57-6AC0-68731665904F}"/>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F1A309CE-058A-2B24-66F0-E36D5E754F98}"/>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DE822DA9-C995-1280-45BB-173712A5C3A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78629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DE71-B230-8325-72CB-988FB42AD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FE558-D99A-2F0F-03C5-9720A029D0FB}"/>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A362625D-F10F-2314-4519-5B1FF368557F}"/>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C85B7F4-EA6A-98EC-4072-49E884073ADE}"/>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1 responsibility of a designated safeguarding lead (DSL)?</a:t>
            </a:r>
          </a:p>
        </p:txBody>
      </p:sp>
      <p:grpSp>
        <p:nvGrpSpPr>
          <p:cNvPr id="7" name="Group 6">
            <a:extLst>
              <a:ext uri="{FF2B5EF4-FFF2-40B4-BE49-F238E27FC236}">
                <a16:creationId xmlns:a16="http://schemas.microsoft.com/office/drawing/2014/main" id="{FE4E25AF-285E-E74A-8E0D-5D74CCA7C3F1}"/>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F900EA1A-3D91-5704-8D10-A89AED95D990}"/>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F375490A-E9EE-E652-89F9-5C7C32BCEFCC}"/>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93379A56-E4E8-D103-2690-DD439C286874}"/>
              </a:ext>
            </a:extLst>
          </p:cNvPr>
          <p:cNvSpPr txBox="1">
            <a:spLocks noChangeArrowheads="1"/>
          </p:cNvSpPr>
          <p:nvPr/>
        </p:nvSpPr>
        <p:spPr bwMode="auto">
          <a:xfrm>
            <a:off x="1683868" y="2759435"/>
            <a:ext cx="5854532"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Creating social activities for individuals</a:t>
            </a:r>
          </a:p>
        </p:txBody>
      </p:sp>
      <p:sp>
        <p:nvSpPr>
          <p:cNvPr id="14" name="TextBox 2">
            <a:extLst>
              <a:ext uri="{FF2B5EF4-FFF2-40B4-BE49-F238E27FC236}">
                <a16:creationId xmlns:a16="http://schemas.microsoft.com/office/drawing/2014/main" id="{573A9C10-5B14-1765-F5C3-62B2D8E19B4F}"/>
              </a:ext>
            </a:extLst>
          </p:cNvPr>
          <p:cNvSpPr txBox="1">
            <a:spLocks noChangeArrowheads="1"/>
          </p:cNvSpPr>
          <p:nvPr/>
        </p:nvSpPr>
        <p:spPr bwMode="auto">
          <a:xfrm>
            <a:off x="1687212" y="3832921"/>
            <a:ext cx="521758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Referring cases to external agencies</a:t>
            </a:r>
          </a:p>
        </p:txBody>
      </p:sp>
      <p:sp>
        <p:nvSpPr>
          <p:cNvPr id="15" name="TextBox 10">
            <a:extLst>
              <a:ext uri="{FF2B5EF4-FFF2-40B4-BE49-F238E27FC236}">
                <a16:creationId xmlns:a16="http://schemas.microsoft.com/office/drawing/2014/main" id="{6C39251D-8C36-C139-F3D6-5E8F08CF51B6}"/>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Referring cases to external agencies</a:t>
            </a:r>
          </a:p>
        </p:txBody>
      </p:sp>
      <p:grpSp>
        <p:nvGrpSpPr>
          <p:cNvPr id="22" name="Group 21">
            <a:extLst>
              <a:ext uri="{FF2B5EF4-FFF2-40B4-BE49-F238E27FC236}">
                <a16:creationId xmlns:a16="http://schemas.microsoft.com/office/drawing/2014/main" id="{14A72AB4-6913-7E65-7038-39F8949BEE64}"/>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2B75D25C-A551-98D0-0815-9F106163E416}"/>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758DC6D-FDF3-BAAA-F248-1312DBA3107D}"/>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noProof="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F1DDC56E-EF79-4586-047F-16B932BDEE1D}"/>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99AF1623-02D1-1EDD-1156-178DA55839DB}"/>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56CCE97-ED93-484B-62CA-DA045761926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C08CEFC3-2257-77D1-57F7-79FDB4DCD2B6}"/>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9BF351E-EDA8-C04E-D6A8-E9BD8BC1114D}"/>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07E20105-64EF-DA1E-BD20-2F06F0BAF1D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B48EC5B3-ABFD-B15A-467C-3778159EF819}"/>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1AAEA210-36E7-79C5-F3D0-08DE71C71652}"/>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B5341E73-3AA7-B7CE-1182-A345643ADB5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991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2CDA-0A1C-DDF3-0856-C762C31093C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1EFE29A2-C2A1-35C8-A47A-81E93837F918}"/>
              </a:ext>
            </a:extLst>
          </p:cNvPr>
          <p:cNvSpPr/>
          <p:nvPr/>
        </p:nvSpPr>
        <p:spPr>
          <a:xfrm>
            <a:off x="-211540" y="-302381"/>
            <a:ext cx="12733361" cy="6432864"/>
          </a:xfrm>
          <a:prstGeom prst="rect">
            <a:avLst/>
          </a:prstGeom>
          <a:solidFill>
            <a:srgbClr val="EA5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BF9ADA9-D232-60D1-163B-308C47A70005}"/>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BB3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394142-B16C-E5B4-37C6-BC36A3DA5F93}"/>
              </a:ext>
            </a:extLst>
          </p:cNvPr>
          <p:cNvSpPr txBox="1"/>
          <p:nvPr/>
        </p:nvSpPr>
        <p:spPr>
          <a:xfrm>
            <a:off x="570529" y="1859340"/>
            <a:ext cx="711489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noProof="0" dirty="0">
                <a:latin typeface="Arial" panose="020B0604020202020204" pitchFamily="34" charset="0"/>
                <a:cs typeface="Arial" panose="020B0604020202020204" pitchFamily="34" charset="0"/>
              </a:rPr>
              <a:t>Know how to respond to safeguarding concerns</a:t>
            </a:r>
            <a:endParaRPr kumimoji="0" lang="en-GB"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Rounded Corners 27">
            <a:extLst>
              <a:ext uri="{FF2B5EF4-FFF2-40B4-BE49-F238E27FC236}">
                <a16:creationId xmlns:a16="http://schemas.microsoft.com/office/drawing/2014/main" id="{62DCB010-4B0A-76E6-946A-624475E13E99}"/>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noProof="0" dirty="0">
                <a:solidFill>
                  <a:prstClr val="white"/>
                </a:solidFill>
                <a:latin typeface="Arial" panose="020B0604020202020204" pitchFamily="34" charset="0"/>
                <a:cs typeface="Arial" panose="020B0604020202020204" pitchFamily="34" charset="0"/>
              </a:rPr>
              <a:t>4</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81DCEAEA-39B6-062C-3A78-297087F85EC4}"/>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B4778434-68CA-CF0E-F82E-F18DC337C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grpSp>
        <p:nvGrpSpPr>
          <p:cNvPr id="5" name="Group 4">
            <a:extLst>
              <a:ext uri="{FF2B5EF4-FFF2-40B4-BE49-F238E27FC236}">
                <a16:creationId xmlns:a16="http://schemas.microsoft.com/office/drawing/2014/main" id="{94ECCAF8-B3D4-6985-FA35-1B42BC5C217D}"/>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5BB55B4D-DE61-691F-F339-AD905DDE4EB4}"/>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Graphic 18" descr="End with solid fill">
              <a:hlinkClick r:id="" action="ppaction://hlinkshowjump?jump=previousslide"/>
              <a:extLst>
                <a:ext uri="{FF2B5EF4-FFF2-40B4-BE49-F238E27FC236}">
                  <a16:creationId xmlns:a16="http://schemas.microsoft.com/office/drawing/2014/main" id="{7A2A76BF-D3FA-CE98-189D-C787DD0420CA}"/>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sp>
        <p:nvSpPr>
          <p:cNvPr id="10" name="Rounded Rectangle 40">
            <a:hlinkClick r:id="rId4" action="ppaction://hlinksldjump"/>
            <a:extLst>
              <a:ext uri="{FF2B5EF4-FFF2-40B4-BE49-F238E27FC236}">
                <a16:creationId xmlns:a16="http://schemas.microsoft.com/office/drawing/2014/main" id="{C80AE3D6-D73B-99C4-7F54-208DA06115C0}"/>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1" name="Group 10">
            <a:extLst>
              <a:ext uri="{FF2B5EF4-FFF2-40B4-BE49-F238E27FC236}">
                <a16:creationId xmlns:a16="http://schemas.microsoft.com/office/drawing/2014/main" id="{AC4BAFC6-EC82-C36F-125C-1E5EEFB00C40}"/>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09203198-BAAF-2EEF-3B36-61B55AF9E543}"/>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Graphic 18" descr="End with solid fill">
              <a:hlinkClick r:id="" action="ppaction://hlinkshowjump?jump=nextslide"/>
              <a:extLst>
                <a:ext uri="{FF2B5EF4-FFF2-40B4-BE49-F238E27FC236}">
                  <a16:creationId xmlns:a16="http://schemas.microsoft.com/office/drawing/2014/main" id="{783A22B2-4E8E-85BB-76EA-21F6ED0EDA41}"/>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pic>
        <p:nvPicPr>
          <p:cNvPr id="22" name="Graphic 21" descr="Home with solid fill">
            <a:hlinkClick r:id="" action="ppaction://noaction"/>
            <a:extLst>
              <a:ext uri="{FF2B5EF4-FFF2-40B4-BE49-F238E27FC236}">
                <a16:creationId xmlns:a16="http://schemas.microsoft.com/office/drawing/2014/main" id="{B3C3AA14-9923-1D83-6FD8-145ECCD2D2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8666" y="6266277"/>
            <a:ext cx="239965" cy="239966"/>
          </a:xfrm>
          <a:prstGeom prst="rect">
            <a:avLst/>
          </a:prstGeom>
        </p:spPr>
      </p:pic>
      <p:pic>
        <p:nvPicPr>
          <p:cNvPr id="2" name="Graphic 1" descr="Shield Tick with solid fill">
            <a:extLst>
              <a:ext uri="{FF2B5EF4-FFF2-40B4-BE49-F238E27FC236}">
                <a16:creationId xmlns:a16="http://schemas.microsoft.com/office/drawing/2014/main" id="{D3028DE9-5232-76CF-BC8E-53CFAEB151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53576" y="3108960"/>
            <a:ext cx="3867497" cy="3867497"/>
          </a:xfrm>
          <a:prstGeom prst="rect">
            <a:avLst/>
          </a:prstGeom>
        </p:spPr>
      </p:pic>
    </p:spTree>
    <p:extLst>
      <p:ext uri="{BB962C8B-B14F-4D97-AF65-F5344CB8AC3E}">
        <p14:creationId xmlns:p14="http://schemas.microsoft.com/office/powerpoint/2010/main" val="242957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8C473-73F2-8FFB-2B18-DC067D9BD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379060-74C0-6ABE-B889-1AA83BF7CDBD}"/>
              </a:ext>
            </a:extLst>
          </p:cNvPr>
          <p:cNvSpPr>
            <a:spLocks noGrp="1"/>
          </p:cNvSpPr>
          <p:nvPr>
            <p:ph type="title"/>
          </p:nvPr>
        </p:nvSpPr>
        <p:spPr>
          <a:xfrm>
            <a:off x="775140" y="375636"/>
            <a:ext cx="10515600" cy="922986"/>
          </a:xfrm>
        </p:spPr>
        <p:txBody>
          <a:bodyPr>
            <a:noAutofit/>
          </a:bodyPr>
          <a:lstStyle/>
          <a:p>
            <a:r>
              <a:rPr lang="en-GB" b="1" noProof="0" dirty="0"/>
              <a:t>Actions for responding to safeguarding concerns or disclosures​</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EA11199-BA6D-7D24-47BE-E3E85A5B219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E5664647-A191-4445-BF74-3356492F4996}"/>
              </a:ext>
            </a:extLst>
          </p:cNvPr>
          <p:cNvSpPr>
            <a:spLocks noGrp="1"/>
          </p:cNvSpPr>
          <p:nvPr>
            <p:ph idx="1"/>
          </p:nvPr>
        </p:nvSpPr>
        <p:spPr>
          <a:xfrm>
            <a:off x="766763" y="1707674"/>
            <a:ext cx="10515600" cy="3442652"/>
          </a:xfrm>
        </p:spPr>
        <p:txBody>
          <a:bodyPr vert="horz" lIns="91440" tIns="45720" rIns="91440" bIns="45720" rtlCol="0" anchor="t">
            <a:normAutofit fontScale="92500" lnSpcReduction="10000"/>
          </a:bodyPr>
          <a:lstStyle/>
          <a:p>
            <a:pPr algn="l" rtl="0" fontAlgn="base">
              <a:lnSpc>
                <a:spcPct val="100000"/>
              </a:lnSpc>
              <a:buFont typeface="Arial" panose="020B0604020202020204" pitchFamily="34" charset="0"/>
              <a:buChar char="•"/>
            </a:pPr>
            <a:r>
              <a:rPr lang="en-GB" sz="2400" b="0" i="0" u="none" strike="noStrike" noProof="0" dirty="0">
                <a:effectLst/>
                <a:latin typeface="Arial" panose="020B0604020202020204" pitchFamily="34" charset="0"/>
              </a:rPr>
              <a:t>Sometimes, you may have concerns about someone, or they may choose to tell you something directly​</a:t>
            </a:r>
          </a:p>
          <a:p>
            <a:pPr algn="l" rtl="0" fontAlgn="base">
              <a:lnSpc>
                <a:spcPct val="100000"/>
              </a:lnSpc>
              <a:buFont typeface="Arial" panose="020B0604020202020204" pitchFamily="34" charset="0"/>
              <a:buChar char="•"/>
            </a:pPr>
            <a:r>
              <a:rPr lang="en-GB" sz="2400" b="0" i="0" u="none" strike="noStrike" noProof="0" dirty="0">
                <a:effectLst/>
                <a:latin typeface="Arial" panose="020B0604020202020204" pitchFamily="34" charset="0"/>
              </a:rPr>
              <a:t>Even without a disclosure, you still have a duty to act on your concerns or suspicions​</a:t>
            </a:r>
          </a:p>
          <a:p>
            <a:pPr algn="l" rtl="0" fontAlgn="base">
              <a:lnSpc>
                <a:spcPct val="100000"/>
              </a:lnSpc>
              <a:buFont typeface="Arial" panose="020B0604020202020204" pitchFamily="34" charset="0"/>
              <a:buChar char="•"/>
            </a:pPr>
            <a:r>
              <a:rPr lang="en-GB" sz="2400" b="0" i="0" u="none" strike="noStrike" noProof="0" dirty="0">
                <a:effectLst/>
                <a:latin typeface="Arial" panose="020B0604020202020204" pitchFamily="34" charset="0"/>
              </a:rPr>
              <a:t>It's important to respond in the right way and follow your organisation’s safeguarding procedures​</a:t>
            </a:r>
          </a:p>
          <a:p>
            <a:pPr marL="0" indent="0" algn="l" rtl="0" fontAlgn="base">
              <a:lnSpc>
                <a:spcPct val="100000"/>
              </a:lnSpc>
              <a:buNone/>
            </a:pPr>
            <a:endParaRPr lang="en-GB" sz="2400" b="1" i="0" u="none" strike="noStrike" noProof="0" dirty="0">
              <a:solidFill>
                <a:srgbClr val="BB31A7"/>
              </a:solidFill>
              <a:effectLst/>
              <a:latin typeface="Arial" panose="020B0604020202020204" pitchFamily="34" charset="0"/>
            </a:endParaRPr>
          </a:p>
          <a:p>
            <a:pPr marL="0" indent="0" algn="l" rtl="0" fontAlgn="base">
              <a:lnSpc>
                <a:spcPct val="100000"/>
              </a:lnSpc>
              <a:buNone/>
            </a:pPr>
            <a:r>
              <a:rPr lang="en-GB" sz="2400" b="1" i="0" u="none" strike="noStrike" noProof="0" dirty="0">
                <a:solidFill>
                  <a:srgbClr val="BB31A7"/>
                </a:solidFill>
                <a:effectLst/>
                <a:latin typeface="Arial" panose="020B0604020202020204" pitchFamily="34" charset="0"/>
              </a:rPr>
              <a:t>If you believe someone is in immediate danger, contact the emergency services without delay.​</a:t>
            </a:r>
          </a:p>
          <a:p>
            <a:pPr algn="l" rtl="0" fontAlgn="base">
              <a:lnSpc>
                <a:spcPct val="100000"/>
              </a:lnSpc>
              <a:buFont typeface="Arial" panose="020B0604020202020204" pitchFamily="34" charset="0"/>
              <a:buChar char="•"/>
            </a:pPr>
            <a:endParaRPr lang="en-GB" b="1" i="0" u="none" strike="noStrike" noProof="0" dirty="0">
              <a:solidFill>
                <a:srgbClr val="BB31A7"/>
              </a:solidFill>
              <a:effectLst/>
              <a:latin typeface="Arial" panose="020B0604020202020204" pitchFamily="34" charset="0"/>
            </a:endParaRPr>
          </a:p>
          <a:p>
            <a:pPr marL="0" indent="0" algn="l" rtl="0" fontAlgn="base">
              <a:lnSpc>
                <a:spcPct val="100000"/>
              </a:lnSpc>
              <a:buNone/>
            </a:pPr>
            <a:endParaRPr lang="en-GB" b="0" i="0" noProof="0" dirty="0">
              <a:effectLst/>
              <a:latin typeface="Arial" panose="020B0604020202020204" pitchFamily="34" charset="0"/>
            </a:endParaRPr>
          </a:p>
        </p:txBody>
      </p:sp>
    </p:spTree>
    <p:extLst>
      <p:ext uri="{BB962C8B-B14F-4D97-AF65-F5344CB8AC3E}">
        <p14:creationId xmlns:p14="http://schemas.microsoft.com/office/powerpoint/2010/main" val="29392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2C66-5541-8C38-9634-56F9744E0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1094E-2B63-9788-9A64-BC5D2DB17A39}"/>
              </a:ext>
            </a:extLst>
          </p:cNvPr>
          <p:cNvSpPr>
            <a:spLocks noGrp="1"/>
          </p:cNvSpPr>
          <p:nvPr>
            <p:ph type="title"/>
          </p:nvPr>
        </p:nvSpPr>
        <p:spPr>
          <a:xfrm>
            <a:off x="775140" y="375636"/>
            <a:ext cx="10515600" cy="922986"/>
          </a:xfrm>
        </p:spPr>
        <p:txBody>
          <a:bodyPr>
            <a:noAutofit/>
          </a:bodyPr>
          <a:lstStyle/>
          <a:p>
            <a:r>
              <a:rPr lang="en-GB" b="1" noProof="0" dirty="0"/>
              <a:t>Actions for responding to safeguarding concerns or disclosures (cont.)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D1B7FD11-CD18-42EE-82EF-E28D7261316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B1AD1234-44A5-FE5B-B9F6-C4EA8C8C6112}"/>
              </a:ext>
            </a:extLst>
          </p:cNvPr>
          <p:cNvSpPr>
            <a:spLocks noGrp="1"/>
          </p:cNvSpPr>
          <p:nvPr>
            <p:ph idx="1"/>
          </p:nvPr>
        </p:nvSpPr>
        <p:spPr>
          <a:xfrm>
            <a:off x="766763" y="1707674"/>
            <a:ext cx="10515600" cy="3442652"/>
          </a:xfrm>
        </p:spPr>
        <p:txBody>
          <a:bodyPr vert="horz" lIns="91440" tIns="45720" rIns="91440" bIns="45720" rtlCol="0" anchor="t">
            <a:normAutofit/>
          </a:bodyPr>
          <a:lstStyle/>
          <a:p>
            <a:pPr marL="0" indent="0" algn="l" rtl="0" fontAlgn="base">
              <a:lnSpc>
                <a:spcPct val="100000"/>
              </a:lnSpc>
              <a:buNone/>
            </a:pPr>
            <a:r>
              <a:rPr lang="en-GB" i="0" u="none" strike="noStrike" noProof="0" dirty="0">
                <a:solidFill>
                  <a:srgbClr val="BB31A7"/>
                </a:solidFill>
                <a:effectLst/>
                <a:latin typeface="Arial" panose="020B0604020202020204" pitchFamily="34" charset="0"/>
              </a:rPr>
              <a:t>If you have concerns or suspicions that abuse is happening:​</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be observant and take note of any signs or indicators​</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do not investigate or confront others involved​</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keep a factual record of your concerns​</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share your concerns with the appropriate person without delay​</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follow organisational procedures and seek advice if needed.</a:t>
            </a:r>
            <a:endParaRPr lang="en-GB" b="0" i="0" noProof="0" dirty="0">
              <a:effectLst/>
              <a:latin typeface="Arial" panose="020B0604020202020204" pitchFamily="34" charset="0"/>
            </a:endParaRPr>
          </a:p>
        </p:txBody>
      </p:sp>
    </p:spTree>
    <p:extLst>
      <p:ext uri="{BB962C8B-B14F-4D97-AF65-F5344CB8AC3E}">
        <p14:creationId xmlns:p14="http://schemas.microsoft.com/office/powerpoint/2010/main" val="402581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3E1F5-297F-F55F-0955-D6D19B4ABAE6}"/>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3231B10B-57A0-4DF5-25D3-FC2462CFA926}"/>
              </a:ext>
            </a:extLst>
          </p:cNvPr>
          <p:cNvSpPr>
            <a:spLocks noGrp="1" noChangeArrowheads="1"/>
          </p:cNvSpPr>
          <p:nvPr>
            <p:ph idx="1"/>
          </p:nvPr>
        </p:nvSpPr>
        <p:spPr>
          <a:xfrm>
            <a:off x="1702265" y="1619549"/>
            <a:ext cx="9485687" cy="4224648"/>
          </a:xfrm>
        </p:spPr>
        <p:txBody>
          <a:bodyPr>
            <a:noAutofit/>
          </a:bodyPr>
          <a:lstStyle/>
          <a:p>
            <a:pPr marL="0" indent="0">
              <a:lnSpc>
                <a:spcPct val="100000"/>
              </a:lnSpc>
              <a:spcBef>
                <a:spcPts val="0"/>
              </a:spcBef>
              <a:buNone/>
            </a:pPr>
            <a:r>
              <a:rPr lang="en-GB" sz="2200" b="1" noProof="0" dirty="0">
                <a:solidFill>
                  <a:srgbClr val="BB31A7"/>
                </a:solidFill>
                <a:latin typeface="Arial" panose="020B0604020202020204" pitchFamily="34" charset="0"/>
                <a:cs typeface="Arial" panose="020B0604020202020204" pitchFamily="34" charset="0"/>
              </a:rPr>
              <a:t>Module 4: </a:t>
            </a:r>
            <a:r>
              <a:rPr lang="en-GB" sz="2200" b="0" noProof="0" dirty="0">
                <a:latin typeface="Arial" panose="020B0604020202020204" pitchFamily="34" charset="0"/>
                <a:cs typeface="Arial" panose="020B0604020202020204" pitchFamily="34" charset="0"/>
              </a:rPr>
              <a:t>Know how to respond to safeguarding concerns​​ </a:t>
            </a:r>
          </a:p>
          <a:p>
            <a:pPr marL="0" indent="0">
              <a:lnSpc>
                <a:spcPct val="100000"/>
              </a:lnSpc>
              <a:spcBef>
                <a:spcPts val="0"/>
              </a:spcBef>
              <a:buNone/>
            </a:pPr>
            <a:endParaRPr lang="en-GB" sz="1600" b="1" noProof="0" dirty="0">
              <a:solidFill>
                <a:srgbClr val="008A2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noProof="0" dirty="0">
              <a:solidFill>
                <a:srgbClr val="008A2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noProof="0" dirty="0">
              <a:solidFill>
                <a:srgbClr val="008A21"/>
              </a:solidFill>
              <a:latin typeface="Arial" panose="020B0604020202020204" pitchFamily="34" charset="0"/>
              <a:cs typeface="Arial" panose="020B0604020202020204" pitchFamily="34" charset="0"/>
            </a:endParaRPr>
          </a:p>
          <a:p>
            <a:pPr marL="0" indent="0">
              <a:lnSpc>
                <a:spcPct val="100000"/>
              </a:lnSpc>
              <a:spcBef>
                <a:spcPts val="0"/>
              </a:spcBef>
              <a:buNone/>
            </a:pPr>
            <a:r>
              <a:rPr lang="en-GB" b="1" noProof="0" dirty="0">
                <a:solidFill>
                  <a:srgbClr val="BB31A7"/>
                </a:solidFill>
                <a:latin typeface="Arial" panose="020B0604020202020204" pitchFamily="34" charset="0"/>
                <a:cs typeface="Arial" panose="020B0604020202020204" pitchFamily="34" charset="0"/>
              </a:rPr>
              <a:t>Module 5: </a:t>
            </a:r>
            <a:r>
              <a:rPr lang="en-GB" b="0" noProof="0" dirty="0">
                <a:latin typeface="Arial" panose="020B0604020202020204" pitchFamily="34" charset="0"/>
                <a:cs typeface="Arial" panose="020B0604020202020204" pitchFamily="34" charset="0"/>
              </a:rPr>
              <a:t>Know the strategies to reduce the likelihood of abuse​​</a:t>
            </a:r>
            <a:endParaRPr lang="en-GB" sz="1800" b="1" noProof="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noProof="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noProof="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noProof="0" dirty="0">
              <a:latin typeface="Arial" panose="020B0604020202020204" pitchFamily="34" charset="0"/>
              <a:cs typeface="Arial" panose="020B0604020202020204" pitchFamily="34" charset="0"/>
            </a:endParaRPr>
          </a:p>
          <a:p>
            <a:pPr marL="0" indent="0">
              <a:lnSpc>
                <a:spcPct val="100000"/>
              </a:lnSpc>
              <a:spcBef>
                <a:spcPts val="0"/>
              </a:spcBef>
              <a:buNone/>
            </a:pPr>
            <a:r>
              <a:rPr lang="en-GB" sz="2200" b="1" noProof="0" dirty="0">
                <a:solidFill>
                  <a:srgbClr val="BB31A7"/>
                </a:solidFill>
                <a:latin typeface="Arial" panose="020B0604020202020204" pitchFamily="34" charset="0"/>
                <a:cs typeface="Arial" panose="020B0604020202020204" pitchFamily="34" charset="0"/>
              </a:rPr>
              <a:t>Module 6: </a:t>
            </a:r>
            <a:r>
              <a:rPr lang="en-GB" sz="2200" b="0" noProof="0" dirty="0">
                <a:latin typeface="Arial" panose="020B0604020202020204" pitchFamily="34" charset="0"/>
                <a:cs typeface="Arial" panose="020B0604020202020204" pitchFamily="34" charset="0"/>
              </a:rPr>
              <a:t>Know how to safeguard individuals online.​</a:t>
            </a:r>
            <a:br>
              <a:rPr lang="en-GB" sz="2200" b="1" noProof="0" dirty="0">
                <a:latin typeface="Arial" panose="020B0604020202020204" pitchFamily="34" charset="0"/>
                <a:cs typeface="Arial" panose="020B0604020202020204" pitchFamily="34" charset="0"/>
              </a:rPr>
            </a:br>
            <a:endParaRPr lang="en-GB" sz="2200" b="1" noProof="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2200" b="1" noProof="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2200" b="1" noProof="0" dirty="0"/>
          </a:p>
        </p:txBody>
      </p:sp>
      <p:sp>
        <p:nvSpPr>
          <p:cNvPr id="18" name="TextBox 17">
            <a:extLst>
              <a:ext uri="{FF2B5EF4-FFF2-40B4-BE49-F238E27FC236}">
                <a16:creationId xmlns:a16="http://schemas.microsoft.com/office/drawing/2014/main" id="{DBDA8875-3F5A-0E73-8AE4-28257DCFC6CD}"/>
              </a:ext>
            </a:extLst>
          </p:cNvPr>
          <p:cNvSpPr txBox="1"/>
          <p:nvPr/>
        </p:nvSpPr>
        <p:spPr>
          <a:xfrm>
            <a:off x="766762" y="437408"/>
            <a:ext cx="11017695" cy="707886"/>
          </a:xfrm>
          <a:prstGeom prst="rect">
            <a:avLst/>
          </a:prstGeom>
          <a:noFill/>
        </p:spPr>
        <p:txBody>
          <a:bodyPr wrap="square" rtlCol="0">
            <a:spAutoFit/>
          </a:bodyPr>
          <a:lstStyle/>
          <a:p>
            <a:r>
              <a:rPr lang="en-GB" sz="4000" b="1" noProof="0" dirty="0">
                <a:solidFill>
                  <a:sysClr val="windowText" lastClr="000000"/>
                </a:solidFill>
                <a:latin typeface="Arial" panose="020B0604020202020204" pitchFamily="34" charset="0"/>
                <a:cs typeface="Arial" panose="020B0604020202020204" pitchFamily="34" charset="0"/>
              </a:rPr>
              <a:t>Learning outcomes (cont.)​</a:t>
            </a:r>
          </a:p>
        </p:txBody>
      </p:sp>
      <p:sp>
        <p:nvSpPr>
          <p:cNvPr id="5" name="Oval 4">
            <a:extLst>
              <a:ext uri="{FF2B5EF4-FFF2-40B4-BE49-F238E27FC236}">
                <a16:creationId xmlns:a16="http://schemas.microsoft.com/office/drawing/2014/main" id="{1E94D2BB-E15C-8586-9506-2456F018FA10}"/>
              </a:ext>
            </a:extLst>
          </p:cNvPr>
          <p:cNvSpPr/>
          <p:nvPr/>
        </p:nvSpPr>
        <p:spPr>
          <a:xfrm>
            <a:off x="766763" y="1450103"/>
            <a:ext cx="838899" cy="838899"/>
          </a:xfrm>
          <a:prstGeom prst="ellipse">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 name="Graphic 2" descr="Bullseye with solid fill">
            <a:extLst>
              <a:ext uri="{FF2B5EF4-FFF2-40B4-BE49-F238E27FC236}">
                <a16:creationId xmlns:a16="http://schemas.microsoft.com/office/drawing/2014/main" id="{7FADB872-CD02-7999-8962-E81057F19C6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498" y="1506838"/>
            <a:ext cx="725428" cy="725428"/>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ED005B58-59B6-7EFB-6F8F-DB4E5EBDA08F}"/>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7" name="Oval 26">
            <a:extLst>
              <a:ext uri="{FF2B5EF4-FFF2-40B4-BE49-F238E27FC236}">
                <a16:creationId xmlns:a16="http://schemas.microsoft.com/office/drawing/2014/main" id="{2D556585-8CCA-AD2D-0C1D-2A23094CAD5D}"/>
              </a:ext>
            </a:extLst>
          </p:cNvPr>
          <p:cNvSpPr/>
          <p:nvPr/>
        </p:nvSpPr>
        <p:spPr>
          <a:xfrm>
            <a:off x="766763" y="2513695"/>
            <a:ext cx="838899" cy="838899"/>
          </a:xfrm>
          <a:prstGeom prst="ellipse">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8" name="Graphic 27" descr="Bullseye with solid fill">
            <a:extLst>
              <a:ext uri="{FF2B5EF4-FFF2-40B4-BE49-F238E27FC236}">
                <a16:creationId xmlns:a16="http://schemas.microsoft.com/office/drawing/2014/main" id="{478CF611-0D6E-DC91-CCD4-986DF2834B1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498" y="2570430"/>
            <a:ext cx="725428" cy="725428"/>
          </a:xfrm>
          <a:prstGeom prst="rect">
            <a:avLst/>
          </a:prstGeom>
        </p:spPr>
      </p:pic>
      <p:sp>
        <p:nvSpPr>
          <p:cNvPr id="30" name="Oval 29">
            <a:extLst>
              <a:ext uri="{FF2B5EF4-FFF2-40B4-BE49-F238E27FC236}">
                <a16:creationId xmlns:a16="http://schemas.microsoft.com/office/drawing/2014/main" id="{7C72DD19-0D46-AEA6-0891-614EC5074239}"/>
              </a:ext>
            </a:extLst>
          </p:cNvPr>
          <p:cNvSpPr/>
          <p:nvPr/>
        </p:nvSpPr>
        <p:spPr>
          <a:xfrm>
            <a:off x="766763" y="3577288"/>
            <a:ext cx="838899" cy="838899"/>
          </a:xfrm>
          <a:prstGeom prst="ellipse">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1" name="Graphic 30" descr="Bullseye with solid fill">
            <a:extLst>
              <a:ext uri="{FF2B5EF4-FFF2-40B4-BE49-F238E27FC236}">
                <a16:creationId xmlns:a16="http://schemas.microsoft.com/office/drawing/2014/main" id="{B102C30F-B322-7BE7-04A8-655F4B766A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498" y="3634023"/>
            <a:ext cx="725428" cy="725428"/>
          </a:xfrm>
          <a:prstGeom prst="rect">
            <a:avLst/>
          </a:prstGeom>
        </p:spPr>
      </p:pic>
    </p:spTree>
    <p:extLst>
      <p:ext uri="{BB962C8B-B14F-4D97-AF65-F5344CB8AC3E}">
        <p14:creationId xmlns:p14="http://schemas.microsoft.com/office/powerpoint/2010/main" val="2709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318BF-BC70-B3E4-46D6-266FB3813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85EC9-A8D8-6506-4459-3EF2C5E0DD77}"/>
              </a:ext>
            </a:extLst>
          </p:cNvPr>
          <p:cNvSpPr>
            <a:spLocks noGrp="1"/>
          </p:cNvSpPr>
          <p:nvPr>
            <p:ph type="title"/>
          </p:nvPr>
        </p:nvSpPr>
        <p:spPr>
          <a:xfrm>
            <a:off x="775140" y="375636"/>
            <a:ext cx="10515600" cy="922986"/>
          </a:xfrm>
        </p:spPr>
        <p:txBody>
          <a:bodyPr>
            <a:noAutofit/>
          </a:bodyPr>
          <a:lstStyle/>
          <a:p>
            <a:r>
              <a:rPr lang="en-GB" b="1" noProof="0" dirty="0"/>
              <a:t>Actions for responding to safeguarding concerns or disclosures (cont.)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9032ADFA-0542-81C6-5D2B-B020D543F04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8D6F08C1-5184-691B-792E-2AC7EF805604}"/>
              </a:ext>
            </a:extLst>
          </p:cNvPr>
          <p:cNvSpPr>
            <a:spLocks noGrp="1"/>
          </p:cNvSpPr>
          <p:nvPr>
            <p:ph idx="1"/>
          </p:nvPr>
        </p:nvSpPr>
        <p:spPr>
          <a:xfrm>
            <a:off x="766763" y="1707674"/>
            <a:ext cx="10515600" cy="3442652"/>
          </a:xfrm>
        </p:spPr>
        <p:txBody>
          <a:bodyPr vert="horz" lIns="91440" tIns="45720" rIns="91440" bIns="45720" rtlCol="0" anchor="t">
            <a:normAutofit/>
          </a:bodyPr>
          <a:lstStyle/>
          <a:p>
            <a:pPr marL="0" indent="0" algn="l" rtl="0" fontAlgn="base">
              <a:lnSpc>
                <a:spcPct val="100000"/>
              </a:lnSpc>
              <a:buNone/>
            </a:pPr>
            <a:r>
              <a:rPr lang="en-GB" i="0" u="none" strike="noStrike" noProof="0" dirty="0">
                <a:solidFill>
                  <a:srgbClr val="BB31A7"/>
                </a:solidFill>
                <a:effectLst/>
                <a:latin typeface="Arial" panose="020B0604020202020204" pitchFamily="34" charset="0"/>
              </a:rPr>
              <a:t>If someone discloses abuse to you:​</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stay calm and listen carefully without judgement​</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reassure the person and take them seriously​</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don’t promise to keep information confidential​</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explain what will happen next​</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record exactly what was said or observed​</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report the concern immediately to the appropriate person.</a:t>
            </a:r>
            <a:endParaRPr lang="en-GB" b="0" i="0" noProof="0" dirty="0">
              <a:effectLst/>
              <a:latin typeface="Arial" panose="020B0604020202020204" pitchFamily="34" charset="0"/>
            </a:endParaRPr>
          </a:p>
        </p:txBody>
      </p:sp>
    </p:spTree>
    <p:extLst>
      <p:ext uri="{BB962C8B-B14F-4D97-AF65-F5344CB8AC3E}">
        <p14:creationId xmlns:p14="http://schemas.microsoft.com/office/powerpoint/2010/main" val="298243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E585E-C133-0C69-DDB0-0BFAAF6F5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15542-3AD8-CD04-75BD-C72772B4C5EC}"/>
              </a:ext>
            </a:extLst>
          </p:cNvPr>
          <p:cNvSpPr>
            <a:spLocks noGrp="1"/>
          </p:cNvSpPr>
          <p:nvPr>
            <p:ph type="title"/>
          </p:nvPr>
        </p:nvSpPr>
        <p:spPr>
          <a:xfrm>
            <a:off x="775140" y="375636"/>
            <a:ext cx="10515600" cy="922986"/>
          </a:xfrm>
        </p:spPr>
        <p:txBody>
          <a:bodyPr>
            <a:noAutofit/>
          </a:bodyPr>
          <a:lstStyle/>
          <a:p>
            <a:r>
              <a:rPr lang="en-GB" b="1" noProof="0" dirty="0"/>
              <a:t>The 5 Rs of safeguarding​</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0B7CB572-1CD0-C864-785E-955C14F04EB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6" name="Content Placeholder 2">
            <a:extLst>
              <a:ext uri="{FF2B5EF4-FFF2-40B4-BE49-F238E27FC236}">
                <a16:creationId xmlns:a16="http://schemas.microsoft.com/office/drawing/2014/main" id="{4D4E8CDB-2B7F-0C05-D947-F3E93DA1748B}"/>
              </a:ext>
            </a:extLst>
          </p:cNvPr>
          <p:cNvSpPr>
            <a:spLocks noGrp="1"/>
          </p:cNvSpPr>
          <p:nvPr>
            <p:ph idx="1"/>
          </p:nvPr>
        </p:nvSpPr>
        <p:spPr>
          <a:xfrm>
            <a:off x="766763" y="2871788"/>
            <a:ext cx="10515600" cy="2787151"/>
          </a:xfrm>
        </p:spPr>
        <p:txBody>
          <a:bodyPr vert="horz" lIns="91440" tIns="45720" rIns="91440" bIns="45720" rtlCol="0" anchor="t">
            <a:normAutofit/>
          </a:bodyPr>
          <a:lstStyle/>
          <a:p>
            <a:pPr marL="457200" indent="-457200" algn="l" rtl="0" fontAlgn="base">
              <a:lnSpc>
                <a:spcPct val="100000"/>
              </a:lnSpc>
              <a:buFont typeface="+mj-lt"/>
              <a:buAutoNum type="arabicPeriod"/>
            </a:pPr>
            <a:r>
              <a:rPr lang="en-GB" i="0" u="none" strike="noStrike" noProof="0" dirty="0">
                <a:solidFill>
                  <a:srgbClr val="BB31A7"/>
                </a:solidFill>
                <a:effectLst/>
                <a:latin typeface="Arial" panose="020B0604020202020204" pitchFamily="34" charset="0"/>
              </a:rPr>
              <a:t>Recognise</a:t>
            </a:r>
            <a:r>
              <a:rPr lang="en-GB" b="0" i="0" u="none" strike="noStrike" noProof="0" dirty="0">
                <a:effectLst/>
                <a:latin typeface="Arial" panose="020B0604020202020204" pitchFamily="34" charset="0"/>
              </a:rPr>
              <a:t> – be alert to the signs and indicators of abuse​</a:t>
            </a:r>
          </a:p>
          <a:p>
            <a:pPr marL="457200" indent="-457200" algn="l" rtl="0" fontAlgn="base">
              <a:lnSpc>
                <a:spcPct val="100000"/>
              </a:lnSpc>
              <a:buFont typeface="+mj-lt"/>
              <a:buAutoNum type="arabicPeriod"/>
            </a:pPr>
            <a:r>
              <a:rPr lang="en-GB" i="0" u="none" strike="noStrike" noProof="0" dirty="0">
                <a:solidFill>
                  <a:srgbClr val="BB31A7"/>
                </a:solidFill>
                <a:effectLst/>
                <a:latin typeface="Arial" panose="020B0604020202020204" pitchFamily="34" charset="0"/>
              </a:rPr>
              <a:t>Respond</a:t>
            </a:r>
            <a:r>
              <a:rPr lang="en-GB" b="0" i="0" u="none" strike="noStrike" noProof="0" dirty="0">
                <a:effectLst/>
                <a:latin typeface="Arial" panose="020B0604020202020204" pitchFamily="34" charset="0"/>
              </a:rPr>
              <a:t> – stay calm, listen and offer reassurance​</a:t>
            </a:r>
          </a:p>
          <a:p>
            <a:pPr marL="457200" indent="-457200" algn="l" rtl="0" fontAlgn="base">
              <a:lnSpc>
                <a:spcPct val="100000"/>
              </a:lnSpc>
              <a:buFont typeface="+mj-lt"/>
              <a:buAutoNum type="arabicPeriod"/>
            </a:pPr>
            <a:r>
              <a:rPr lang="en-GB" i="0" u="none" strike="noStrike" noProof="0" dirty="0">
                <a:solidFill>
                  <a:srgbClr val="BB31A7"/>
                </a:solidFill>
                <a:effectLst/>
                <a:latin typeface="Arial" panose="020B0604020202020204" pitchFamily="34" charset="0"/>
              </a:rPr>
              <a:t>Report</a:t>
            </a:r>
            <a:r>
              <a:rPr lang="en-GB" b="0" i="0" u="none" strike="noStrike" noProof="0" dirty="0">
                <a:effectLst/>
                <a:latin typeface="Arial" panose="020B0604020202020204" pitchFamily="34" charset="0"/>
              </a:rPr>
              <a:t> – pass on your concerns without delay​</a:t>
            </a:r>
          </a:p>
          <a:p>
            <a:pPr marL="457200" indent="-457200" algn="l" rtl="0" fontAlgn="base">
              <a:lnSpc>
                <a:spcPct val="100000"/>
              </a:lnSpc>
              <a:buFont typeface="+mj-lt"/>
              <a:buAutoNum type="arabicPeriod"/>
            </a:pPr>
            <a:r>
              <a:rPr lang="en-GB" i="0" u="none" strike="noStrike" noProof="0" dirty="0">
                <a:solidFill>
                  <a:srgbClr val="BB31A7"/>
                </a:solidFill>
                <a:effectLst/>
                <a:latin typeface="Arial" panose="020B0604020202020204" pitchFamily="34" charset="0"/>
              </a:rPr>
              <a:t>Record</a:t>
            </a:r>
            <a:r>
              <a:rPr lang="en-GB" b="0" i="0" u="none" strike="noStrike" noProof="0" dirty="0">
                <a:effectLst/>
                <a:latin typeface="Arial" panose="020B0604020202020204" pitchFamily="34" charset="0"/>
              </a:rPr>
              <a:t> – keep clear, factual notes of what happened​</a:t>
            </a:r>
          </a:p>
          <a:p>
            <a:pPr marL="457200" indent="-457200" algn="l" rtl="0" fontAlgn="base">
              <a:lnSpc>
                <a:spcPct val="100000"/>
              </a:lnSpc>
              <a:buFont typeface="+mj-lt"/>
              <a:buAutoNum type="arabicPeriod"/>
            </a:pPr>
            <a:r>
              <a:rPr lang="en-GB" i="0" u="none" strike="noStrike" noProof="0" dirty="0">
                <a:solidFill>
                  <a:srgbClr val="BB31A7"/>
                </a:solidFill>
                <a:effectLst/>
                <a:latin typeface="Arial" panose="020B0604020202020204" pitchFamily="34" charset="0"/>
              </a:rPr>
              <a:t>Refer</a:t>
            </a:r>
            <a:r>
              <a:rPr lang="en-GB" b="0" i="0" u="none" strike="noStrike" noProof="0" dirty="0">
                <a:effectLst/>
                <a:latin typeface="Arial" panose="020B0604020202020204" pitchFamily="34" charset="0"/>
              </a:rPr>
              <a:t> – escalate the concern to the designated person or external agency.</a:t>
            </a:r>
            <a:endParaRPr lang="en-GB" b="0" i="0" noProof="0" dirty="0">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E440878B-7F5F-97DE-1B74-7FB92BF93C3D}"/>
              </a:ext>
            </a:extLst>
          </p:cNvPr>
          <p:cNvSpPr/>
          <p:nvPr/>
        </p:nvSpPr>
        <p:spPr>
          <a:xfrm>
            <a:off x="-520470" y="1496679"/>
            <a:ext cx="13564997" cy="1031019"/>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Box 8">
            <a:extLst>
              <a:ext uri="{FF2B5EF4-FFF2-40B4-BE49-F238E27FC236}">
                <a16:creationId xmlns:a16="http://schemas.microsoft.com/office/drawing/2014/main" id="{EE18AA91-8F96-0F7E-60F6-A1658BF8EA81}"/>
              </a:ext>
            </a:extLst>
          </p:cNvPr>
          <p:cNvSpPr txBox="1"/>
          <p:nvPr/>
        </p:nvSpPr>
        <p:spPr>
          <a:xfrm>
            <a:off x="874712" y="1608804"/>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The 5 Rs provide a simple framework for responding to safeguarding concerns​</a:t>
            </a:r>
          </a:p>
        </p:txBody>
      </p:sp>
    </p:spTree>
    <p:extLst>
      <p:ext uri="{BB962C8B-B14F-4D97-AF65-F5344CB8AC3E}">
        <p14:creationId xmlns:p14="http://schemas.microsoft.com/office/powerpoint/2010/main" val="7982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41B41-F975-5CF0-2FBF-67905DAFEB2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EE896D9-94FF-FC19-30F7-B96E38C96ED3}"/>
              </a:ext>
            </a:extLst>
          </p:cNvPr>
          <p:cNvSpPr/>
          <p:nvPr/>
        </p:nvSpPr>
        <p:spPr>
          <a:xfrm>
            <a:off x="-520470" y="1496679"/>
            <a:ext cx="13564997" cy="1100218"/>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1A5AB31D-B9E1-C5A7-595A-D38D5D37BB70}"/>
              </a:ext>
            </a:extLst>
          </p:cNvPr>
          <p:cNvSpPr>
            <a:spLocks noGrp="1"/>
          </p:cNvSpPr>
          <p:nvPr>
            <p:ph type="title"/>
          </p:nvPr>
        </p:nvSpPr>
        <p:spPr>
          <a:xfrm>
            <a:off x="1564456" y="375636"/>
            <a:ext cx="10496480" cy="922986"/>
          </a:xfrm>
        </p:spPr>
        <p:txBody>
          <a:bodyPr>
            <a:noAutofit/>
          </a:bodyPr>
          <a:lstStyle/>
          <a:p>
            <a:r>
              <a:rPr lang="en-GB" noProof="0" dirty="0">
                <a:latin typeface="Arial" panose="020B0604020202020204" pitchFamily="34" charset="0"/>
                <a:cs typeface="Arial" panose="020B0604020202020204" pitchFamily="34" charset="0"/>
              </a:rPr>
              <a:t>What actions can you take if safeguarding concerns are not dealt with?​</a:t>
            </a:r>
          </a:p>
        </p:txBody>
      </p:sp>
      <p:sp>
        <p:nvSpPr>
          <p:cNvPr id="3" name="Content Placeholder 2">
            <a:extLst>
              <a:ext uri="{FF2B5EF4-FFF2-40B4-BE49-F238E27FC236}">
                <a16:creationId xmlns:a16="http://schemas.microsoft.com/office/drawing/2014/main" id="{85D89C6B-0EEF-D2F8-5BDB-10C15090B31A}"/>
              </a:ext>
            </a:extLst>
          </p:cNvPr>
          <p:cNvSpPr>
            <a:spLocks noGrp="1"/>
          </p:cNvSpPr>
          <p:nvPr>
            <p:ph idx="1"/>
          </p:nvPr>
        </p:nvSpPr>
        <p:spPr>
          <a:xfrm>
            <a:off x="765025" y="2938401"/>
            <a:ext cx="10515600" cy="2784119"/>
          </a:xfrm>
          <a:solidFill>
            <a:schemeClr val="bg1"/>
          </a:solidFill>
        </p:spPr>
        <p:txBody>
          <a:bodyPr vert="horz" lIns="91440" tIns="45720" rIns="0" bIns="45720" numCol="2" rtlCol="0" anchor="t">
            <a:normAutofit/>
          </a:bodyPr>
          <a:lstStyle/>
          <a:p>
            <a:r>
              <a:rPr lang="en-GB" b="0" noProof="0" dirty="0">
                <a:latin typeface="Arial"/>
                <a:cs typeface="Arial"/>
              </a:rPr>
              <a:t>Follow your organisation’s whistle-blowing procedure​</a:t>
            </a:r>
          </a:p>
          <a:p>
            <a:r>
              <a:rPr lang="en-GB" b="0" noProof="0" dirty="0">
                <a:latin typeface="Arial"/>
                <a:cs typeface="Arial"/>
              </a:rPr>
              <a:t>Report the issue to a senior manager or owner​</a:t>
            </a:r>
          </a:p>
          <a:p>
            <a:r>
              <a:rPr lang="en-GB" b="0" noProof="0" dirty="0">
                <a:latin typeface="Arial"/>
                <a:cs typeface="Arial"/>
              </a:rPr>
              <a:t>Contact the designated safeguarding lead (DSL)​</a:t>
            </a:r>
          </a:p>
          <a:p>
            <a:endParaRPr lang="en-GB" b="0" noProof="0" dirty="0">
              <a:latin typeface="Arial"/>
              <a:cs typeface="Arial"/>
            </a:endParaRPr>
          </a:p>
          <a:p>
            <a:r>
              <a:rPr lang="en-GB" b="0" noProof="0" dirty="0">
                <a:latin typeface="Arial"/>
                <a:cs typeface="Arial"/>
              </a:rPr>
              <a:t>Report directly to an external agency – for example, the local authority’s safeguarding team or the Care Quality Commission (CQC)​</a:t>
            </a:r>
          </a:p>
          <a:p>
            <a:r>
              <a:rPr lang="en-GB" b="0" noProof="0" dirty="0">
                <a:latin typeface="Arial"/>
                <a:cs typeface="Arial"/>
              </a:rPr>
              <a:t>Always ensure the individual remains safe and supported.</a:t>
            </a:r>
          </a:p>
        </p:txBody>
      </p:sp>
      <p:pic>
        <p:nvPicPr>
          <p:cNvPr id="5" name="Picture 4">
            <a:extLst>
              <a:ext uri="{FF2B5EF4-FFF2-40B4-BE49-F238E27FC236}">
                <a16:creationId xmlns:a16="http://schemas.microsoft.com/office/drawing/2014/main" id="{32AC1DF3-CA44-2BE8-117F-445A52716517}"/>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BB31A7"/>
          </a:solidFill>
          <a:ln w="31750">
            <a:solidFill>
              <a:schemeClr val="bg1"/>
            </a:solidFill>
          </a:ln>
        </p:spPr>
      </p:pic>
      <p:sp>
        <p:nvSpPr>
          <p:cNvPr id="7" name="TextBox 6">
            <a:extLst>
              <a:ext uri="{FF2B5EF4-FFF2-40B4-BE49-F238E27FC236}">
                <a16:creationId xmlns:a16="http://schemas.microsoft.com/office/drawing/2014/main" id="{EE062F11-4CE8-7623-A88E-F75811AC282B}"/>
              </a:ext>
            </a:extLst>
          </p:cNvPr>
          <p:cNvSpPr txBox="1"/>
          <p:nvPr/>
        </p:nvSpPr>
        <p:spPr>
          <a:xfrm>
            <a:off x="874712" y="1696625"/>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When concerns aren’t followed up, you still have a responsibility to act and ensure the individual is protected</a:t>
            </a:r>
          </a:p>
        </p:txBody>
      </p:sp>
    </p:spTree>
    <p:extLst>
      <p:ext uri="{BB962C8B-B14F-4D97-AF65-F5344CB8AC3E}">
        <p14:creationId xmlns:p14="http://schemas.microsoft.com/office/powerpoint/2010/main" val="177381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AB8F-FFE9-671C-CA87-B37610712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EEEF0-19D6-35B0-9BCB-42EBBA51E8F6}"/>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741F0EB7-FB27-FF30-AFC9-0B181863CBC0}"/>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4ECC5BA-F618-9DE3-D74A-7D2AFE186021}"/>
              </a:ext>
            </a:extLst>
          </p:cNvPr>
          <p:cNvSpPr txBox="1"/>
          <p:nvPr/>
        </p:nvSpPr>
        <p:spPr>
          <a:xfrm>
            <a:off x="766763" y="1621861"/>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should you do if someone discloses abuse?​</a:t>
            </a:r>
          </a:p>
        </p:txBody>
      </p:sp>
      <p:grpSp>
        <p:nvGrpSpPr>
          <p:cNvPr id="7" name="Group 6">
            <a:extLst>
              <a:ext uri="{FF2B5EF4-FFF2-40B4-BE49-F238E27FC236}">
                <a16:creationId xmlns:a16="http://schemas.microsoft.com/office/drawing/2014/main" id="{42083B8C-2076-2797-9587-DB7899BC3548}"/>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E815C627-80ED-4B4E-8074-C7B609943F16}"/>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536AAE45-D54C-EFE6-B7C5-030342484F18}"/>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B1A815E7-1C91-BC81-6A9E-E9CEED071813}"/>
              </a:ext>
            </a:extLst>
          </p:cNvPr>
          <p:cNvSpPr txBox="1">
            <a:spLocks noChangeArrowheads="1"/>
          </p:cNvSpPr>
          <p:nvPr/>
        </p:nvSpPr>
        <p:spPr bwMode="auto">
          <a:xfrm>
            <a:off x="1683868" y="2755515"/>
            <a:ext cx="5903912"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Promise to keep it a secret​</a:t>
            </a:r>
          </a:p>
        </p:txBody>
      </p:sp>
      <p:sp>
        <p:nvSpPr>
          <p:cNvPr id="14" name="TextBox 2">
            <a:extLst>
              <a:ext uri="{FF2B5EF4-FFF2-40B4-BE49-F238E27FC236}">
                <a16:creationId xmlns:a16="http://schemas.microsoft.com/office/drawing/2014/main" id="{4B1DD70E-0F5F-4F4D-69FC-5369591ADE61}"/>
              </a:ext>
            </a:extLst>
          </p:cNvPr>
          <p:cNvSpPr txBox="1">
            <a:spLocks noChangeArrowheads="1"/>
          </p:cNvSpPr>
          <p:nvPr/>
        </p:nvSpPr>
        <p:spPr bwMode="auto">
          <a:xfrm>
            <a:off x="1687212" y="3875318"/>
            <a:ext cx="581518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kumimoji="0" lang="en-GB" sz="2200" b="1" i="0" u="none" strike="noStrike" kern="1200" cap="none" spc="0" normalizeH="0" baseline="0" noProof="0" dirty="0">
                <a:ln>
                  <a:noFill/>
                </a:ln>
                <a:solidFill>
                  <a:srgbClr val="000000"/>
                </a:solidFill>
                <a:effectLst/>
                <a:uLnTx/>
                <a:uFillTx/>
                <a:latin typeface="Arial"/>
                <a:cs typeface="Arial"/>
              </a:rPr>
              <a:t>Ignore it unless there’s proof</a:t>
            </a:r>
          </a:p>
        </p:txBody>
      </p:sp>
      <p:sp>
        <p:nvSpPr>
          <p:cNvPr id="15" name="TextBox 10">
            <a:extLst>
              <a:ext uri="{FF2B5EF4-FFF2-40B4-BE49-F238E27FC236}">
                <a16:creationId xmlns:a16="http://schemas.microsoft.com/office/drawing/2014/main" id="{1829A123-0EC3-FFC5-77B4-4B9EBC3F9B17}"/>
              </a:ext>
            </a:extLst>
          </p:cNvPr>
          <p:cNvSpPr txBox="1">
            <a:spLocks noChangeArrowheads="1"/>
          </p:cNvSpPr>
          <p:nvPr/>
        </p:nvSpPr>
        <p:spPr bwMode="auto">
          <a:xfrm>
            <a:off x="1683868" y="4869721"/>
            <a:ext cx="56097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Stay calm and report the concern</a:t>
            </a:r>
          </a:p>
        </p:txBody>
      </p:sp>
      <p:grpSp>
        <p:nvGrpSpPr>
          <p:cNvPr id="22" name="Group 21">
            <a:extLst>
              <a:ext uri="{FF2B5EF4-FFF2-40B4-BE49-F238E27FC236}">
                <a16:creationId xmlns:a16="http://schemas.microsoft.com/office/drawing/2014/main" id="{E3D5D324-04ED-5D18-8811-1FD3B8635A90}"/>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2F33EFF7-0ADC-6E80-97D9-19D5C45C9189}"/>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0F10FE57-9F86-9D7F-0C0E-C9B5F0252BAE}"/>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487111FE-FDBF-080E-9E1A-39B130BF6A09}"/>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DCF3A7DD-9605-F020-660F-9AEE5CD566F1}"/>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3089D0D-222E-4D18-A5A0-3976B2FED44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36C6119F-7E10-8504-4428-3261FF66AC56}"/>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13B94D65-6DCB-5E18-241C-96EBF209C9D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E48A4070-01C0-AFED-2FB7-F4CABD6FA04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AFFDDA75-4AE2-9C11-94C3-21CD18184575}"/>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3C6A9668-0D1D-A3ED-EE5A-89C5A789B1FC}"/>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1569994A-D7F8-3093-9C0D-10E846F0FE1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315801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2AC4F-27BA-C090-9F1E-B13D073B0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B94FA-1CAA-00A6-0C8B-8F62BC93C994}"/>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C1B1E3D9-4F23-41E4-25C0-EFDCD60559D2}"/>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69D1B02-0ECD-837F-3FC7-E615190A4CF4}"/>
              </a:ext>
            </a:extLst>
          </p:cNvPr>
          <p:cNvSpPr txBox="1"/>
          <p:nvPr/>
        </p:nvSpPr>
        <p:spPr>
          <a:xfrm>
            <a:off x="766763" y="162616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one of the 5 Rs of safeguarding?​</a:t>
            </a:r>
          </a:p>
        </p:txBody>
      </p:sp>
      <p:grpSp>
        <p:nvGrpSpPr>
          <p:cNvPr id="7" name="Group 6">
            <a:extLst>
              <a:ext uri="{FF2B5EF4-FFF2-40B4-BE49-F238E27FC236}">
                <a16:creationId xmlns:a16="http://schemas.microsoft.com/office/drawing/2014/main" id="{53F184AB-F196-BE1B-8048-BACF43D2F250}"/>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2FDF6531-3A7C-6E8F-03E7-6DEC6FDAD60F}"/>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D467492A-C2C5-C729-79BC-8C53CB7EDABD}"/>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56E98F5F-4AF2-8A15-19CD-28E672553162}"/>
              </a:ext>
            </a:extLst>
          </p:cNvPr>
          <p:cNvSpPr txBox="1">
            <a:spLocks noChangeArrowheads="1"/>
          </p:cNvSpPr>
          <p:nvPr/>
        </p:nvSpPr>
        <p:spPr bwMode="auto">
          <a:xfrm>
            <a:off x="1683868" y="2753702"/>
            <a:ext cx="52713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Refer</a:t>
            </a:r>
          </a:p>
        </p:txBody>
      </p:sp>
      <p:sp>
        <p:nvSpPr>
          <p:cNvPr id="14" name="TextBox 2">
            <a:extLst>
              <a:ext uri="{FF2B5EF4-FFF2-40B4-BE49-F238E27FC236}">
                <a16:creationId xmlns:a16="http://schemas.microsoft.com/office/drawing/2014/main" id="{6801CF5E-025D-02F7-42DB-78F55B6A9EB4}"/>
              </a:ext>
            </a:extLst>
          </p:cNvPr>
          <p:cNvSpPr txBox="1">
            <a:spLocks noChangeArrowheads="1"/>
          </p:cNvSpPr>
          <p:nvPr/>
        </p:nvSpPr>
        <p:spPr bwMode="auto">
          <a:xfrm>
            <a:off x="1687212" y="3832921"/>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Review</a:t>
            </a:r>
          </a:p>
        </p:txBody>
      </p:sp>
      <p:sp>
        <p:nvSpPr>
          <p:cNvPr id="15" name="TextBox 10">
            <a:extLst>
              <a:ext uri="{FF2B5EF4-FFF2-40B4-BE49-F238E27FC236}">
                <a16:creationId xmlns:a16="http://schemas.microsoft.com/office/drawing/2014/main" id="{99682FDD-BC5A-1BB6-9AD4-CAE669C0529E}"/>
              </a:ext>
            </a:extLst>
          </p:cNvPr>
          <p:cNvSpPr txBox="1">
            <a:spLocks noChangeArrowheads="1"/>
          </p:cNvSpPr>
          <p:nvPr/>
        </p:nvSpPr>
        <p:spPr bwMode="auto">
          <a:xfrm>
            <a:off x="1683868" y="4869721"/>
            <a:ext cx="50985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a:cs typeface="Arial"/>
                <a:sym typeface="Arial Bold" pitchFamily="34" charset="0"/>
              </a:rPr>
              <a:t>React</a:t>
            </a:r>
          </a:p>
        </p:txBody>
      </p:sp>
      <p:grpSp>
        <p:nvGrpSpPr>
          <p:cNvPr id="22" name="Group 21">
            <a:extLst>
              <a:ext uri="{FF2B5EF4-FFF2-40B4-BE49-F238E27FC236}">
                <a16:creationId xmlns:a16="http://schemas.microsoft.com/office/drawing/2014/main" id="{48226F33-79E5-AC77-7CAF-594A489D770E}"/>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F805AD73-E1DB-A8FE-0308-20A86B631AA6}"/>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EED2AAF6-1B0F-3755-1F1F-81C69772D1B9}"/>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0AADD5C7-4CF3-B8F9-FA1A-34124D748E93}"/>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1D3BC4FB-F489-69E4-8B0C-F9BDE457118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DCEBEE56-1266-8CC2-7857-BDE9AE8CD5D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640813F8-2B4C-7A20-F575-283276D38F95}"/>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577873D-2344-12E1-E624-71B4BC023932}"/>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16F16283-325D-F998-75E9-83DDAECE049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9F1AB08B-370D-E087-6F27-BC53AD56B02D}"/>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E4941781-87D7-DE6A-73A4-8A5CBEB295E4}"/>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E1C46BEB-7A4F-97CC-DB36-84923E7CEAA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62818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31E60-C498-39F1-ADBC-306F698E4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3725D-DA4C-FC58-A295-B1A08D045783}"/>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FB0CAD13-5348-4BAA-EF62-22F1DE0FFBF2}"/>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CF5F16D-F299-9D39-E126-1B426D66FD14}"/>
              </a:ext>
            </a:extLst>
          </p:cNvPr>
          <p:cNvSpPr txBox="1"/>
          <p:nvPr/>
        </p:nvSpPr>
        <p:spPr>
          <a:xfrm>
            <a:off x="766763" y="162451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should you do if a safeguarding concern hasn’t been dealt with?​</a:t>
            </a:r>
          </a:p>
        </p:txBody>
      </p:sp>
      <p:grpSp>
        <p:nvGrpSpPr>
          <p:cNvPr id="7" name="Group 6">
            <a:extLst>
              <a:ext uri="{FF2B5EF4-FFF2-40B4-BE49-F238E27FC236}">
                <a16:creationId xmlns:a16="http://schemas.microsoft.com/office/drawing/2014/main" id="{90310EC4-39BC-4903-6AEE-0A6325308A57}"/>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BBB66969-DC22-4D1D-D93A-0F227FC66A73}"/>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A190E366-742C-6022-0EB1-5B0F82804F3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8161D1E5-6072-270B-899A-56C5FDC62CD2}"/>
              </a:ext>
            </a:extLst>
          </p:cNvPr>
          <p:cNvSpPr txBox="1">
            <a:spLocks noChangeArrowheads="1"/>
          </p:cNvSpPr>
          <p:nvPr/>
        </p:nvSpPr>
        <p:spPr bwMode="auto">
          <a:xfrm>
            <a:off x="1683868" y="2759435"/>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Say nothing to avoid conflict​</a:t>
            </a:r>
          </a:p>
        </p:txBody>
      </p:sp>
      <p:sp>
        <p:nvSpPr>
          <p:cNvPr id="14" name="TextBox 2">
            <a:extLst>
              <a:ext uri="{FF2B5EF4-FFF2-40B4-BE49-F238E27FC236}">
                <a16:creationId xmlns:a16="http://schemas.microsoft.com/office/drawing/2014/main" id="{D4C07EFC-EECE-247D-99B0-B9FEA29473B3}"/>
              </a:ext>
            </a:extLst>
          </p:cNvPr>
          <p:cNvSpPr txBox="1">
            <a:spLocks noChangeArrowheads="1"/>
          </p:cNvSpPr>
          <p:nvPr/>
        </p:nvSpPr>
        <p:spPr bwMode="auto">
          <a:xfrm>
            <a:off x="1687212" y="3663644"/>
            <a:ext cx="55919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your organisation’s whistleblowing procedure​</a:t>
            </a:r>
          </a:p>
        </p:txBody>
      </p:sp>
      <p:sp>
        <p:nvSpPr>
          <p:cNvPr id="15" name="TextBox 10">
            <a:extLst>
              <a:ext uri="{FF2B5EF4-FFF2-40B4-BE49-F238E27FC236}">
                <a16:creationId xmlns:a16="http://schemas.microsoft.com/office/drawing/2014/main" id="{D2CE9B9A-ABD6-EE3A-9212-D346F6D13FE7}"/>
              </a:ext>
            </a:extLst>
          </p:cNvPr>
          <p:cNvSpPr txBox="1">
            <a:spLocks noChangeArrowheads="1"/>
          </p:cNvSpPr>
          <p:nvPr/>
        </p:nvSpPr>
        <p:spPr bwMode="auto">
          <a:xfrm>
            <a:off x="1683868" y="4869721"/>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Wait for someone else to act​</a:t>
            </a:r>
          </a:p>
        </p:txBody>
      </p:sp>
      <p:grpSp>
        <p:nvGrpSpPr>
          <p:cNvPr id="22" name="Group 21">
            <a:extLst>
              <a:ext uri="{FF2B5EF4-FFF2-40B4-BE49-F238E27FC236}">
                <a16:creationId xmlns:a16="http://schemas.microsoft.com/office/drawing/2014/main" id="{4F6F68B4-2D0F-FEC3-FC6F-1845C4294169}"/>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BCF9D519-4D87-719E-66E2-0859FE197F7A}"/>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C968086E-5229-7FAB-AF91-62F753082A2C}"/>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C9719EDB-00CE-605E-72BB-F6C0BF678AD7}"/>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575F0BC4-9FB1-5448-A31F-CEB1AB5E551E}"/>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AB921956-FDED-541A-7F08-A5781CDFAE7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EA386D40-CCEB-7875-8079-EAD24D35521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93F1883C-E267-B5C6-5332-F213E1B40348}"/>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066B33F-DC06-5FF9-724E-DD1BA8D4123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09011868-B6EA-DCA7-BFC9-F19D2DD00879}"/>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B424F900-7E75-F8BF-B8A5-8AA16C95655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8E4E73C3-83D3-A516-6FEC-4CA94BE8E2B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06260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21B42-4F6B-71D4-42D5-05E13030DD39}"/>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BBB0F1DB-DC98-EB16-D2FA-183D610E1EC4}"/>
              </a:ext>
            </a:extLst>
          </p:cNvPr>
          <p:cNvSpPr/>
          <p:nvPr/>
        </p:nvSpPr>
        <p:spPr>
          <a:xfrm>
            <a:off x="-211540" y="-302381"/>
            <a:ext cx="12733361" cy="6432864"/>
          </a:xfrm>
          <a:prstGeom prst="rect">
            <a:avLst/>
          </a:prstGeom>
          <a:solidFill>
            <a:srgbClr val="EA5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A140687-06F9-BCF4-872A-62CCAD1D9BFA}"/>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BB3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50342E7-BD40-C752-6BE7-53EE1E4401BC}"/>
              </a:ext>
            </a:extLst>
          </p:cNvPr>
          <p:cNvSpPr txBox="1"/>
          <p:nvPr/>
        </p:nvSpPr>
        <p:spPr>
          <a:xfrm>
            <a:off x="570529" y="1859340"/>
            <a:ext cx="681782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noProof="0" dirty="0">
                <a:latin typeface="Arial" panose="020B0604020202020204" pitchFamily="34" charset="0"/>
                <a:cs typeface="Arial" panose="020B0604020202020204" pitchFamily="34" charset="0"/>
              </a:rPr>
              <a:t>Know the strategies to reduce the likelihood of abuse</a:t>
            </a:r>
            <a:endParaRPr kumimoji="0" lang="en-GB"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Rounded Corners 27">
            <a:extLst>
              <a:ext uri="{FF2B5EF4-FFF2-40B4-BE49-F238E27FC236}">
                <a16:creationId xmlns:a16="http://schemas.microsoft.com/office/drawing/2014/main" id="{DC18E39E-8E4B-B9A8-7DD3-50992CAFDC23}"/>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Module 5</a:t>
            </a:r>
          </a:p>
        </p:txBody>
      </p:sp>
      <p:sp>
        <p:nvSpPr>
          <p:cNvPr id="21" name="Slide Number Placeholder 5">
            <a:extLst>
              <a:ext uri="{FF2B5EF4-FFF2-40B4-BE49-F238E27FC236}">
                <a16:creationId xmlns:a16="http://schemas.microsoft.com/office/drawing/2014/main" id="{97F14D6E-D36C-4473-E4C0-4E716F6EF7D1}"/>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5B8B2E89-0AB9-4D99-7C1F-E0273EC1C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grpSp>
        <p:nvGrpSpPr>
          <p:cNvPr id="5" name="Group 4">
            <a:extLst>
              <a:ext uri="{FF2B5EF4-FFF2-40B4-BE49-F238E27FC236}">
                <a16:creationId xmlns:a16="http://schemas.microsoft.com/office/drawing/2014/main" id="{14C1ABA6-FB39-FD44-B05C-6D59E90A9E84}"/>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616E0B29-A7C7-CA1D-CF13-06145A93577E}"/>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Graphic 18" descr="End with solid fill">
              <a:hlinkClick r:id="" action="ppaction://hlinkshowjump?jump=previousslide"/>
              <a:extLst>
                <a:ext uri="{FF2B5EF4-FFF2-40B4-BE49-F238E27FC236}">
                  <a16:creationId xmlns:a16="http://schemas.microsoft.com/office/drawing/2014/main" id="{9521ACB3-2BB5-056D-102A-DF869A403A80}"/>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sp>
        <p:nvSpPr>
          <p:cNvPr id="10" name="Rounded Rectangle 40">
            <a:hlinkClick r:id="rId4" action="ppaction://hlinksldjump"/>
            <a:extLst>
              <a:ext uri="{FF2B5EF4-FFF2-40B4-BE49-F238E27FC236}">
                <a16:creationId xmlns:a16="http://schemas.microsoft.com/office/drawing/2014/main" id="{A0E98106-865C-7DF0-C40C-FD1253AFF7B3}"/>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1" name="Group 10">
            <a:extLst>
              <a:ext uri="{FF2B5EF4-FFF2-40B4-BE49-F238E27FC236}">
                <a16:creationId xmlns:a16="http://schemas.microsoft.com/office/drawing/2014/main" id="{167DFBD9-AEB7-C55F-4CE7-275D10435F77}"/>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8C74D2D6-54F1-F953-843F-9F6C5F89FE25}"/>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Graphic 18" descr="End with solid fill">
              <a:hlinkClick r:id="" action="ppaction://hlinkshowjump?jump=nextslide"/>
              <a:extLst>
                <a:ext uri="{FF2B5EF4-FFF2-40B4-BE49-F238E27FC236}">
                  <a16:creationId xmlns:a16="http://schemas.microsoft.com/office/drawing/2014/main" id="{7D57799E-30AF-FB8C-FBE0-D553B76FB49D}"/>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pic>
        <p:nvPicPr>
          <p:cNvPr id="22" name="Graphic 21" descr="Home with solid fill">
            <a:hlinkClick r:id="" action="ppaction://noaction"/>
            <a:extLst>
              <a:ext uri="{FF2B5EF4-FFF2-40B4-BE49-F238E27FC236}">
                <a16:creationId xmlns:a16="http://schemas.microsoft.com/office/drawing/2014/main" id="{E597FFAF-3499-783E-8F16-B2C10F741F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8666" y="6266277"/>
            <a:ext cx="239965" cy="239966"/>
          </a:xfrm>
          <a:prstGeom prst="rect">
            <a:avLst/>
          </a:prstGeom>
        </p:spPr>
      </p:pic>
      <p:pic>
        <p:nvPicPr>
          <p:cNvPr id="2" name="Graphic 1" descr="Shield Tick with solid fill">
            <a:extLst>
              <a:ext uri="{FF2B5EF4-FFF2-40B4-BE49-F238E27FC236}">
                <a16:creationId xmlns:a16="http://schemas.microsoft.com/office/drawing/2014/main" id="{A3A69C32-FC43-5320-EDDC-08653157BEA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53576" y="3108960"/>
            <a:ext cx="3867497" cy="3867497"/>
          </a:xfrm>
          <a:prstGeom prst="rect">
            <a:avLst/>
          </a:prstGeom>
        </p:spPr>
      </p:pic>
    </p:spTree>
    <p:extLst>
      <p:ext uri="{BB962C8B-B14F-4D97-AF65-F5344CB8AC3E}">
        <p14:creationId xmlns:p14="http://schemas.microsoft.com/office/powerpoint/2010/main" val="172783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4E71C-F3F7-6D9C-B8BA-7EF00CF7E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C055F-E041-2BD4-BCAD-4BB868F3288B}"/>
              </a:ext>
            </a:extLst>
          </p:cNvPr>
          <p:cNvSpPr>
            <a:spLocks noGrp="1"/>
          </p:cNvSpPr>
          <p:nvPr>
            <p:ph type="title"/>
          </p:nvPr>
        </p:nvSpPr>
        <p:spPr>
          <a:xfrm>
            <a:off x="775140" y="375636"/>
            <a:ext cx="10515600" cy="922986"/>
          </a:xfrm>
        </p:spPr>
        <p:txBody>
          <a:bodyPr>
            <a:noAutofit/>
          </a:bodyPr>
          <a:lstStyle/>
          <a:p>
            <a:r>
              <a:rPr lang="en-GB" b="1" noProof="0" dirty="0"/>
              <a:t>The principles of the Prevent strategy</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80E6D8F-8F2A-EFFD-6AE7-330D8BEFEB0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6" name="Content Placeholder 2">
            <a:extLst>
              <a:ext uri="{FF2B5EF4-FFF2-40B4-BE49-F238E27FC236}">
                <a16:creationId xmlns:a16="http://schemas.microsoft.com/office/drawing/2014/main" id="{643CD26E-912F-8D36-4EB9-977135971F40}"/>
              </a:ext>
            </a:extLst>
          </p:cNvPr>
          <p:cNvSpPr>
            <a:spLocks noGrp="1"/>
          </p:cNvSpPr>
          <p:nvPr>
            <p:ph idx="1"/>
          </p:nvPr>
        </p:nvSpPr>
        <p:spPr>
          <a:xfrm>
            <a:off x="766763" y="2871788"/>
            <a:ext cx="10515600" cy="2787151"/>
          </a:xfrm>
        </p:spPr>
        <p:txBody>
          <a:bodyPr vert="horz" lIns="91440" tIns="45720" rIns="91440" bIns="45720" rtlCol="0" anchor="t">
            <a:normAutofit/>
          </a:bodyPr>
          <a:lstStyle/>
          <a:p>
            <a:pPr marL="0" indent="0" algn="l" rtl="0" fontAlgn="base">
              <a:lnSpc>
                <a:spcPct val="100000"/>
              </a:lnSpc>
              <a:buNone/>
            </a:pPr>
            <a:r>
              <a:rPr lang="en-GB" b="0" i="0" u="none" strike="noStrike" noProof="0" dirty="0">
                <a:effectLst/>
                <a:latin typeface="Arial" panose="020B0604020202020204" pitchFamily="34" charset="0"/>
              </a:rPr>
              <a:t>The </a:t>
            </a:r>
            <a:r>
              <a:rPr lang="en-GB" i="0" u="none" strike="noStrike" noProof="0" dirty="0">
                <a:solidFill>
                  <a:srgbClr val="BB31A7"/>
                </a:solidFill>
                <a:effectLst/>
                <a:latin typeface="Arial" panose="020B0604020202020204" pitchFamily="34" charset="0"/>
              </a:rPr>
              <a:t>Prevent strategy </a:t>
            </a:r>
            <a:r>
              <a:rPr lang="en-GB" b="0" i="0" u="none" strike="noStrike" noProof="0" dirty="0">
                <a:effectLst/>
                <a:latin typeface="Arial" panose="020B0604020202020204" pitchFamily="34" charset="0"/>
              </a:rPr>
              <a:t>is 1 example that focuses on safeguarding people from the risk of radicalisation​</a:t>
            </a:r>
          </a:p>
          <a:p>
            <a:pPr marL="0" indent="0" algn="l" rtl="0" fontAlgn="base">
              <a:lnSpc>
                <a:spcPct val="100000"/>
              </a:lnSpc>
              <a:buNone/>
            </a:pPr>
            <a:endParaRPr lang="en-GB" b="0" i="0" u="none" strike="noStrike" noProof="0" dirty="0">
              <a:effectLst/>
              <a:latin typeface="Arial" panose="020B0604020202020204" pitchFamily="34" charset="0"/>
            </a:endParaRPr>
          </a:p>
          <a:p>
            <a:pPr marL="0" indent="0" algn="l" rtl="0" fontAlgn="base">
              <a:lnSpc>
                <a:spcPct val="100000"/>
              </a:lnSpc>
              <a:buNone/>
            </a:pPr>
            <a:r>
              <a:rPr lang="en-GB" b="0" i="0" u="none" strike="noStrike" noProof="0" dirty="0">
                <a:effectLst/>
                <a:latin typeface="Arial" panose="020B0604020202020204" pitchFamily="34" charset="0"/>
              </a:rPr>
              <a:t>It is part of the UK’s </a:t>
            </a:r>
            <a:r>
              <a:rPr lang="en-GB" i="0" u="none" strike="noStrike" noProof="0" dirty="0">
                <a:solidFill>
                  <a:srgbClr val="BB31A7"/>
                </a:solidFill>
                <a:effectLst/>
                <a:latin typeface="Arial" panose="020B0604020202020204" pitchFamily="34" charset="0"/>
              </a:rPr>
              <a:t>Counter-Terrorism and Security Act 2015 </a:t>
            </a:r>
            <a:r>
              <a:rPr lang="en-GB" b="0" i="0" u="none" strike="noStrike" noProof="0" dirty="0">
                <a:effectLst/>
                <a:latin typeface="Arial" panose="020B0604020202020204" pitchFamily="34" charset="0"/>
              </a:rPr>
              <a:t>and provides guidance for schools, healthcare settings and other services to help prevent vulnerable individuals from being drawn into terrorism or extremist activity.</a:t>
            </a:r>
            <a:endParaRPr lang="en-GB" b="0" i="0" noProof="0" dirty="0">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4E30DB5C-2E56-029C-7EC3-BBEE19C0E4FD}"/>
              </a:ext>
            </a:extLst>
          </p:cNvPr>
          <p:cNvSpPr/>
          <p:nvPr/>
        </p:nvSpPr>
        <p:spPr>
          <a:xfrm>
            <a:off x="-520470" y="1496679"/>
            <a:ext cx="13564997" cy="1031019"/>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Box 8">
            <a:extLst>
              <a:ext uri="{FF2B5EF4-FFF2-40B4-BE49-F238E27FC236}">
                <a16:creationId xmlns:a16="http://schemas.microsoft.com/office/drawing/2014/main" id="{4F45815E-CBEF-775B-1010-0C9359041C11}"/>
              </a:ext>
            </a:extLst>
          </p:cNvPr>
          <p:cNvSpPr txBox="1"/>
          <p:nvPr/>
        </p:nvSpPr>
        <p:spPr>
          <a:xfrm>
            <a:off x="874712" y="1608804"/>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Reducing the likelihood of abuse includes using strategies that protect individuals from specific risks​</a:t>
            </a:r>
          </a:p>
        </p:txBody>
      </p:sp>
    </p:spTree>
    <p:extLst>
      <p:ext uri="{BB962C8B-B14F-4D97-AF65-F5344CB8AC3E}">
        <p14:creationId xmlns:p14="http://schemas.microsoft.com/office/powerpoint/2010/main" val="305671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2B0F1-E8F2-2F8D-C791-7A2D64C12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83591-58D6-6793-2FA5-BB965D8CAD0F}"/>
              </a:ext>
            </a:extLst>
          </p:cNvPr>
          <p:cNvSpPr>
            <a:spLocks noGrp="1"/>
          </p:cNvSpPr>
          <p:nvPr>
            <p:ph type="title"/>
          </p:nvPr>
        </p:nvSpPr>
        <p:spPr>
          <a:xfrm>
            <a:off x="775140" y="375636"/>
            <a:ext cx="11171054" cy="922986"/>
          </a:xfrm>
        </p:spPr>
        <p:txBody>
          <a:bodyPr>
            <a:noAutofit/>
          </a:bodyPr>
          <a:lstStyle/>
          <a:p>
            <a:r>
              <a:rPr lang="en-GB" b="1" noProof="0" dirty="0"/>
              <a:t>The principles of the Prevent strategy (cont.)​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005FF0F-5A3C-4031-3C89-853F74B6648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AC427EE6-A246-39D9-2AEE-4213896DE339}"/>
              </a:ext>
            </a:extLst>
          </p:cNvPr>
          <p:cNvSpPr>
            <a:spLocks noGrp="1"/>
          </p:cNvSpPr>
          <p:nvPr>
            <p:ph idx="1"/>
          </p:nvPr>
        </p:nvSpPr>
        <p:spPr>
          <a:xfrm>
            <a:off x="766763" y="1449388"/>
            <a:ext cx="10515600" cy="3442652"/>
          </a:xfrm>
        </p:spPr>
        <p:txBody>
          <a:bodyPr vert="horz" lIns="91440" tIns="45720" rIns="91440" bIns="45720" rtlCol="0" anchor="t">
            <a:normAutofit/>
          </a:bodyPr>
          <a:lstStyle/>
          <a:p>
            <a:pPr marL="0" indent="0" algn="l" rtl="0" fontAlgn="base">
              <a:lnSpc>
                <a:spcPct val="100000"/>
              </a:lnSpc>
              <a:buNone/>
            </a:pPr>
            <a:r>
              <a:rPr lang="en-GB" b="0" i="0" u="none" strike="noStrike" noProof="0" dirty="0">
                <a:effectLst/>
                <a:latin typeface="Arial" panose="020B0604020202020204" pitchFamily="34" charset="0"/>
              </a:rPr>
              <a:t>The Prevent strategy is based on key principles that guide how individuals and organisations respond to the risks of radicalisation. These principles include:​</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identifying early signs of radicalisation​</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providing support to individuals at risk​</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working in partnership with other professionals and agencies​</a:t>
            </a:r>
          </a:p>
          <a:p>
            <a:pPr algn="l" rtl="0" fontAlgn="base">
              <a:lnSpc>
                <a:spcPct val="100000"/>
              </a:lnSpc>
              <a:buFont typeface="Arial" panose="020B0604020202020204" pitchFamily="34" charset="0"/>
              <a:buChar char="•"/>
            </a:pPr>
            <a:r>
              <a:rPr lang="en-GB" b="0" i="0" u="none" strike="noStrike" noProof="0" dirty="0">
                <a:effectLst/>
                <a:latin typeface="Arial" panose="020B0604020202020204" pitchFamily="34" charset="0"/>
              </a:rPr>
              <a:t>raising awareness among staff, learners and the public.​</a:t>
            </a:r>
            <a:endParaRPr lang="en-GB" b="0" i="0" noProof="0" dirty="0">
              <a:effectLst/>
              <a:latin typeface="Arial" panose="020B0604020202020204" pitchFamily="34" charset="0"/>
            </a:endParaRPr>
          </a:p>
        </p:txBody>
      </p:sp>
    </p:spTree>
    <p:extLst>
      <p:ext uri="{BB962C8B-B14F-4D97-AF65-F5344CB8AC3E}">
        <p14:creationId xmlns:p14="http://schemas.microsoft.com/office/powerpoint/2010/main" val="372519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132A5-2382-70D4-0384-36D0810B15E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694DB41-6F98-B2CB-9ABE-2A63318B1BCD}"/>
              </a:ext>
            </a:extLst>
          </p:cNvPr>
          <p:cNvSpPr/>
          <p:nvPr/>
        </p:nvSpPr>
        <p:spPr>
          <a:xfrm>
            <a:off x="-520470" y="1496678"/>
            <a:ext cx="13564997" cy="1456834"/>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5DD79C1C-BC81-0A5F-EE81-BD124A9A2AE2}"/>
              </a:ext>
            </a:extLst>
          </p:cNvPr>
          <p:cNvSpPr>
            <a:spLocks noGrp="1"/>
          </p:cNvSpPr>
          <p:nvPr>
            <p:ph type="title"/>
          </p:nvPr>
        </p:nvSpPr>
        <p:spPr>
          <a:xfrm>
            <a:off x="1564456" y="375636"/>
            <a:ext cx="10496480" cy="922986"/>
          </a:xfrm>
        </p:spPr>
        <p:txBody>
          <a:bodyPr>
            <a:noAutofit/>
          </a:bodyPr>
          <a:lstStyle/>
          <a:p>
            <a:r>
              <a:rPr lang="en-GB" noProof="0" dirty="0">
                <a:latin typeface="Arial" panose="020B0604020202020204" pitchFamily="34" charset="0"/>
                <a:cs typeface="Arial" panose="020B0604020202020204" pitchFamily="34" charset="0"/>
              </a:rPr>
              <a:t>What can organisations do to reduce the likelihood of abuse?​</a:t>
            </a:r>
          </a:p>
        </p:txBody>
      </p:sp>
      <p:sp>
        <p:nvSpPr>
          <p:cNvPr id="3" name="Content Placeholder 2">
            <a:extLst>
              <a:ext uri="{FF2B5EF4-FFF2-40B4-BE49-F238E27FC236}">
                <a16:creationId xmlns:a16="http://schemas.microsoft.com/office/drawing/2014/main" id="{B6080DE7-7173-3ADC-3214-75EA92C1D87B}"/>
              </a:ext>
            </a:extLst>
          </p:cNvPr>
          <p:cNvSpPr>
            <a:spLocks noGrp="1"/>
          </p:cNvSpPr>
          <p:nvPr>
            <p:ph idx="1"/>
          </p:nvPr>
        </p:nvSpPr>
        <p:spPr>
          <a:xfrm>
            <a:off x="765025" y="3295015"/>
            <a:ext cx="10515600" cy="2423160"/>
          </a:xfrm>
          <a:solidFill>
            <a:schemeClr val="bg1"/>
          </a:solidFill>
        </p:spPr>
        <p:txBody>
          <a:bodyPr vert="horz" lIns="91440" tIns="45720" rIns="0" bIns="45720" numCol="2" rtlCol="0" anchor="t">
            <a:normAutofit/>
          </a:bodyPr>
          <a:lstStyle/>
          <a:p>
            <a:r>
              <a:rPr lang="en-GB" b="0" noProof="0" dirty="0">
                <a:latin typeface="Arial"/>
                <a:cs typeface="Arial"/>
              </a:rPr>
              <a:t>having clear safeguarding policies </a:t>
            </a:r>
            <a:br>
              <a:rPr lang="en-GB" b="0" noProof="0" dirty="0">
                <a:latin typeface="Arial"/>
                <a:cs typeface="Arial"/>
              </a:rPr>
            </a:br>
            <a:r>
              <a:rPr lang="en-GB" b="0" noProof="0" dirty="0">
                <a:latin typeface="Arial"/>
                <a:cs typeface="Arial"/>
              </a:rPr>
              <a:t>and procedures​</a:t>
            </a:r>
          </a:p>
          <a:p>
            <a:r>
              <a:rPr lang="en-GB" b="0" noProof="0" dirty="0">
                <a:latin typeface="Arial"/>
                <a:cs typeface="Arial"/>
              </a:rPr>
              <a:t>carrying out safer recruitment checks​</a:t>
            </a:r>
          </a:p>
          <a:p>
            <a:r>
              <a:rPr lang="en-GB" b="0" noProof="0" dirty="0">
                <a:latin typeface="Arial"/>
                <a:cs typeface="Arial"/>
              </a:rPr>
              <a:t>providing safeguarding training for </a:t>
            </a:r>
            <a:br>
              <a:rPr lang="en-GB" b="0" noProof="0" dirty="0">
                <a:latin typeface="Arial"/>
                <a:cs typeface="Arial"/>
              </a:rPr>
            </a:br>
            <a:r>
              <a:rPr lang="en-GB" b="0" noProof="0" dirty="0">
                <a:latin typeface="Arial"/>
                <a:cs typeface="Arial"/>
              </a:rPr>
              <a:t>all staff​</a:t>
            </a:r>
          </a:p>
          <a:p>
            <a:endParaRPr lang="en-GB" b="0" noProof="0" dirty="0">
              <a:latin typeface="Arial"/>
              <a:cs typeface="Arial"/>
            </a:endParaRPr>
          </a:p>
          <a:p>
            <a:r>
              <a:rPr lang="en-GB" b="0" noProof="0" dirty="0">
                <a:latin typeface="Arial"/>
                <a:cs typeface="Arial"/>
              </a:rPr>
              <a:t>promoting a culture where abuse </a:t>
            </a:r>
            <a:br>
              <a:rPr lang="en-GB" b="0" noProof="0" dirty="0">
                <a:latin typeface="Arial"/>
                <a:cs typeface="Arial"/>
              </a:rPr>
            </a:br>
            <a:r>
              <a:rPr lang="en-GB" b="0" noProof="0" dirty="0">
                <a:latin typeface="Arial"/>
                <a:cs typeface="Arial"/>
              </a:rPr>
              <a:t>is not tolerated​</a:t>
            </a:r>
          </a:p>
          <a:p>
            <a:r>
              <a:rPr lang="en-GB" b="0" noProof="0" dirty="0">
                <a:latin typeface="Arial"/>
                <a:cs typeface="Arial"/>
              </a:rPr>
              <a:t>encouraging individuals to speak up and report their concerns.</a:t>
            </a:r>
          </a:p>
        </p:txBody>
      </p:sp>
      <p:pic>
        <p:nvPicPr>
          <p:cNvPr id="5" name="Picture 4">
            <a:extLst>
              <a:ext uri="{FF2B5EF4-FFF2-40B4-BE49-F238E27FC236}">
                <a16:creationId xmlns:a16="http://schemas.microsoft.com/office/drawing/2014/main" id="{4BC9331B-1A60-94C5-53A2-11D071DC40F7}"/>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BB31A7"/>
          </a:solidFill>
          <a:ln w="31750">
            <a:solidFill>
              <a:schemeClr val="bg1"/>
            </a:solidFill>
          </a:ln>
        </p:spPr>
      </p:pic>
      <p:sp>
        <p:nvSpPr>
          <p:cNvPr id="7" name="TextBox 6">
            <a:extLst>
              <a:ext uri="{FF2B5EF4-FFF2-40B4-BE49-F238E27FC236}">
                <a16:creationId xmlns:a16="http://schemas.microsoft.com/office/drawing/2014/main" id="{C4FEEEAB-6D76-5D19-D98C-C19E5C5AA29C}"/>
              </a:ext>
            </a:extLst>
          </p:cNvPr>
          <p:cNvSpPr txBox="1"/>
          <p:nvPr/>
        </p:nvSpPr>
        <p:spPr>
          <a:xfrm>
            <a:off x="874712" y="1696625"/>
            <a:ext cx="10426537" cy="1107996"/>
          </a:xfrm>
          <a:prstGeom prst="rect">
            <a:avLst/>
          </a:prstGeom>
          <a:noFill/>
        </p:spPr>
        <p:txBody>
          <a:bodyPr wrap="square">
            <a:spAutoFit/>
          </a:bodyPr>
          <a:lstStyle/>
          <a:p>
            <a:pPr marL="0" indent="0">
              <a:buNone/>
            </a:pPr>
            <a:r>
              <a:rPr lang="en-GB" sz="2200" b="1" noProof="0" dirty="0">
                <a:solidFill>
                  <a:schemeClr val="bg1"/>
                </a:solidFill>
                <a:latin typeface="Arial"/>
                <a:cs typeface="Arial"/>
              </a:rPr>
              <a:t>Organisations have a responsibility to put systems and practices in place that help keep individuals safe and reduce the risk of abuse. They can do this by:</a:t>
            </a:r>
          </a:p>
        </p:txBody>
      </p:sp>
    </p:spTree>
    <p:extLst>
      <p:ext uri="{BB962C8B-B14F-4D97-AF65-F5344CB8AC3E}">
        <p14:creationId xmlns:p14="http://schemas.microsoft.com/office/powerpoint/2010/main" val="821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D677-2CF5-3FD6-3D9C-54CE8A48428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D525822A-7DC4-5A53-4230-D61D194AB506}"/>
              </a:ext>
            </a:extLst>
          </p:cNvPr>
          <p:cNvSpPr/>
          <p:nvPr/>
        </p:nvSpPr>
        <p:spPr>
          <a:xfrm>
            <a:off x="-211540" y="-302381"/>
            <a:ext cx="12733361" cy="6432864"/>
          </a:xfrm>
          <a:prstGeom prst="rect">
            <a:avLst/>
          </a:prstGeom>
          <a:solidFill>
            <a:srgbClr val="EA5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 name="Freeform: Shape 22">
            <a:extLst>
              <a:ext uri="{FF2B5EF4-FFF2-40B4-BE49-F238E27FC236}">
                <a16:creationId xmlns:a16="http://schemas.microsoft.com/office/drawing/2014/main" id="{1A726E9C-C8C3-654B-43AB-5A0C8636F159}"/>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BB3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TextBox 19">
            <a:extLst>
              <a:ext uri="{FF2B5EF4-FFF2-40B4-BE49-F238E27FC236}">
                <a16:creationId xmlns:a16="http://schemas.microsoft.com/office/drawing/2014/main" id="{DEC9672A-DBE3-0D8B-974F-A00621B73C0F}"/>
              </a:ext>
            </a:extLst>
          </p:cNvPr>
          <p:cNvSpPr txBox="1"/>
          <p:nvPr/>
        </p:nvSpPr>
        <p:spPr>
          <a:xfrm>
            <a:off x="570529" y="1859340"/>
            <a:ext cx="8077082" cy="1569660"/>
          </a:xfrm>
          <a:prstGeom prst="rect">
            <a:avLst/>
          </a:prstGeom>
          <a:noFill/>
        </p:spPr>
        <p:txBody>
          <a:bodyPr wrap="square" rtlCol="0">
            <a:spAutoFit/>
          </a:bodyPr>
          <a:lstStyle/>
          <a:p>
            <a:r>
              <a:rPr lang="en-GB" sz="4800" b="1" noProof="0" dirty="0">
                <a:latin typeface="Arial" panose="020B0604020202020204" pitchFamily="34" charset="0"/>
                <a:cs typeface="Arial" panose="020B0604020202020204" pitchFamily="34" charset="0"/>
              </a:rPr>
              <a:t>Know the importance of safeguarding individuals</a:t>
            </a:r>
          </a:p>
        </p:txBody>
      </p:sp>
      <p:sp>
        <p:nvSpPr>
          <p:cNvPr id="28" name="Rectangle: Rounded Corners 27">
            <a:extLst>
              <a:ext uri="{FF2B5EF4-FFF2-40B4-BE49-F238E27FC236}">
                <a16:creationId xmlns:a16="http://schemas.microsoft.com/office/drawing/2014/main" id="{438090E2-7DD8-AE45-0EED-612EF78E384F}"/>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noProof="0" dirty="0">
                <a:latin typeface="Arial" panose="020B0604020202020204" pitchFamily="34" charset="0"/>
                <a:cs typeface="Arial" panose="020B0604020202020204" pitchFamily="34" charset="0"/>
              </a:rPr>
              <a:t>		</a:t>
            </a:r>
            <a:r>
              <a:rPr lang="en-GB" sz="2400" b="1" noProof="0" dirty="0">
                <a:solidFill>
                  <a:schemeClr val="bg1"/>
                </a:solidFill>
                <a:latin typeface="Arial" panose="020B0604020202020204" pitchFamily="34" charset="0"/>
                <a:cs typeface="Arial" panose="020B0604020202020204" pitchFamily="34" charset="0"/>
              </a:rPr>
              <a:t>Module 1</a:t>
            </a:r>
          </a:p>
        </p:txBody>
      </p:sp>
      <p:sp>
        <p:nvSpPr>
          <p:cNvPr id="21" name="Slide Number Placeholder 5">
            <a:extLst>
              <a:ext uri="{FF2B5EF4-FFF2-40B4-BE49-F238E27FC236}">
                <a16:creationId xmlns:a16="http://schemas.microsoft.com/office/drawing/2014/main" id="{95D8D643-79D3-ADF0-427B-C794E84DC55A}"/>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noProof="0" smtClean="0">
                <a:solidFill>
                  <a:schemeClr val="bg1"/>
                </a:solidFill>
                <a:latin typeface="Arial" panose="020B0604020202020204" pitchFamily="34" charset="0"/>
                <a:cs typeface="Arial" panose="020B0604020202020204" pitchFamily="34" charset="0"/>
              </a:rPr>
              <a:pPr/>
              <a:t>5</a:t>
            </a:fld>
            <a:endParaRPr lang="en-GB" sz="1600" noProof="0" dirty="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E1FE75B7-421F-3209-9972-5A8797C05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8" name="Graphic 7" descr="Shield Tick with solid fill">
            <a:extLst>
              <a:ext uri="{FF2B5EF4-FFF2-40B4-BE49-F238E27FC236}">
                <a16:creationId xmlns:a16="http://schemas.microsoft.com/office/drawing/2014/main" id="{F51CE9A7-FC70-7A05-1FBD-C1A2C5E0A16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353576" y="3108960"/>
            <a:ext cx="3867497" cy="3867497"/>
          </a:xfrm>
          <a:prstGeom prst="rect">
            <a:avLst/>
          </a:prstGeom>
        </p:spPr>
      </p:pic>
      <p:grpSp>
        <p:nvGrpSpPr>
          <p:cNvPr id="5" name="Group 4">
            <a:extLst>
              <a:ext uri="{FF2B5EF4-FFF2-40B4-BE49-F238E27FC236}">
                <a16:creationId xmlns:a16="http://schemas.microsoft.com/office/drawing/2014/main" id="{21B0B62D-E406-8374-98D6-5253FF78EC0C}"/>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1EFC8480-8DB5-1CE6-2116-A4A77C6B1E5C}"/>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Graphic 18" descr="End with solid fill">
              <a:hlinkClick r:id="" action="ppaction://hlinkshowjump?jump=previousslide"/>
              <a:extLst>
                <a:ext uri="{FF2B5EF4-FFF2-40B4-BE49-F238E27FC236}">
                  <a16:creationId xmlns:a16="http://schemas.microsoft.com/office/drawing/2014/main" id="{A9585712-128E-5990-98E9-3025D1093D9C}"/>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sp>
        <p:nvSpPr>
          <p:cNvPr id="10" name="Rounded Rectangle 40">
            <a:hlinkClick r:id="rId6" action="ppaction://hlinksldjump"/>
            <a:extLst>
              <a:ext uri="{FF2B5EF4-FFF2-40B4-BE49-F238E27FC236}">
                <a16:creationId xmlns:a16="http://schemas.microsoft.com/office/drawing/2014/main" id="{11B70397-C46A-707F-3C77-8307F8696A81}"/>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1" name="Group 10">
            <a:extLst>
              <a:ext uri="{FF2B5EF4-FFF2-40B4-BE49-F238E27FC236}">
                <a16:creationId xmlns:a16="http://schemas.microsoft.com/office/drawing/2014/main" id="{B61585CE-82E7-BF6F-62EC-3027193FF6C6}"/>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60E97B46-4EC5-C2C7-22CA-D1FD714BEDCC}"/>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Graphic 18" descr="End with solid fill">
              <a:hlinkClick r:id="" action="ppaction://hlinkshowjump?jump=nextslide"/>
              <a:extLst>
                <a:ext uri="{FF2B5EF4-FFF2-40B4-BE49-F238E27FC236}">
                  <a16:creationId xmlns:a16="http://schemas.microsoft.com/office/drawing/2014/main" id="{E409634A-F921-A577-CB6D-AD9772F402A9}"/>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pic>
        <p:nvPicPr>
          <p:cNvPr id="22" name="Graphic 21" descr="Home with solid fill">
            <a:hlinkClick r:id="" action="ppaction://noaction"/>
            <a:extLst>
              <a:ext uri="{FF2B5EF4-FFF2-40B4-BE49-F238E27FC236}">
                <a16:creationId xmlns:a16="http://schemas.microsoft.com/office/drawing/2014/main" id="{46F311EE-D2C3-70DD-26B6-281D307F57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266277"/>
            <a:ext cx="239965" cy="239966"/>
          </a:xfrm>
          <a:prstGeom prst="rect">
            <a:avLst/>
          </a:prstGeom>
        </p:spPr>
      </p:pic>
    </p:spTree>
    <p:extLst>
      <p:ext uri="{BB962C8B-B14F-4D97-AF65-F5344CB8AC3E}">
        <p14:creationId xmlns:p14="http://schemas.microsoft.com/office/powerpoint/2010/main" val="66142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6A41B-6482-352E-6AC5-FBB14ECEC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DCB14-4273-45B4-3AEA-AE1C56F1361F}"/>
              </a:ext>
            </a:extLst>
          </p:cNvPr>
          <p:cNvSpPr>
            <a:spLocks noGrp="1"/>
          </p:cNvSpPr>
          <p:nvPr>
            <p:ph type="title"/>
          </p:nvPr>
        </p:nvSpPr>
        <p:spPr>
          <a:xfrm>
            <a:off x="1564456" y="375636"/>
            <a:ext cx="10496480" cy="922986"/>
          </a:xfrm>
        </p:spPr>
        <p:txBody>
          <a:bodyPr>
            <a:noAutofit/>
          </a:bodyPr>
          <a:lstStyle/>
          <a:p>
            <a:r>
              <a:rPr lang="en-GB" noProof="0" dirty="0"/>
              <a:t>What can organisations do to reduce the likelihood of abuse? (cont.)</a:t>
            </a:r>
            <a:endParaRPr lang="en-GB"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934F6D8-9742-DED8-2CB2-C6C8EE6FFFCB}"/>
              </a:ext>
            </a:extLst>
          </p:cNvPr>
          <p:cNvSpPr>
            <a:spLocks noGrp="1"/>
          </p:cNvSpPr>
          <p:nvPr>
            <p:ph idx="1"/>
          </p:nvPr>
        </p:nvSpPr>
        <p:spPr>
          <a:xfrm>
            <a:off x="766763" y="1700213"/>
            <a:ext cx="10515600" cy="4137595"/>
          </a:xfrm>
          <a:solidFill>
            <a:schemeClr val="bg1"/>
          </a:solidFill>
        </p:spPr>
        <p:txBody>
          <a:bodyPr vert="horz" lIns="91440" tIns="45720" rIns="0" bIns="45720" numCol="1" rtlCol="0" anchor="t">
            <a:normAutofit/>
          </a:bodyPr>
          <a:lstStyle/>
          <a:p>
            <a:r>
              <a:rPr lang="en-GB" b="0" noProof="0" dirty="0">
                <a:latin typeface="Arial"/>
                <a:cs typeface="Arial"/>
              </a:rPr>
              <a:t>monitoring staff behaviour and care practices​</a:t>
            </a:r>
          </a:p>
          <a:p>
            <a:r>
              <a:rPr lang="en-GB" b="0" noProof="0" dirty="0">
                <a:latin typeface="Arial"/>
                <a:cs typeface="Arial"/>
              </a:rPr>
              <a:t>responding quickly and effectively to the concerns raised​</a:t>
            </a:r>
          </a:p>
          <a:p>
            <a:r>
              <a:rPr lang="en-GB" b="0" noProof="0" dirty="0">
                <a:latin typeface="Arial"/>
                <a:cs typeface="Arial"/>
              </a:rPr>
              <a:t>using person-centred plans that support individuals’ needs and preferences​</a:t>
            </a:r>
          </a:p>
          <a:p>
            <a:r>
              <a:rPr lang="en-GB" b="0" noProof="0" dirty="0">
                <a:latin typeface="Arial"/>
                <a:cs typeface="Arial"/>
              </a:rPr>
              <a:t>following safeguarding </a:t>
            </a:r>
            <a:r>
              <a:rPr lang="en-GB" sz="2400" b="0" noProof="0" dirty="0">
                <a:latin typeface="Arial"/>
                <a:cs typeface="Arial"/>
              </a:rPr>
              <a:t>principles</a:t>
            </a:r>
            <a:r>
              <a:rPr lang="en-GB" b="0" noProof="0" dirty="0">
                <a:latin typeface="Arial"/>
                <a:cs typeface="Arial"/>
              </a:rPr>
              <a:t> ​</a:t>
            </a:r>
          </a:p>
          <a:p>
            <a:r>
              <a:rPr lang="en-GB" b="0" noProof="0" dirty="0">
                <a:latin typeface="Arial"/>
                <a:cs typeface="Arial"/>
              </a:rPr>
              <a:t>undertaking individual risk assessments​</a:t>
            </a:r>
          </a:p>
          <a:p>
            <a:r>
              <a:rPr lang="en-GB" b="0" noProof="0" dirty="0">
                <a:latin typeface="Arial"/>
                <a:cs typeface="Arial"/>
              </a:rPr>
              <a:t>promoting equality, diversity and inclusion across the service​</a:t>
            </a:r>
          </a:p>
          <a:p>
            <a:r>
              <a:rPr lang="en-GB" b="0" noProof="0" dirty="0">
                <a:latin typeface="Arial"/>
                <a:cs typeface="Arial"/>
              </a:rPr>
              <a:t>providing information in accessible formats​</a:t>
            </a:r>
          </a:p>
          <a:p>
            <a:r>
              <a:rPr lang="en-GB" b="0" noProof="0" dirty="0">
                <a:latin typeface="Arial"/>
                <a:cs typeface="Arial"/>
              </a:rPr>
              <a:t>encouraging an open, honest and transparent culture​</a:t>
            </a:r>
          </a:p>
          <a:p>
            <a:r>
              <a:rPr lang="en-GB" b="0" noProof="0" dirty="0">
                <a:latin typeface="Arial"/>
                <a:cs typeface="Arial"/>
              </a:rPr>
              <a:t>embedding core values, such as dignity, respect and rights.​</a:t>
            </a:r>
          </a:p>
        </p:txBody>
      </p:sp>
      <p:pic>
        <p:nvPicPr>
          <p:cNvPr id="5" name="Picture 4">
            <a:extLst>
              <a:ext uri="{FF2B5EF4-FFF2-40B4-BE49-F238E27FC236}">
                <a16:creationId xmlns:a16="http://schemas.microsoft.com/office/drawing/2014/main" id="{DAE2BF40-3CEA-6315-7AEB-906A2E482528}"/>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BB31A7"/>
          </a:solidFill>
          <a:ln w="31750">
            <a:solidFill>
              <a:schemeClr val="bg1"/>
            </a:solidFill>
          </a:ln>
        </p:spPr>
      </p:pic>
    </p:spTree>
    <p:extLst>
      <p:ext uri="{BB962C8B-B14F-4D97-AF65-F5344CB8AC3E}">
        <p14:creationId xmlns:p14="http://schemas.microsoft.com/office/powerpoint/2010/main" val="204395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DD9F3-DE8B-7C66-F399-E1C09D716F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96FC5-0FAB-C163-10A8-FF31C3A26AF5}"/>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46078877-1180-230D-45F7-2389A4781546}"/>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010668-37F8-0486-BE21-C76E158C8C01}"/>
              </a:ext>
            </a:extLst>
          </p:cNvPr>
          <p:cNvSpPr txBox="1"/>
          <p:nvPr/>
        </p:nvSpPr>
        <p:spPr>
          <a:xfrm>
            <a:off x="766763" y="1621861"/>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main aim of the Prevent strategy?​</a:t>
            </a:r>
          </a:p>
        </p:txBody>
      </p:sp>
      <p:grpSp>
        <p:nvGrpSpPr>
          <p:cNvPr id="7" name="Group 6">
            <a:extLst>
              <a:ext uri="{FF2B5EF4-FFF2-40B4-BE49-F238E27FC236}">
                <a16:creationId xmlns:a16="http://schemas.microsoft.com/office/drawing/2014/main" id="{39BF0292-D120-1449-CD20-54F9BCCCA753}"/>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450ED34B-6957-7F58-935C-C1DFC21561CD}"/>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0B79E707-EAE7-0EB2-BE3D-3C9932BB6B16}"/>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6295727F-0C56-E376-4B6C-F646514B5976}"/>
              </a:ext>
            </a:extLst>
          </p:cNvPr>
          <p:cNvSpPr txBox="1">
            <a:spLocks noChangeArrowheads="1"/>
          </p:cNvSpPr>
          <p:nvPr/>
        </p:nvSpPr>
        <p:spPr bwMode="auto">
          <a:xfrm>
            <a:off x="1683868" y="2644664"/>
            <a:ext cx="5903912" cy="78433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investigate people who are suspected of terrorism​</a:t>
            </a:r>
          </a:p>
        </p:txBody>
      </p:sp>
      <p:sp>
        <p:nvSpPr>
          <p:cNvPr id="14" name="TextBox 2">
            <a:extLst>
              <a:ext uri="{FF2B5EF4-FFF2-40B4-BE49-F238E27FC236}">
                <a16:creationId xmlns:a16="http://schemas.microsoft.com/office/drawing/2014/main" id="{AECF1344-E194-2840-F460-3B86DA183C71}"/>
              </a:ext>
            </a:extLst>
          </p:cNvPr>
          <p:cNvSpPr txBox="1">
            <a:spLocks noChangeArrowheads="1"/>
          </p:cNvSpPr>
          <p:nvPr/>
        </p:nvSpPr>
        <p:spPr bwMode="auto">
          <a:xfrm>
            <a:off x="1687212" y="3695413"/>
            <a:ext cx="581518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kumimoji="0" lang="en-GB" sz="2200" b="1" i="0" u="none" strike="noStrike" kern="1200" cap="none" spc="0" normalizeH="0" baseline="0" noProof="0" dirty="0">
                <a:ln>
                  <a:noFill/>
                </a:ln>
                <a:solidFill>
                  <a:srgbClr val="000000"/>
                </a:solidFill>
                <a:effectLst/>
                <a:uLnTx/>
                <a:uFillTx/>
                <a:latin typeface="Arial"/>
                <a:cs typeface="Arial"/>
              </a:rPr>
              <a:t>To reduce public access to the internet in certain places​ it unless there’s proof</a:t>
            </a:r>
          </a:p>
        </p:txBody>
      </p:sp>
      <p:sp>
        <p:nvSpPr>
          <p:cNvPr id="15" name="TextBox 10">
            <a:extLst>
              <a:ext uri="{FF2B5EF4-FFF2-40B4-BE49-F238E27FC236}">
                <a16:creationId xmlns:a16="http://schemas.microsoft.com/office/drawing/2014/main" id="{B9954644-3DA9-98D5-A2EC-9A61C324C9F0}"/>
              </a:ext>
            </a:extLst>
          </p:cNvPr>
          <p:cNvSpPr txBox="1">
            <a:spLocks noChangeArrowheads="1"/>
          </p:cNvSpPr>
          <p:nvPr/>
        </p:nvSpPr>
        <p:spPr bwMode="auto">
          <a:xfrm>
            <a:off x="1683868" y="4700444"/>
            <a:ext cx="560973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To prevent vulnerable individuals from being drawn into terrorism</a:t>
            </a:r>
          </a:p>
        </p:txBody>
      </p:sp>
      <p:grpSp>
        <p:nvGrpSpPr>
          <p:cNvPr id="22" name="Group 21">
            <a:extLst>
              <a:ext uri="{FF2B5EF4-FFF2-40B4-BE49-F238E27FC236}">
                <a16:creationId xmlns:a16="http://schemas.microsoft.com/office/drawing/2014/main" id="{C87737FE-E688-64A0-EEDF-6249390A3302}"/>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8E405530-C8C9-BFFF-ABB4-C7963537AA27}"/>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4E6EE6AC-D220-B388-3623-3E6E4CE5A563}"/>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5F82BF0D-2692-BB71-C3EE-7F976A8C5420}"/>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986E4E03-2050-86BC-6E32-7B4A78448561}"/>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A9C79034-91F2-DC3A-FBF4-F2C9C2C97EA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2277F795-BD3E-C202-F95C-68F96878CC31}"/>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643A424F-2FEE-950A-E249-2E57580F58CA}"/>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657952C2-6641-FB81-0293-A70224694E9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F9E4C563-B49A-C1D0-E93F-E58083766E5F}"/>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2FA0E6BC-77E6-4A36-DB56-AA5819726C6F}"/>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F9911C69-48A4-FB10-5332-9FB93BC8055B}"/>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71537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3D98-D735-A6BC-753F-EBB4CB58D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C904E-F078-E1FC-528D-4622A0EBC1BF}"/>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8A074B13-AC73-C3D0-1B9E-EC5B8D7F67B7}"/>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486467-099E-B296-919E-C3AF738368EC}"/>
              </a:ext>
            </a:extLst>
          </p:cNvPr>
          <p:cNvSpPr txBox="1"/>
          <p:nvPr/>
        </p:nvSpPr>
        <p:spPr>
          <a:xfrm>
            <a:off x="766763" y="162451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 key principle of the Prevent strategy?</a:t>
            </a:r>
          </a:p>
        </p:txBody>
      </p:sp>
      <p:grpSp>
        <p:nvGrpSpPr>
          <p:cNvPr id="7" name="Group 6">
            <a:extLst>
              <a:ext uri="{FF2B5EF4-FFF2-40B4-BE49-F238E27FC236}">
                <a16:creationId xmlns:a16="http://schemas.microsoft.com/office/drawing/2014/main" id="{B964250F-7568-3205-6508-3E4BD5A42877}"/>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9401492E-62B7-B520-97E6-A8DC942D0703}"/>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AC34D63E-2B9D-DC8F-996F-D130FE6BDAEB}"/>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78AD3078-501E-BB59-FB4B-F50A7BF79532}"/>
              </a:ext>
            </a:extLst>
          </p:cNvPr>
          <p:cNvSpPr txBox="1">
            <a:spLocks noChangeArrowheads="1"/>
          </p:cNvSpPr>
          <p:nvPr/>
        </p:nvSpPr>
        <p:spPr bwMode="auto">
          <a:xfrm>
            <a:off x="1683868" y="2759435"/>
            <a:ext cx="5854532"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Punishing people for extremist beliefs​</a:t>
            </a:r>
          </a:p>
        </p:txBody>
      </p:sp>
      <p:sp>
        <p:nvSpPr>
          <p:cNvPr id="14" name="TextBox 2">
            <a:extLst>
              <a:ext uri="{FF2B5EF4-FFF2-40B4-BE49-F238E27FC236}">
                <a16:creationId xmlns:a16="http://schemas.microsoft.com/office/drawing/2014/main" id="{B5A24D36-7E8F-9C69-5295-15D71D6D44E3}"/>
              </a:ext>
            </a:extLst>
          </p:cNvPr>
          <p:cNvSpPr txBox="1">
            <a:spLocks noChangeArrowheads="1"/>
          </p:cNvSpPr>
          <p:nvPr/>
        </p:nvSpPr>
        <p:spPr bwMode="auto">
          <a:xfrm>
            <a:off x="1687212" y="3663644"/>
            <a:ext cx="559198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Working in partnership with other professionals​</a:t>
            </a:r>
          </a:p>
        </p:txBody>
      </p:sp>
      <p:sp>
        <p:nvSpPr>
          <p:cNvPr id="15" name="TextBox 10">
            <a:extLst>
              <a:ext uri="{FF2B5EF4-FFF2-40B4-BE49-F238E27FC236}">
                <a16:creationId xmlns:a16="http://schemas.microsoft.com/office/drawing/2014/main" id="{ECC30CD5-F0ED-0721-9D90-082EE29081C3}"/>
              </a:ext>
            </a:extLst>
          </p:cNvPr>
          <p:cNvSpPr txBox="1">
            <a:spLocks noChangeArrowheads="1"/>
          </p:cNvSpPr>
          <p:nvPr/>
        </p:nvSpPr>
        <p:spPr bwMode="auto">
          <a:xfrm>
            <a:off x="1683868" y="4700444"/>
            <a:ext cx="559533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Monitoring staff behaviour in the workplace​</a:t>
            </a:r>
          </a:p>
        </p:txBody>
      </p:sp>
      <p:grpSp>
        <p:nvGrpSpPr>
          <p:cNvPr id="22" name="Group 21">
            <a:extLst>
              <a:ext uri="{FF2B5EF4-FFF2-40B4-BE49-F238E27FC236}">
                <a16:creationId xmlns:a16="http://schemas.microsoft.com/office/drawing/2014/main" id="{0440CD61-E4A1-EE8D-FEC6-679F4357B603}"/>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69E2A17B-CF8B-2E82-D985-9D2FC45F020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C4BB5737-E01D-A311-5DCA-B2D2D82939AD}"/>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18605F2C-F3D1-98F0-8F5E-D436DDCCD9C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6F4B1F39-D8FF-C4F1-1940-EB4D83226709}"/>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4CAFA44B-91AF-4C80-0A8E-03D33399AE4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8A36C796-D805-CF54-8F9D-4C0F84330FCB}"/>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D95406F8-7102-EFBA-3DD7-B4B4122DBE59}"/>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26123B3-809C-1625-757D-172829F3750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3A5E38C1-007A-08D0-3FE3-9C3F8E241BE1}"/>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FEBDD26E-4C40-C69E-32A8-882186CF50F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AF879617-4E1F-54C1-8F74-083667BDB4E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3781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7598A-11CF-9AB4-F44D-DDD7FF383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8AB2E-26A3-7E3A-D26E-7C9BC198F07A}"/>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180EAC8A-2338-2899-C7D3-3FF7FA773FB0}"/>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462E81B-8E1E-0128-D3B4-B6D9735F4DAA}"/>
              </a:ext>
            </a:extLst>
          </p:cNvPr>
          <p:cNvSpPr txBox="1"/>
          <p:nvPr/>
        </p:nvSpPr>
        <p:spPr>
          <a:xfrm>
            <a:off x="766763" y="1621861"/>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helps reduce the likelihood of abuse?​</a:t>
            </a:r>
          </a:p>
        </p:txBody>
      </p:sp>
      <p:grpSp>
        <p:nvGrpSpPr>
          <p:cNvPr id="7" name="Group 6">
            <a:extLst>
              <a:ext uri="{FF2B5EF4-FFF2-40B4-BE49-F238E27FC236}">
                <a16:creationId xmlns:a16="http://schemas.microsoft.com/office/drawing/2014/main" id="{D88E2FF3-C1C9-8E66-F20F-95158566104F}"/>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F03F69F7-BBA2-8EF2-7F8E-8759BB50351C}"/>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933E5E5-617D-0D7B-3A05-7B9A4AA4D6E5}"/>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6C805D57-476F-083C-DBA1-2EB314785E99}"/>
              </a:ext>
            </a:extLst>
          </p:cNvPr>
          <p:cNvSpPr txBox="1">
            <a:spLocks noChangeArrowheads="1"/>
          </p:cNvSpPr>
          <p:nvPr/>
        </p:nvSpPr>
        <p:spPr bwMode="auto">
          <a:xfrm>
            <a:off x="1683868" y="2755515"/>
            <a:ext cx="5903912"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Allowing staff to work without supervision​</a:t>
            </a:r>
          </a:p>
        </p:txBody>
      </p:sp>
      <p:sp>
        <p:nvSpPr>
          <p:cNvPr id="14" name="TextBox 2">
            <a:extLst>
              <a:ext uri="{FF2B5EF4-FFF2-40B4-BE49-F238E27FC236}">
                <a16:creationId xmlns:a16="http://schemas.microsoft.com/office/drawing/2014/main" id="{F33CBE4B-1FB1-3492-5707-32D8CDEE83F9}"/>
              </a:ext>
            </a:extLst>
          </p:cNvPr>
          <p:cNvSpPr txBox="1">
            <a:spLocks noChangeArrowheads="1"/>
          </p:cNvSpPr>
          <p:nvPr/>
        </p:nvSpPr>
        <p:spPr bwMode="auto">
          <a:xfrm>
            <a:off x="1687212" y="3663644"/>
            <a:ext cx="58151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kumimoji="0" lang="en-GB" sz="2200" b="1" i="0" u="none" strike="noStrike" kern="1200" cap="none" spc="0" normalizeH="0" baseline="0" noProof="0" dirty="0">
                <a:ln>
                  <a:noFill/>
                </a:ln>
                <a:solidFill>
                  <a:srgbClr val="000000"/>
                </a:solidFill>
                <a:effectLst/>
                <a:uLnTx/>
                <a:uFillTx/>
                <a:latin typeface="Arial"/>
                <a:cs typeface="Arial"/>
              </a:rPr>
              <a:t>Promoting a culture where concerns are not challenged​</a:t>
            </a:r>
          </a:p>
        </p:txBody>
      </p:sp>
      <p:sp>
        <p:nvSpPr>
          <p:cNvPr id="15" name="TextBox 10">
            <a:extLst>
              <a:ext uri="{FF2B5EF4-FFF2-40B4-BE49-F238E27FC236}">
                <a16:creationId xmlns:a16="http://schemas.microsoft.com/office/drawing/2014/main" id="{6A2EB3C7-2F70-B367-089B-94083169EF94}"/>
              </a:ext>
            </a:extLst>
          </p:cNvPr>
          <p:cNvSpPr txBox="1">
            <a:spLocks noChangeArrowheads="1"/>
          </p:cNvSpPr>
          <p:nvPr/>
        </p:nvSpPr>
        <p:spPr bwMode="auto">
          <a:xfrm>
            <a:off x="1683868" y="4704986"/>
            <a:ext cx="56097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Promoting a culture where abuse is not tolerated​</a:t>
            </a:r>
          </a:p>
        </p:txBody>
      </p:sp>
      <p:grpSp>
        <p:nvGrpSpPr>
          <p:cNvPr id="22" name="Group 21">
            <a:extLst>
              <a:ext uri="{FF2B5EF4-FFF2-40B4-BE49-F238E27FC236}">
                <a16:creationId xmlns:a16="http://schemas.microsoft.com/office/drawing/2014/main" id="{6D6DE2B2-2A0A-ADA3-4675-E958169B3A0A}"/>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382A7DC6-C84B-0F91-01A6-030067BFC87B}"/>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842CD09E-39DE-06E2-5EA6-C16537BC20CF}"/>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42C9F15A-1C87-67F0-4ACF-CD51A94E500E}"/>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140FD893-1BBE-C2F6-83D3-555C76E85ADD}"/>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A748282A-4F0E-A782-6F6A-9DA50F242B7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8183F7E0-9D7B-EF49-1CED-F8CF88673395}"/>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68884097-59E0-C3CD-70F7-AFC3CDAEA259}"/>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A3D3FBA8-639A-9D75-F525-1DFBA962604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7A8B45C4-E1DA-90F9-ABE4-5A03603ED5FC}"/>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2D8A79EF-3D35-6DCC-CE92-E2BF81FCCD20}"/>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AFCCB1DF-E7E2-1FBE-2183-D7271662469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18209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C9612-89D6-0693-11DA-1B706BB413B9}"/>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26A4B3A4-17A3-0F3E-DC6C-D3A92C6DD420}"/>
              </a:ext>
            </a:extLst>
          </p:cNvPr>
          <p:cNvSpPr/>
          <p:nvPr/>
        </p:nvSpPr>
        <p:spPr>
          <a:xfrm>
            <a:off x="-211540" y="-302381"/>
            <a:ext cx="12733361" cy="6432864"/>
          </a:xfrm>
          <a:prstGeom prst="rect">
            <a:avLst/>
          </a:prstGeom>
          <a:solidFill>
            <a:srgbClr val="EA5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AFACBED-649F-F46A-6428-2BD20929EECD}"/>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BB3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E1C1337-09F8-F680-1DF3-92614E3242ED}"/>
              </a:ext>
            </a:extLst>
          </p:cNvPr>
          <p:cNvSpPr txBox="1"/>
          <p:nvPr/>
        </p:nvSpPr>
        <p:spPr>
          <a:xfrm>
            <a:off x="570529" y="1859340"/>
            <a:ext cx="711489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noProof="0" dirty="0">
                <a:latin typeface="Arial" panose="020B0604020202020204" pitchFamily="34" charset="0"/>
                <a:cs typeface="Arial" panose="020B0604020202020204" pitchFamily="34" charset="0"/>
              </a:rPr>
              <a:t>Know how to safeguard individuals online​</a:t>
            </a:r>
            <a:endParaRPr kumimoji="0" lang="en-GB"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Rounded Corners 27">
            <a:extLst>
              <a:ext uri="{FF2B5EF4-FFF2-40B4-BE49-F238E27FC236}">
                <a16:creationId xmlns:a16="http://schemas.microsoft.com/office/drawing/2014/main" id="{BBF04028-BB4F-4329-2D27-86DCEFD5EFD0}"/>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Module 6</a:t>
            </a:r>
          </a:p>
        </p:txBody>
      </p:sp>
      <p:sp>
        <p:nvSpPr>
          <p:cNvPr id="21" name="Slide Number Placeholder 5">
            <a:extLst>
              <a:ext uri="{FF2B5EF4-FFF2-40B4-BE49-F238E27FC236}">
                <a16:creationId xmlns:a16="http://schemas.microsoft.com/office/drawing/2014/main" id="{96E33228-3B15-16B8-DFCF-6E16C4EE9DB2}"/>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1ED503C0-D250-25BF-A002-B8E71583F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grpSp>
        <p:nvGrpSpPr>
          <p:cNvPr id="5" name="Group 4">
            <a:extLst>
              <a:ext uri="{FF2B5EF4-FFF2-40B4-BE49-F238E27FC236}">
                <a16:creationId xmlns:a16="http://schemas.microsoft.com/office/drawing/2014/main" id="{19F0C70A-DE25-1FCC-A8EE-E926E4AD29A0}"/>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8988B234-C146-90C7-E2F8-A58C846896AC}"/>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Graphic 18" descr="End with solid fill">
              <a:hlinkClick r:id="" action="ppaction://hlinkshowjump?jump=previousslide"/>
              <a:extLst>
                <a:ext uri="{FF2B5EF4-FFF2-40B4-BE49-F238E27FC236}">
                  <a16:creationId xmlns:a16="http://schemas.microsoft.com/office/drawing/2014/main" id="{2C86449C-6E25-409F-152A-42F48613284B}"/>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sp>
        <p:nvSpPr>
          <p:cNvPr id="10" name="Rounded Rectangle 40">
            <a:hlinkClick r:id="rId4" action="ppaction://hlinksldjump"/>
            <a:extLst>
              <a:ext uri="{FF2B5EF4-FFF2-40B4-BE49-F238E27FC236}">
                <a16:creationId xmlns:a16="http://schemas.microsoft.com/office/drawing/2014/main" id="{AB1D4D41-9B12-7BA1-48C0-B31F71CC95B2}"/>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1" name="Group 10">
            <a:extLst>
              <a:ext uri="{FF2B5EF4-FFF2-40B4-BE49-F238E27FC236}">
                <a16:creationId xmlns:a16="http://schemas.microsoft.com/office/drawing/2014/main" id="{0B0530A8-8887-77A8-2FC6-AF59DA2DFE7D}"/>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AB223A90-CEF1-94F0-5FA1-CD85A98AFC77}"/>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Graphic 18" descr="End with solid fill">
              <a:hlinkClick r:id="" action="ppaction://hlinkshowjump?jump=nextslide"/>
              <a:extLst>
                <a:ext uri="{FF2B5EF4-FFF2-40B4-BE49-F238E27FC236}">
                  <a16:creationId xmlns:a16="http://schemas.microsoft.com/office/drawing/2014/main" id="{7926D92F-C9C1-0174-74C9-049F6A39837C}"/>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GB" noProof="0" dirty="0"/>
            </a:p>
          </p:txBody>
        </p:sp>
      </p:grpSp>
      <p:pic>
        <p:nvPicPr>
          <p:cNvPr id="22" name="Graphic 21" descr="Home with solid fill">
            <a:hlinkClick r:id="" action="ppaction://noaction"/>
            <a:extLst>
              <a:ext uri="{FF2B5EF4-FFF2-40B4-BE49-F238E27FC236}">
                <a16:creationId xmlns:a16="http://schemas.microsoft.com/office/drawing/2014/main" id="{093DE3A2-0029-D852-1FCA-86557A6CEF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8666" y="6266277"/>
            <a:ext cx="239965" cy="239966"/>
          </a:xfrm>
          <a:prstGeom prst="rect">
            <a:avLst/>
          </a:prstGeom>
        </p:spPr>
      </p:pic>
      <p:pic>
        <p:nvPicPr>
          <p:cNvPr id="2" name="Graphic 1" descr="Shield Tick with solid fill">
            <a:extLst>
              <a:ext uri="{FF2B5EF4-FFF2-40B4-BE49-F238E27FC236}">
                <a16:creationId xmlns:a16="http://schemas.microsoft.com/office/drawing/2014/main" id="{1CAD0375-FC99-2BDB-FC6E-C3A2160486B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53576" y="3108960"/>
            <a:ext cx="3867497" cy="3867497"/>
          </a:xfrm>
          <a:prstGeom prst="rect">
            <a:avLst/>
          </a:prstGeom>
        </p:spPr>
      </p:pic>
    </p:spTree>
    <p:extLst>
      <p:ext uri="{BB962C8B-B14F-4D97-AF65-F5344CB8AC3E}">
        <p14:creationId xmlns:p14="http://schemas.microsoft.com/office/powerpoint/2010/main" val="107508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F53C4-DE3E-EEC4-77E6-793CFB89C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FF370-97E5-ACEA-144A-189E153C5773}"/>
              </a:ext>
            </a:extLst>
          </p:cNvPr>
          <p:cNvSpPr>
            <a:spLocks noGrp="1"/>
          </p:cNvSpPr>
          <p:nvPr>
            <p:ph type="title"/>
          </p:nvPr>
        </p:nvSpPr>
        <p:spPr>
          <a:xfrm>
            <a:off x="775140" y="375636"/>
            <a:ext cx="10515600" cy="922986"/>
          </a:xfrm>
        </p:spPr>
        <p:txBody>
          <a:bodyPr>
            <a:noAutofit/>
          </a:bodyPr>
          <a:lstStyle/>
          <a:p>
            <a:r>
              <a:rPr lang="en-GB" b="1" noProof="0" dirty="0"/>
              <a:t>The importance of online safeguarding​</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A9A6BBB7-4925-4836-F79D-28AF4F2B24F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6" name="Content Placeholder 2">
            <a:extLst>
              <a:ext uri="{FF2B5EF4-FFF2-40B4-BE49-F238E27FC236}">
                <a16:creationId xmlns:a16="http://schemas.microsoft.com/office/drawing/2014/main" id="{2C3A74CC-9D80-51A2-9A6C-F7A5A42680B2}"/>
              </a:ext>
            </a:extLst>
          </p:cNvPr>
          <p:cNvSpPr>
            <a:spLocks noGrp="1"/>
          </p:cNvSpPr>
          <p:nvPr>
            <p:ph idx="1"/>
          </p:nvPr>
        </p:nvSpPr>
        <p:spPr>
          <a:xfrm>
            <a:off x="775140" y="2725755"/>
            <a:ext cx="10515600" cy="3026092"/>
          </a:xfrm>
        </p:spPr>
        <p:txBody>
          <a:bodyPr vert="horz" lIns="91440" tIns="45720" rIns="91440" bIns="45720" rtlCol="0" anchor="t">
            <a:normAutofit lnSpcReduction="10000"/>
          </a:bodyPr>
          <a:lstStyle/>
          <a:p>
            <a:pPr fontAlgn="base">
              <a:lnSpc>
                <a:spcPct val="100000"/>
              </a:lnSpc>
            </a:pPr>
            <a:r>
              <a:rPr lang="en-GB" b="0" i="0" u="none" strike="noStrike" noProof="0" dirty="0">
                <a:effectLst/>
                <a:latin typeface="Arial" panose="020B0604020202020204" pitchFamily="34" charset="0"/>
              </a:rPr>
              <a:t>many people use the internet daily, including those with care and support needs​</a:t>
            </a:r>
          </a:p>
          <a:p>
            <a:pPr fontAlgn="base">
              <a:lnSpc>
                <a:spcPct val="100000"/>
              </a:lnSpc>
            </a:pPr>
            <a:r>
              <a:rPr lang="en-GB" b="0" i="0" u="none" strike="noStrike" noProof="0" dirty="0">
                <a:effectLst/>
                <a:latin typeface="Arial" panose="020B0604020202020204" pitchFamily="34" charset="0"/>
              </a:rPr>
              <a:t>online threats and risks can include abuse, exploitation grooming or scams​</a:t>
            </a:r>
          </a:p>
          <a:p>
            <a:pPr fontAlgn="base">
              <a:lnSpc>
                <a:spcPct val="100000"/>
              </a:lnSpc>
            </a:pPr>
            <a:r>
              <a:rPr lang="en-GB" b="0" i="0" u="none" strike="noStrike" noProof="0" dirty="0">
                <a:effectLst/>
                <a:latin typeface="Arial" panose="020B0604020202020204" pitchFamily="34" charset="0"/>
              </a:rPr>
              <a:t>individuals may not be fully aware of the risks they face or how to protect themselves​</a:t>
            </a:r>
          </a:p>
          <a:p>
            <a:pPr fontAlgn="base">
              <a:lnSpc>
                <a:spcPct val="100000"/>
              </a:lnSpc>
            </a:pPr>
            <a:r>
              <a:rPr lang="en-GB" b="0" i="0" u="none" strike="noStrike" noProof="0" dirty="0">
                <a:effectLst/>
                <a:latin typeface="Arial" panose="020B0604020202020204" pitchFamily="34" charset="0"/>
              </a:rPr>
              <a:t>some individuals may not understand what is appropriate and acceptable online behaviour​</a:t>
            </a:r>
          </a:p>
          <a:p>
            <a:pPr fontAlgn="base">
              <a:lnSpc>
                <a:spcPct val="100000"/>
              </a:lnSpc>
            </a:pPr>
            <a:r>
              <a:rPr lang="en-GB" b="0" i="0" u="none" strike="noStrike" noProof="0" dirty="0">
                <a:effectLst/>
                <a:latin typeface="Arial" panose="020B0604020202020204" pitchFamily="34" charset="0"/>
              </a:rPr>
              <a:t>online abuse can cause significant psychological harm and distress, possibly leading to further harm to themselves or others.</a:t>
            </a:r>
            <a:endParaRPr lang="en-GB" b="0" i="0" noProof="0" dirty="0">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17CBFD0E-91A7-1A7F-6E7A-D59D8540FAD6}"/>
              </a:ext>
            </a:extLst>
          </p:cNvPr>
          <p:cNvSpPr/>
          <p:nvPr/>
        </p:nvSpPr>
        <p:spPr>
          <a:xfrm>
            <a:off x="-520470" y="1496679"/>
            <a:ext cx="13564997" cy="1031019"/>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Box 8">
            <a:extLst>
              <a:ext uri="{FF2B5EF4-FFF2-40B4-BE49-F238E27FC236}">
                <a16:creationId xmlns:a16="http://schemas.microsoft.com/office/drawing/2014/main" id="{C33915EA-B129-4A24-6CF6-464802D9E707}"/>
              </a:ext>
            </a:extLst>
          </p:cNvPr>
          <p:cNvSpPr txBox="1"/>
          <p:nvPr/>
        </p:nvSpPr>
        <p:spPr>
          <a:xfrm>
            <a:off x="874712" y="1608804"/>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People use the internet to connect with others, learn new things and access services. Knowing how to keep individuals safe online is important because:</a:t>
            </a:r>
          </a:p>
        </p:txBody>
      </p:sp>
    </p:spTree>
    <p:extLst>
      <p:ext uri="{BB962C8B-B14F-4D97-AF65-F5344CB8AC3E}">
        <p14:creationId xmlns:p14="http://schemas.microsoft.com/office/powerpoint/2010/main" val="254403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278C7-E307-B94F-5D60-4E07D92F178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E20E90A-898A-A168-66A5-2FC151D57125}"/>
              </a:ext>
            </a:extLst>
          </p:cNvPr>
          <p:cNvSpPr/>
          <p:nvPr/>
        </p:nvSpPr>
        <p:spPr>
          <a:xfrm>
            <a:off x="-520470" y="1496678"/>
            <a:ext cx="13564997" cy="1191658"/>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DA668211-B228-BDC4-316E-30AFAC92AAD2}"/>
              </a:ext>
            </a:extLst>
          </p:cNvPr>
          <p:cNvSpPr>
            <a:spLocks noGrp="1"/>
          </p:cNvSpPr>
          <p:nvPr>
            <p:ph type="title"/>
          </p:nvPr>
        </p:nvSpPr>
        <p:spPr>
          <a:xfrm>
            <a:off x="1564456" y="375636"/>
            <a:ext cx="9855088" cy="922986"/>
          </a:xfrm>
        </p:spPr>
        <p:txBody>
          <a:bodyPr>
            <a:noAutofit/>
          </a:bodyPr>
          <a:lstStyle/>
          <a:p>
            <a:r>
              <a:rPr lang="en-GB" noProof="0" dirty="0">
                <a:latin typeface="Arial" panose="020B0604020202020204" pitchFamily="34" charset="0"/>
                <a:cs typeface="Arial" panose="020B0604020202020204" pitchFamily="34" charset="0"/>
              </a:rPr>
              <a:t>What threats and risks can individuals be exposed to online?</a:t>
            </a:r>
          </a:p>
        </p:txBody>
      </p:sp>
      <p:sp>
        <p:nvSpPr>
          <p:cNvPr id="3" name="Content Placeholder 2">
            <a:extLst>
              <a:ext uri="{FF2B5EF4-FFF2-40B4-BE49-F238E27FC236}">
                <a16:creationId xmlns:a16="http://schemas.microsoft.com/office/drawing/2014/main" id="{F2C9F1C8-80ED-0205-749E-13827ABF091C}"/>
              </a:ext>
            </a:extLst>
          </p:cNvPr>
          <p:cNvSpPr>
            <a:spLocks noGrp="1"/>
          </p:cNvSpPr>
          <p:nvPr>
            <p:ph idx="1"/>
          </p:nvPr>
        </p:nvSpPr>
        <p:spPr>
          <a:xfrm>
            <a:off x="765025" y="3029839"/>
            <a:ext cx="10515600" cy="2688336"/>
          </a:xfrm>
          <a:solidFill>
            <a:schemeClr val="bg1"/>
          </a:solidFill>
        </p:spPr>
        <p:txBody>
          <a:bodyPr vert="horz" lIns="91440" tIns="45720" rIns="0" bIns="45720" numCol="2" rtlCol="0" anchor="t">
            <a:normAutofit/>
          </a:bodyPr>
          <a:lstStyle/>
          <a:p>
            <a:pPr fontAlgn="base"/>
            <a:r>
              <a:rPr lang="en-GB" noProof="0" dirty="0">
                <a:solidFill>
                  <a:srgbClr val="BB31A7"/>
                </a:solidFill>
              </a:rPr>
              <a:t>grooming or online exploitation </a:t>
            </a:r>
            <a:r>
              <a:rPr lang="en-GB" b="0" noProof="0" dirty="0"/>
              <a:t>– where someone builds trust to manipulate and take advantage of a person​</a:t>
            </a:r>
          </a:p>
          <a:p>
            <a:pPr fontAlgn="base"/>
            <a:r>
              <a:rPr lang="en-GB" noProof="0" dirty="0">
                <a:solidFill>
                  <a:srgbClr val="BB31A7"/>
                </a:solidFill>
              </a:rPr>
              <a:t>cyberbullying or harassment </a:t>
            </a:r>
            <a:r>
              <a:rPr lang="en-GB" b="0" noProof="0" dirty="0"/>
              <a:t>– repeated online abuse that can affect mental and physical health​</a:t>
            </a:r>
          </a:p>
          <a:p>
            <a:pPr fontAlgn="base"/>
            <a:r>
              <a:rPr lang="en-GB" noProof="0" dirty="0">
                <a:solidFill>
                  <a:srgbClr val="BB31A7"/>
                </a:solidFill>
              </a:rPr>
              <a:t>financial scams or fraud </a:t>
            </a:r>
            <a:r>
              <a:rPr lang="en-GB" b="0" noProof="0" dirty="0"/>
              <a:t>– tricking someone into giving away money or bank details​</a:t>
            </a:r>
          </a:p>
          <a:p>
            <a:pPr fontAlgn="base"/>
            <a:r>
              <a:rPr lang="en-GB" noProof="0" dirty="0">
                <a:solidFill>
                  <a:srgbClr val="BB31A7"/>
                </a:solidFill>
              </a:rPr>
              <a:t>identity theft or misuse of personal data </a:t>
            </a:r>
            <a:r>
              <a:rPr lang="en-GB" b="0" noProof="0" dirty="0"/>
              <a:t>–</a:t>
            </a:r>
            <a:r>
              <a:rPr lang="en-GB" noProof="0" dirty="0"/>
              <a:t> </a:t>
            </a:r>
            <a:r>
              <a:rPr lang="en-GB" b="0" noProof="0" dirty="0"/>
              <a:t>stealing or using someone’s personal information without permission to pretend to be them, access money or use their details for malicious purposes.</a:t>
            </a:r>
          </a:p>
        </p:txBody>
      </p:sp>
      <p:pic>
        <p:nvPicPr>
          <p:cNvPr id="5" name="Picture 4">
            <a:extLst>
              <a:ext uri="{FF2B5EF4-FFF2-40B4-BE49-F238E27FC236}">
                <a16:creationId xmlns:a16="http://schemas.microsoft.com/office/drawing/2014/main" id="{3283CABB-0223-E7B4-C62D-5A1A2DDA4CE2}"/>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BB31A7"/>
          </a:solidFill>
          <a:ln w="31750">
            <a:solidFill>
              <a:schemeClr val="bg1"/>
            </a:solidFill>
          </a:ln>
        </p:spPr>
      </p:pic>
      <p:sp>
        <p:nvSpPr>
          <p:cNvPr id="7" name="TextBox 6">
            <a:extLst>
              <a:ext uri="{FF2B5EF4-FFF2-40B4-BE49-F238E27FC236}">
                <a16:creationId xmlns:a16="http://schemas.microsoft.com/office/drawing/2014/main" id="{2434A389-AC60-D1FE-8E2C-46E0603760D7}"/>
              </a:ext>
            </a:extLst>
          </p:cNvPr>
          <p:cNvSpPr txBox="1"/>
          <p:nvPr/>
        </p:nvSpPr>
        <p:spPr>
          <a:xfrm>
            <a:off x="874712" y="1696625"/>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Spending time online has its benefits, but it can also expose individuals to risks and threats, including:</a:t>
            </a:r>
          </a:p>
        </p:txBody>
      </p:sp>
    </p:spTree>
    <p:extLst>
      <p:ext uri="{BB962C8B-B14F-4D97-AF65-F5344CB8AC3E}">
        <p14:creationId xmlns:p14="http://schemas.microsoft.com/office/powerpoint/2010/main" val="114864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8E1C2-AF0C-BBE3-E757-C60BE0C6F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1899A-CAC8-9CFB-0DF5-A8A7EA133002}"/>
              </a:ext>
            </a:extLst>
          </p:cNvPr>
          <p:cNvSpPr>
            <a:spLocks noGrp="1"/>
          </p:cNvSpPr>
          <p:nvPr>
            <p:ph type="title"/>
          </p:nvPr>
        </p:nvSpPr>
        <p:spPr>
          <a:xfrm>
            <a:off x="1564456" y="375636"/>
            <a:ext cx="9855088" cy="922986"/>
          </a:xfrm>
        </p:spPr>
        <p:txBody>
          <a:bodyPr>
            <a:noAutofit/>
          </a:bodyPr>
          <a:lstStyle/>
          <a:p>
            <a:r>
              <a:rPr lang="en-GB" noProof="0" dirty="0"/>
              <a:t>What threats and risks can individuals be exposed to online? (Cont.)</a:t>
            </a:r>
            <a:endParaRPr lang="en-GB"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8AB3CD8-C0E4-3D44-BC7E-28F47DA9A657}"/>
              </a:ext>
            </a:extLst>
          </p:cNvPr>
          <p:cNvSpPr>
            <a:spLocks noGrp="1"/>
          </p:cNvSpPr>
          <p:nvPr>
            <p:ph idx="1"/>
          </p:nvPr>
        </p:nvSpPr>
        <p:spPr>
          <a:xfrm>
            <a:off x="772456" y="1700213"/>
            <a:ext cx="10515600" cy="3753548"/>
          </a:xfrm>
          <a:solidFill>
            <a:schemeClr val="bg1"/>
          </a:solidFill>
        </p:spPr>
        <p:txBody>
          <a:bodyPr vert="horz" lIns="91440" tIns="45720" rIns="0" bIns="45720" numCol="1" rtlCol="0" anchor="t">
            <a:normAutofit/>
          </a:bodyPr>
          <a:lstStyle/>
          <a:p>
            <a:pPr fontAlgn="base">
              <a:lnSpc>
                <a:spcPct val="100000"/>
              </a:lnSpc>
            </a:pPr>
            <a:r>
              <a:rPr lang="en-GB" noProof="0" dirty="0">
                <a:solidFill>
                  <a:srgbClr val="BB31A7"/>
                </a:solidFill>
              </a:rPr>
              <a:t>viewing inappropriate or harmful content </a:t>
            </a:r>
            <a:r>
              <a:rPr lang="en-GB" b="0" noProof="0" dirty="0"/>
              <a:t>– being sent or accessing unwanted material, such as violent, hateful or sexual content​</a:t>
            </a:r>
          </a:p>
          <a:p>
            <a:pPr fontAlgn="base">
              <a:lnSpc>
                <a:spcPct val="100000"/>
              </a:lnSpc>
            </a:pPr>
            <a:r>
              <a:rPr lang="en-GB" noProof="0" dirty="0">
                <a:solidFill>
                  <a:srgbClr val="BB31A7"/>
                </a:solidFill>
              </a:rPr>
              <a:t>online radicalisation </a:t>
            </a:r>
            <a:r>
              <a:rPr lang="en-GB" b="0" noProof="0" dirty="0"/>
              <a:t>– influencing someone to have harmful, hateful or extremist views regarding specific groups of individuals ​</a:t>
            </a:r>
          </a:p>
          <a:p>
            <a:pPr fontAlgn="base">
              <a:lnSpc>
                <a:spcPct val="100000"/>
              </a:lnSpc>
            </a:pPr>
            <a:r>
              <a:rPr lang="en-GB" noProof="0" dirty="0">
                <a:solidFill>
                  <a:srgbClr val="BB31A7"/>
                </a:solidFill>
              </a:rPr>
              <a:t>cyberstalking </a:t>
            </a:r>
            <a:r>
              <a:rPr lang="en-GB" b="0" noProof="0" dirty="0"/>
              <a:t>– repeated, unwanted online contact that causes fear or distress​</a:t>
            </a:r>
          </a:p>
          <a:p>
            <a:pPr fontAlgn="base">
              <a:lnSpc>
                <a:spcPct val="100000"/>
              </a:lnSpc>
            </a:pPr>
            <a:r>
              <a:rPr lang="en-GB" noProof="0" dirty="0">
                <a:solidFill>
                  <a:srgbClr val="BB31A7"/>
                </a:solidFill>
              </a:rPr>
              <a:t>pressure to share images or personal content </a:t>
            </a:r>
            <a:r>
              <a:rPr lang="en-GB" b="0" noProof="0" dirty="0"/>
              <a:t>– where someone is pushed or tricked into sending things they might regret.</a:t>
            </a:r>
          </a:p>
        </p:txBody>
      </p:sp>
      <p:pic>
        <p:nvPicPr>
          <p:cNvPr id="5" name="Picture 4">
            <a:extLst>
              <a:ext uri="{FF2B5EF4-FFF2-40B4-BE49-F238E27FC236}">
                <a16:creationId xmlns:a16="http://schemas.microsoft.com/office/drawing/2014/main" id="{E9D362F0-2297-C0CF-64E7-26F95C41E765}"/>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BB31A7"/>
          </a:solidFill>
          <a:ln w="31750">
            <a:solidFill>
              <a:schemeClr val="bg1"/>
            </a:solidFill>
          </a:ln>
        </p:spPr>
      </p:pic>
    </p:spTree>
    <p:extLst>
      <p:ext uri="{BB962C8B-B14F-4D97-AF65-F5344CB8AC3E}">
        <p14:creationId xmlns:p14="http://schemas.microsoft.com/office/powerpoint/2010/main" val="41979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65364-93DA-3DD6-708D-AF0D90AF3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4D88A-7D54-1099-98ED-F24B5E53B6B2}"/>
              </a:ext>
            </a:extLst>
          </p:cNvPr>
          <p:cNvSpPr>
            <a:spLocks noGrp="1"/>
          </p:cNvSpPr>
          <p:nvPr>
            <p:ph type="title"/>
          </p:nvPr>
        </p:nvSpPr>
        <p:spPr>
          <a:xfrm>
            <a:off x="775140" y="375636"/>
            <a:ext cx="8350572" cy="922986"/>
          </a:xfrm>
        </p:spPr>
        <p:txBody>
          <a:bodyPr>
            <a:noAutofit/>
          </a:bodyPr>
          <a:lstStyle/>
          <a:p>
            <a:r>
              <a:rPr lang="en-GB" b="1" noProof="0" dirty="0"/>
              <a:t>Ways to protect individuals’ digital wellbeing​</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CAA280D-18FC-115B-EDD8-923D4A8E047F}"/>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6" name="Content Placeholder 2">
            <a:extLst>
              <a:ext uri="{FF2B5EF4-FFF2-40B4-BE49-F238E27FC236}">
                <a16:creationId xmlns:a16="http://schemas.microsoft.com/office/drawing/2014/main" id="{9803F158-F9C4-87A3-C46A-C68B43055A21}"/>
              </a:ext>
            </a:extLst>
          </p:cNvPr>
          <p:cNvSpPr>
            <a:spLocks noGrp="1"/>
          </p:cNvSpPr>
          <p:nvPr>
            <p:ph idx="1"/>
          </p:nvPr>
        </p:nvSpPr>
        <p:spPr>
          <a:xfrm>
            <a:off x="766763" y="3125027"/>
            <a:ext cx="10515600" cy="2696908"/>
          </a:xfrm>
        </p:spPr>
        <p:txBody>
          <a:bodyPr vert="horz" lIns="91440" tIns="45720" rIns="91440" bIns="45720" numCol="2" rtlCol="0" anchor="t">
            <a:normAutofit/>
          </a:bodyPr>
          <a:lstStyle/>
          <a:p>
            <a:pPr fontAlgn="base">
              <a:lnSpc>
                <a:spcPct val="100000"/>
              </a:lnSpc>
            </a:pPr>
            <a:r>
              <a:rPr lang="en-GB" b="0" i="0" u="none" strike="noStrike" noProof="0" dirty="0">
                <a:effectLst/>
                <a:latin typeface="Arial" panose="020B0604020202020204" pitchFamily="34" charset="0"/>
              </a:rPr>
              <a:t>promoting safe and respectful online behaviour​</a:t>
            </a:r>
          </a:p>
          <a:p>
            <a:pPr fontAlgn="base">
              <a:lnSpc>
                <a:spcPct val="100000"/>
              </a:lnSpc>
            </a:pPr>
            <a:r>
              <a:rPr lang="en-GB" b="0" i="0" u="none" strike="noStrike" noProof="0" dirty="0">
                <a:effectLst/>
                <a:latin typeface="Arial" panose="020B0604020202020204" pitchFamily="34" charset="0"/>
              </a:rPr>
              <a:t>supporting individuals to understand and identify online risks​</a:t>
            </a:r>
          </a:p>
          <a:p>
            <a:pPr fontAlgn="base">
              <a:lnSpc>
                <a:spcPct val="100000"/>
              </a:lnSpc>
            </a:pPr>
            <a:r>
              <a:rPr lang="en-GB" b="0" i="0" u="none" strike="noStrike" noProof="0" dirty="0">
                <a:effectLst/>
                <a:latin typeface="Arial" panose="020B0604020202020204" pitchFamily="34" charset="0"/>
              </a:rPr>
              <a:t>providing guidance on how to recognise and report inappropriate content​</a:t>
            </a:r>
          </a:p>
          <a:p>
            <a:pPr fontAlgn="base">
              <a:lnSpc>
                <a:spcPct val="100000"/>
              </a:lnSpc>
            </a:pPr>
            <a:r>
              <a:rPr lang="en-GB" b="0" i="0" u="none" strike="noStrike" noProof="0" dirty="0">
                <a:effectLst/>
                <a:latin typeface="Arial" panose="020B0604020202020204" pitchFamily="34" charset="0"/>
              </a:rPr>
              <a:t>promoting open and honest communication so individuals feel confident to seek support​</a:t>
            </a:r>
          </a:p>
          <a:p>
            <a:pPr fontAlgn="base">
              <a:lnSpc>
                <a:spcPct val="100000"/>
              </a:lnSpc>
            </a:pPr>
            <a:r>
              <a:rPr lang="en-GB" b="0" i="0" u="none" strike="noStrike" noProof="0" dirty="0">
                <a:effectLst/>
                <a:latin typeface="Arial" panose="020B0604020202020204" pitchFamily="34" charset="0"/>
              </a:rPr>
              <a:t>discussing how to manage online relationships and emotions​</a:t>
            </a:r>
          </a:p>
          <a:p>
            <a:pPr fontAlgn="base">
              <a:lnSpc>
                <a:spcPct val="100000"/>
              </a:lnSpc>
            </a:pPr>
            <a:r>
              <a:rPr lang="en-GB" b="0" i="0" u="none" strike="noStrike" noProof="0" dirty="0">
                <a:effectLst/>
                <a:latin typeface="Arial" panose="020B0604020202020204" pitchFamily="34" charset="0"/>
              </a:rPr>
              <a:t>encouraging regular breaks and healthy screen time limits.</a:t>
            </a:r>
            <a:endParaRPr lang="en-GB" b="0" i="0" noProof="0" dirty="0">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5C5E283D-A449-E835-C4B1-E57F153C3978}"/>
              </a:ext>
            </a:extLst>
          </p:cNvPr>
          <p:cNvSpPr/>
          <p:nvPr/>
        </p:nvSpPr>
        <p:spPr>
          <a:xfrm>
            <a:off x="-520470" y="1496679"/>
            <a:ext cx="13564997" cy="1375109"/>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Box 8">
            <a:extLst>
              <a:ext uri="{FF2B5EF4-FFF2-40B4-BE49-F238E27FC236}">
                <a16:creationId xmlns:a16="http://schemas.microsoft.com/office/drawing/2014/main" id="{364F6B1F-7707-85EB-DC4F-65ADDA77ACE1}"/>
              </a:ext>
            </a:extLst>
          </p:cNvPr>
          <p:cNvSpPr txBox="1"/>
          <p:nvPr/>
        </p:nvSpPr>
        <p:spPr>
          <a:xfrm>
            <a:off x="874712" y="1608804"/>
            <a:ext cx="10426537" cy="1107996"/>
          </a:xfrm>
          <a:prstGeom prst="rect">
            <a:avLst/>
          </a:prstGeom>
          <a:noFill/>
        </p:spPr>
        <p:txBody>
          <a:bodyPr wrap="square">
            <a:spAutoFit/>
          </a:bodyPr>
          <a:lstStyle/>
          <a:p>
            <a:pPr marL="0" indent="0">
              <a:buNone/>
            </a:pPr>
            <a:r>
              <a:rPr lang="en-GB" sz="2200" b="1" noProof="0" dirty="0">
                <a:solidFill>
                  <a:schemeClr val="bg1"/>
                </a:solidFill>
                <a:latin typeface="Arial"/>
                <a:cs typeface="Arial"/>
              </a:rPr>
              <a:t>Digital wellbeing is about how using technology and digital services affects a person’s physical and mental health. It’s important to help people use the internet in ways that keep them safe, balanced and in control by:</a:t>
            </a:r>
          </a:p>
        </p:txBody>
      </p:sp>
    </p:spTree>
    <p:extLst>
      <p:ext uri="{BB962C8B-B14F-4D97-AF65-F5344CB8AC3E}">
        <p14:creationId xmlns:p14="http://schemas.microsoft.com/office/powerpoint/2010/main" val="33231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6CDAA-102B-F914-3D28-B9751E56F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777AC-1A54-0CD1-9F81-883D63F5F284}"/>
              </a:ext>
            </a:extLst>
          </p:cNvPr>
          <p:cNvSpPr>
            <a:spLocks noGrp="1"/>
          </p:cNvSpPr>
          <p:nvPr>
            <p:ph type="title"/>
          </p:nvPr>
        </p:nvSpPr>
        <p:spPr>
          <a:xfrm>
            <a:off x="775140" y="375636"/>
            <a:ext cx="8350572" cy="922986"/>
          </a:xfrm>
        </p:spPr>
        <p:txBody>
          <a:bodyPr>
            <a:noAutofit/>
          </a:bodyPr>
          <a:lstStyle/>
          <a:p>
            <a:r>
              <a:rPr lang="en-GB" b="1" noProof="0" dirty="0"/>
              <a:t>Ways to protect individuals’ digital wellbeing (cont.)​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69D086C-307E-4AB3-B052-F42A7A9348A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6" name="Content Placeholder 2">
            <a:extLst>
              <a:ext uri="{FF2B5EF4-FFF2-40B4-BE49-F238E27FC236}">
                <a16:creationId xmlns:a16="http://schemas.microsoft.com/office/drawing/2014/main" id="{B8906FCD-97FB-71F8-1280-3AD014BA0857}"/>
              </a:ext>
            </a:extLst>
          </p:cNvPr>
          <p:cNvSpPr>
            <a:spLocks noGrp="1"/>
          </p:cNvSpPr>
          <p:nvPr>
            <p:ph idx="1"/>
          </p:nvPr>
        </p:nvSpPr>
        <p:spPr>
          <a:xfrm>
            <a:off x="766763" y="1700213"/>
            <a:ext cx="10515600" cy="4549076"/>
          </a:xfrm>
        </p:spPr>
        <p:txBody>
          <a:bodyPr vert="horz" lIns="91440" tIns="45720" rIns="91440" bIns="45720" numCol="1" rtlCol="0" anchor="t">
            <a:normAutofit/>
          </a:bodyPr>
          <a:lstStyle/>
          <a:p>
            <a:pPr fontAlgn="base">
              <a:lnSpc>
                <a:spcPct val="100000"/>
              </a:lnSpc>
            </a:pPr>
            <a:r>
              <a:rPr lang="en-GB" b="0" i="0" u="none" strike="noStrike" noProof="0" dirty="0">
                <a:effectLst/>
                <a:latin typeface="Arial" panose="020B0604020202020204" pitchFamily="34" charset="0"/>
              </a:rPr>
              <a:t>installing parental or content controls to limit access to unsafe or inappropriate material​</a:t>
            </a:r>
          </a:p>
          <a:p>
            <a:pPr fontAlgn="base">
              <a:lnSpc>
                <a:spcPct val="100000"/>
              </a:lnSpc>
            </a:pPr>
            <a:r>
              <a:rPr lang="en-GB" b="0" i="0" u="none" strike="noStrike" noProof="0" dirty="0">
                <a:effectLst/>
                <a:latin typeface="Arial" panose="020B0604020202020204" pitchFamily="34" charset="0"/>
              </a:rPr>
              <a:t>using privacy settings and secure passwords to protect personal information​</a:t>
            </a:r>
          </a:p>
          <a:p>
            <a:pPr fontAlgn="base">
              <a:lnSpc>
                <a:spcPct val="100000"/>
              </a:lnSpc>
            </a:pPr>
            <a:r>
              <a:rPr lang="en-GB" b="0" i="0" u="none" strike="noStrike" noProof="0" dirty="0">
                <a:effectLst/>
                <a:latin typeface="Arial" panose="020B0604020202020204" pitchFamily="34" charset="0"/>
              </a:rPr>
              <a:t>using antivirus or security software to protect devices and personal data​</a:t>
            </a:r>
          </a:p>
          <a:p>
            <a:pPr fontAlgn="base">
              <a:lnSpc>
                <a:spcPct val="100000"/>
              </a:lnSpc>
            </a:pPr>
            <a:r>
              <a:rPr lang="en-GB" b="0" i="0" u="none" strike="noStrike" noProof="0" dirty="0">
                <a:effectLst/>
                <a:latin typeface="Arial" panose="020B0604020202020204" pitchFamily="34" charset="0"/>
              </a:rPr>
              <a:t>checking app permissions and limiting what data is shared​</a:t>
            </a:r>
          </a:p>
          <a:p>
            <a:pPr fontAlgn="base">
              <a:lnSpc>
                <a:spcPct val="100000"/>
              </a:lnSpc>
            </a:pPr>
            <a:r>
              <a:rPr lang="en-GB" b="0" i="0" u="none" strike="noStrike" noProof="0" dirty="0">
                <a:effectLst/>
                <a:latin typeface="Arial" panose="020B0604020202020204" pitchFamily="34" charset="0"/>
              </a:rPr>
              <a:t>logging out of accounts on shared devices to keep information secure​</a:t>
            </a:r>
          </a:p>
          <a:p>
            <a:pPr fontAlgn="base">
              <a:lnSpc>
                <a:spcPct val="100000"/>
              </a:lnSpc>
            </a:pPr>
            <a:r>
              <a:rPr lang="en-GB" b="0" i="0" u="none" strike="noStrike" noProof="0" dirty="0">
                <a:effectLst/>
                <a:latin typeface="Arial" panose="020B0604020202020204" pitchFamily="34" charset="0"/>
              </a:rPr>
              <a:t>encouraging the use of trusted websites and apps for browsing and communication.</a:t>
            </a:r>
            <a:endParaRPr lang="en-GB" b="0" i="0" noProof="0" dirty="0">
              <a:effectLst/>
              <a:latin typeface="Arial" panose="020B0604020202020204" pitchFamily="34" charset="0"/>
            </a:endParaRPr>
          </a:p>
        </p:txBody>
      </p:sp>
    </p:spTree>
    <p:extLst>
      <p:ext uri="{BB962C8B-B14F-4D97-AF65-F5344CB8AC3E}">
        <p14:creationId xmlns:p14="http://schemas.microsoft.com/office/powerpoint/2010/main" val="80247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713DB77-1B77-2DE1-B4BF-9CA2ADAAA110}"/>
              </a:ext>
            </a:extLst>
          </p:cNvPr>
          <p:cNvSpPr/>
          <p:nvPr/>
        </p:nvSpPr>
        <p:spPr>
          <a:xfrm>
            <a:off x="-520470" y="1496679"/>
            <a:ext cx="13564997" cy="1169334"/>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860C8E21-04CA-FD1E-B5C1-B108EBAD3DE3}"/>
              </a:ext>
            </a:extLst>
          </p:cNvPr>
          <p:cNvSpPr>
            <a:spLocks noGrp="1"/>
          </p:cNvSpPr>
          <p:nvPr>
            <p:ph type="title"/>
          </p:nvPr>
        </p:nvSpPr>
        <p:spPr>
          <a:xfrm>
            <a:off x="1564456" y="375636"/>
            <a:ext cx="8186817" cy="922986"/>
          </a:xfrm>
        </p:spPr>
        <p:txBody>
          <a:bodyPr>
            <a:noAutofit/>
          </a:bodyPr>
          <a:lstStyle/>
          <a:p>
            <a:r>
              <a:rPr lang="en-GB" noProof="0" dirty="0">
                <a:latin typeface="Arial" panose="020B0604020202020204" pitchFamily="34" charset="0"/>
                <a:cs typeface="Arial" panose="020B0604020202020204" pitchFamily="34" charset="0"/>
              </a:rPr>
              <a:t>What are the meanings of key terms used in safeguarding?​</a:t>
            </a:r>
          </a:p>
        </p:txBody>
      </p:sp>
      <p:sp>
        <p:nvSpPr>
          <p:cNvPr id="3" name="Content Placeholder 2">
            <a:extLst>
              <a:ext uri="{FF2B5EF4-FFF2-40B4-BE49-F238E27FC236}">
                <a16:creationId xmlns:a16="http://schemas.microsoft.com/office/drawing/2014/main" id="{F02868AB-F8B2-C8E2-B41B-0BE70FB5ECFC}"/>
              </a:ext>
            </a:extLst>
          </p:cNvPr>
          <p:cNvSpPr>
            <a:spLocks noGrp="1"/>
          </p:cNvSpPr>
          <p:nvPr>
            <p:ph idx="1"/>
          </p:nvPr>
        </p:nvSpPr>
        <p:spPr>
          <a:xfrm>
            <a:off x="785650" y="3007518"/>
            <a:ext cx="10515600" cy="2719299"/>
          </a:xfrm>
          <a:solidFill>
            <a:schemeClr val="bg1"/>
          </a:solidFill>
        </p:spPr>
        <p:txBody>
          <a:bodyPr vert="horz" lIns="91440" tIns="45720" rIns="91440" bIns="45720" rtlCol="0" anchor="t">
            <a:normAutofit/>
          </a:bodyPr>
          <a:lstStyle/>
          <a:p>
            <a:r>
              <a:rPr lang="en-GB" noProof="0" dirty="0">
                <a:solidFill>
                  <a:srgbClr val="BB31A7"/>
                </a:solidFill>
                <a:latin typeface="Arial"/>
                <a:cs typeface="Arial"/>
              </a:rPr>
              <a:t>Safeguarding</a:t>
            </a:r>
            <a:r>
              <a:rPr lang="en-GB" noProof="0" dirty="0">
                <a:latin typeface="Arial"/>
                <a:cs typeface="Arial"/>
              </a:rPr>
              <a:t> </a:t>
            </a:r>
            <a:r>
              <a:rPr lang="en-GB" b="0" noProof="0" dirty="0">
                <a:latin typeface="Arial"/>
                <a:cs typeface="Arial"/>
              </a:rPr>
              <a:t>– protecting individuals’ health, wellbeing and rights</a:t>
            </a:r>
            <a:r>
              <a:rPr lang="en-GB" noProof="0" dirty="0">
                <a:latin typeface="Arial"/>
                <a:cs typeface="Arial"/>
              </a:rPr>
              <a:t>​</a:t>
            </a:r>
          </a:p>
          <a:p>
            <a:r>
              <a:rPr lang="en-GB" noProof="0" dirty="0">
                <a:solidFill>
                  <a:srgbClr val="BB31A7"/>
                </a:solidFill>
                <a:latin typeface="Arial"/>
                <a:cs typeface="Arial"/>
              </a:rPr>
              <a:t>Abuse</a:t>
            </a:r>
            <a:r>
              <a:rPr lang="en-GB" noProof="0" dirty="0">
                <a:latin typeface="Arial"/>
                <a:cs typeface="Arial"/>
              </a:rPr>
              <a:t> </a:t>
            </a:r>
            <a:r>
              <a:rPr lang="en-GB" b="0" noProof="0" dirty="0">
                <a:latin typeface="Arial"/>
                <a:cs typeface="Arial"/>
              </a:rPr>
              <a:t>– a misuse of power or control causing harm​</a:t>
            </a:r>
          </a:p>
          <a:p>
            <a:r>
              <a:rPr lang="en-GB" noProof="0" dirty="0">
                <a:solidFill>
                  <a:srgbClr val="BB31A7"/>
                </a:solidFill>
                <a:latin typeface="Arial"/>
                <a:cs typeface="Arial"/>
              </a:rPr>
              <a:t>Harm</a:t>
            </a:r>
            <a:r>
              <a:rPr lang="en-GB" noProof="0" dirty="0">
                <a:latin typeface="Arial"/>
                <a:cs typeface="Arial"/>
              </a:rPr>
              <a:t> </a:t>
            </a:r>
            <a:r>
              <a:rPr lang="en-GB" b="0" noProof="0" dirty="0">
                <a:latin typeface="Arial"/>
                <a:cs typeface="Arial"/>
              </a:rPr>
              <a:t>– the physical, emotional or psychological impact of abuse, including neglect​</a:t>
            </a:r>
          </a:p>
          <a:p>
            <a:r>
              <a:rPr lang="en-GB" noProof="0" dirty="0">
                <a:solidFill>
                  <a:srgbClr val="BB31A7"/>
                </a:solidFill>
                <a:latin typeface="Arial"/>
                <a:cs typeface="Arial"/>
              </a:rPr>
              <a:t>Disclosure</a:t>
            </a:r>
            <a:r>
              <a:rPr lang="en-GB" noProof="0" dirty="0">
                <a:latin typeface="Arial"/>
                <a:cs typeface="Arial"/>
              </a:rPr>
              <a:t> </a:t>
            </a:r>
            <a:r>
              <a:rPr lang="en-GB" b="0" noProof="0" dirty="0">
                <a:latin typeface="Arial"/>
                <a:cs typeface="Arial"/>
              </a:rPr>
              <a:t>– when a person shares that they have been abused or harmed by another person or organisation.</a:t>
            </a:r>
          </a:p>
        </p:txBody>
      </p:sp>
      <p:pic>
        <p:nvPicPr>
          <p:cNvPr id="5" name="Picture 4">
            <a:extLst>
              <a:ext uri="{FF2B5EF4-FFF2-40B4-BE49-F238E27FC236}">
                <a16:creationId xmlns:a16="http://schemas.microsoft.com/office/drawing/2014/main" id="{F07DB57B-094B-454A-0479-512E8E45F88A}"/>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BB31A7"/>
          </a:solidFill>
          <a:ln w="31750">
            <a:solidFill>
              <a:schemeClr val="bg1"/>
            </a:solidFill>
          </a:ln>
        </p:spPr>
      </p:pic>
      <p:sp>
        <p:nvSpPr>
          <p:cNvPr id="7" name="TextBox 6">
            <a:extLst>
              <a:ext uri="{FF2B5EF4-FFF2-40B4-BE49-F238E27FC236}">
                <a16:creationId xmlns:a16="http://schemas.microsoft.com/office/drawing/2014/main" id="{E8373597-B958-FEC0-81D2-1718F23E1D88}"/>
              </a:ext>
            </a:extLst>
          </p:cNvPr>
          <p:cNvSpPr txBox="1"/>
          <p:nvPr/>
        </p:nvSpPr>
        <p:spPr>
          <a:xfrm>
            <a:off x="874712" y="1696625"/>
            <a:ext cx="10426537" cy="769441"/>
          </a:xfrm>
          <a:prstGeom prst="rect">
            <a:avLst/>
          </a:prstGeom>
          <a:noFill/>
        </p:spPr>
        <p:txBody>
          <a:bodyPr wrap="square">
            <a:spAutoFit/>
          </a:bodyPr>
          <a:lstStyle/>
          <a:p>
            <a:pPr marL="0" indent="0">
              <a:buNone/>
            </a:pPr>
            <a:r>
              <a:rPr lang="en-GB" sz="2200" b="1" noProof="0" dirty="0">
                <a:solidFill>
                  <a:schemeClr val="bg1"/>
                </a:solidFill>
                <a:latin typeface="Arial"/>
                <a:cs typeface="Arial"/>
              </a:rPr>
              <a:t>It’s important to understand the following key terms that form the basis of what safeguarding means in practice</a:t>
            </a:r>
          </a:p>
        </p:txBody>
      </p:sp>
    </p:spTree>
    <p:extLst>
      <p:ext uri="{BB962C8B-B14F-4D97-AF65-F5344CB8AC3E}">
        <p14:creationId xmlns:p14="http://schemas.microsoft.com/office/powerpoint/2010/main" val="149284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0355B-AC19-3F5C-FA7F-A70A897E8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82831-402B-15FC-CCBB-521DA1A276F1}"/>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C276489B-A175-1D4C-B86A-D2FB35C7C30B}"/>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59FF9EC-6F91-0F2C-041D-B346F4D2049C}"/>
              </a:ext>
            </a:extLst>
          </p:cNvPr>
          <p:cNvSpPr txBox="1"/>
          <p:nvPr/>
        </p:nvSpPr>
        <p:spPr>
          <a:xfrm>
            <a:off x="766763" y="1621861"/>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Why is online safeguarding important?​</a:t>
            </a:r>
          </a:p>
        </p:txBody>
      </p:sp>
      <p:grpSp>
        <p:nvGrpSpPr>
          <p:cNvPr id="7" name="Group 6">
            <a:extLst>
              <a:ext uri="{FF2B5EF4-FFF2-40B4-BE49-F238E27FC236}">
                <a16:creationId xmlns:a16="http://schemas.microsoft.com/office/drawing/2014/main" id="{FCFC10E0-AB2B-D28E-B09B-EEA9B0E3154E}"/>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66719606-72F1-6EDD-1CDE-20C830BB99D7}"/>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8611676C-5961-0CC5-7A21-154492F0BAF0}"/>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C74ABE0F-52DD-63AB-C042-F4308DF26E02}"/>
              </a:ext>
            </a:extLst>
          </p:cNvPr>
          <p:cNvSpPr txBox="1">
            <a:spLocks noChangeArrowheads="1"/>
          </p:cNvSpPr>
          <p:nvPr/>
        </p:nvSpPr>
        <p:spPr bwMode="auto">
          <a:xfrm>
            <a:off x="1683868" y="2783623"/>
            <a:ext cx="5903912" cy="44600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internet is always unsafe to use​</a:t>
            </a:r>
          </a:p>
        </p:txBody>
      </p:sp>
      <p:sp>
        <p:nvSpPr>
          <p:cNvPr id="14" name="TextBox 2">
            <a:extLst>
              <a:ext uri="{FF2B5EF4-FFF2-40B4-BE49-F238E27FC236}">
                <a16:creationId xmlns:a16="http://schemas.microsoft.com/office/drawing/2014/main" id="{8E7EBB36-F03F-2C11-7D26-3C144469D31E}"/>
              </a:ext>
            </a:extLst>
          </p:cNvPr>
          <p:cNvSpPr txBox="1">
            <a:spLocks noChangeArrowheads="1"/>
          </p:cNvSpPr>
          <p:nvPr/>
        </p:nvSpPr>
        <p:spPr bwMode="auto">
          <a:xfrm>
            <a:off x="1687212" y="3695413"/>
            <a:ext cx="58151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kumimoji="0" lang="en-GB" sz="2200" b="1" i="0" u="none" strike="noStrike" kern="1200" cap="none" spc="0" normalizeH="0" baseline="0" noProof="0" dirty="0">
                <a:ln>
                  <a:noFill/>
                </a:ln>
                <a:solidFill>
                  <a:srgbClr val="000000"/>
                </a:solidFill>
                <a:effectLst/>
                <a:uLnTx/>
                <a:uFillTx/>
                <a:latin typeface="Arial"/>
                <a:cs typeface="Arial"/>
              </a:rPr>
              <a:t>Everyone enjoys using social media platforms​</a:t>
            </a:r>
          </a:p>
        </p:txBody>
      </p:sp>
      <p:sp>
        <p:nvSpPr>
          <p:cNvPr id="15" name="TextBox 10">
            <a:extLst>
              <a:ext uri="{FF2B5EF4-FFF2-40B4-BE49-F238E27FC236}">
                <a16:creationId xmlns:a16="http://schemas.microsoft.com/office/drawing/2014/main" id="{DC22292C-78F4-62AE-0AE5-56F95DC6B9EE}"/>
              </a:ext>
            </a:extLst>
          </p:cNvPr>
          <p:cNvSpPr txBox="1">
            <a:spLocks noChangeArrowheads="1"/>
          </p:cNvSpPr>
          <p:nvPr/>
        </p:nvSpPr>
        <p:spPr bwMode="auto">
          <a:xfrm>
            <a:off x="1683868" y="4700444"/>
            <a:ext cx="56097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It helps protect people from online harm and abuse​</a:t>
            </a:r>
          </a:p>
        </p:txBody>
      </p:sp>
      <p:grpSp>
        <p:nvGrpSpPr>
          <p:cNvPr id="22" name="Group 21">
            <a:extLst>
              <a:ext uri="{FF2B5EF4-FFF2-40B4-BE49-F238E27FC236}">
                <a16:creationId xmlns:a16="http://schemas.microsoft.com/office/drawing/2014/main" id="{D129E9AD-FF89-CD2D-7C79-3FE23B859F5A}"/>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675DF504-1CCE-1D94-D729-54BB7EB13E7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40DBA42E-9C26-C9C7-91E9-D56284E2734B}"/>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E844A05C-8699-E02F-34AB-D83DBEFF433F}"/>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CAA8E7CF-50DD-685A-1C59-03CD5029D40B}"/>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FED4BEED-686A-7C8D-EB2D-7D84DBC12F2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2B9AE28F-6408-B55F-ECA4-49898DA46FA5}"/>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9F299E8F-ED19-74A4-BA99-840719455537}"/>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9B26DBD-8896-6024-B753-E1B5C78FAEC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134EB9BD-8027-A5D8-2BFF-EA6FB2164253}"/>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3AEBECCC-C176-DC92-C5D3-3BAA6E811B17}"/>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BFDC300-2066-60DB-227D-BEACBF154FFB}"/>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60655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95D40-1847-0DDB-2064-4FCA8600E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4E071-42A5-6C06-96E3-954D4A46E773}"/>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7496A83E-78DA-FA3D-7E5D-7937A8D3E1DD}"/>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210648-A846-227B-1D62-8F7AB072199A}"/>
              </a:ext>
            </a:extLst>
          </p:cNvPr>
          <p:cNvSpPr txBox="1"/>
          <p:nvPr/>
        </p:nvSpPr>
        <p:spPr>
          <a:xfrm>
            <a:off x="766763" y="1621861"/>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an online risk?​</a:t>
            </a:r>
          </a:p>
        </p:txBody>
      </p:sp>
      <p:grpSp>
        <p:nvGrpSpPr>
          <p:cNvPr id="7" name="Group 6">
            <a:extLst>
              <a:ext uri="{FF2B5EF4-FFF2-40B4-BE49-F238E27FC236}">
                <a16:creationId xmlns:a16="http://schemas.microsoft.com/office/drawing/2014/main" id="{12863986-C7EE-38EA-73EC-96B152F346C9}"/>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CFB99703-8384-F84E-59ED-2FBBFED07FFC}"/>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727E58A4-7D46-F882-3F45-4BC7D4A88349}"/>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B937A1C6-7333-6242-71EC-21347D517CB8}"/>
              </a:ext>
            </a:extLst>
          </p:cNvPr>
          <p:cNvSpPr txBox="1">
            <a:spLocks noChangeArrowheads="1"/>
          </p:cNvSpPr>
          <p:nvPr/>
        </p:nvSpPr>
        <p:spPr bwMode="auto">
          <a:xfrm>
            <a:off x="1683868" y="2644664"/>
            <a:ext cx="5903912" cy="78433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Using a secure college Wi-Fi network for browsing​</a:t>
            </a:r>
          </a:p>
        </p:txBody>
      </p:sp>
      <p:sp>
        <p:nvSpPr>
          <p:cNvPr id="14" name="TextBox 2">
            <a:extLst>
              <a:ext uri="{FF2B5EF4-FFF2-40B4-BE49-F238E27FC236}">
                <a16:creationId xmlns:a16="http://schemas.microsoft.com/office/drawing/2014/main" id="{E23E4AE9-DF71-91DA-F6FC-C6275B87BFBC}"/>
              </a:ext>
            </a:extLst>
          </p:cNvPr>
          <p:cNvSpPr txBox="1">
            <a:spLocks noChangeArrowheads="1"/>
          </p:cNvSpPr>
          <p:nvPr/>
        </p:nvSpPr>
        <p:spPr bwMode="auto">
          <a:xfrm>
            <a:off x="1687212" y="3695413"/>
            <a:ext cx="581518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kumimoji="0" lang="en-GB" sz="2200" b="1" i="0" u="none" strike="noStrike" kern="1200" cap="none" spc="0" normalizeH="0" baseline="0" noProof="0" dirty="0">
                <a:ln>
                  <a:noFill/>
                </a:ln>
                <a:solidFill>
                  <a:srgbClr val="000000"/>
                </a:solidFill>
                <a:effectLst/>
                <a:uLnTx/>
                <a:uFillTx/>
                <a:latin typeface="Arial"/>
                <a:cs typeface="Arial"/>
              </a:rPr>
              <a:t>Reading a newsletter on your organisation’s website​</a:t>
            </a:r>
          </a:p>
        </p:txBody>
      </p:sp>
      <p:sp>
        <p:nvSpPr>
          <p:cNvPr id="15" name="TextBox 10">
            <a:extLst>
              <a:ext uri="{FF2B5EF4-FFF2-40B4-BE49-F238E27FC236}">
                <a16:creationId xmlns:a16="http://schemas.microsoft.com/office/drawing/2014/main" id="{362E7F6B-1EA1-C671-5CB3-FA106340C481}"/>
              </a:ext>
            </a:extLst>
          </p:cNvPr>
          <p:cNvSpPr txBox="1">
            <a:spLocks noChangeArrowheads="1"/>
          </p:cNvSpPr>
          <p:nvPr/>
        </p:nvSpPr>
        <p:spPr bwMode="auto">
          <a:xfrm>
            <a:off x="1683868" y="4700444"/>
            <a:ext cx="560973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Sharing personal information on an unknown website​</a:t>
            </a:r>
          </a:p>
        </p:txBody>
      </p:sp>
      <p:grpSp>
        <p:nvGrpSpPr>
          <p:cNvPr id="22" name="Group 21">
            <a:extLst>
              <a:ext uri="{FF2B5EF4-FFF2-40B4-BE49-F238E27FC236}">
                <a16:creationId xmlns:a16="http://schemas.microsoft.com/office/drawing/2014/main" id="{483A1B34-8D04-3DD4-E530-54F86CED7D60}"/>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A9B8EC96-EDF3-FE58-875E-7F35A242ED27}"/>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4E968736-779D-9965-7EC7-92802FAE204D}"/>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DC08E4A6-62D2-2522-A47B-79F95DD4EDB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A43CE44D-0655-F76E-E2CA-C60723696EE4}"/>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5271EB4B-A19E-B11A-EA5E-6D2F72582FC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51298CE8-F8EB-816F-B6D8-E91CD77C1827}"/>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BB630D30-2DCA-132F-AE0A-70C371EAE6AF}"/>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E20576AC-3F2F-2E9D-E0BB-22E2D5C393A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9DEE2618-77A7-4AD1-BF0D-68119AC7B3F6}"/>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E858E3EF-3040-1B0A-B350-5086B2D7C067}"/>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32B2FF02-1D4E-79D1-C79D-B1507CDCBE3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1738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D9677-A312-8238-AE5E-927B4CC0C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ED0E3-770E-C69A-5A90-F74FAF642474}"/>
              </a:ext>
            </a:extLst>
          </p:cNvPr>
          <p:cNvSpPr>
            <a:spLocks noGrp="1"/>
          </p:cNvSpPr>
          <p:nvPr>
            <p:ph type="title"/>
          </p:nvPr>
        </p:nvSpPr>
        <p:spPr>
          <a:xfrm>
            <a:off x="1683868" y="365126"/>
            <a:ext cx="9669931" cy="922986"/>
          </a:xfrm>
        </p:spPr>
        <p:txBody>
          <a:bodyPr/>
          <a:lstStyle/>
          <a:p>
            <a:r>
              <a:rPr lang="en-GB" noProof="0" dirty="0"/>
              <a:t>How much do you know?​</a:t>
            </a:r>
          </a:p>
        </p:txBody>
      </p:sp>
      <p:sp>
        <p:nvSpPr>
          <p:cNvPr id="5" name="Rectangle: Rounded Corners 4">
            <a:extLst>
              <a:ext uri="{FF2B5EF4-FFF2-40B4-BE49-F238E27FC236}">
                <a16:creationId xmlns:a16="http://schemas.microsoft.com/office/drawing/2014/main" id="{70F903FD-AFB6-B631-6B8D-FC83C486CB16}"/>
              </a:ext>
            </a:extLst>
          </p:cNvPr>
          <p:cNvSpPr/>
          <p:nvPr/>
        </p:nvSpPr>
        <p:spPr>
          <a:xfrm>
            <a:off x="-904775" y="1404415"/>
            <a:ext cx="13270945" cy="92298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8957B3E-092E-DA6E-E61D-7A0539879533}"/>
              </a:ext>
            </a:extLst>
          </p:cNvPr>
          <p:cNvSpPr txBox="1"/>
          <p:nvPr/>
        </p:nvSpPr>
        <p:spPr>
          <a:xfrm>
            <a:off x="766763" y="162451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helps protect someone’s digital wellbeing?​</a:t>
            </a:r>
          </a:p>
        </p:txBody>
      </p:sp>
      <p:grpSp>
        <p:nvGrpSpPr>
          <p:cNvPr id="7" name="Group 6">
            <a:extLst>
              <a:ext uri="{FF2B5EF4-FFF2-40B4-BE49-F238E27FC236}">
                <a16:creationId xmlns:a16="http://schemas.microsoft.com/office/drawing/2014/main" id="{A0F7CFEA-8B2B-D16C-186D-865E7B13B176}"/>
              </a:ext>
            </a:extLst>
          </p:cNvPr>
          <p:cNvGrpSpPr/>
          <p:nvPr/>
        </p:nvGrpSpPr>
        <p:grpSpPr>
          <a:xfrm>
            <a:off x="766763" y="497219"/>
            <a:ext cx="792000" cy="658800"/>
            <a:chOff x="7674811" y="3465319"/>
            <a:chExt cx="792000" cy="658800"/>
          </a:xfrm>
          <a:solidFill>
            <a:srgbClr val="BB31A7"/>
          </a:solidFill>
        </p:grpSpPr>
        <p:pic>
          <p:nvPicPr>
            <p:cNvPr id="8" name="Picture 7">
              <a:extLst>
                <a:ext uri="{FF2B5EF4-FFF2-40B4-BE49-F238E27FC236}">
                  <a16:creationId xmlns:a16="http://schemas.microsoft.com/office/drawing/2014/main" id="{E24EA7D3-58E6-92D0-215B-BA8912DDDD62}"/>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23547BB4-42F0-EEAE-1DF8-273B64EEEB5C}"/>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E0406646-CB42-A279-62B1-1527514130E3}"/>
              </a:ext>
            </a:extLst>
          </p:cNvPr>
          <p:cNvSpPr txBox="1">
            <a:spLocks noChangeArrowheads="1"/>
          </p:cNvSpPr>
          <p:nvPr/>
        </p:nvSpPr>
        <p:spPr bwMode="auto">
          <a:xfrm>
            <a:off x="1683868" y="2626844"/>
            <a:ext cx="5854532" cy="76944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Spending more time online to avoid missing out​</a:t>
            </a:r>
          </a:p>
        </p:txBody>
      </p:sp>
      <p:sp>
        <p:nvSpPr>
          <p:cNvPr id="14" name="TextBox 2">
            <a:extLst>
              <a:ext uri="{FF2B5EF4-FFF2-40B4-BE49-F238E27FC236}">
                <a16:creationId xmlns:a16="http://schemas.microsoft.com/office/drawing/2014/main" id="{5E54F576-3809-4F64-1D76-B15B2D6564D5}"/>
              </a:ext>
            </a:extLst>
          </p:cNvPr>
          <p:cNvSpPr txBox="1">
            <a:spLocks noChangeArrowheads="1"/>
          </p:cNvSpPr>
          <p:nvPr/>
        </p:nvSpPr>
        <p:spPr bwMode="auto">
          <a:xfrm>
            <a:off x="1687212" y="3663644"/>
            <a:ext cx="55919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Supporting safe online behaviour and encouraging screen breaks​</a:t>
            </a:r>
          </a:p>
        </p:txBody>
      </p:sp>
      <p:sp>
        <p:nvSpPr>
          <p:cNvPr id="15" name="TextBox 10">
            <a:extLst>
              <a:ext uri="{FF2B5EF4-FFF2-40B4-BE49-F238E27FC236}">
                <a16:creationId xmlns:a16="http://schemas.microsoft.com/office/drawing/2014/main" id="{9D7CDAFC-B50C-4D59-0A28-FF4C90482182}"/>
              </a:ext>
            </a:extLst>
          </p:cNvPr>
          <p:cNvSpPr txBox="1">
            <a:spLocks noChangeArrowheads="1"/>
          </p:cNvSpPr>
          <p:nvPr/>
        </p:nvSpPr>
        <p:spPr bwMode="auto">
          <a:xfrm>
            <a:off x="1683868" y="4700444"/>
            <a:ext cx="55953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Using only 1 password for all online accounts​</a:t>
            </a:r>
          </a:p>
        </p:txBody>
      </p:sp>
      <p:grpSp>
        <p:nvGrpSpPr>
          <p:cNvPr id="22" name="Group 21">
            <a:extLst>
              <a:ext uri="{FF2B5EF4-FFF2-40B4-BE49-F238E27FC236}">
                <a16:creationId xmlns:a16="http://schemas.microsoft.com/office/drawing/2014/main" id="{437AA0CB-1002-5A15-1C80-F67D1EC55103}"/>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7BA053C3-AA4E-AE50-EF66-D5FB1A85D93B}"/>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94C9AFCC-7972-228C-5B57-89ABA59D26AC}"/>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BA1D70AB-1651-6DD4-DEB4-A2B602C768A8}"/>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A5C4FE32-6201-204D-33E7-D68DC6AAEB1A}"/>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92F755C2-7965-1B35-5648-FEAA8A58806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845AF7A9-8BC3-8D96-B13C-A06C9A82952A}"/>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78BE5061-9B20-ACF0-9808-D77CB9B5CC09}"/>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AAF37312-CADD-CEDF-28A2-3E38C8EB6CD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0136DCE2-1C72-9C94-697B-1DE5E770C3F9}"/>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8A15B016-7C39-5200-2669-80398CCED9AE}"/>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EA86C556-D294-DBD7-A1FE-ACB73576614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13316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4A61-12C8-D928-F0CB-F8946D0F6580}"/>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C8FD6585-5880-D852-74D9-A3906F2C063B}"/>
              </a:ext>
            </a:extLst>
          </p:cNvPr>
          <p:cNvSpPr/>
          <p:nvPr/>
        </p:nvSpPr>
        <p:spPr>
          <a:xfrm flipH="1">
            <a:off x="-168965" y="1954716"/>
            <a:ext cx="18816109"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EA748783-47EE-8531-7DA1-0C1617BB6FE7}"/>
              </a:ext>
            </a:extLst>
          </p:cNvPr>
          <p:cNvSpPr/>
          <p:nvPr/>
        </p:nvSpPr>
        <p:spPr>
          <a:xfrm>
            <a:off x="-765313" y="5257800"/>
            <a:ext cx="13288617" cy="204746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Rounded Rectangle 23">
            <a:extLst>
              <a:ext uri="{FF2B5EF4-FFF2-40B4-BE49-F238E27FC236}">
                <a16:creationId xmlns:a16="http://schemas.microsoft.com/office/drawing/2014/main" id="{F96DBB60-D19B-D8E5-586D-7BB90C4BE8BB}"/>
              </a:ext>
            </a:extLst>
          </p:cNvPr>
          <p:cNvSpPr/>
          <p:nvPr/>
        </p:nvSpPr>
        <p:spPr>
          <a:xfrm>
            <a:off x="3706027" y="4822807"/>
            <a:ext cx="4779945" cy="65365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GB" sz="2800" b="1" noProof="0" dirty="0">
                <a:solidFill>
                  <a:prstClr val="white"/>
                </a:solidFill>
                <a:latin typeface="Arial" panose="020B0604020202020204" pitchFamily="34" charset="0"/>
                <a:cs typeface="Arial" panose="020B0604020202020204" pitchFamily="34" charset="0"/>
              </a:rPr>
              <a:t>Thank you for listening</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CBC31251-21BC-7AEE-343D-13534D441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405" y="276632"/>
            <a:ext cx="5637190" cy="3356167"/>
          </a:xfrm>
          <a:prstGeom prst="rect">
            <a:avLst/>
          </a:prstGeom>
        </p:spPr>
      </p:pic>
    </p:spTree>
    <p:extLst>
      <p:ext uri="{BB962C8B-B14F-4D97-AF65-F5344CB8AC3E}">
        <p14:creationId xmlns:p14="http://schemas.microsoft.com/office/powerpoint/2010/main" val="382131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0571-9685-6D27-BDE7-22E32C754E63}"/>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DEAF2507-0652-D0A4-9DB5-98230373809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615D65C6-4172-77AA-44D0-AED3CF713629}"/>
              </a:ext>
            </a:extLst>
          </p:cNvPr>
          <p:cNvSpPr>
            <a:spLocks noGrp="1"/>
          </p:cNvSpPr>
          <p:nvPr>
            <p:ph idx="1"/>
          </p:nvPr>
        </p:nvSpPr>
        <p:spPr>
          <a:xfrm>
            <a:off x="766763" y="3214688"/>
            <a:ext cx="10515600" cy="2444251"/>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The Care Act 2014 </a:t>
            </a:r>
            <a:r>
              <a:rPr lang="en-GB" b="0" i="0" u="none" strike="noStrike" noProof="0" dirty="0">
                <a:solidFill>
                  <a:srgbClr val="000000"/>
                </a:solidFill>
                <a:effectLst/>
                <a:latin typeface="Arial" panose="020B0604020202020204" pitchFamily="34" charset="0"/>
              </a:rPr>
              <a:t>– sets out local authorities’ duties to assess and support adults with care and support needs</a:t>
            </a:r>
            <a:r>
              <a:rPr lang="en-GB" b="0" i="0" noProof="0" dirty="0">
                <a:solidFill>
                  <a:srgbClr val="000000"/>
                </a:solidFill>
                <a:effectLst/>
                <a:latin typeface="Arial" panose="020B0604020202020204" pitchFamily="34" charset="0"/>
              </a:rPr>
              <a: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Children Act 1989 and 2004 </a:t>
            </a:r>
            <a:r>
              <a:rPr lang="en-GB" b="0" i="0" u="none" strike="noStrike" noProof="0" dirty="0">
                <a:solidFill>
                  <a:srgbClr val="000000"/>
                </a:solidFill>
                <a:effectLst/>
                <a:latin typeface="Arial" panose="020B0604020202020204" pitchFamily="34" charset="0"/>
              </a:rPr>
              <a:t>– promotes the welfare and safety of children</a:t>
            </a:r>
            <a:r>
              <a:rPr lang="en-GB" b="0" i="0" noProof="0" dirty="0">
                <a:solidFill>
                  <a:srgbClr val="000000"/>
                </a:solidFill>
                <a:effectLst/>
                <a:latin typeface="Arial" panose="020B0604020202020204" pitchFamily="34" charset="0"/>
              </a:rPr>
              <a: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Equality Act 2010 </a:t>
            </a:r>
            <a:r>
              <a:rPr lang="en-GB" b="0" i="0" u="none" strike="noStrike" noProof="0" dirty="0">
                <a:solidFill>
                  <a:srgbClr val="000000"/>
                </a:solidFill>
                <a:effectLst/>
                <a:latin typeface="Arial" panose="020B0604020202020204" pitchFamily="34" charset="0"/>
              </a:rPr>
              <a:t>– protects individuals from unfair treatment and promotes equal opportunities.</a:t>
            </a:r>
            <a:endParaRPr lang="en-GB" b="0" i="0" noProof="0" dirty="0">
              <a:solidFill>
                <a:srgbClr val="000000"/>
              </a:solidFill>
              <a:effectLst/>
              <a:latin typeface="Arial" panose="020B0604020202020204" pitchFamily="34" charset="0"/>
            </a:endParaRPr>
          </a:p>
        </p:txBody>
      </p:sp>
      <p:sp>
        <p:nvSpPr>
          <p:cNvPr id="2" name="Title 1">
            <a:extLst>
              <a:ext uri="{FF2B5EF4-FFF2-40B4-BE49-F238E27FC236}">
                <a16:creationId xmlns:a16="http://schemas.microsoft.com/office/drawing/2014/main" id="{665B449F-8789-3AEC-A37D-B0B0C34F1BE5}"/>
              </a:ext>
            </a:extLst>
          </p:cNvPr>
          <p:cNvSpPr>
            <a:spLocks noGrp="1"/>
          </p:cNvSpPr>
          <p:nvPr>
            <p:ph type="title"/>
          </p:nvPr>
        </p:nvSpPr>
        <p:spPr>
          <a:xfrm>
            <a:off x="754120" y="382780"/>
            <a:ext cx="10515600" cy="922986"/>
          </a:xfrm>
        </p:spPr>
        <p:txBody>
          <a:bodyPr>
            <a:normAutofit/>
          </a:bodyPr>
          <a:lstStyle/>
          <a:p>
            <a:r>
              <a:rPr lang="en-GB" sz="4000" noProof="0" dirty="0">
                <a:latin typeface="Arial" panose="020B0604020202020204" pitchFamily="34" charset="0"/>
                <a:cs typeface="Arial" panose="020B0604020202020204" pitchFamily="34" charset="0"/>
              </a:rPr>
              <a:t>Relevant legislation and regulations</a:t>
            </a:r>
          </a:p>
        </p:txBody>
      </p:sp>
      <p:sp>
        <p:nvSpPr>
          <p:cNvPr id="3" name="Rectangle: Rounded Corners 2">
            <a:extLst>
              <a:ext uri="{FF2B5EF4-FFF2-40B4-BE49-F238E27FC236}">
                <a16:creationId xmlns:a16="http://schemas.microsoft.com/office/drawing/2014/main" id="{ED9D0C15-294F-219F-3C4F-B80B2E35C034}"/>
              </a:ext>
            </a:extLst>
          </p:cNvPr>
          <p:cNvSpPr/>
          <p:nvPr/>
        </p:nvSpPr>
        <p:spPr>
          <a:xfrm>
            <a:off x="-520470" y="1496679"/>
            <a:ext cx="13564997" cy="1332246"/>
          </a:xfrm>
          <a:prstGeom prst="roundRect">
            <a:avLst>
              <a:gd name="adj" fmla="val 0"/>
            </a:avLst>
          </a:prstGeom>
          <a:solidFill>
            <a:srgbClr val="BB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Box 4">
            <a:extLst>
              <a:ext uri="{FF2B5EF4-FFF2-40B4-BE49-F238E27FC236}">
                <a16:creationId xmlns:a16="http://schemas.microsoft.com/office/drawing/2014/main" id="{B8A3F6D9-F6CB-87CB-3F7D-ECC219ADBD83}"/>
              </a:ext>
            </a:extLst>
          </p:cNvPr>
          <p:cNvSpPr txBox="1"/>
          <p:nvPr/>
        </p:nvSpPr>
        <p:spPr>
          <a:xfrm>
            <a:off x="874712" y="1608804"/>
            <a:ext cx="10426537" cy="1107996"/>
          </a:xfrm>
          <a:prstGeom prst="rect">
            <a:avLst/>
          </a:prstGeom>
          <a:noFill/>
        </p:spPr>
        <p:txBody>
          <a:bodyPr wrap="square">
            <a:spAutoFit/>
          </a:bodyPr>
          <a:lstStyle/>
          <a:p>
            <a:pPr marL="0" indent="0">
              <a:buNone/>
            </a:pPr>
            <a:r>
              <a:rPr lang="en-GB" sz="2200" b="1" noProof="0" dirty="0">
                <a:solidFill>
                  <a:schemeClr val="bg1"/>
                </a:solidFill>
                <a:latin typeface="Arial"/>
                <a:cs typeface="Arial"/>
              </a:rPr>
              <a:t>Safeguarding is underpinned by a range of legislation and regulations that set out responsibilities and standards. These help to ensure individuals are protected and that their welfare is promoted in different settings</a:t>
            </a:r>
          </a:p>
        </p:txBody>
      </p:sp>
    </p:spTree>
    <p:extLst>
      <p:ext uri="{BB962C8B-B14F-4D97-AF65-F5344CB8AC3E}">
        <p14:creationId xmlns:p14="http://schemas.microsoft.com/office/powerpoint/2010/main" val="136977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866CE-FE32-2083-1E5E-C83E76470A08}"/>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32B1EE82-D24E-F9F5-D3C9-C8170A79234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6734E030-DA6F-D1AB-E6FC-A3B7DF7114D3}"/>
              </a:ext>
            </a:extLst>
          </p:cNvPr>
          <p:cNvSpPr>
            <a:spLocks noGrp="1"/>
          </p:cNvSpPr>
          <p:nvPr>
            <p:ph idx="1"/>
          </p:nvPr>
        </p:nvSpPr>
        <p:spPr>
          <a:xfrm>
            <a:off x="766763" y="1449388"/>
            <a:ext cx="10515600" cy="4544218"/>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Human Rights Act 1998 </a:t>
            </a:r>
            <a:r>
              <a:rPr lang="en-GB" b="0" i="0" u="none" strike="noStrike" noProof="0" dirty="0">
                <a:effectLst/>
                <a:latin typeface="Arial" panose="020B0604020202020204" pitchFamily="34" charset="0"/>
              </a:rPr>
              <a:t>– ensures rights and freedoms for all individuals, regardless of race, gender, sexual orientation or any other status</a:t>
            </a:r>
            <a:r>
              <a:rPr lang="en-GB" b="1" i="0" u="none" strike="noStrike" noProof="0" dirty="0">
                <a:solidFill>
                  <a:srgbClr val="BB31A7"/>
                </a:solidFill>
                <a:effectLst/>
                <a:latin typeface="Arial" panose="020B0604020202020204" pitchFamily="34" charset="0"/>
              </a:rPr>
              <a: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Mental Capacity Act 2005 </a:t>
            </a:r>
            <a:r>
              <a:rPr lang="en-GB" b="0" i="0" u="none" strike="noStrike" noProof="0" dirty="0">
                <a:effectLst/>
                <a:latin typeface="Arial" panose="020B0604020202020204" pitchFamily="34" charset="0"/>
              </a:rPr>
              <a:t>– provides a framework for acting and making decisions on behalf of individuals lacking capacity, including protection under Deprivation of Liberty Safeguards (</a:t>
            </a:r>
            <a:r>
              <a:rPr lang="en-GB" b="0" i="0" u="none" strike="noStrike" noProof="0" dirty="0" err="1">
                <a:effectLst/>
                <a:latin typeface="Arial" panose="020B0604020202020204" pitchFamily="34" charset="0"/>
              </a:rPr>
              <a:t>DoLS</a:t>
            </a:r>
            <a:r>
              <a:rPr lang="en-GB" b="0" i="0" u="none" strike="noStrike" noProof="0" dirty="0">
                <a:effectLst/>
                <a:latin typeface="Arial" panose="020B0604020202020204" pitchFamily="34" charset="0"/>
              </a:rPr>
              <a:t>)​</a:t>
            </a:r>
            <a:endParaRPr lang="en-GB" b="1" i="0" u="none" strike="noStrike" noProof="0" dirty="0">
              <a:solidFill>
                <a:srgbClr val="BB31A7"/>
              </a:solidFill>
              <a:effectLst/>
              <a:latin typeface="Arial" panose="020B0604020202020204" pitchFamily="34" charset="0"/>
            </a:endParaRP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Health and Social Care Act 2008 (Regulated Activities) Regulations 2014 </a:t>
            </a:r>
            <a:r>
              <a:rPr lang="en-GB" b="0" i="0" u="none" strike="noStrike" noProof="0" dirty="0">
                <a:effectLst/>
                <a:latin typeface="Arial" panose="020B0604020202020204" pitchFamily="34" charset="0"/>
              </a:rPr>
              <a:t>– sets out standards for safe, caring, effective, responsive and well-led registered care services​</a:t>
            </a:r>
            <a:endParaRPr lang="en-GB" b="0" noProof="0" dirty="0"/>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Health and Safety at Work etc. Act 1974 </a:t>
            </a:r>
            <a:r>
              <a:rPr lang="en-GB" b="0" i="0" u="none" strike="noStrike" noProof="0" dirty="0">
                <a:solidFill>
                  <a:srgbClr val="000000"/>
                </a:solidFill>
                <a:effectLst/>
                <a:latin typeface="Arial" panose="020B0604020202020204" pitchFamily="34" charset="0"/>
              </a:rPr>
              <a:t>– sets out duties for employers, employees and others to ensure a safe working environment.</a:t>
            </a:r>
            <a:endParaRPr lang="en-GB" b="0" i="0" u="none" strike="noStrike" noProof="0" dirty="0">
              <a:effectLst/>
              <a:latin typeface="Arial" panose="020B0604020202020204" pitchFamily="34" charset="0"/>
            </a:endParaRPr>
          </a:p>
        </p:txBody>
      </p:sp>
      <p:sp>
        <p:nvSpPr>
          <p:cNvPr id="2" name="Title 1">
            <a:extLst>
              <a:ext uri="{FF2B5EF4-FFF2-40B4-BE49-F238E27FC236}">
                <a16:creationId xmlns:a16="http://schemas.microsoft.com/office/drawing/2014/main" id="{F0B1EE47-A805-FABE-8930-7B69CD5E98A9}"/>
              </a:ext>
            </a:extLst>
          </p:cNvPr>
          <p:cNvSpPr>
            <a:spLocks noGrp="1"/>
          </p:cNvSpPr>
          <p:nvPr>
            <p:ph type="title"/>
          </p:nvPr>
        </p:nvSpPr>
        <p:spPr>
          <a:xfrm>
            <a:off x="754120" y="382780"/>
            <a:ext cx="10790180" cy="922986"/>
          </a:xfrm>
        </p:spPr>
        <p:txBody>
          <a:bodyPr>
            <a:normAutofit/>
          </a:bodyPr>
          <a:lstStyle/>
          <a:p>
            <a:r>
              <a:rPr lang="en-GB" noProof="0" dirty="0">
                <a:latin typeface="Arial" panose="020B0604020202020204" pitchFamily="34" charset="0"/>
                <a:cs typeface="Arial" panose="020B0604020202020204" pitchFamily="34" charset="0"/>
              </a:rPr>
              <a:t>Relevant legislation and regulations (cont.)​</a:t>
            </a:r>
          </a:p>
        </p:txBody>
      </p:sp>
    </p:spTree>
    <p:extLst>
      <p:ext uri="{BB962C8B-B14F-4D97-AF65-F5344CB8AC3E}">
        <p14:creationId xmlns:p14="http://schemas.microsoft.com/office/powerpoint/2010/main" val="114805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A487D-C816-87C0-C0B9-9A9B06DC6A72}"/>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17719E12-CE36-83FE-265E-2F33640CBAE6}"/>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076FB8BB-BFC5-AE03-4E6B-81D536A52978}"/>
              </a:ext>
            </a:extLst>
          </p:cNvPr>
          <p:cNvSpPr>
            <a:spLocks noGrp="1"/>
          </p:cNvSpPr>
          <p:nvPr>
            <p:ph idx="1"/>
          </p:nvPr>
        </p:nvSpPr>
        <p:spPr>
          <a:xfrm>
            <a:off x="766763" y="1449388"/>
            <a:ext cx="10515600" cy="4544218"/>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Safeguarding Vulnerable Groups Act 2006 </a:t>
            </a:r>
            <a:r>
              <a:rPr lang="en-GB" b="0" i="0" u="none" strike="noStrike" noProof="0" dirty="0">
                <a:effectLst/>
                <a:latin typeface="Arial" panose="020B0604020202020204" pitchFamily="34" charset="0"/>
              </a:rPr>
              <a:t>– provides the legal framework for vetting and barring people who pose a risk to vulnerable groups​</a:t>
            </a:r>
            <a:endParaRPr lang="en-GB" b="1" i="0" u="none" strike="noStrike" noProof="0" dirty="0">
              <a:solidFill>
                <a:srgbClr val="BB31A7"/>
              </a:solidFill>
              <a:effectLst/>
              <a:latin typeface="Arial" panose="020B0604020202020204" pitchFamily="34" charset="0"/>
            </a:endParaRP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Disclosure and Barring Service (DBS), established under the Protection of Freedoms Act 2012 </a:t>
            </a:r>
            <a:r>
              <a:rPr lang="en-GB" b="0" i="0" u="none" strike="noStrike" noProof="0" dirty="0">
                <a:effectLst/>
                <a:latin typeface="Arial" panose="020B0604020202020204" pitchFamily="34" charset="0"/>
              </a:rPr>
              <a:t>– provides background checks to help employers make safer recruitment decisions</a:t>
            </a:r>
            <a:r>
              <a:rPr lang="en-GB" b="1" i="0" u="none" strike="noStrike" noProof="0" dirty="0">
                <a:solidFill>
                  <a:srgbClr val="BB31A7"/>
                </a:solidFill>
                <a:effectLst/>
                <a:latin typeface="Arial" panose="020B0604020202020204" pitchFamily="34" charset="0"/>
              </a:rPr>
              <a:t>​</a:t>
            </a:r>
          </a:p>
          <a:p>
            <a:pPr algn="l" rtl="0" fontAlgn="base">
              <a:lnSpc>
                <a:spcPct val="100000"/>
              </a:lnSpc>
              <a:buFont typeface="Arial" panose="020B0604020202020204" pitchFamily="34" charset="0"/>
              <a:buChar char="•"/>
            </a:pPr>
            <a:r>
              <a:rPr lang="en-GB" b="1" i="0" u="none" strike="noStrike" noProof="0" dirty="0">
                <a:solidFill>
                  <a:srgbClr val="BB31A7"/>
                </a:solidFill>
                <a:effectLst/>
                <a:latin typeface="Arial" panose="020B0604020202020204" pitchFamily="34" charset="0"/>
              </a:rPr>
              <a:t>Modern Slavery Act 2015 </a:t>
            </a:r>
            <a:r>
              <a:rPr lang="en-GB" b="0" i="0" u="none" strike="noStrike" noProof="0" dirty="0">
                <a:effectLst/>
                <a:latin typeface="Arial" panose="020B0604020202020204" pitchFamily="34" charset="0"/>
              </a:rPr>
              <a:t>– sets out provisions to safeguard individuals from servitude, forced labour and human trafficking.</a:t>
            </a:r>
          </a:p>
        </p:txBody>
      </p:sp>
      <p:sp>
        <p:nvSpPr>
          <p:cNvPr id="2" name="Title 1">
            <a:extLst>
              <a:ext uri="{FF2B5EF4-FFF2-40B4-BE49-F238E27FC236}">
                <a16:creationId xmlns:a16="http://schemas.microsoft.com/office/drawing/2014/main" id="{541DBCF2-D3AD-FACB-7107-BE1EBC196BFB}"/>
              </a:ext>
            </a:extLst>
          </p:cNvPr>
          <p:cNvSpPr>
            <a:spLocks noGrp="1"/>
          </p:cNvSpPr>
          <p:nvPr>
            <p:ph type="title"/>
          </p:nvPr>
        </p:nvSpPr>
        <p:spPr>
          <a:xfrm>
            <a:off x="754120" y="382780"/>
            <a:ext cx="10790180" cy="922986"/>
          </a:xfrm>
        </p:spPr>
        <p:txBody>
          <a:bodyPr>
            <a:normAutofit/>
          </a:bodyPr>
          <a:lstStyle/>
          <a:p>
            <a:r>
              <a:rPr lang="en-GB" noProof="0" dirty="0">
                <a:latin typeface="Arial" panose="020B0604020202020204" pitchFamily="34" charset="0"/>
                <a:cs typeface="Arial" panose="020B0604020202020204" pitchFamily="34" charset="0"/>
              </a:rPr>
              <a:t>Relevant legislation and regulations (cont.)​</a:t>
            </a:r>
          </a:p>
        </p:txBody>
      </p:sp>
    </p:spTree>
    <p:extLst>
      <p:ext uri="{BB962C8B-B14F-4D97-AF65-F5344CB8AC3E}">
        <p14:creationId xmlns:p14="http://schemas.microsoft.com/office/powerpoint/2010/main" val="61935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c22415-dd70-49a6-9e20-63fbceb2d55a">
      <Terms xmlns="http://schemas.microsoft.com/office/infopath/2007/PartnerControls"/>
    </lcf76f155ced4ddcb4097134ff3c332f>
    <TaxCatchAll xmlns="203c1c1e-34b3-43b9-872b-b00e5a57c1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A0A3AE0F202248B632D3E7CCB320C3" ma:contentTypeVersion="15" ma:contentTypeDescription="Create a new document." ma:contentTypeScope="" ma:versionID="065b71a9f16bd6c7061d0c19062720bb">
  <xsd:schema xmlns:xsd="http://www.w3.org/2001/XMLSchema" xmlns:xs="http://www.w3.org/2001/XMLSchema" xmlns:p="http://schemas.microsoft.com/office/2006/metadata/properties" xmlns:ns2="13c22415-dd70-49a6-9e20-63fbceb2d55a" xmlns:ns3="203c1c1e-34b3-43b9-872b-b00e5a57c1ea" targetNamespace="http://schemas.microsoft.com/office/2006/metadata/properties" ma:root="true" ma:fieldsID="1719824b83185a4d7634a97f683a1f02" ns2:_="" ns3:_="">
    <xsd:import namespace="13c22415-dd70-49a6-9e20-63fbceb2d55a"/>
    <xsd:import namespace="203c1c1e-34b3-43b9-872b-b00e5a57c1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22415-dd70-49a6-9e20-63fbceb2d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8bf0d6c-8cab-4b14-ac4b-41019c96624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3c1c1e-34b3-43b9-872b-b00e5a57c1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26a5b66-f527-403e-995a-a9c36e40a26f}" ma:internalName="TaxCatchAll" ma:showField="CatchAllData" ma:web="203c1c1e-34b3-43b9-872b-b00e5a57c1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16B26-7FFD-499B-88DB-18F56FCC0A9E}">
  <ds:schemaRefs>
    <ds:schemaRef ds:uri="http://schemas.openxmlformats.org/package/2006/metadata/core-properties"/>
    <ds:schemaRef ds:uri="http://www.w3.org/XML/1998/namespace"/>
    <ds:schemaRef ds:uri="http://purl.org/dc/dcmitype/"/>
    <ds:schemaRef ds:uri="e249a385-baf8-4e66-bd67-a641b613af5b"/>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D0CB4CAA-31C2-4C49-A237-0557E6D22E58}">
  <ds:schemaRefs>
    <ds:schemaRef ds:uri="http://schemas.microsoft.com/sharepoint/v3/contenttype/forms"/>
  </ds:schemaRefs>
</ds:datastoreItem>
</file>

<file path=customXml/itemProps3.xml><?xml version="1.0" encoding="utf-8"?>
<ds:datastoreItem xmlns:ds="http://schemas.openxmlformats.org/officeDocument/2006/customXml" ds:itemID="{A12E2365-D9D0-47BB-B634-3FE0453FA228}"/>
</file>

<file path=docProps/app.xml><?xml version="1.0" encoding="utf-8"?>
<Properties xmlns="http://schemas.openxmlformats.org/officeDocument/2006/extended-properties" xmlns:vt="http://schemas.openxmlformats.org/officeDocument/2006/docPropsVTypes">
  <TotalTime>616</TotalTime>
  <Words>5463</Words>
  <Application>Microsoft Office PowerPoint</Application>
  <PresentationFormat>Widescreen</PresentationFormat>
  <Paragraphs>689</Paragraphs>
  <Slides>63</Slides>
  <Notes>63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Aptos</vt:lpstr>
      <vt:lpstr>Arial</vt:lpstr>
      <vt:lpstr>Calibri</vt:lpstr>
      <vt:lpstr>Times New Roman</vt:lpstr>
      <vt:lpstr>Office Theme</vt:lpstr>
      <vt:lpstr>PowerPoint Presentation</vt:lpstr>
      <vt:lpstr>Ground rules</vt:lpstr>
      <vt:lpstr>PowerPoint Presentation</vt:lpstr>
      <vt:lpstr>PowerPoint Presentation</vt:lpstr>
      <vt:lpstr>PowerPoint Presentation</vt:lpstr>
      <vt:lpstr>What are the meanings of key terms used in safeguarding?​</vt:lpstr>
      <vt:lpstr>Relevant legislation and regulations</vt:lpstr>
      <vt:lpstr>Relevant legislation and regulations (cont.)​</vt:lpstr>
      <vt:lpstr>Relevant legislation and regulations (cont.)​</vt:lpstr>
      <vt:lpstr>Relevant legislation and regulations (cont.)​</vt:lpstr>
      <vt:lpstr>Underpinning principles of safeguarding​</vt:lpstr>
      <vt:lpstr>Underpinning principles of safeguarding (cont.)​</vt:lpstr>
      <vt:lpstr>Why is it important to safeguard individuals?​</vt:lpstr>
      <vt:lpstr>How much do you know?​</vt:lpstr>
      <vt:lpstr>How much do you know?​</vt:lpstr>
      <vt:lpstr>How much do you know?​</vt:lpstr>
      <vt:lpstr>PowerPoint Presentation</vt:lpstr>
      <vt:lpstr>Types of abuse ​</vt:lpstr>
      <vt:lpstr>Types of abuse (cont.) ​</vt:lpstr>
      <vt:lpstr>Types of abuse (cont.) ​</vt:lpstr>
      <vt:lpstr>What are the signs and indicators of abuse?</vt:lpstr>
      <vt:lpstr>Impacts of abuse</vt:lpstr>
      <vt:lpstr>Impacts of abuse (cont.)​</vt:lpstr>
      <vt:lpstr>Impacts of abuse (cont.)​</vt:lpstr>
      <vt:lpstr>What factors can make individuals vulnerable to abuse?​</vt:lpstr>
      <vt:lpstr>How much do you know?​</vt:lpstr>
      <vt:lpstr>How much do you know?​</vt:lpstr>
      <vt:lpstr>How much do you know?​</vt:lpstr>
      <vt:lpstr>PowerPoint Presentation</vt:lpstr>
      <vt:lpstr>Who has a role in safeguarding individuals?</vt:lpstr>
      <vt:lpstr>Responsibilities of those with a safeguarding role​</vt:lpstr>
      <vt:lpstr>Responsibilities of those with a safeguarding role (cont.)​</vt:lpstr>
      <vt:lpstr>Responsibilities of the manager and designated safeguarding lead (DSL)​</vt:lpstr>
      <vt:lpstr>How much do you know?​</vt:lpstr>
      <vt:lpstr>How much do you know?​</vt:lpstr>
      <vt:lpstr>How much do you know?​</vt:lpstr>
      <vt:lpstr>PowerPoint Presentation</vt:lpstr>
      <vt:lpstr>Actions for responding to safeguarding concerns or disclosures​</vt:lpstr>
      <vt:lpstr>Actions for responding to safeguarding concerns or disclosures (cont.)</vt:lpstr>
      <vt:lpstr>Actions for responding to safeguarding concerns or disclosures (cont.)</vt:lpstr>
      <vt:lpstr>The 5 Rs of safeguarding​</vt:lpstr>
      <vt:lpstr>What actions can you take if safeguarding concerns are not dealt with?​</vt:lpstr>
      <vt:lpstr>How much do you know?​</vt:lpstr>
      <vt:lpstr>How much do you know?​</vt:lpstr>
      <vt:lpstr>How much do you know?​</vt:lpstr>
      <vt:lpstr>PowerPoint Presentation</vt:lpstr>
      <vt:lpstr>The principles of the Prevent strategy</vt:lpstr>
      <vt:lpstr>The principles of the Prevent strategy (cont.)​</vt:lpstr>
      <vt:lpstr>What can organisations do to reduce the likelihood of abuse?​</vt:lpstr>
      <vt:lpstr>What can organisations do to reduce the likelihood of abuse? (cont.)</vt:lpstr>
      <vt:lpstr>How much do you know?​</vt:lpstr>
      <vt:lpstr>How much do you know?​</vt:lpstr>
      <vt:lpstr>How much do you know?​</vt:lpstr>
      <vt:lpstr>PowerPoint Presentation</vt:lpstr>
      <vt:lpstr>The importance of online safeguarding​</vt:lpstr>
      <vt:lpstr>What threats and risks can individuals be exposed to online?</vt:lpstr>
      <vt:lpstr>What threats and risks can individuals be exposed to online? (Cont.)</vt:lpstr>
      <vt:lpstr>Ways to protect individuals’ digital wellbeing​</vt:lpstr>
      <vt:lpstr>Ways to protect individuals’ digital wellbeing (cont.)​</vt:lpstr>
      <vt:lpstr>How much do you know?​</vt:lpstr>
      <vt:lpstr>How much do you know?​</vt:lpstr>
      <vt:lpstr>How much do you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Morse</dc:creator>
  <cp:lastModifiedBy>Jess Morton</cp:lastModifiedBy>
  <cp:revision>80</cp:revision>
  <cp:lastPrinted>2023-06-23T10:58:38Z</cp:lastPrinted>
  <dcterms:created xsi:type="dcterms:W3CDTF">2023-03-07T12:23:37Z</dcterms:created>
  <dcterms:modified xsi:type="dcterms:W3CDTF">2025-04-16T07:45:38Z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0x0101008EA0A3AE0F202248B632D3E7CCB320C3</vt:lpwstr>
  </property>
</Properties>
</file>