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0"/>
  </p:notesMasterIdLst>
  <p:sldIdLst>
    <p:sldId id="2404" r:id="rId6"/>
    <p:sldId id="1667" r:id="rId7"/>
    <p:sldId id="850" r:id="rId8"/>
    <p:sldId id="2403" r:id="rId9"/>
    <p:sldId id="2398" r:id="rId10"/>
    <p:sldId id="2420" r:id="rId11"/>
    <p:sldId id="2405" r:id="rId12"/>
    <p:sldId id="2422" r:id="rId13"/>
    <p:sldId id="2410" r:id="rId14"/>
    <p:sldId id="2424" r:id="rId15"/>
    <p:sldId id="2885" r:id="rId16"/>
    <p:sldId id="2411" r:id="rId17"/>
    <p:sldId id="2407" r:id="rId18"/>
    <p:sldId id="2412" r:id="rId19"/>
    <p:sldId id="2425" r:id="rId20"/>
    <p:sldId id="2413" r:id="rId21"/>
    <p:sldId id="2426" r:id="rId22"/>
    <p:sldId id="2421" r:id="rId23"/>
    <p:sldId id="2427" r:id="rId24"/>
    <p:sldId id="2430" r:id="rId25"/>
    <p:sldId id="2406" r:id="rId26"/>
    <p:sldId id="2414" r:id="rId27"/>
    <p:sldId id="2429" r:id="rId28"/>
    <p:sldId id="2431" r:id="rId29"/>
    <p:sldId id="2415" r:id="rId30"/>
    <p:sldId id="2435" r:id="rId31"/>
    <p:sldId id="2432" r:id="rId32"/>
    <p:sldId id="2428" r:id="rId33"/>
    <p:sldId id="2416" r:id="rId34"/>
    <p:sldId id="2408" r:id="rId35"/>
    <p:sldId id="2417" r:id="rId36"/>
    <p:sldId id="2433" r:id="rId37"/>
    <p:sldId id="2434" r:id="rId38"/>
    <p:sldId id="2794" r:id="rId39"/>
    <p:sldId id="2843" r:id="rId40"/>
    <p:sldId id="2845" r:id="rId41"/>
    <p:sldId id="2844" r:id="rId42"/>
    <p:sldId id="2795" r:id="rId43"/>
    <p:sldId id="2796" r:id="rId44"/>
    <p:sldId id="2797" r:id="rId45"/>
    <p:sldId id="257" r:id="rId46"/>
    <p:sldId id="352" r:id="rId47"/>
    <p:sldId id="260" r:id="rId48"/>
    <p:sldId id="811" r:id="rId49"/>
    <p:sldId id="279" r:id="rId50"/>
    <p:sldId id="280" r:id="rId51"/>
    <p:sldId id="845" r:id="rId52"/>
    <p:sldId id="336" r:id="rId53"/>
    <p:sldId id="282" r:id="rId54"/>
    <p:sldId id="283" r:id="rId55"/>
    <p:sldId id="284" r:id="rId56"/>
    <p:sldId id="851" r:id="rId57"/>
    <p:sldId id="2811" r:id="rId58"/>
    <p:sldId id="2812" r:id="rId59"/>
    <p:sldId id="2798" r:id="rId60"/>
    <p:sldId id="2807" r:id="rId61"/>
    <p:sldId id="2806" r:id="rId62"/>
    <p:sldId id="2847" r:id="rId63"/>
    <p:sldId id="2846" r:id="rId64"/>
    <p:sldId id="2813" r:id="rId65"/>
    <p:sldId id="2399" r:id="rId66"/>
    <p:sldId id="2400" r:id="rId67"/>
    <p:sldId id="2401" r:id="rId68"/>
    <p:sldId id="2402" r:id="rId69"/>
    <p:sldId id="2814" r:id="rId70"/>
    <p:sldId id="2815" r:id="rId71"/>
    <p:sldId id="2816" r:id="rId72"/>
    <p:sldId id="2817" r:id="rId73"/>
    <p:sldId id="2818" r:id="rId74"/>
    <p:sldId id="2819" r:id="rId75"/>
    <p:sldId id="2820" r:id="rId76"/>
    <p:sldId id="2848" r:id="rId77"/>
    <p:sldId id="2850" r:id="rId78"/>
    <p:sldId id="2849" r:id="rId79"/>
    <p:sldId id="2824" r:id="rId80"/>
    <p:sldId id="2825" r:id="rId81"/>
    <p:sldId id="2826" r:id="rId82"/>
    <p:sldId id="2827" r:id="rId83"/>
    <p:sldId id="2828" r:id="rId84"/>
    <p:sldId id="2829" r:id="rId85"/>
    <p:sldId id="2830" r:id="rId86"/>
    <p:sldId id="2852" r:id="rId87"/>
    <p:sldId id="2882" r:id="rId88"/>
    <p:sldId id="2851" r:id="rId89"/>
    <p:sldId id="2834" r:id="rId90"/>
    <p:sldId id="2835" r:id="rId91"/>
    <p:sldId id="2836" r:id="rId92"/>
    <p:sldId id="2837" r:id="rId93"/>
    <p:sldId id="2838" r:id="rId94"/>
    <p:sldId id="2839" r:id="rId95"/>
    <p:sldId id="2840" r:id="rId96"/>
    <p:sldId id="2883" r:id="rId97"/>
    <p:sldId id="2884" r:id="rId98"/>
    <p:sldId id="2726"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F96414-F18C-0670-E68E-DD2B082C4E9D}" name="John Morley" initials="JM" userId="S::johnmorley_train2train.org#ext#@highfieldabc.onmicrosoft.com::e62a20da-6f1a-4165-afe0-e96d34af2100" providerId="AD"/>
  <p188:author id="{29255825-915A-8446-94AF-AD04CFB8377E}" name="Chrissie Waldram" initials="CW" userId="S::cwaldram@highfield.co.uk::4c815916-f762-4309-97c7-79f653f1c0e7" providerId="AD"/>
  <p188:author id="{28C5CCA4-8E34-FE9F-77ED-1C92D38E9DE4}" name="Shannon Hopwood" initials="SH" userId="S::shopwood@highfield.co.uk::e81ab425-6726-400a-9f1a-7deb0a404c5e" providerId="AD"/>
  <p188:author id="{DC61CBF6-7DDC-81F2-33F3-2C9D0FAAC273}" name="Lorraine Butterfield" initials="LB" userId="S::lbutterfield@highfield.co.uk::b589a33b-8ccf-4e1d-b876-c25f8c72427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BE2F7-AE39-C972-8F4B-6984D95860E9}" v="2" dt="2025-09-23T08:59:39.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01" autoAdjust="0"/>
  </p:normalViewPr>
  <p:slideViewPr>
    <p:cSldViewPr snapToGrid="0">
      <p:cViewPr varScale="1">
        <p:scale>
          <a:sx n="80" d="100"/>
          <a:sy n="80" d="100"/>
        </p:scale>
        <p:origin x="706" y="3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microsoft.com/office/2018/10/relationships/authors" Target="author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sie Waldram" userId="4c815916-f762-4309-97c7-79f653f1c0e7" providerId="ADAL" clId="{4CC09D9B-F511-4372-B610-63135493291C}"/>
    <pc:docChg chg="undo custSel addSld delSld modSld">
      <pc:chgData name="Chrissie Waldram" userId="4c815916-f762-4309-97c7-79f653f1c0e7" providerId="ADAL" clId="{4CC09D9B-F511-4372-B610-63135493291C}" dt="2025-09-18T11:31:21.943" v="270" actId="14100"/>
      <pc:docMkLst>
        <pc:docMk/>
      </pc:docMkLst>
      <pc:sldChg chg="addSp modSp mod">
        <pc:chgData name="Chrissie Waldram" userId="4c815916-f762-4309-97c7-79f653f1c0e7" providerId="ADAL" clId="{4CC09D9B-F511-4372-B610-63135493291C}" dt="2025-09-11T14:03:33.066" v="102" actId="27636"/>
        <pc:sldMkLst>
          <pc:docMk/>
          <pc:sldMk cId="38183033" sldId="282"/>
        </pc:sldMkLst>
        <pc:spChg chg="add mod">
          <ac:chgData name="Chrissie Waldram" userId="4c815916-f762-4309-97c7-79f653f1c0e7" providerId="ADAL" clId="{4CC09D9B-F511-4372-B610-63135493291C}" dt="2025-09-11T14:03:02.830" v="86"/>
          <ac:spMkLst>
            <pc:docMk/>
            <pc:sldMk cId="38183033" sldId="282"/>
            <ac:spMk id="3" creationId="{1538B21A-2D8D-BD82-E677-59D603C0CAE4}"/>
          </ac:spMkLst>
        </pc:spChg>
        <pc:spChg chg="add mod">
          <ac:chgData name="Chrissie Waldram" userId="4c815916-f762-4309-97c7-79f653f1c0e7" providerId="ADAL" clId="{4CC09D9B-F511-4372-B610-63135493291C}" dt="2025-09-11T14:03:02.830" v="86"/>
          <ac:spMkLst>
            <pc:docMk/>
            <pc:sldMk cId="38183033" sldId="282"/>
            <ac:spMk id="5" creationId="{3CE54A93-7606-9938-D7FE-01BCA82F4FC2}"/>
          </ac:spMkLst>
        </pc:spChg>
        <pc:spChg chg="mod ord">
          <ac:chgData name="Chrissie Waldram" userId="4c815916-f762-4309-97c7-79f653f1c0e7" providerId="ADAL" clId="{4CC09D9B-F511-4372-B610-63135493291C}" dt="2025-09-11T14:03:33.066" v="102" actId="27636"/>
          <ac:spMkLst>
            <pc:docMk/>
            <pc:sldMk cId="38183033" sldId="282"/>
            <ac:spMk id="13" creationId="{E761F6E9-E300-846F-BA1D-85D781F83CCC}"/>
          </ac:spMkLst>
        </pc:spChg>
      </pc:sldChg>
      <pc:sldChg chg="modSp">
        <pc:chgData name="Chrissie Waldram" userId="4c815916-f762-4309-97c7-79f653f1c0e7" providerId="ADAL" clId="{4CC09D9B-F511-4372-B610-63135493291C}" dt="2025-09-11T14:02:15.619" v="84" actId="208"/>
        <pc:sldMkLst>
          <pc:docMk/>
          <pc:sldMk cId="1810700352" sldId="283"/>
        </pc:sldMkLst>
        <pc:spChg chg="mod">
          <ac:chgData name="Chrissie Waldram" userId="4c815916-f762-4309-97c7-79f653f1c0e7" providerId="ADAL" clId="{4CC09D9B-F511-4372-B610-63135493291C}" dt="2025-09-11T14:02:15.619" v="84" actId="208"/>
          <ac:spMkLst>
            <pc:docMk/>
            <pc:sldMk cId="1810700352" sldId="283"/>
            <ac:spMk id="12" creationId="{00000000-0000-0000-0000-000000000000}"/>
          </ac:spMkLst>
        </pc:spChg>
      </pc:sldChg>
      <pc:sldChg chg="modSp mod">
        <pc:chgData name="Chrissie Waldram" userId="4c815916-f762-4309-97c7-79f653f1c0e7" providerId="ADAL" clId="{4CC09D9B-F511-4372-B610-63135493291C}" dt="2025-09-11T14:02:24.214" v="85" actId="208"/>
        <pc:sldMkLst>
          <pc:docMk/>
          <pc:sldMk cId="3743139575" sldId="284"/>
        </pc:sldMkLst>
        <pc:spChg chg="mod">
          <ac:chgData name="Chrissie Waldram" userId="4c815916-f762-4309-97c7-79f653f1c0e7" providerId="ADAL" clId="{4CC09D9B-F511-4372-B610-63135493291C}" dt="2025-09-11T14:02:24.214" v="85" actId="208"/>
          <ac:spMkLst>
            <pc:docMk/>
            <pc:sldMk cId="3743139575" sldId="284"/>
            <ac:spMk id="17" creationId="{00000000-0000-0000-0000-000000000000}"/>
          </ac:spMkLst>
        </pc:spChg>
      </pc:sldChg>
      <pc:sldChg chg="modSp mod">
        <pc:chgData name="Chrissie Waldram" userId="4c815916-f762-4309-97c7-79f653f1c0e7" providerId="ADAL" clId="{4CC09D9B-F511-4372-B610-63135493291C}" dt="2025-09-18T11:07:19.179" v="176" actId="2711"/>
        <pc:sldMkLst>
          <pc:docMk/>
          <pc:sldMk cId="1153363493" sldId="336"/>
        </pc:sldMkLst>
        <pc:spChg chg="mod">
          <ac:chgData name="Chrissie Waldram" userId="4c815916-f762-4309-97c7-79f653f1c0e7" providerId="ADAL" clId="{4CC09D9B-F511-4372-B610-63135493291C}" dt="2025-09-18T11:07:19.179" v="176" actId="2711"/>
          <ac:spMkLst>
            <pc:docMk/>
            <pc:sldMk cId="1153363493" sldId="336"/>
            <ac:spMk id="4" creationId="{00000000-0000-0000-0000-000000000000}"/>
          </ac:spMkLst>
        </pc:spChg>
      </pc:sldChg>
      <pc:sldChg chg="modNotesTx">
        <pc:chgData name="Chrissie Waldram" userId="4c815916-f762-4309-97c7-79f653f1c0e7" providerId="ADAL" clId="{4CC09D9B-F511-4372-B610-63135493291C}" dt="2025-09-11T13:47:30.163" v="26" actId="20577"/>
        <pc:sldMkLst>
          <pc:docMk/>
          <pc:sldMk cId="2802520936" sldId="2398"/>
        </pc:sldMkLst>
      </pc:sldChg>
      <pc:sldChg chg="modSp mod modAnim">
        <pc:chgData name="Chrissie Waldram" userId="4c815916-f762-4309-97c7-79f653f1c0e7" providerId="ADAL" clId="{4CC09D9B-F511-4372-B610-63135493291C}" dt="2025-09-18T11:09:20.507" v="188" actId="113"/>
        <pc:sldMkLst>
          <pc:docMk/>
          <pc:sldMk cId="936045447" sldId="2399"/>
        </pc:sldMkLst>
        <pc:spChg chg="mod">
          <ac:chgData name="Chrissie Waldram" userId="4c815916-f762-4309-97c7-79f653f1c0e7" providerId="ADAL" clId="{4CC09D9B-F511-4372-B610-63135493291C}" dt="2025-09-18T11:08:36.572" v="183" actId="20577"/>
          <ac:spMkLst>
            <pc:docMk/>
            <pc:sldMk cId="936045447" sldId="2399"/>
            <ac:spMk id="3" creationId="{99E044E1-26A6-96F4-9F3A-018ED277FD2F}"/>
          </ac:spMkLst>
        </pc:spChg>
        <pc:spChg chg="mod">
          <ac:chgData name="Chrissie Waldram" userId="4c815916-f762-4309-97c7-79f653f1c0e7" providerId="ADAL" clId="{4CC09D9B-F511-4372-B610-63135493291C}" dt="2025-09-18T11:09:20.507" v="188" actId="113"/>
          <ac:spMkLst>
            <pc:docMk/>
            <pc:sldMk cId="936045447" sldId="2399"/>
            <ac:spMk id="7" creationId="{9B70F794-5B2B-F88B-33D1-970D2891DB99}"/>
          </ac:spMkLst>
        </pc:spChg>
        <pc:spChg chg="mod">
          <ac:chgData name="Chrissie Waldram" userId="4c815916-f762-4309-97c7-79f653f1c0e7" providerId="ADAL" clId="{4CC09D9B-F511-4372-B610-63135493291C}" dt="2025-09-18T11:08:59.812" v="185" actId="14100"/>
          <ac:spMkLst>
            <pc:docMk/>
            <pc:sldMk cId="936045447" sldId="2399"/>
            <ac:spMk id="11" creationId="{800F867E-B5FF-5712-77C3-2E507AD18D86}"/>
          </ac:spMkLst>
        </pc:spChg>
        <pc:spChg chg="mod">
          <ac:chgData name="Chrissie Waldram" userId="4c815916-f762-4309-97c7-79f653f1c0e7" providerId="ADAL" clId="{4CC09D9B-F511-4372-B610-63135493291C}" dt="2025-09-18T11:09:07.988" v="187" actId="1076"/>
          <ac:spMkLst>
            <pc:docMk/>
            <pc:sldMk cId="936045447" sldId="2399"/>
            <ac:spMk id="13" creationId="{358EDC22-7A14-AA55-0004-10205E405E87}"/>
          </ac:spMkLst>
        </pc:spChg>
      </pc:sldChg>
      <pc:sldChg chg="modSp mod">
        <pc:chgData name="Chrissie Waldram" userId="4c815916-f762-4309-97c7-79f653f1c0e7" providerId="ADAL" clId="{4CC09D9B-F511-4372-B610-63135493291C}" dt="2025-09-18T11:21:03.518" v="241" actId="14100"/>
        <pc:sldMkLst>
          <pc:docMk/>
          <pc:sldMk cId="3510808582" sldId="2400"/>
        </pc:sldMkLst>
        <pc:spChg chg="mod">
          <ac:chgData name="Chrissie Waldram" userId="4c815916-f762-4309-97c7-79f653f1c0e7" providerId="ADAL" clId="{4CC09D9B-F511-4372-B610-63135493291C}" dt="2025-09-18T11:21:03.518" v="241" actId="14100"/>
          <ac:spMkLst>
            <pc:docMk/>
            <pc:sldMk cId="3510808582" sldId="2400"/>
            <ac:spMk id="3" creationId="{686032B4-000C-4635-25E5-4B103FB14987}"/>
          </ac:spMkLst>
        </pc:spChg>
      </pc:sldChg>
      <pc:sldChg chg="modSp mod">
        <pc:chgData name="Chrissie Waldram" userId="4c815916-f762-4309-97c7-79f653f1c0e7" providerId="ADAL" clId="{4CC09D9B-F511-4372-B610-63135493291C}" dt="2025-09-11T09:55:30.977" v="18" actId="20577"/>
        <pc:sldMkLst>
          <pc:docMk/>
          <pc:sldMk cId="550614590" sldId="2403"/>
        </pc:sldMkLst>
        <pc:spChg chg="mod">
          <ac:chgData name="Chrissie Waldram" userId="4c815916-f762-4309-97c7-79f653f1c0e7" providerId="ADAL" clId="{4CC09D9B-F511-4372-B610-63135493291C}" dt="2025-09-11T09:55:30.977" v="18" actId="20577"/>
          <ac:spMkLst>
            <pc:docMk/>
            <pc:sldMk cId="550614590" sldId="2403"/>
            <ac:spMk id="4" creationId="{46F24A4D-8B9F-1FEC-A29D-C68747C836CF}"/>
          </ac:spMkLst>
        </pc:spChg>
      </pc:sldChg>
      <pc:sldChg chg="modNotesTx">
        <pc:chgData name="Chrissie Waldram" userId="4c815916-f762-4309-97c7-79f653f1c0e7" providerId="ADAL" clId="{4CC09D9B-F511-4372-B610-63135493291C}" dt="2025-09-18T10:59:01.168" v="157" actId="20577"/>
        <pc:sldMkLst>
          <pc:docMk/>
          <pc:sldMk cId="3069315168" sldId="2404"/>
        </pc:sldMkLst>
      </pc:sldChg>
      <pc:sldChg chg="modSp mod">
        <pc:chgData name="Chrissie Waldram" userId="4c815916-f762-4309-97c7-79f653f1c0e7" providerId="ADAL" clId="{4CC09D9B-F511-4372-B610-63135493291C}" dt="2025-09-18T11:03:21.601" v="158" actId="14100"/>
        <pc:sldMkLst>
          <pc:docMk/>
          <pc:sldMk cId="3721425834" sldId="2405"/>
        </pc:sldMkLst>
        <pc:spChg chg="mod">
          <ac:chgData name="Chrissie Waldram" userId="4c815916-f762-4309-97c7-79f653f1c0e7" providerId="ADAL" clId="{4CC09D9B-F511-4372-B610-63135493291C}" dt="2025-09-18T11:03:21.601" v="158" actId="14100"/>
          <ac:spMkLst>
            <pc:docMk/>
            <pc:sldMk cId="3721425834" sldId="2405"/>
            <ac:spMk id="3" creationId="{1DA41E40-259C-E053-70E4-BD3E981A4B53}"/>
          </ac:spMkLst>
        </pc:spChg>
      </pc:sldChg>
      <pc:sldChg chg="modSp mod">
        <pc:chgData name="Chrissie Waldram" userId="4c815916-f762-4309-97c7-79f653f1c0e7" providerId="ADAL" clId="{4CC09D9B-F511-4372-B610-63135493291C}" dt="2025-09-18T11:26:48.606" v="267" actId="14100"/>
        <pc:sldMkLst>
          <pc:docMk/>
          <pc:sldMk cId="3395007196" sldId="2408"/>
        </pc:sldMkLst>
        <pc:spChg chg="mod">
          <ac:chgData name="Chrissie Waldram" userId="4c815916-f762-4309-97c7-79f653f1c0e7" providerId="ADAL" clId="{4CC09D9B-F511-4372-B610-63135493291C}" dt="2025-09-18T11:26:48.606" v="267" actId="14100"/>
          <ac:spMkLst>
            <pc:docMk/>
            <pc:sldMk cId="3395007196" sldId="2408"/>
            <ac:spMk id="5" creationId="{BF8461D7-2CD5-752C-1341-B40DD1B1AE5C}"/>
          </ac:spMkLst>
        </pc:spChg>
        <pc:spChg chg="mod">
          <ac:chgData name="Chrissie Waldram" userId="4c815916-f762-4309-97c7-79f653f1c0e7" providerId="ADAL" clId="{4CC09D9B-F511-4372-B610-63135493291C}" dt="2025-09-18T11:26:15.087" v="266" actId="1076"/>
          <ac:spMkLst>
            <pc:docMk/>
            <pc:sldMk cId="3395007196" sldId="2408"/>
            <ac:spMk id="7" creationId="{92B22C9D-8FA7-3C7B-A052-1D99D137378B}"/>
          </ac:spMkLst>
        </pc:spChg>
      </pc:sldChg>
      <pc:sldChg chg="modSp mod">
        <pc:chgData name="Chrissie Waldram" userId="4c815916-f762-4309-97c7-79f653f1c0e7" providerId="ADAL" clId="{4CC09D9B-F511-4372-B610-63135493291C}" dt="2025-09-18T11:23:38.280" v="254" actId="14100"/>
        <pc:sldMkLst>
          <pc:docMk/>
          <pc:sldMk cId="3385395879" sldId="2411"/>
        </pc:sldMkLst>
        <pc:spChg chg="mod">
          <ac:chgData name="Chrissie Waldram" userId="4c815916-f762-4309-97c7-79f653f1c0e7" providerId="ADAL" clId="{4CC09D9B-F511-4372-B610-63135493291C}" dt="2025-09-18T11:16:01.266" v="214" actId="14100"/>
          <ac:spMkLst>
            <pc:docMk/>
            <pc:sldMk cId="3385395879" sldId="2411"/>
            <ac:spMk id="3" creationId="{ED79C2AF-FC20-9D17-B5F8-093D67F1B516}"/>
          </ac:spMkLst>
        </pc:spChg>
        <pc:spChg chg="mod">
          <ac:chgData name="Chrissie Waldram" userId="4c815916-f762-4309-97c7-79f653f1c0e7" providerId="ADAL" clId="{4CC09D9B-F511-4372-B610-63135493291C}" dt="2025-09-18T11:15:53.530" v="213" actId="14100"/>
          <ac:spMkLst>
            <pc:docMk/>
            <pc:sldMk cId="3385395879" sldId="2411"/>
            <ac:spMk id="4" creationId="{A1E2E887-DCF0-8AC2-1513-0BA69B30D02F}"/>
          </ac:spMkLst>
        </pc:spChg>
        <pc:spChg chg="mod">
          <ac:chgData name="Chrissie Waldram" userId="4c815916-f762-4309-97c7-79f653f1c0e7" providerId="ADAL" clId="{4CC09D9B-F511-4372-B610-63135493291C}" dt="2025-09-18T11:23:38.280" v="254" actId="14100"/>
          <ac:spMkLst>
            <pc:docMk/>
            <pc:sldMk cId="3385395879" sldId="2411"/>
            <ac:spMk id="8" creationId="{335A71FF-A840-2698-AD62-A804DA66E381}"/>
          </ac:spMkLst>
        </pc:spChg>
      </pc:sldChg>
      <pc:sldChg chg="modSp mod">
        <pc:chgData name="Chrissie Waldram" userId="4c815916-f762-4309-97c7-79f653f1c0e7" providerId="ADAL" clId="{4CC09D9B-F511-4372-B610-63135493291C}" dt="2025-09-18T11:24:29.919" v="260" actId="14100"/>
        <pc:sldMkLst>
          <pc:docMk/>
          <pc:sldMk cId="4123303183" sldId="2412"/>
        </pc:sldMkLst>
        <pc:spChg chg="mod">
          <ac:chgData name="Chrissie Waldram" userId="4c815916-f762-4309-97c7-79f653f1c0e7" providerId="ADAL" clId="{4CC09D9B-F511-4372-B610-63135493291C}" dt="2025-09-18T11:23:47.455" v="255" actId="14100"/>
          <ac:spMkLst>
            <pc:docMk/>
            <pc:sldMk cId="4123303183" sldId="2412"/>
            <ac:spMk id="3" creationId="{6DF1C501-118A-8148-7BAC-86BB132F6617}"/>
          </ac:spMkLst>
        </pc:spChg>
        <pc:spChg chg="mod">
          <ac:chgData name="Chrissie Waldram" userId="4c815916-f762-4309-97c7-79f653f1c0e7" providerId="ADAL" clId="{4CC09D9B-F511-4372-B610-63135493291C}" dt="2025-09-18T11:24:29.919" v="260" actId="14100"/>
          <ac:spMkLst>
            <pc:docMk/>
            <pc:sldMk cId="4123303183" sldId="2412"/>
            <ac:spMk id="6" creationId="{3B5C7E52-648A-CB9A-E3AF-A768BA656967}"/>
          </ac:spMkLst>
        </pc:spChg>
        <pc:spChg chg="mod">
          <ac:chgData name="Chrissie Waldram" userId="4c815916-f762-4309-97c7-79f653f1c0e7" providerId="ADAL" clId="{4CC09D9B-F511-4372-B610-63135493291C}" dt="2025-09-18T11:24:13.863" v="257" actId="1076"/>
          <ac:spMkLst>
            <pc:docMk/>
            <pc:sldMk cId="4123303183" sldId="2412"/>
            <ac:spMk id="7" creationId="{8FE3A149-F11E-A193-D177-DAD344E216BF}"/>
          </ac:spMkLst>
        </pc:spChg>
        <pc:spChg chg="mod">
          <ac:chgData name="Chrissie Waldram" userId="4c815916-f762-4309-97c7-79f653f1c0e7" providerId="ADAL" clId="{4CC09D9B-F511-4372-B610-63135493291C}" dt="2025-09-18T11:24:19.719" v="258" actId="1076"/>
          <ac:spMkLst>
            <pc:docMk/>
            <pc:sldMk cId="4123303183" sldId="2412"/>
            <ac:spMk id="8" creationId="{DD65AC44-4E1A-E11F-91F9-CB31FA70BDEC}"/>
          </ac:spMkLst>
        </pc:spChg>
      </pc:sldChg>
      <pc:sldChg chg="modSp mod">
        <pc:chgData name="Chrissie Waldram" userId="4c815916-f762-4309-97c7-79f653f1c0e7" providerId="ADAL" clId="{4CC09D9B-F511-4372-B610-63135493291C}" dt="2025-09-11T13:49:16.361" v="28" actId="14100"/>
        <pc:sldMkLst>
          <pc:docMk/>
          <pc:sldMk cId="370937175" sldId="2413"/>
        </pc:sldMkLst>
        <pc:spChg chg="mod">
          <ac:chgData name="Chrissie Waldram" userId="4c815916-f762-4309-97c7-79f653f1c0e7" providerId="ADAL" clId="{4CC09D9B-F511-4372-B610-63135493291C}" dt="2025-09-11T13:49:16.361" v="28" actId="14100"/>
          <ac:spMkLst>
            <pc:docMk/>
            <pc:sldMk cId="370937175" sldId="2413"/>
            <ac:spMk id="3" creationId="{ECA31640-F8D4-6B67-478E-30CE62439C03}"/>
          </ac:spMkLst>
        </pc:spChg>
      </pc:sldChg>
      <pc:sldChg chg="modSp mod">
        <pc:chgData name="Chrissie Waldram" userId="4c815916-f762-4309-97c7-79f653f1c0e7" providerId="ADAL" clId="{4CC09D9B-F511-4372-B610-63135493291C}" dt="2025-09-18T11:18:02.650" v="225" actId="255"/>
        <pc:sldMkLst>
          <pc:docMk/>
          <pc:sldMk cId="1828497786" sldId="2416"/>
        </pc:sldMkLst>
        <pc:spChg chg="mod">
          <ac:chgData name="Chrissie Waldram" userId="4c815916-f762-4309-97c7-79f653f1c0e7" providerId="ADAL" clId="{4CC09D9B-F511-4372-B610-63135493291C}" dt="2025-09-18T11:18:02.650" v="225" actId="255"/>
          <ac:spMkLst>
            <pc:docMk/>
            <pc:sldMk cId="1828497786" sldId="2416"/>
            <ac:spMk id="8" creationId="{820496AA-1D99-B822-00DE-7A59DDA1357B}"/>
          </ac:spMkLst>
        </pc:spChg>
      </pc:sldChg>
      <pc:sldChg chg="modSp mod">
        <pc:chgData name="Chrissie Waldram" userId="4c815916-f762-4309-97c7-79f653f1c0e7" providerId="ADAL" clId="{4CC09D9B-F511-4372-B610-63135493291C}" dt="2025-09-18T11:19:19.961" v="233" actId="14100"/>
        <pc:sldMkLst>
          <pc:docMk/>
          <pc:sldMk cId="2659960159" sldId="2417"/>
        </pc:sldMkLst>
        <pc:spChg chg="mod">
          <ac:chgData name="Chrissie Waldram" userId="4c815916-f762-4309-97c7-79f653f1c0e7" providerId="ADAL" clId="{4CC09D9B-F511-4372-B610-63135493291C}" dt="2025-09-11T13:50:47.401" v="30" actId="14100"/>
          <ac:spMkLst>
            <pc:docMk/>
            <pc:sldMk cId="2659960159" sldId="2417"/>
            <ac:spMk id="4" creationId="{32EB7BD7-D4DC-2F9A-E981-292B51693A14}"/>
          </ac:spMkLst>
        </pc:spChg>
        <pc:spChg chg="mod">
          <ac:chgData name="Chrissie Waldram" userId="4c815916-f762-4309-97c7-79f653f1c0e7" providerId="ADAL" clId="{4CC09D9B-F511-4372-B610-63135493291C}" dt="2025-09-18T11:19:19.961" v="233" actId="14100"/>
          <ac:spMkLst>
            <pc:docMk/>
            <pc:sldMk cId="2659960159" sldId="2417"/>
            <ac:spMk id="7" creationId="{C992955A-BACA-690B-2859-0E259A3BCFC3}"/>
          </ac:spMkLst>
        </pc:spChg>
        <pc:spChg chg="mod">
          <ac:chgData name="Chrissie Waldram" userId="4c815916-f762-4309-97c7-79f653f1c0e7" providerId="ADAL" clId="{4CC09D9B-F511-4372-B610-63135493291C}" dt="2025-09-18T11:18:40.266" v="228" actId="14100"/>
          <ac:spMkLst>
            <pc:docMk/>
            <pc:sldMk cId="2659960159" sldId="2417"/>
            <ac:spMk id="9" creationId="{BD4D4C52-AFD6-A0E6-1621-F5413808C1CD}"/>
          </ac:spMkLst>
        </pc:spChg>
      </pc:sldChg>
      <pc:sldChg chg="modSp mod">
        <pc:chgData name="Chrissie Waldram" userId="4c815916-f762-4309-97c7-79f653f1c0e7" providerId="ADAL" clId="{4CC09D9B-F511-4372-B610-63135493291C}" dt="2025-09-11T13:48:02.804" v="27" actId="14100"/>
        <pc:sldMkLst>
          <pc:docMk/>
          <pc:sldMk cId="434997786" sldId="2420"/>
        </pc:sldMkLst>
        <pc:spChg chg="mod">
          <ac:chgData name="Chrissie Waldram" userId="4c815916-f762-4309-97c7-79f653f1c0e7" providerId="ADAL" clId="{4CC09D9B-F511-4372-B610-63135493291C}" dt="2025-09-11T13:48:02.804" v="27" actId="14100"/>
          <ac:spMkLst>
            <pc:docMk/>
            <pc:sldMk cId="434997786" sldId="2420"/>
            <ac:spMk id="3" creationId="{21B6D4D3-ADC7-EBC3-D5F1-5629F215279B}"/>
          </ac:spMkLst>
        </pc:spChg>
      </pc:sldChg>
      <pc:sldChg chg="modSp mod">
        <pc:chgData name="Chrissie Waldram" userId="4c815916-f762-4309-97c7-79f653f1c0e7" providerId="ADAL" clId="{4CC09D9B-F511-4372-B610-63135493291C}" dt="2025-09-18T11:16:46.553" v="218" actId="14100"/>
        <pc:sldMkLst>
          <pc:docMk/>
          <pc:sldMk cId="1252131185" sldId="2421"/>
        </pc:sldMkLst>
        <pc:spChg chg="mod">
          <ac:chgData name="Chrissie Waldram" userId="4c815916-f762-4309-97c7-79f653f1c0e7" providerId="ADAL" clId="{4CC09D9B-F511-4372-B610-63135493291C}" dt="2025-09-18T11:16:46.553" v="218" actId="14100"/>
          <ac:spMkLst>
            <pc:docMk/>
            <pc:sldMk cId="1252131185" sldId="2421"/>
            <ac:spMk id="3" creationId="{6D409F59-B824-DF43-DD20-153F8D1292E6}"/>
          </ac:spMkLst>
        </pc:spChg>
      </pc:sldChg>
      <pc:sldChg chg="modSp mod">
        <pc:chgData name="Chrissie Waldram" userId="4c815916-f762-4309-97c7-79f653f1c0e7" providerId="ADAL" clId="{4CC09D9B-F511-4372-B610-63135493291C}" dt="2025-09-18T11:03:55.006" v="162" actId="255"/>
        <pc:sldMkLst>
          <pc:docMk/>
          <pc:sldMk cId="3742792431" sldId="2422"/>
        </pc:sldMkLst>
        <pc:spChg chg="mod">
          <ac:chgData name="Chrissie Waldram" userId="4c815916-f762-4309-97c7-79f653f1c0e7" providerId="ADAL" clId="{4CC09D9B-F511-4372-B610-63135493291C}" dt="2025-09-18T11:03:55.006" v="162" actId="255"/>
          <ac:spMkLst>
            <pc:docMk/>
            <pc:sldMk cId="3742792431" sldId="2422"/>
            <ac:spMk id="2" creationId="{AECDE8DF-22A7-B7B6-2A19-AE1193BEB999}"/>
          </ac:spMkLst>
        </pc:spChg>
      </pc:sldChg>
      <pc:sldChg chg="modSp mod">
        <pc:chgData name="Chrissie Waldram" userId="4c815916-f762-4309-97c7-79f653f1c0e7" providerId="ADAL" clId="{4CC09D9B-F511-4372-B610-63135493291C}" dt="2025-09-18T11:23:21.808" v="252" actId="255"/>
        <pc:sldMkLst>
          <pc:docMk/>
          <pc:sldMk cId="282068480" sldId="2424"/>
        </pc:sldMkLst>
        <pc:spChg chg="mod">
          <ac:chgData name="Chrissie Waldram" userId="4c815916-f762-4309-97c7-79f653f1c0e7" providerId="ADAL" clId="{4CC09D9B-F511-4372-B610-63135493291C}" dt="2025-09-18T11:23:21.808" v="252" actId="255"/>
          <ac:spMkLst>
            <pc:docMk/>
            <pc:sldMk cId="282068480" sldId="2424"/>
            <ac:spMk id="8" creationId="{CAF1ED76-8B25-8904-A3DD-B267F7B1BCAB}"/>
          </ac:spMkLst>
        </pc:spChg>
      </pc:sldChg>
      <pc:sldChg chg="modSp mod">
        <pc:chgData name="Chrissie Waldram" userId="4c815916-f762-4309-97c7-79f653f1c0e7" providerId="ADAL" clId="{4CC09D9B-F511-4372-B610-63135493291C}" dt="2025-09-18T11:25:06.775" v="265" actId="14100"/>
        <pc:sldMkLst>
          <pc:docMk/>
          <pc:sldMk cId="3035110659" sldId="2426"/>
        </pc:sldMkLst>
        <pc:spChg chg="mod">
          <ac:chgData name="Chrissie Waldram" userId="4c815916-f762-4309-97c7-79f653f1c0e7" providerId="ADAL" clId="{4CC09D9B-F511-4372-B610-63135493291C}" dt="2025-09-18T11:25:06.775" v="265" actId="14100"/>
          <ac:spMkLst>
            <pc:docMk/>
            <pc:sldMk cId="3035110659" sldId="2426"/>
            <ac:spMk id="4" creationId="{176573F1-5393-8006-20DD-C5182FF3325F}"/>
          </ac:spMkLst>
        </pc:spChg>
        <pc:spChg chg="mod">
          <ac:chgData name="Chrissie Waldram" userId="4c815916-f762-4309-97c7-79f653f1c0e7" providerId="ADAL" clId="{4CC09D9B-F511-4372-B610-63135493291C}" dt="2025-09-18T11:24:57.767" v="263" actId="14100"/>
          <ac:spMkLst>
            <pc:docMk/>
            <pc:sldMk cId="3035110659" sldId="2426"/>
            <ac:spMk id="6" creationId="{09CAE4A3-86D6-AE69-FDDA-AB27394CF26D}"/>
          </ac:spMkLst>
        </pc:spChg>
      </pc:sldChg>
      <pc:sldChg chg="modSp mod">
        <pc:chgData name="Chrissie Waldram" userId="4c815916-f762-4309-97c7-79f653f1c0e7" providerId="ADAL" clId="{4CC09D9B-F511-4372-B610-63135493291C}" dt="2025-09-18T11:16:55.889" v="220" actId="14100"/>
        <pc:sldMkLst>
          <pc:docMk/>
          <pc:sldMk cId="1903941178" sldId="2427"/>
        </pc:sldMkLst>
        <pc:spChg chg="mod">
          <ac:chgData name="Chrissie Waldram" userId="4c815916-f762-4309-97c7-79f653f1c0e7" providerId="ADAL" clId="{4CC09D9B-F511-4372-B610-63135493291C}" dt="2025-09-18T11:16:55.889" v="220" actId="14100"/>
          <ac:spMkLst>
            <pc:docMk/>
            <pc:sldMk cId="1903941178" sldId="2427"/>
            <ac:spMk id="3" creationId="{59AF8E04-DE0E-B23F-3DDC-92D34043E4A8}"/>
          </ac:spMkLst>
        </pc:spChg>
      </pc:sldChg>
      <pc:sldChg chg="modSp mod">
        <pc:chgData name="Chrissie Waldram" userId="4c815916-f762-4309-97c7-79f653f1c0e7" providerId="ADAL" clId="{4CC09D9B-F511-4372-B610-63135493291C}" dt="2025-09-18T11:17:16.898" v="222" actId="255"/>
        <pc:sldMkLst>
          <pc:docMk/>
          <pc:sldMk cId="1186724282" sldId="2429"/>
        </pc:sldMkLst>
        <pc:spChg chg="mod">
          <ac:chgData name="Chrissie Waldram" userId="4c815916-f762-4309-97c7-79f653f1c0e7" providerId="ADAL" clId="{4CC09D9B-F511-4372-B610-63135493291C}" dt="2025-09-18T11:17:16.898" v="222" actId="255"/>
          <ac:spMkLst>
            <pc:docMk/>
            <pc:sldMk cId="1186724282" sldId="2429"/>
            <ac:spMk id="7" creationId="{6476DBBB-6931-26EF-FE4B-8736A29C7E4D}"/>
          </ac:spMkLst>
        </pc:spChg>
      </pc:sldChg>
      <pc:sldChg chg="modSp mod">
        <pc:chgData name="Chrissie Waldram" userId="4c815916-f762-4309-97c7-79f653f1c0e7" providerId="ADAL" clId="{4CC09D9B-F511-4372-B610-63135493291C}" dt="2025-09-18T11:17:01.458" v="221" actId="14100"/>
        <pc:sldMkLst>
          <pc:docMk/>
          <pc:sldMk cId="3332930405" sldId="2430"/>
        </pc:sldMkLst>
        <pc:spChg chg="mod">
          <ac:chgData name="Chrissie Waldram" userId="4c815916-f762-4309-97c7-79f653f1c0e7" providerId="ADAL" clId="{4CC09D9B-F511-4372-B610-63135493291C}" dt="2025-09-18T11:17:01.458" v="221" actId="14100"/>
          <ac:spMkLst>
            <pc:docMk/>
            <pc:sldMk cId="3332930405" sldId="2430"/>
            <ac:spMk id="3" creationId="{C417B1F6-C1F9-C462-835C-81E49B74458A}"/>
          </ac:spMkLst>
        </pc:spChg>
      </pc:sldChg>
      <pc:sldChg chg="modSp mod">
        <pc:chgData name="Chrissie Waldram" userId="4c815916-f762-4309-97c7-79f653f1c0e7" providerId="ADAL" clId="{4CC09D9B-F511-4372-B610-63135493291C}" dt="2025-09-18T11:17:31.969" v="223" actId="14100"/>
        <pc:sldMkLst>
          <pc:docMk/>
          <pc:sldMk cId="2506311566" sldId="2431"/>
        </pc:sldMkLst>
        <pc:spChg chg="mod">
          <ac:chgData name="Chrissie Waldram" userId="4c815916-f762-4309-97c7-79f653f1c0e7" providerId="ADAL" clId="{4CC09D9B-F511-4372-B610-63135493291C}" dt="2025-09-18T11:17:31.969" v="223" actId="14100"/>
          <ac:spMkLst>
            <pc:docMk/>
            <pc:sldMk cId="2506311566" sldId="2431"/>
            <ac:spMk id="5" creationId="{102028F9-97BD-0D01-CEE4-B55B37858190}"/>
          </ac:spMkLst>
        </pc:spChg>
      </pc:sldChg>
      <pc:sldChg chg="modSp mod">
        <pc:chgData name="Chrissie Waldram" userId="4c815916-f762-4309-97c7-79f653f1c0e7" providerId="ADAL" clId="{4CC09D9B-F511-4372-B610-63135493291C}" dt="2025-09-18T11:17:49.785" v="224" actId="255"/>
        <pc:sldMkLst>
          <pc:docMk/>
          <pc:sldMk cId="2064527189" sldId="2432"/>
        </pc:sldMkLst>
        <pc:spChg chg="mod">
          <ac:chgData name="Chrissie Waldram" userId="4c815916-f762-4309-97c7-79f653f1c0e7" providerId="ADAL" clId="{4CC09D9B-F511-4372-B610-63135493291C}" dt="2025-09-18T11:17:49.785" v="224" actId="255"/>
          <ac:spMkLst>
            <pc:docMk/>
            <pc:sldMk cId="2064527189" sldId="2432"/>
            <ac:spMk id="6" creationId="{9C28ACBA-7ABE-963B-9BF2-BB10DED28ECC}"/>
          </ac:spMkLst>
        </pc:spChg>
      </pc:sldChg>
      <pc:sldChg chg="modSp mod">
        <pc:chgData name="Chrissie Waldram" userId="4c815916-f762-4309-97c7-79f653f1c0e7" providerId="ADAL" clId="{4CC09D9B-F511-4372-B610-63135493291C}" dt="2025-09-18T11:19:10.953" v="232" actId="14100"/>
        <pc:sldMkLst>
          <pc:docMk/>
          <pc:sldMk cId="1093506722" sldId="2433"/>
        </pc:sldMkLst>
        <pc:spChg chg="mod">
          <ac:chgData name="Chrissie Waldram" userId="4c815916-f762-4309-97c7-79f653f1c0e7" providerId="ADAL" clId="{4CC09D9B-F511-4372-B610-63135493291C}" dt="2025-09-18T11:19:10.953" v="232" actId="14100"/>
          <ac:spMkLst>
            <pc:docMk/>
            <pc:sldMk cId="1093506722" sldId="2433"/>
            <ac:spMk id="5" creationId="{1258DEBD-8B80-3FB5-3323-495732712B61}"/>
          </ac:spMkLst>
        </pc:spChg>
        <pc:spChg chg="mod">
          <ac:chgData name="Chrissie Waldram" userId="4c815916-f762-4309-97c7-79f653f1c0e7" providerId="ADAL" clId="{4CC09D9B-F511-4372-B610-63135493291C}" dt="2025-09-18T11:19:07.521" v="231" actId="14100"/>
          <ac:spMkLst>
            <pc:docMk/>
            <pc:sldMk cId="1093506722" sldId="2433"/>
            <ac:spMk id="7" creationId="{2AAF380D-AD52-6905-EF7A-9C6A174C938A}"/>
          </ac:spMkLst>
        </pc:spChg>
      </pc:sldChg>
      <pc:sldChg chg="modSp mod">
        <pc:chgData name="Chrissie Waldram" userId="4c815916-f762-4309-97c7-79f653f1c0e7" providerId="ADAL" clId="{4CC09D9B-F511-4372-B610-63135493291C}" dt="2025-09-18T11:19:33.250" v="234" actId="255"/>
        <pc:sldMkLst>
          <pc:docMk/>
          <pc:sldMk cId="1115917486" sldId="2434"/>
        </pc:sldMkLst>
        <pc:spChg chg="mod">
          <ac:chgData name="Chrissie Waldram" userId="4c815916-f762-4309-97c7-79f653f1c0e7" providerId="ADAL" clId="{4CC09D9B-F511-4372-B610-63135493291C}" dt="2025-09-18T11:19:33.250" v="234" actId="255"/>
          <ac:spMkLst>
            <pc:docMk/>
            <pc:sldMk cId="1115917486" sldId="2434"/>
            <ac:spMk id="8" creationId="{4EFA42DC-76FB-3055-1967-BD73C074246A}"/>
          </ac:spMkLst>
        </pc:spChg>
      </pc:sldChg>
      <pc:sldChg chg="modSp mod">
        <pc:chgData name="Chrissie Waldram" userId="4c815916-f762-4309-97c7-79f653f1c0e7" providerId="ADAL" clId="{4CC09D9B-F511-4372-B610-63135493291C}" dt="2025-09-18T11:06:00.599" v="167" actId="255"/>
        <pc:sldMkLst>
          <pc:docMk/>
          <pc:sldMk cId="1980765450" sldId="2794"/>
        </pc:sldMkLst>
        <pc:spChg chg="mod">
          <ac:chgData name="Chrissie Waldram" userId="4c815916-f762-4309-97c7-79f653f1c0e7" providerId="ADAL" clId="{4CC09D9B-F511-4372-B610-63135493291C}" dt="2025-09-18T11:06:00.599" v="167" actId="255"/>
          <ac:spMkLst>
            <pc:docMk/>
            <pc:sldMk cId="1980765450" sldId="2794"/>
            <ac:spMk id="2" creationId="{24933A8C-AECE-E222-8A4C-F625A35E77E4}"/>
          </ac:spMkLst>
        </pc:spChg>
      </pc:sldChg>
      <pc:sldChg chg="modNotesTx">
        <pc:chgData name="Chrissie Waldram" userId="4c815916-f762-4309-97c7-79f653f1c0e7" providerId="ADAL" clId="{4CC09D9B-F511-4372-B610-63135493291C}" dt="2025-09-11T14:08:31.251" v="114" actId="6549"/>
        <pc:sldMkLst>
          <pc:docMk/>
          <pc:sldMk cId="2815774082" sldId="2795"/>
        </pc:sldMkLst>
      </pc:sldChg>
      <pc:sldChg chg="modSp mod">
        <pc:chgData name="Chrissie Waldram" userId="4c815916-f762-4309-97c7-79f653f1c0e7" providerId="ADAL" clId="{4CC09D9B-F511-4372-B610-63135493291C}" dt="2025-09-11T14:01:23.728" v="83" actId="14100"/>
        <pc:sldMkLst>
          <pc:docMk/>
          <pc:sldMk cId="1314298377" sldId="2796"/>
        </pc:sldMkLst>
        <pc:spChg chg="mod">
          <ac:chgData name="Chrissie Waldram" userId="4c815916-f762-4309-97c7-79f653f1c0e7" providerId="ADAL" clId="{4CC09D9B-F511-4372-B610-63135493291C}" dt="2025-09-11T14:01:23.728" v="83" actId="14100"/>
          <ac:spMkLst>
            <pc:docMk/>
            <pc:sldMk cId="1314298377" sldId="2796"/>
            <ac:spMk id="3" creationId="{611A6547-D8DE-D326-46A0-4A76F4E6606F}"/>
          </ac:spMkLst>
        </pc:spChg>
      </pc:sldChg>
      <pc:sldChg chg="modSp mod">
        <pc:chgData name="Chrissie Waldram" userId="4c815916-f762-4309-97c7-79f653f1c0e7" providerId="ADAL" clId="{4CC09D9B-F511-4372-B610-63135493291C}" dt="2025-09-18T11:19:47.320" v="235" actId="14100"/>
        <pc:sldMkLst>
          <pc:docMk/>
          <pc:sldMk cId="2165700295" sldId="2797"/>
        </pc:sldMkLst>
        <pc:spChg chg="mod">
          <ac:chgData name="Chrissie Waldram" userId="4c815916-f762-4309-97c7-79f653f1c0e7" providerId="ADAL" clId="{4CC09D9B-F511-4372-B610-63135493291C}" dt="2025-09-18T11:06:48.576" v="174" actId="255"/>
          <ac:spMkLst>
            <pc:docMk/>
            <pc:sldMk cId="2165700295" sldId="2797"/>
            <ac:spMk id="2" creationId="{CECECD4C-821A-AE78-B73F-4770959DAA60}"/>
          </ac:spMkLst>
        </pc:spChg>
        <pc:spChg chg="mod">
          <ac:chgData name="Chrissie Waldram" userId="4c815916-f762-4309-97c7-79f653f1c0e7" providerId="ADAL" clId="{4CC09D9B-F511-4372-B610-63135493291C}" dt="2025-09-18T11:19:47.320" v="235" actId="14100"/>
          <ac:spMkLst>
            <pc:docMk/>
            <pc:sldMk cId="2165700295" sldId="2797"/>
            <ac:spMk id="3" creationId="{A13B75C8-E94B-2235-0994-9227A7EFAE92}"/>
          </ac:spMkLst>
        </pc:spChg>
      </pc:sldChg>
      <pc:sldChg chg="modSp mod modNotesTx">
        <pc:chgData name="Chrissie Waldram" userId="4c815916-f762-4309-97c7-79f653f1c0e7" providerId="ADAL" clId="{4CC09D9B-F511-4372-B610-63135493291C}" dt="2025-09-18T11:20:17.912" v="237" actId="14100"/>
        <pc:sldMkLst>
          <pc:docMk/>
          <pc:sldMk cId="682178907" sldId="2798"/>
        </pc:sldMkLst>
        <pc:spChg chg="mod">
          <ac:chgData name="Chrissie Waldram" userId="4c815916-f762-4309-97c7-79f653f1c0e7" providerId="ADAL" clId="{4CC09D9B-F511-4372-B610-63135493291C}" dt="2025-09-18T11:20:17.912" v="237" actId="14100"/>
          <ac:spMkLst>
            <pc:docMk/>
            <pc:sldMk cId="682178907" sldId="2798"/>
            <ac:spMk id="3" creationId="{2F7CAD8B-632F-8E03-DD84-FC39B2A98ECA}"/>
          </ac:spMkLst>
        </pc:spChg>
      </pc:sldChg>
      <pc:sldChg chg="addSp modSp mod">
        <pc:chgData name="Chrissie Waldram" userId="4c815916-f762-4309-97c7-79f653f1c0e7" providerId="ADAL" clId="{4CC09D9B-F511-4372-B610-63135493291C}" dt="2025-09-11T13:57:09.241" v="59" actId="1076"/>
        <pc:sldMkLst>
          <pc:docMk/>
          <pc:sldMk cId="3344171678" sldId="2811"/>
        </pc:sldMkLst>
        <pc:spChg chg="mod">
          <ac:chgData name="Chrissie Waldram" userId="4c815916-f762-4309-97c7-79f653f1c0e7" providerId="ADAL" clId="{4CC09D9B-F511-4372-B610-63135493291C}" dt="2025-09-11T13:57:08.592" v="58" actId="1076"/>
          <ac:spMkLst>
            <pc:docMk/>
            <pc:sldMk cId="3344171678" sldId="2811"/>
            <ac:spMk id="2" creationId="{2D9647B2-6E70-0827-F25D-F3B75B05986D}"/>
          </ac:spMkLst>
        </pc:spChg>
      </pc:sldChg>
      <pc:sldChg chg="modNotesTx">
        <pc:chgData name="Chrissie Waldram" userId="4c815916-f762-4309-97c7-79f653f1c0e7" providerId="ADAL" clId="{4CC09D9B-F511-4372-B610-63135493291C}" dt="2025-09-11T14:08:55.609" v="121" actId="113"/>
        <pc:sldMkLst>
          <pc:docMk/>
          <pc:sldMk cId="883281848" sldId="2813"/>
        </pc:sldMkLst>
      </pc:sldChg>
      <pc:sldChg chg="modSp mod">
        <pc:chgData name="Chrissie Waldram" userId="4c815916-f762-4309-97c7-79f653f1c0e7" providerId="ADAL" clId="{4CC09D9B-F511-4372-B610-63135493291C}" dt="2025-09-18T11:21:20.991" v="243" actId="14100"/>
        <pc:sldMkLst>
          <pc:docMk/>
          <pc:sldMk cId="2343937141" sldId="2814"/>
        </pc:sldMkLst>
        <pc:spChg chg="mod">
          <ac:chgData name="Chrissie Waldram" userId="4c815916-f762-4309-97c7-79f653f1c0e7" providerId="ADAL" clId="{4CC09D9B-F511-4372-B610-63135493291C}" dt="2025-09-18T11:21:20.991" v="243" actId="14100"/>
          <ac:spMkLst>
            <pc:docMk/>
            <pc:sldMk cId="2343937141" sldId="2814"/>
            <ac:spMk id="3" creationId="{BF823A96-65E7-81BC-F1FF-4AB33C44EF7D}"/>
          </ac:spMkLst>
        </pc:spChg>
      </pc:sldChg>
      <pc:sldChg chg="modSp mod">
        <pc:chgData name="Chrissie Waldram" userId="4c815916-f762-4309-97c7-79f653f1c0e7" providerId="ADAL" clId="{4CC09D9B-F511-4372-B610-63135493291C}" dt="2025-09-18T11:21:29.641" v="244" actId="255"/>
        <pc:sldMkLst>
          <pc:docMk/>
          <pc:sldMk cId="745004629" sldId="2815"/>
        </pc:sldMkLst>
        <pc:spChg chg="mod">
          <ac:chgData name="Chrissie Waldram" userId="4c815916-f762-4309-97c7-79f653f1c0e7" providerId="ADAL" clId="{4CC09D9B-F511-4372-B610-63135493291C}" dt="2025-09-18T11:21:29.641" v="244" actId="255"/>
          <ac:spMkLst>
            <pc:docMk/>
            <pc:sldMk cId="745004629" sldId="2815"/>
            <ac:spMk id="6" creationId="{80BBAF31-E530-228A-CE1B-AC520C985C60}"/>
          </ac:spMkLst>
        </pc:spChg>
      </pc:sldChg>
      <pc:sldChg chg="modSp mod">
        <pc:chgData name="Chrissie Waldram" userId="4c815916-f762-4309-97c7-79f653f1c0e7" providerId="ADAL" clId="{4CC09D9B-F511-4372-B610-63135493291C}" dt="2025-09-11T14:08:02.345" v="113" actId="20577"/>
        <pc:sldMkLst>
          <pc:docMk/>
          <pc:sldMk cId="517294442" sldId="2820"/>
        </pc:sldMkLst>
        <pc:spChg chg="mod">
          <ac:chgData name="Chrissie Waldram" userId="4c815916-f762-4309-97c7-79f653f1c0e7" providerId="ADAL" clId="{4CC09D9B-F511-4372-B610-63135493291C}" dt="2025-09-11T14:08:02.345" v="113" actId="20577"/>
          <ac:spMkLst>
            <pc:docMk/>
            <pc:sldMk cId="517294442" sldId="2820"/>
            <ac:spMk id="4" creationId="{BF709571-460B-0E5E-A5A4-713BA74C080A}"/>
          </ac:spMkLst>
        </pc:spChg>
      </pc:sldChg>
      <pc:sldChg chg="modSp mod">
        <pc:chgData name="Chrissie Waldram" userId="4c815916-f762-4309-97c7-79f653f1c0e7" providerId="ADAL" clId="{4CC09D9B-F511-4372-B610-63135493291C}" dt="2025-09-18T11:11:38.598" v="199" actId="113"/>
        <pc:sldMkLst>
          <pc:docMk/>
          <pc:sldMk cId="1031572921" sldId="2825"/>
        </pc:sldMkLst>
        <pc:spChg chg="mod">
          <ac:chgData name="Chrissie Waldram" userId="4c815916-f762-4309-97c7-79f653f1c0e7" providerId="ADAL" clId="{4CC09D9B-F511-4372-B610-63135493291C}" dt="2025-09-18T11:11:23.622" v="197" actId="255"/>
          <ac:spMkLst>
            <pc:docMk/>
            <pc:sldMk cId="1031572921" sldId="2825"/>
            <ac:spMk id="2" creationId="{280DA33E-ECA1-A70B-C303-F59FD287C4CA}"/>
          </ac:spMkLst>
        </pc:spChg>
        <pc:spChg chg="mod">
          <ac:chgData name="Chrissie Waldram" userId="4c815916-f762-4309-97c7-79f653f1c0e7" providerId="ADAL" clId="{4CC09D9B-F511-4372-B610-63135493291C}" dt="2025-09-18T11:11:38.598" v="199" actId="113"/>
          <ac:spMkLst>
            <pc:docMk/>
            <pc:sldMk cId="1031572921" sldId="2825"/>
            <ac:spMk id="7" creationId="{68A929AD-1D98-514E-52D9-643B12E59BBF}"/>
          </ac:spMkLst>
        </pc:spChg>
      </pc:sldChg>
      <pc:sldChg chg="modSp mod">
        <pc:chgData name="Chrissie Waldram" userId="4c815916-f762-4309-97c7-79f653f1c0e7" providerId="ADAL" clId="{4CC09D9B-F511-4372-B610-63135493291C}" dt="2025-09-18T11:21:58.911" v="245" actId="14100"/>
        <pc:sldMkLst>
          <pc:docMk/>
          <pc:sldMk cId="3096042606" sldId="2826"/>
        </pc:sldMkLst>
        <pc:spChg chg="mod">
          <ac:chgData name="Chrissie Waldram" userId="4c815916-f762-4309-97c7-79f653f1c0e7" providerId="ADAL" clId="{4CC09D9B-F511-4372-B610-63135493291C}" dt="2025-09-18T11:11:32.245" v="198" actId="255"/>
          <ac:spMkLst>
            <pc:docMk/>
            <pc:sldMk cId="3096042606" sldId="2826"/>
            <ac:spMk id="2" creationId="{64ACAF1B-18F1-2A00-E14E-FCC58A066926}"/>
          </ac:spMkLst>
        </pc:spChg>
        <pc:spChg chg="mod">
          <ac:chgData name="Chrissie Waldram" userId="4c815916-f762-4309-97c7-79f653f1c0e7" providerId="ADAL" clId="{4CC09D9B-F511-4372-B610-63135493291C}" dt="2025-09-18T11:21:58.911" v="245" actId="14100"/>
          <ac:spMkLst>
            <pc:docMk/>
            <pc:sldMk cId="3096042606" sldId="2826"/>
            <ac:spMk id="3" creationId="{E5C1398D-8AFE-593E-9AF9-611D69290893}"/>
          </ac:spMkLst>
        </pc:spChg>
      </pc:sldChg>
      <pc:sldChg chg="modSp mod">
        <pc:chgData name="Chrissie Waldram" userId="4c815916-f762-4309-97c7-79f653f1c0e7" providerId="ADAL" clId="{4CC09D9B-F511-4372-B610-63135493291C}" dt="2025-09-18T11:22:16.907" v="247" actId="14100"/>
        <pc:sldMkLst>
          <pc:docMk/>
          <pc:sldMk cId="1417271599" sldId="2829"/>
        </pc:sldMkLst>
        <pc:spChg chg="mod">
          <ac:chgData name="Chrissie Waldram" userId="4c815916-f762-4309-97c7-79f653f1c0e7" providerId="ADAL" clId="{4CC09D9B-F511-4372-B610-63135493291C}" dt="2025-09-18T11:12:13.046" v="200" actId="255"/>
          <ac:spMkLst>
            <pc:docMk/>
            <pc:sldMk cId="1417271599" sldId="2829"/>
            <ac:spMk id="2" creationId="{105FA8DD-72A5-01F3-41AA-AABC8E68CF12}"/>
          </ac:spMkLst>
        </pc:spChg>
        <pc:spChg chg="mod">
          <ac:chgData name="Chrissie Waldram" userId="4c815916-f762-4309-97c7-79f653f1c0e7" providerId="ADAL" clId="{4CC09D9B-F511-4372-B610-63135493291C}" dt="2025-09-18T11:22:16.907" v="247" actId="14100"/>
          <ac:spMkLst>
            <pc:docMk/>
            <pc:sldMk cId="1417271599" sldId="2829"/>
            <ac:spMk id="6" creationId="{F20E646F-0AC6-5A58-D5F4-76E9258A9A9F}"/>
          </ac:spMkLst>
        </pc:spChg>
      </pc:sldChg>
      <pc:sldChg chg="modSp mod">
        <pc:chgData name="Chrissie Waldram" userId="4c815916-f762-4309-97c7-79f653f1c0e7" providerId="ADAL" clId="{4CC09D9B-F511-4372-B610-63135493291C}" dt="2025-09-18T11:12:25.357" v="201" actId="255"/>
        <pc:sldMkLst>
          <pc:docMk/>
          <pc:sldMk cId="4228068787" sldId="2830"/>
        </pc:sldMkLst>
        <pc:spChg chg="mod">
          <ac:chgData name="Chrissie Waldram" userId="4c815916-f762-4309-97c7-79f653f1c0e7" providerId="ADAL" clId="{4CC09D9B-F511-4372-B610-63135493291C}" dt="2025-09-18T11:12:25.357" v="201" actId="255"/>
          <ac:spMkLst>
            <pc:docMk/>
            <pc:sldMk cId="4228068787" sldId="2830"/>
            <ac:spMk id="2" creationId="{42711317-566B-004E-6F7D-90489C72971D}"/>
          </ac:spMkLst>
        </pc:spChg>
      </pc:sldChg>
      <pc:sldChg chg="modSp mod">
        <pc:chgData name="Chrissie Waldram" userId="4c815916-f762-4309-97c7-79f653f1c0e7" providerId="ADAL" clId="{4CC09D9B-F511-4372-B610-63135493291C}" dt="2025-09-18T11:13:27.606" v="208" actId="255"/>
        <pc:sldMkLst>
          <pc:docMk/>
          <pc:sldMk cId="526869242" sldId="2835"/>
        </pc:sldMkLst>
        <pc:spChg chg="mod">
          <ac:chgData name="Chrissie Waldram" userId="4c815916-f762-4309-97c7-79f653f1c0e7" providerId="ADAL" clId="{4CC09D9B-F511-4372-B610-63135493291C}" dt="2025-09-18T11:13:27.606" v="208" actId="255"/>
          <ac:spMkLst>
            <pc:docMk/>
            <pc:sldMk cId="526869242" sldId="2835"/>
            <ac:spMk id="2" creationId="{F1C07D66-9C2D-A8A4-5831-80033DA45930}"/>
          </ac:spMkLst>
        </pc:spChg>
      </pc:sldChg>
      <pc:sldChg chg="addSp modSp mod">
        <pc:chgData name="Chrissie Waldram" userId="4c815916-f762-4309-97c7-79f653f1c0e7" providerId="ADAL" clId="{4CC09D9B-F511-4372-B610-63135493291C}" dt="2025-09-18T11:31:21.943" v="270" actId="14100"/>
        <pc:sldMkLst>
          <pc:docMk/>
          <pc:sldMk cId="3204335799" sldId="2837"/>
        </pc:sldMkLst>
        <pc:spChg chg="add mod">
          <ac:chgData name="Chrissie Waldram" userId="4c815916-f762-4309-97c7-79f653f1c0e7" providerId="ADAL" clId="{4CC09D9B-F511-4372-B610-63135493291C}" dt="2025-09-18T11:31:21.943" v="270" actId="14100"/>
          <ac:spMkLst>
            <pc:docMk/>
            <pc:sldMk cId="3204335799" sldId="2837"/>
            <ac:spMk id="4" creationId="{8B02B1D4-204D-F095-F1BC-8A3055B098E0}"/>
          </ac:spMkLst>
        </pc:spChg>
        <pc:spChg chg="mod">
          <ac:chgData name="Chrissie Waldram" userId="4c815916-f762-4309-97c7-79f653f1c0e7" providerId="ADAL" clId="{4CC09D9B-F511-4372-B610-63135493291C}" dt="2025-09-11T14:11:56.978" v="129" actId="14100"/>
          <ac:spMkLst>
            <pc:docMk/>
            <pc:sldMk cId="3204335799" sldId="2837"/>
            <ac:spMk id="9" creationId="{38E1F9BB-9C47-37AC-B8C3-C6699E15D89A}"/>
          </ac:spMkLst>
        </pc:spChg>
      </pc:sldChg>
      <pc:sldChg chg="modSp mod">
        <pc:chgData name="Chrissie Waldram" userId="4c815916-f762-4309-97c7-79f653f1c0e7" providerId="ADAL" clId="{4CC09D9B-F511-4372-B610-63135493291C}" dt="2025-09-18T11:22:40.431" v="249" actId="14100"/>
        <pc:sldMkLst>
          <pc:docMk/>
          <pc:sldMk cId="2330933818" sldId="2838"/>
        </pc:sldMkLst>
        <pc:spChg chg="mod">
          <ac:chgData name="Chrissie Waldram" userId="4c815916-f762-4309-97c7-79f653f1c0e7" providerId="ADAL" clId="{4CC09D9B-F511-4372-B610-63135493291C}" dt="2025-09-18T11:22:40.431" v="249" actId="14100"/>
          <ac:spMkLst>
            <pc:docMk/>
            <pc:sldMk cId="2330933818" sldId="2838"/>
            <ac:spMk id="5" creationId="{250A9348-FF60-1F5F-43E7-70FA61B2A170}"/>
          </ac:spMkLst>
        </pc:spChg>
      </pc:sldChg>
      <pc:sldChg chg="modSp mod">
        <pc:chgData name="Chrissie Waldram" userId="4c815916-f762-4309-97c7-79f653f1c0e7" providerId="ADAL" clId="{4CC09D9B-F511-4372-B610-63135493291C}" dt="2025-09-18T11:23:00.663" v="251" actId="1076"/>
        <pc:sldMkLst>
          <pc:docMk/>
          <pc:sldMk cId="1268159592" sldId="2839"/>
        </pc:sldMkLst>
        <pc:spChg chg="mod">
          <ac:chgData name="Chrissie Waldram" userId="4c815916-f762-4309-97c7-79f653f1c0e7" providerId="ADAL" clId="{4CC09D9B-F511-4372-B610-63135493291C}" dt="2025-09-18T11:22:54.638" v="250" actId="1076"/>
          <ac:spMkLst>
            <pc:docMk/>
            <pc:sldMk cId="1268159592" sldId="2839"/>
            <ac:spMk id="4" creationId="{F02161C5-E3FF-FF17-6416-7DA09CF8883C}"/>
          </ac:spMkLst>
        </pc:spChg>
        <pc:spChg chg="mod">
          <ac:chgData name="Chrissie Waldram" userId="4c815916-f762-4309-97c7-79f653f1c0e7" providerId="ADAL" clId="{4CC09D9B-F511-4372-B610-63135493291C}" dt="2025-09-11T14:13:50.027" v="144" actId="14100"/>
          <ac:spMkLst>
            <pc:docMk/>
            <pc:sldMk cId="1268159592" sldId="2839"/>
            <ac:spMk id="5" creationId="{A0B8A9D8-8B5D-DFE6-2B81-09E54BE5ACE5}"/>
          </ac:spMkLst>
        </pc:spChg>
        <pc:spChg chg="mod">
          <ac:chgData name="Chrissie Waldram" userId="4c815916-f762-4309-97c7-79f653f1c0e7" providerId="ADAL" clId="{4CC09D9B-F511-4372-B610-63135493291C}" dt="2025-09-18T11:22:54.638" v="250" actId="1076"/>
          <ac:spMkLst>
            <pc:docMk/>
            <pc:sldMk cId="1268159592" sldId="2839"/>
            <ac:spMk id="6" creationId="{E4797455-1E67-A1F4-069E-A965A1673824}"/>
          </ac:spMkLst>
        </pc:spChg>
        <pc:spChg chg="mod">
          <ac:chgData name="Chrissie Waldram" userId="4c815916-f762-4309-97c7-79f653f1c0e7" providerId="ADAL" clId="{4CC09D9B-F511-4372-B610-63135493291C}" dt="2025-09-18T11:23:00.663" v="251" actId="1076"/>
          <ac:spMkLst>
            <pc:docMk/>
            <pc:sldMk cId="1268159592" sldId="2839"/>
            <ac:spMk id="7" creationId="{80A66E29-FE28-DDA1-CA00-1168844717C6}"/>
          </ac:spMkLst>
        </pc:spChg>
      </pc:sldChg>
      <pc:sldChg chg="addSp modSp mod modAnim">
        <pc:chgData name="Chrissie Waldram" userId="4c815916-f762-4309-97c7-79f653f1c0e7" providerId="ADAL" clId="{4CC09D9B-F511-4372-B610-63135493291C}" dt="2025-09-11T14:14:53.998" v="156" actId="14100"/>
        <pc:sldMkLst>
          <pc:docMk/>
          <pc:sldMk cId="3020775024" sldId="2840"/>
        </pc:sldMkLst>
        <pc:spChg chg="mod">
          <ac:chgData name="Chrissie Waldram" userId="4c815916-f762-4309-97c7-79f653f1c0e7" providerId="ADAL" clId="{4CC09D9B-F511-4372-B610-63135493291C}" dt="2025-09-11T14:14:53.998" v="156" actId="14100"/>
          <ac:spMkLst>
            <pc:docMk/>
            <pc:sldMk cId="3020775024" sldId="2840"/>
            <ac:spMk id="3" creationId="{AFE95276-8983-ED67-1BA3-FA4DADFDDED6}"/>
          </ac:spMkLst>
        </pc:spChg>
        <pc:spChg chg="mod">
          <ac:chgData name="Chrissie Waldram" userId="4c815916-f762-4309-97c7-79f653f1c0e7" providerId="ADAL" clId="{4CC09D9B-F511-4372-B610-63135493291C}" dt="2025-09-11T14:14:53.505" v="155" actId="164"/>
          <ac:spMkLst>
            <pc:docMk/>
            <pc:sldMk cId="3020775024" sldId="2840"/>
            <ac:spMk id="5" creationId="{F70382B4-28D0-51D4-12E5-B84DA337F158}"/>
          </ac:spMkLst>
        </pc:spChg>
        <pc:spChg chg="mod">
          <ac:chgData name="Chrissie Waldram" userId="4c815916-f762-4309-97c7-79f653f1c0e7" providerId="ADAL" clId="{4CC09D9B-F511-4372-B610-63135493291C}" dt="2025-09-11T14:14:53.505" v="155" actId="164"/>
          <ac:spMkLst>
            <pc:docMk/>
            <pc:sldMk cId="3020775024" sldId="2840"/>
            <ac:spMk id="6" creationId="{2D276AA0-1E7E-0332-FDC5-6C33781DD236}"/>
          </ac:spMkLst>
        </pc:spChg>
        <pc:spChg chg="mod">
          <ac:chgData name="Chrissie Waldram" userId="4c815916-f762-4309-97c7-79f653f1c0e7" providerId="ADAL" clId="{4CC09D9B-F511-4372-B610-63135493291C}" dt="2025-09-11T14:14:52.421" v="153" actId="1076"/>
          <ac:spMkLst>
            <pc:docMk/>
            <pc:sldMk cId="3020775024" sldId="2840"/>
            <ac:spMk id="7" creationId="{1DC77236-7881-36F0-45D3-B5212AAB8ED8}"/>
          </ac:spMkLst>
        </pc:spChg>
      </pc:sldChg>
      <pc:sldChg chg="modSp mod">
        <pc:chgData name="Chrissie Waldram" userId="4c815916-f762-4309-97c7-79f653f1c0e7" providerId="ADAL" clId="{4CC09D9B-F511-4372-B610-63135493291C}" dt="2025-09-18T11:06:10.168" v="169" actId="255"/>
        <pc:sldMkLst>
          <pc:docMk/>
          <pc:sldMk cId="4233595846" sldId="2843"/>
        </pc:sldMkLst>
        <pc:spChg chg="mod">
          <ac:chgData name="Chrissie Waldram" userId="4c815916-f762-4309-97c7-79f653f1c0e7" providerId="ADAL" clId="{4CC09D9B-F511-4372-B610-63135493291C}" dt="2025-09-18T11:06:10.168" v="169" actId="255"/>
          <ac:spMkLst>
            <pc:docMk/>
            <pc:sldMk cId="4233595846" sldId="2843"/>
            <ac:spMk id="2" creationId="{B8158C89-EC72-B843-812F-451F0AC5E440}"/>
          </ac:spMkLst>
        </pc:spChg>
      </pc:sldChg>
      <pc:sldChg chg="modSp mod">
        <pc:chgData name="Chrissie Waldram" userId="4c815916-f762-4309-97c7-79f653f1c0e7" providerId="ADAL" clId="{4CC09D9B-F511-4372-B610-63135493291C}" dt="2025-09-18T11:06:33.127" v="173" actId="255"/>
        <pc:sldMkLst>
          <pc:docMk/>
          <pc:sldMk cId="3642052737" sldId="2844"/>
        </pc:sldMkLst>
        <pc:spChg chg="mod">
          <ac:chgData name="Chrissie Waldram" userId="4c815916-f762-4309-97c7-79f653f1c0e7" providerId="ADAL" clId="{4CC09D9B-F511-4372-B610-63135493291C}" dt="2025-09-18T11:06:33.127" v="173" actId="255"/>
          <ac:spMkLst>
            <pc:docMk/>
            <pc:sldMk cId="3642052737" sldId="2844"/>
            <ac:spMk id="2" creationId="{4A5A4954-BE2B-DE12-450D-BC24394CACE1}"/>
          </ac:spMkLst>
        </pc:spChg>
      </pc:sldChg>
      <pc:sldChg chg="modSp mod">
        <pc:chgData name="Chrissie Waldram" userId="4c815916-f762-4309-97c7-79f653f1c0e7" providerId="ADAL" clId="{4CC09D9B-F511-4372-B610-63135493291C}" dt="2025-09-18T11:06:20.607" v="171" actId="255"/>
        <pc:sldMkLst>
          <pc:docMk/>
          <pc:sldMk cId="2966770918" sldId="2845"/>
        </pc:sldMkLst>
        <pc:spChg chg="mod">
          <ac:chgData name="Chrissie Waldram" userId="4c815916-f762-4309-97c7-79f653f1c0e7" providerId="ADAL" clId="{4CC09D9B-F511-4372-B610-63135493291C}" dt="2025-09-18T11:06:20.607" v="171" actId="255"/>
          <ac:spMkLst>
            <pc:docMk/>
            <pc:sldMk cId="2966770918" sldId="2845"/>
            <ac:spMk id="2" creationId="{DF53D1DF-5871-D6CD-4509-BC997939E59D}"/>
          </ac:spMkLst>
        </pc:spChg>
      </pc:sldChg>
      <pc:sldChg chg="modSp mod">
        <pc:chgData name="Chrissie Waldram" userId="4c815916-f762-4309-97c7-79f653f1c0e7" providerId="ADAL" clId="{4CC09D9B-F511-4372-B610-63135493291C}" dt="2025-09-18T11:07:58.273" v="180" actId="2711"/>
        <pc:sldMkLst>
          <pc:docMk/>
          <pc:sldMk cId="3434897939" sldId="2846"/>
        </pc:sldMkLst>
        <pc:spChg chg="mod">
          <ac:chgData name="Chrissie Waldram" userId="4c815916-f762-4309-97c7-79f653f1c0e7" providerId="ADAL" clId="{4CC09D9B-F511-4372-B610-63135493291C}" dt="2025-09-18T11:07:58.273" v="180" actId="2711"/>
          <ac:spMkLst>
            <pc:docMk/>
            <pc:sldMk cId="3434897939" sldId="2846"/>
            <ac:spMk id="2" creationId="{2F6A0986-479A-20E2-5D34-CDEE2C36A2CB}"/>
          </ac:spMkLst>
        </pc:spChg>
        <pc:spChg chg="mod">
          <ac:chgData name="Chrissie Waldram" userId="4c815916-f762-4309-97c7-79f653f1c0e7" providerId="ADAL" clId="{4CC09D9B-F511-4372-B610-63135493291C}" dt="2025-09-11T14:05:46.852" v="105" actId="14100"/>
          <ac:spMkLst>
            <pc:docMk/>
            <pc:sldMk cId="3434897939" sldId="2846"/>
            <ac:spMk id="6" creationId="{666BC253-A449-731F-948D-6DA3153D995E}"/>
          </ac:spMkLst>
        </pc:spChg>
      </pc:sldChg>
      <pc:sldChg chg="modSp mod">
        <pc:chgData name="Chrissie Waldram" userId="4c815916-f762-4309-97c7-79f653f1c0e7" providerId="ADAL" clId="{4CC09D9B-F511-4372-B610-63135493291C}" dt="2025-09-18T11:07:48.745" v="178" actId="2711"/>
        <pc:sldMkLst>
          <pc:docMk/>
          <pc:sldMk cId="4018007235" sldId="2847"/>
        </pc:sldMkLst>
        <pc:spChg chg="mod">
          <ac:chgData name="Chrissie Waldram" userId="4c815916-f762-4309-97c7-79f653f1c0e7" providerId="ADAL" clId="{4CC09D9B-F511-4372-B610-63135493291C}" dt="2025-09-18T11:07:48.745" v="178" actId="2711"/>
          <ac:spMkLst>
            <pc:docMk/>
            <pc:sldMk cId="4018007235" sldId="2847"/>
            <ac:spMk id="2" creationId="{D9BB59E3-A385-1BB4-F017-9703063349E7}"/>
          </ac:spMkLst>
        </pc:spChg>
        <pc:spChg chg="mod">
          <ac:chgData name="Chrissie Waldram" userId="4c815916-f762-4309-97c7-79f653f1c0e7" providerId="ADAL" clId="{4CC09D9B-F511-4372-B610-63135493291C}" dt="2025-09-11T14:05:34.252" v="104" actId="14100"/>
          <ac:spMkLst>
            <pc:docMk/>
            <pc:sldMk cId="4018007235" sldId="2847"/>
            <ac:spMk id="6" creationId="{F5DD00B5-0BF7-6A74-1AD0-BE016C424557}"/>
          </ac:spMkLst>
        </pc:spChg>
      </pc:sldChg>
      <pc:sldChg chg="modSp mod">
        <pc:chgData name="Chrissie Waldram" userId="4c815916-f762-4309-97c7-79f653f1c0e7" providerId="ADAL" clId="{4CC09D9B-F511-4372-B610-63135493291C}" dt="2025-09-18T11:10:33.309" v="191" actId="2711"/>
        <pc:sldMkLst>
          <pc:docMk/>
          <pc:sldMk cId="124890331" sldId="2848"/>
        </pc:sldMkLst>
        <pc:spChg chg="mod">
          <ac:chgData name="Chrissie Waldram" userId="4c815916-f762-4309-97c7-79f653f1c0e7" providerId="ADAL" clId="{4CC09D9B-F511-4372-B610-63135493291C}" dt="2025-09-18T11:10:33.309" v="191" actId="2711"/>
          <ac:spMkLst>
            <pc:docMk/>
            <pc:sldMk cId="124890331" sldId="2848"/>
            <ac:spMk id="2" creationId="{EC220C85-B6BF-D3A9-7125-661A8C279A08}"/>
          </ac:spMkLst>
        </pc:spChg>
      </pc:sldChg>
      <pc:sldChg chg="modSp mod">
        <pc:chgData name="Chrissie Waldram" userId="4c815916-f762-4309-97c7-79f653f1c0e7" providerId="ADAL" clId="{4CC09D9B-F511-4372-B610-63135493291C}" dt="2025-09-18T11:10:52.717" v="195" actId="2711"/>
        <pc:sldMkLst>
          <pc:docMk/>
          <pc:sldMk cId="1960620867" sldId="2849"/>
        </pc:sldMkLst>
        <pc:spChg chg="mod">
          <ac:chgData name="Chrissie Waldram" userId="4c815916-f762-4309-97c7-79f653f1c0e7" providerId="ADAL" clId="{4CC09D9B-F511-4372-B610-63135493291C}" dt="2025-09-18T11:10:52.717" v="195" actId="2711"/>
          <ac:spMkLst>
            <pc:docMk/>
            <pc:sldMk cId="1960620867" sldId="2849"/>
            <ac:spMk id="2" creationId="{B92AE877-1724-E267-921C-9A244072FC7F}"/>
          </ac:spMkLst>
        </pc:spChg>
      </pc:sldChg>
      <pc:sldChg chg="modSp mod">
        <pc:chgData name="Chrissie Waldram" userId="4c815916-f762-4309-97c7-79f653f1c0e7" providerId="ADAL" clId="{4CC09D9B-F511-4372-B610-63135493291C}" dt="2025-09-18T11:30:24.004" v="269" actId="1076"/>
        <pc:sldMkLst>
          <pc:docMk/>
          <pc:sldMk cId="709986466" sldId="2850"/>
        </pc:sldMkLst>
        <pc:spChg chg="mod">
          <ac:chgData name="Chrissie Waldram" userId="4c815916-f762-4309-97c7-79f653f1c0e7" providerId="ADAL" clId="{4CC09D9B-F511-4372-B610-63135493291C}" dt="2025-09-18T11:10:43.309" v="193" actId="2711"/>
          <ac:spMkLst>
            <pc:docMk/>
            <pc:sldMk cId="709986466" sldId="2850"/>
            <ac:spMk id="2" creationId="{52062DE2-9464-E98D-D902-F0FCDEEA6337}"/>
          </ac:spMkLst>
        </pc:spChg>
        <pc:spChg chg="mod">
          <ac:chgData name="Chrissie Waldram" userId="4c815916-f762-4309-97c7-79f653f1c0e7" providerId="ADAL" clId="{4CC09D9B-F511-4372-B610-63135493291C}" dt="2025-09-18T11:30:24.004" v="269" actId="1076"/>
          <ac:spMkLst>
            <pc:docMk/>
            <pc:sldMk cId="709986466" sldId="2850"/>
            <ac:spMk id="6" creationId="{85134AC2-E45E-E4C9-6F4E-8317B0D428A9}"/>
          </ac:spMkLst>
        </pc:spChg>
      </pc:sldChg>
      <pc:sldChg chg="modSp mod">
        <pc:chgData name="Chrissie Waldram" userId="4c815916-f762-4309-97c7-79f653f1c0e7" providerId="ADAL" clId="{4CC09D9B-F511-4372-B610-63135493291C}" dt="2025-09-18T11:12:53.528" v="207" actId="2711"/>
        <pc:sldMkLst>
          <pc:docMk/>
          <pc:sldMk cId="170080059" sldId="2851"/>
        </pc:sldMkLst>
        <pc:spChg chg="mod">
          <ac:chgData name="Chrissie Waldram" userId="4c815916-f762-4309-97c7-79f653f1c0e7" providerId="ADAL" clId="{4CC09D9B-F511-4372-B610-63135493291C}" dt="2025-09-18T11:12:53.528" v="207" actId="2711"/>
          <ac:spMkLst>
            <pc:docMk/>
            <pc:sldMk cId="170080059" sldId="2851"/>
            <ac:spMk id="2" creationId="{F8D86DC6-EA2A-618C-5673-D0C60DF72A03}"/>
          </ac:spMkLst>
        </pc:spChg>
      </pc:sldChg>
      <pc:sldChg chg="modSp mod">
        <pc:chgData name="Chrissie Waldram" userId="4c815916-f762-4309-97c7-79f653f1c0e7" providerId="ADAL" clId="{4CC09D9B-F511-4372-B610-63135493291C}" dt="2025-09-18T11:12:35.499" v="203" actId="2711"/>
        <pc:sldMkLst>
          <pc:docMk/>
          <pc:sldMk cId="4194015457" sldId="2852"/>
        </pc:sldMkLst>
        <pc:spChg chg="mod">
          <ac:chgData name="Chrissie Waldram" userId="4c815916-f762-4309-97c7-79f653f1c0e7" providerId="ADAL" clId="{4CC09D9B-F511-4372-B610-63135493291C}" dt="2025-09-18T11:12:35.499" v="203" actId="2711"/>
          <ac:spMkLst>
            <pc:docMk/>
            <pc:sldMk cId="4194015457" sldId="2852"/>
            <ac:spMk id="2" creationId="{B716FC2E-2B90-0667-7AC3-8F51CA072300}"/>
          </ac:spMkLst>
        </pc:spChg>
      </pc:sldChg>
      <pc:sldChg chg="modSp mod">
        <pc:chgData name="Chrissie Waldram" userId="4c815916-f762-4309-97c7-79f653f1c0e7" providerId="ADAL" clId="{4CC09D9B-F511-4372-B610-63135493291C}" dt="2025-09-18T11:12:44.689" v="205" actId="2711"/>
        <pc:sldMkLst>
          <pc:docMk/>
          <pc:sldMk cId="2377637589" sldId="2882"/>
        </pc:sldMkLst>
        <pc:spChg chg="mod">
          <ac:chgData name="Chrissie Waldram" userId="4c815916-f762-4309-97c7-79f653f1c0e7" providerId="ADAL" clId="{4CC09D9B-F511-4372-B610-63135493291C}" dt="2025-09-18T11:12:44.689" v="205" actId="2711"/>
          <ac:spMkLst>
            <pc:docMk/>
            <pc:sldMk cId="2377637589" sldId="2882"/>
            <ac:spMk id="2" creationId="{D6D60DF5-2896-7312-FB83-74C798414561}"/>
          </ac:spMkLst>
        </pc:spChg>
      </pc:sldChg>
      <pc:sldChg chg="modSp mod">
        <pc:chgData name="Chrissie Waldram" userId="4c815916-f762-4309-97c7-79f653f1c0e7" providerId="ADAL" clId="{4CC09D9B-F511-4372-B610-63135493291C}" dt="2025-09-18T11:13:53.331" v="210" actId="2711"/>
        <pc:sldMkLst>
          <pc:docMk/>
          <pc:sldMk cId="1725074412" sldId="2883"/>
        </pc:sldMkLst>
        <pc:spChg chg="mod">
          <ac:chgData name="Chrissie Waldram" userId="4c815916-f762-4309-97c7-79f653f1c0e7" providerId="ADAL" clId="{4CC09D9B-F511-4372-B610-63135493291C}" dt="2025-09-18T11:13:53.331" v="210" actId="2711"/>
          <ac:spMkLst>
            <pc:docMk/>
            <pc:sldMk cId="1725074412" sldId="2883"/>
            <ac:spMk id="2" creationId="{F0FAE971-5B2F-5EC4-F6EB-F120AA1762DC}"/>
          </ac:spMkLst>
        </pc:spChg>
      </pc:sldChg>
      <pc:sldChg chg="modSp mod">
        <pc:chgData name="Chrissie Waldram" userId="4c815916-f762-4309-97c7-79f653f1c0e7" providerId="ADAL" clId="{4CC09D9B-F511-4372-B610-63135493291C}" dt="2025-09-18T11:14:01.765" v="212" actId="2711"/>
        <pc:sldMkLst>
          <pc:docMk/>
          <pc:sldMk cId="2142014437" sldId="2884"/>
        </pc:sldMkLst>
        <pc:spChg chg="mod">
          <ac:chgData name="Chrissie Waldram" userId="4c815916-f762-4309-97c7-79f653f1c0e7" providerId="ADAL" clId="{4CC09D9B-F511-4372-B610-63135493291C}" dt="2025-09-18T11:14:01.765" v="212" actId="2711"/>
          <ac:spMkLst>
            <pc:docMk/>
            <pc:sldMk cId="2142014437" sldId="2884"/>
            <ac:spMk id="2" creationId="{861619E4-9073-49DF-783E-1024C44A2F38}"/>
          </ac:spMkLst>
        </pc:spChg>
      </pc:sldChg>
      <pc:sldChg chg="modSp add mod">
        <pc:chgData name="Chrissie Waldram" userId="4c815916-f762-4309-97c7-79f653f1c0e7" providerId="ADAL" clId="{4CC09D9B-F511-4372-B610-63135493291C}" dt="2025-09-18T11:04:42.118" v="165" actId="14100"/>
        <pc:sldMkLst>
          <pc:docMk/>
          <pc:sldMk cId="1458886115" sldId="2885"/>
        </pc:sldMkLst>
        <pc:spChg chg="mod">
          <ac:chgData name="Chrissie Waldram" userId="4c815916-f762-4309-97c7-79f653f1c0e7" providerId="ADAL" clId="{4CC09D9B-F511-4372-B610-63135493291C}" dt="2025-09-18T11:04:32.945" v="164" actId="255"/>
          <ac:spMkLst>
            <pc:docMk/>
            <pc:sldMk cId="1458886115" sldId="2885"/>
            <ac:spMk id="2" creationId="{6CB11851-3400-134D-CE07-4E935DC6829D}"/>
          </ac:spMkLst>
        </pc:spChg>
        <pc:spChg chg="mod">
          <ac:chgData name="Chrissie Waldram" userId="4c815916-f762-4309-97c7-79f653f1c0e7" providerId="ADAL" clId="{4CC09D9B-F511-4372-B610-63135493291C}" dt="2025-09-18T11:04:42.118" v="165" actId="14100"/>
          <ac:spMkLst>
            <pc:docMk/>
            <pc:sldMk cId="1458886115" sldId="2885"/>
            <ac:spMk id="7" creationId="{9F5F04CA-C990-03F9-408F-C469F0B428B3}"/>
          </ac:spMkLst>
        </pc:spChg>
      </pc:sldChg>
    </pc:docChg>
  </pc:docChgLst>
  <pc:docChgLst>
    <pc:chgData name="Shannon Hopwood" userId="e81ab425-6726-400a-9f1a-7deb0a404c5e" providerId="ADAL" clId="{BA7C1A7A-D137-401F-842E-1BEE9CCD16FD}"/>
    <pc:docChg chg="undo custSel modSld">
      <pc:chgData name="Shannon Hopwood" userId="e81ab425-6726-400a-9f1a-7deb0a404c5e" providerId="ADAL" clId="{BA7C1A7A-D137-401F-842E-1BEE9CCD16FD}" dt="2025-09-16T11:52:28.412" v="1063" actId="20577"/>
      <pc:docMkLst>
        <pc:docMk/>
      </pc:docMkLst>
      <pc:sldChg chg="modSp mod modNotesTx">
        <pc:chgData name="Shannon Hopwood" userId="e81ab425-6726-400a-9f1a-7deb0a404c5e" providerId="ADAL" clId="{BA7C1A7A-D137-401F-842E-1BEE9CCD16FD}" dt="2025-09-16T09:15:04.806" v="551" actId="20577"/>
        <pc:sldMkLst>
          <pc:docMk/>
          <pc:sldMk cId="3519927560" sldId="257"/>
        </pc:sldMkLst>
        <pc:spChg chg="mod">
          <ac:chgData name="Shannon Hopwood" userId="e81ab425-6726-400a-9f1a-7deb0a404c5e" providerId="ADAL" clId="{BA7C1A7A-D137-401F-842E-1BEE9CCD16FD}" dt="2025-09-16T09:12:44.336" v="463" actId="27636"/>
          <ac:spMkLst>
            <pc:docMk/>
            <pc:sldMk cId="3519927560" sldId="257"/>
            <ac:spMk id="3" creationId="{21ED4BFA-CAE0-5713-EDC0-BBC43BC38198}"/>
          </ac:spMkLst>
        </pc:spChg>
        <pc:spChg chg="mod">
          <ac:chgData name="Shannon Hopwood" userId="e81ab425-6726-400a-9f1a-7deb0a404c5e" providerId="ADAL" clId="{BA7C1A7A-D137-401F-842E-1BEE9CCD16FD}" dt="2025-09-16T09:12:53.007" v="483" actId="1036"/>
          <ac:spMkLst>
            <pc:docMk/>
            <pc:sldMk cId="3519927560" sldId="257"/>
            <ac:spMk id="4" creationId="{45E62F78-3AC9-C114-61F7-24B1450D4697}"/>
          </ac:spMkLst>
        </pc:spChg>
      </pc:sldChg>
      <pc:sldChg chg="modSp mod modNotesTx">
        <pc:chgData name="Shannon Hopwood" userId="e81ab425-6726-400a-9f1a-7deb0a404c5e" providerId="ADAL" clId="{BA7C1A7A-D137-401F-842E-1BEE9CCD16FD}" dt="2025-09-16T09:18:43.275" v="578" actId="20577"/>
        <pc:sldMkLst>
          <pc:docMk/>
          <pc:sldMk cId="3028702634" sldId="260"/>
        </pc:sldMkLst>
        <pc:spChg chg="mod">
          <ac:chgData name="Shannon Hopwood" userId="e81ab425-6726-400a-9f1a-7deb0a404c5e" providerId="ADAL" clId="{BA7C1A7A-D137-401F-842E-1BEE9CCD16FD}" dt="2025-09-16T09:17:52.174" v="577" actId="20577"/>
          <ac:spMkLst>
            <pc:docMk/>
            <pc:sldMk cId="3028702634" sldId="260"/>
            <ac:spMk id="2" creationId="{A5ECBC3B-BA89-2849-E050-4B76E9A8044A}"/>
          </ac:spMkLst>
        </pc:spChg>
      </pc:sldChg>
      <pc:sldChg chg="modSp mod">
        <pc:chgData name="Shannon Hopwood" userId="e81ab425-6726-400a-9f1a-7deb0a404c5e" providerId="ADAL" clId="{BA7C1A7A-D137-401F-842E-1BEE9CCD16FD}" dt="2025-09-16T09:19:24.142" v="584" actId="20577"/>
        <pc:sldMkLst>
          <pc:docMk/>
          <pc:sldMk cId="4021636077" sldId="279"/>
        </pc:sldMkLst>
        <pc:spChg chg="mod">
          <ac:chgData name="Shannon Hopwood" userId="e81ab425-6726-400a-9f1a-7deb0a404c5e" providerId="ADAL" clId="{BA7C1A7A-D137-401F-842E-1BEE9CCD16FD}" dt="2025-09-16T09:19:24.142" v="584" actId="20577"/>
          <ac:spMkLst>
            <pc:docMk/>
            <pc:sldMk cId="4021636077" sldId="279"/>
            <ac:spMk id="4" creationId="{00000000-0000-0000-0000-000000000000}"/>
          </ac:spMkLst>
        </pc:spChg>
      </pc:sldChg>
      <pc:sldChg chg="modSp">
        <pc:chgData name="Shannon Hopwood" userId="e81ab425-6726-400a-9f1a-7deb0a404c5e" providerId="ADAL" clId="{BA7C1A7A-D137-401F-842E-1BEE9CCD16FD}" dt="2025-09-16T09:20:04.622" v="587" actId="20577"/>
        <pc:sldMkLst>
          <pc:docMk/>
          <pc:sldMk cId="4183607166" sldId="280"/>
        </pc:sldMkLst>
        <pc:spChg chg="mod">
          <ac:chgData name="Shannon Hopwood" userId="e81ab425-6726-400a-9f1a-7deb0a404c5e" providerId="ADAL" clId="{BA7C1A7A-D137-401F-842E-1BEE9CCD16FD}" dt="2025-09-16T09:20:04.622" v="587" actId="20577"/>
          <ac:spMkLst>
            <pc:docMk/>
            <pc:sldMk cId="4183607166" sldId="280"/>
            <ac:spMk id="3" creationId="{00000000-0000-0000-0000-000000000000}"/>
          </ac:spMkLst>
        </pc:spChg>
      </pc:sldChg>
      <pc:sldChg chg="modSp mod modNotesTx">
        <pc:chgData name="Shannon Hopwood" userId="e81ab425-6726-400a-9f1a-7deb0a404c5e" providerId="ADAL" clId="{BA7C1A7A-D137-401F-842E-1BEE9CCD16FD}" dt="2025-09-16T11:45:02.805" v="1044" actId="6549"/>
        <pc:sldMkLst>
          <pc:docMk/>
          <pc:sldMk cId="38183033" sldId="282"/>
        </pc:sldMkLst>
        <pc:spChg chg="mod">
          <ac:chgData name="Shannon Hopwood" userId="e81ab425-6726-400a-9f1a-7deb0a404c5e" providerId="ADAL" clId="{BA7C1A7A-D137-401F-842E-1BEE9CCD16FD}" dt="2025-09-16T11:45:02.805" v="1044" actId="6549"/>
          <ac:spMkLst>
            <pc:docMk/>
            <pc:sldMk cId="38183033" sldId="282"/>
            <ac:spMk id="22" creationId="{00000000-0000-0000-0000-000000000000}"/>
          </ac:spMkLst>
        </pc:spChg>
      </pc:sldChg>
      <pc:sldChg chg="modSp mod">
        <pc:chgData name="Shannon Hopwood" userId="e81ab425-6726-400a-9f1a-7deb0a404c5e" providerId="ADAL" clId="{BA7C1A7A-D137-401F-842E-1BEE9CCD16FD}" dt="2025-09-16T11:52:18.292" v="1055" actId="20577"/>
        <pc:sldMkLst>
          <pc:docMk/>
          <pc:sldMk cId="1810700352" sldId="283"/>
        </pc:sldMkLst>
        <pc:spChg chg="mod">
          <ac:chgData name="Shannon Hopwood" userId="e81ab425-6726-400a-9f1a-7deb0a404c5e" providerId="ADAL" clId="{BA7C1A7A-D137-401F-842E-1BEE9CCD16FD}" dt="2025-09-16T11:52:18.292" v="1055" actId="20577"/>
          <ac:spMkLst>
            <pc:docMk/>
            <pc:sldMk cId="1810700352" sldId="283"/>
            <ac:spMk id="4" creationId="{00000000-0000-0000-0000-000000000000}"/>
          </ac:spMkLst>
        </pc:spChg>
        <pc:spChg chg="mod">
          <ac:chgData name="Shannon Hopwood" userId="e81ab425-6726-400a-9f1a-7deb0a404c5e" providerId="ADAL" clId="{BA7C1A7A-D137-401F-842E-1BEE9CCD16FD}" dt="2025-09-16T09:22:42.603" v="603" actId="20577"/>
          <ac:spMkLst>
            <pc:docMk/>
            <pc:sldMk cId="1810700352" sldId="283"/>
            <ac:spMk id="12" creationId="{00000000-0000-0000-0000-000000000000}"/>
          </ac:spMkLst>
        </pc:spChg>
        <pc:spChg chg="mod">
          <ac:chgData name="Shannon Hopwood" userId="e81ab425-6726-400a-9f1a-7deb0a404c5e" providerId="ADAL" clId="{BA7C1A7A-D137-401F-842E-1BEE9CCD16FD}" dt="2025-09-16T09:22:30.939" v="602" actId="20577"/>
          <ac:spMkLst>
            <pc:docMk/>
            <pc:sldMk cId="1810700352" sldId="283"/>
            <ac:spMk id="22" creationId="{00000000-0000-0000-0000-000000000000}"/>
          </ac:spMkLst>
        </pc:spChg>
      </pc:sldChg>
      <pc:sldChg chg="modSp mod modNotesTx">
        <pc:chgData name="Shannon Hopwood" userId="e81ab425-6726-400a-9f1a-7deb0a404c5e" providerId="ADAL" clId="{BA7C1A7A-D137-401F-842E-1BEE9CCD16FD}" dt="2025-09-16T11:52:28.412" v="1063" actId="20577"/>
        <pc:sldMkLst>
          <pc:docMk/>
          <pc:sldMk cId="3743139575" sldId="284"/>
        </pc:sldMkLst>
        <pc:spChg chg="mod">
          <ac:chgData name="Shannon Hopwood" userId="e81ab425-6726-400a-9f1a-7deb0a404c5e" providerId="ADAL" clId="{BA7C1A7A-D137-401F-842E-1BEE9CCD16FD}" dt="2025-09-16T11:52:28.412" v="1063" actId="20577"/>
          <ac:spMkLst>
            <pc:docMk/>
            <pc:sldMk cId="3743139575" sldId="284"/>
            <ac:spMk id="4" creationId="{00000000-0000-0000-0000-000000000000}"/>
          </ac:spMkLst>
        </pc:spChg>
        <pc:spChg chg="mod">
          <ac:chgData name="Shannon Hopwood" userId="e81ab425-6726-400a-9f1a-7deb0a404c5e" providerId="ADAL" clId="{BA7C1A7A-D137-401F-842E-1BEE9CCD16FD}" dt="2025-09-16T09:24:12.730" v="608" actId="20577"/>
          <ac:spMkLst>
            <pc:docMk/>
            <pc:sldMk cId="3743139575" sldId="284"/>
            <ac:spMk id="17" creationId="{00000000-0000-0000-0000-000000000000}"/>
          </ac:spMkLst>
        </pc:spChg>
        <pc:spChg chg="mod">
          <ac:chgData name="Shannon Hopwood" userId="e81ab425-6726-400a-9f1a-7deb0a404c5e" providerId="ADAL" clId="{BA7C1A7A-D137-401F-842E-1BEE9CCD16FD}" dt="2025-09-16T09:23:29.681" v="604" actId="20577"/>
          <ac:spMkLst>
            <pc:docMk/>
            <pc:sldMk cId="3743139575" sldId="284"/>
            <ac:spMk id="22" creationId="{00000000-0000-0000-0000-000000000000}"/>
          </ac:spMkLst>
        </pc:spChg>
      </pc:sldChg>
      <pc:sldChg chg="modSp mod">
        <pc:chgData name="Shannon Hopwood" userId="e81ab425-6726-400a-9f1a-7deb0a404c5e" providerId="ADAL" clId="{BA7C1A7A-D137-401F-842E-1BEE9CCD16FD}" dt="2025-09-16T09:21:11.742" v="588" actId="6549"/>
        <pc:sldMkLst>
          <pc:docMk/>
          <pc:sldMk cId="1153363493" sldId="336"/>
        </pc:sldMkLst>
        <pc:spChg chg="mod">
          <ac:chgData name="Shannon Hopwood" userId="e81ab425-6726-400a-9f1a-7deb0a404c5e" providerId="ADAL" clId="{BA7C1A7A-D137-401F-842E-1BEE9CCD16FD}" dt="2025-09-16T09:21:11.742" v="588" actId="6549"/>
          <ac:spMkLst>
            <pc:docMk/>
            <pc:sldMk cId="1153363493" sldId="336"/>
            <ac:spMk id="6" creationId="{00000000-0000-0000-0000-000000000000}"/>
          </ac:spMkLst>
        </pc:spChg>
      </pc:sldChg>
      <pc:sldChg chg="modSp mod modNotesTx">
        <pc:chgData name="Shannon Hopwood" userId="e81ab425-6726-400a-9f1a-7deb0a404c5e" providerId="ADAL" clId="{BA7C1A7A-D137-401F-842E-1BEE9CCD16FD}" dt="2025-09-16T09:16:42.578" v="575" actId="113"/>
        <pc:sldMkLst>
          <pc:docMk/>
          <pc:sldMk cId="2467749988" sldId="352"/>
        </pc:sldMkLst>
        <pc:spChg chg="mod">
          <ac:chgData name="Shannon Hopwood" userId="e81ab425-6726-400a-9f1a-7deb0a404c5e" providerId="ADAL" clId="{BA7C1A7A-D137-401F-842E-1BEE9CCD16FD}" dt="2025-09-16T09:16:05.386" v="563" actId="113"/>
          <ac:spMkLst>
            <pc:docMk/>
            <pc:sldMk cId="2467749988" sldId="352"/>
            <ac:spMk id="3" creationId="{00000000-0000-0000-0000-000000000000}"/>
          </ac:spMkLst>
        </pc:spChg>
      </pc:sldChg>
      <pc:sldChg chg="modNotesTx">
        <pc:chgData name="Shannon Hopwood" userId="e81ab425-6726-400a-9f1a-7deb0a404c5e" providerId="ADAL" clId="{BA7C1A7A-D137-401F-842E-1BEE9CCD16FD}" dt="2025-09-16T07:50:55.697" v="0" actId="20577"/>
        <pc:sldMkLst>
          <pc:docMk/>
          <pc:sldMk cId="2802520936" sldId="2398"/>
        </pc:sldMkLst>
      </pc:sldChg>
      <pc:sldChg chg="modSp mod">
        <pc:chgData name="Shannon Hopwood" userId="e81ab425-6726-400a-9f1a-7deb0a404c5e" providerId="ADAL" clId="{BA7C1A7A-D137-401F-842E-1BEE9CCD16FD}" dt="2025-09-16T09:44:35.326" v="737" actId="20577"/>
        <pc:sldMkLst>
          <pc:docMk/>
          <pc:sldMk cId="936045447" sldId="2399"/>
        </pc:sldMkLst>
        <pc:spChg chg="mod">
          <ac:chgData name="Shannon Hopwood" userId="e81ab425-6726-400a-9f1a-7deb0a404c5e" providerId="ADAL" clId="{BA7C1A7A-D137-401F-842E-1BEE9CCD16FD}" dt="2025-09-16T09:44:35.326" v="737" actId="20577"/>
          <ac:spMkLst>
            <pc:docMk/>
            <pc:sldMk cId="936045447" sldId="2399"/>
            <ac:spMk id="7" creationId="{9B70F794-5B2B-F88B-33D1-970D2891DB99}"/>
          </ac:spMkLst>
        </pc:spChg>
      </pc:sldChg>
      <pc:sldChg chg="modSp mod modNotesTx">
        <pc:chgData name="Shannon Hopwood" userId="e81ab425-6726-400a-9f1a-7deb0a404c5e" providerId="ADAL" clId="{BA7C1A7A-D137-401F-842E-1BEE9CCD16FD}" dt="2025-09-16T09:46:19.597" v="797" actId="20577"/>
        <pc:sldMkLst>
          <pc:docMk/>
          <pc:sldMk cId="3510808582" sldId="2400"/>
        </pc:sldMkLst>
        <pc:spChg chg="mod">
          <ac:chgData name="Shannon Hopwood" userId="e81ab425-6726-400a-9f1a-7deb0a404c5e" providerId="ADAL" clId="{BA7C1A7A-D137-401F-842E-1BEE9CCD16FD}" dt="2025-09-16T09:46:19.597" v="797" actId="20577"/>
          <ac:spMkLst>
            <pc:docMk/>
            <pc:sldMk cId="3510808582" sldId="2400"/>
            <ac:spMk id="2" creationId="{747B8911-1B7A-0359-8541-C2B799EC0B48}"/>
          </ac:spMkLst>
        </pc:spChg>
      </pc:sldChg>
      <pc:sldChg chg="modSp mod">
        <pc:chgData name="Shannon Hopwood" userId="e81ab425-6726-400a-9f1a-7deb0a404c5e" providerId="ADAL" clId="{BA7C1A7A-D137-401F-842E-1BEE9CCD16FD}" dt="2025-09-16T09:47:46.808" v="807" actId="20577"/>
        <pc:sldMkLst>
          <pc:docMk/>
          <pc:sldMk cId="368698665" sldId="2401"/>
        </pc:sldMkLst>
        <pc:spChg chg="mod">
          <ac:chgData name="Shannon Hopwood" userId="e81ab425-6726-400a-9f1a-7deb0a404c5e" providerId="ADAL" clId="{BA7C1A7A-D137-401F-842E-1BEE9CCD16FD}" dt="2025-09-16T09:47:46.808" v="807" actId="20577"/>
          <ac:spMkLst>
            <pc:docMk/>
            <pc:sldMk cId="368698665" sldId="2401"/>
            <ac:spMk id="3" creationId="{2675F852-F66F-879D-B8D3-873193865540}"/>
          </ac:spMkLst>
        </pc:spChg>
      </pc:sldChg>
      <pc:sldChg chg="modSp modNotesTx">
        <pc:chgData name="Shannon Hopwood" userId="e81ab425-6726-400a-9f1a-7deb0a404c5e" providerId="ADAL" clId="{BA7C1A7A-D137-401F-842E-1BEE9CCD16FD}" dt="2025-09-16T07:52:52.572" v="51" actId="6549"/>
        <pc:sldMkLst>
          <pc:docMk/>
          <pc:sldMk cId="3721425834" sldId="2405"/>
        </pc:sldMkLst>
        <pc:spChg chg="mod">
          <ac:chgData name="Shannon Hopwood" userId="e81ab425-6726-400a-9f1a-7deb0a404c5e" providerId="ADAL" clId="{BA7C1A7A-D137-401F-842E-1BEE9CCD16FD}" dt="2025-09-16T07:52:39.024" v="49" actId="20577"/>
          <ac:spMkLst>
            <pc:docMk/>
            <pc:sldMk cId="3721425834" sldId="2405"/>
            <ac:spMk id="3" creationId="{1DA41E40-259C-E053-70E4-BD3E981A4B53}"/>
          </ac:spMkLst>
        </pc:spChg>
      </pc:sldChg>
      <pc:sldChg chg="modSp modAnim modNotesTx">
        <pc:chgData name="Shannon Hopwood" userId="e81ab425-6726-400a-9f1a-7deb0a404c5e" providerId="ADAL" clId="{BA7C1A7A-D137-401F-842E-1BEE9CCD16FD}" dt="2025-09-16T08:46:52.808" v="252" actId="5793"/>
        <pc:sldMkLst>
          <pc:docMk/>
          <pc:sldMk cId="2800782246" sldId="2406"/>
        </pc:sldMkLst>
        <pc:spChg chg="mod">
          <ac:chgData name="Shannon Hopwood" userId="e81ab425-6726-400a-9f1a-7deb0a404c5e" providerId="ADAL" clId="{BA7C1A7A-D137-401F-842E-1BEE9CCD16FD}" dt="2025-09-16T08:46:42.405" v="246" actId="5793"/>
          <ac:spMkLst>
            <pc:docMk/>
            <pc:sldMk cId="2800782246" sldId="2406"/>
            <ac:spMk id="3" creationId="{A185FB83-D4FC-4C97-A756-8034D0510268}"/>
          </ac:spMkLst>
        </pc:spChg>
        <pc:spChg chg="mod">
          <ac:chgData name="Shannon Hopwood" userId="e81ab425-6726-400a-9f1a-7deb0a404c5e" providerId="ADAL" clId="{BA7C1A7A-D137-401F-842E-1BEE9CCD16FD}" dt="2025-09-16T08:46:51.811" v="251" actId="5793"/>
          <ac:spMkLst>
            <pc:docMk/>
            <pc:sldMk cId="2800782246" sldId="2406"/>
            <ac:spMk id="7" creationId="{B8D84197-D8F8-F2E6-FC1F-91F374B924FB}"/>
          </ac:spMkLst>
        </pc:spChg>
      </pc:sldChg>
      <pc:sldChg chg="modSp modAnim">
        <pc:chgData name="Shannon Hopwood" userId="e81ab425-6726-400a-9f1a-7deb0a404c5e" providerId="ADAL" clId="{BA7C1A7A-D137-401F-842E-1BEE9CCD16FD}" dt="2025-09-16T07:55:05.659" v="65" actId="5793"/>
        <pc:sldMkLst>
          <pc:docMk/>
          <pc:sldMk cId="1983500047" sldId="2407"/>
        </pc:sldMkLst>
        <pc:spChg chg="mod">
          <ac:chgData name="Shannon Hopwood" userId="e81ab425-6726-400a-9f1a-7deb0a404c5e" providerId="ADAL" clId="{BA7C1A7A-D137-401F-842E-1BEE9CCD16FD}" dt="2025-09-16T07:55:04.549" v="64" actId="5793"/>
          <ac:spMkLst>
            <pc:docMk/>
            <pc:sldMk cId="1983500047" sldId="2407"/>
            <ac:spMk id="3" creationId="{922987C5-1C0C-36FA-F654-54F8F3F657BA}"/>
          </ac:spMkLst>
        </pc:spChg>
      </pc:sldChg>
      <pc:sldChg chg="modNotesTx">
        <pc:chgData name="Shannon Hopwood" userId="e81ab425-6726-400a-9f1a-7deb0a404c5e" providerId="ADAL" clId="{BA7C1A7A-D137-401F-842E-1BEE9CCD16FD}" dt="2025-09-16T08:56:21.402" v="361" actId="20577"/>
        <pc:sldMkLst>
          <pc:docMk/>
          <pc:sldMk cId="3395007196" sldId="2408"/>
        </pc:sldMkLst>
      </pc:sldChg>
      <pc:sldChg chg="modSp mod">
        <pc:chgData name="Shannon Hopwood" userId="e81ab425-6726-400a-9f1a-7deb0a404c5e" providerId="ADAL" clId="{BA7C1A7A-D137-401F-842E-1BEE9CCD16FD}" dt="2025-09-16T07:53:41.912" v="59" actId="20577"/>
        <pc:sldMkLst>
          <pc:docMk/>
          <pc:sldMk cId="3001592725" sldId="2410"/>
        </pc:sldMkLst>
        <pc:spChg chg="mod">
          <ac:chgData name="Shannon Hopwood" userId="e81ab425-6726-400a-9f1a-7deb0a404c5e" providerId="ADAL" clId="{BA7C1A7A-D137-401F-842E-1BEE9CCD16FD}" dt="2025-09-16T07:53:41.912" v="59" actId="20577"/>
          <ac:spMkLst>
            <pc:docMk/>
            <pc:sldMk cId="3001592725" sldId="2410"/>
            <ac:spMk id="3" creationId="{68382D31-6AA3-7065-D08D-10B963309574}"/>
          </ac:spMkLst>
        </pc:spChg>
      </pc:sldChg>
      <pc:sldChg chg="modSp mod">
        <pc:chgData name="Shannon Hopwood" userId="e81ab425-6726-400a-9f1a-7deb0a404c5e" providerId="ADAL" clId="{BA7C1A7A-D137-401F-842E-1BEE9CCD16FD}" dt="2025-09-16T11:40:49.953" v="1041" actId="20577"/>
        <pc:sldMkLst>
          <pc:docMk/>
          <pc:sldMk cId="3385395879" sldId="2411"/>
        </pc:sldMkLst>
        <pc:spChg chg="mod">
          <ac:chgData name="Shannon Hopwood" userId="e81ab425-6726-400a-9f1a-7deb0a404c5e" providerId="ADAL" clId="{BA7C1A7A-D137-401F-842E-1BEE9CCD16FD}" dt="2025-09-16T07:54:35.906" v="60" actId="20577"/>
          <ac:spMkLst>
            <pc:docMk/>
            <pc:sldMk cId="3385395879" sldId="2411"/>
            <ac:spMk id="3" creationId="{ED79C2AF-FC20-9D17-B5F8-093D67F1B516}"/>
          </ac:spMkLst>
        </pc:spChg>
        <pc:spChg chg="mod">
          <ac:chgData name="Shannon Hopwood" userId="e81ab425-6726-400a-9f1a-7deb0a404c5e" providerId="ADAL" clId="{BA7C1A7A-D137-401F-842E-1BEE9CCD16FD}" dt="2025-09-16T11:40:49.953" v="1041" actId="20577"/>
          <ac:spMkLst>
            <pc:docMk/>
            <pc:sldMk cId="3385395879" sldId="2411"/>
            <ac:spMk id="4" creationId="{A1E2E887-DCF0-8AC2-1513-0BA69B30D02F}"/>
          </ac:spMkLst>
        </pc:spChg>
      </pc:sldChg>
      <pc:sldChg chg="modSp mod">
        <pc:chgData name="Shannon Hopwood" userId="e81ab425-6726-400a-9f1a-7deb0a404c5e" providerId="ADAL" clId="{BA7C1A7A-D137-401F-842E-1BEE9CCD16FD}" dt="2025-09-16T07:55:13.025" v="68" actId="20577"/>
        <pc:sldMkLst>
          <pc:docMk/>
          <pc:sldMk cId="4123303183" sldId="2412"/>
        </pc:sldMkLst>
        <pc:spChg chg="mod">
          <ac:chgData name="Shannon Hopwood" userId="e81ab425-6726-400a-9f1a-7deb0a404c5e" providerId="ADAL" clId="{BA7C1A7A-D137-401F-842E-1BEE9CCD16FD}" dt="2025-09-16T07:55:13.025" v="68" actId="20577"/>
          <ac:spMkLst>
            <pc:docMk/>
            <pc:sldMk cId="4123303183" sldId="2412"/>
            <ac:spMk id="2" creationId="{51418A5B-4491-1FA2-301C-B2CFF97CC6F0}"/>
          </ac:spMkLst>
        </pc:spChg>
      </pc:sldChg>
      <pc:sldChg chg="modSp mod">
        <pc:chgData name="Shannon Hopwood" userId="e81ab425-6726-400a-9f1a-7deb0a404c5e" providerId="ADAL" clId="{BA7C1A7A-D137-401F-842E-1BEE9CCD16FD}" dt="2025-09-16T07:59:23.344" v="131" actId="20577"/>
        <pc:sldMkLst>
          <pc:docMk/>
          <pc:sldMk cId="370937175" sldId="2413"/>
        </pc:sldMkLst>
        <pc:spChg chg="mod">
          <ac:chgData name="Shannon Hopwood" userId="e81ab425-6726-400a-9f1a-7deb0a404c5e" providerId="ADAL" clId="{BA7C1A7A-D137-401F-842E-1BEE9CCD16FD}" dt="2025-09-16T07:59:23.344" v="131" actId="20577"/>
          <ac:spMkLst>
            <pc:docMk/>
            <pc:sldMk cId="370937175" sldId="2413"/>
            <ac:spMk id="3" creationId="{ECA31640-F8D4-6B67-478E-30CE62439C03}"/>
          </ac:spMkLst>
        </pc:spChg>
        <pc:picChg chg="mod">
          <ac:chgData name="Shannon Hopwood" userId="e81ab425-6726-400a-9f1a-7deb0a404c5e" providerId="ADAL" clId="{BA7C1A7A-D137-401F-842E-1BEE9CCD16FD}" dt="2025-09-16T07:59:13.740" v="124" actId="1076"/>
          <ac:picMkLst>
            <pc:docMk/>
            <pc:sldMk cId="370937175" sldId="2413"/>
            <ac:picMk id="4" creationId="{53F0E2D6-446E-6E7C-04B5-FCD7B12EFB45}"/>
          </ac:picMkLst>
        </pc:picChg>
      </pc:sldChg>
      <pc:sldChg chg="modSp mod">
        <pc:chgData name="Shannon Hopwood" userId="e81ab425-6726-400a-9f1a-7deb0a404c5e" providerId="ADAL" clId="{BA7C1A7A-D137-401F-842E-1BEE9CCD16FD}" dt="2025-09-16T08:47:43.977" v="263" actId="20577"/>
        <pc:sldMkLst>
          <pc:docMk/>
          <pc:sldMk cId="1872000235" sldId="2414"/>
        </pc:sldMkLst>
        <pc:spChg chg="mod">
          <ac:chgData name="Shannon Hopwood" userId="e81ab425-6726-400a-9f1a-7deb0a404c5e" providerId="ADAL" clId="{BA7C1A7A-D137-401F-842E-1BEE9CCD16FD}" dt="2025-09-16T08:47:10.116" v="255" actId="20577"/>
          <ac:spMkLst>
            <pc:docMk/>
            <pc:sldMk cId="1872000235" sldId="2414"/>
            <ac:spMk id="2" creationId="{3ACA63CE-6637-826F-D34A-3F1FA2D1FB6A}"/>
          </ac:spMkLst>
        </pc:spChg>
        <pc:spChg chg="mod">
          <ac:chgData name="Shannon Hopwood" userId="e81ab425-6726-400a-9f1a-7deb0a404c5e" providerId="ADAL" clId="{BA7C1A7A-D137-401F-842E-1BEE9CCD16FD}" dt="2025-09-16T08:47:43.977" v="263" actId="20577"/>
          <ac:spMkLst>
            <pc:docMk/>
            <pc:sldMk cId="1872000235" sldId="2414"/>
            <ac:spMk id="3" creationId="{DC4A2634-0355-750B-C33E-5CAED13D96EC}"/>
          </ac:spMkLst>
        </pc:spChg>
      </pc:sldChg>
      <pc:sldChg chg="modSp mod">
        <pc:chgData name="Shannon Hopwood" userId="e81ab425-6726-400a-9f1a-7deb0a404c5e" providerId="ADAL" clId="{BA7C1A7A-D137-401F-842E-1BEE9CCD16FD}" dt="2025-09-16T08:54:26.342" v="309" actId="20577"/>
        <pc:sldMkLst>
          <pc:docMk/>
          <pc:sldMk cId="243001204" sldId="2415"/>
        </pc:sldMkLst>
        <pc:spChg chg="mod">
          <ac:chgData name="Shannon Hopwood" userId="e81ab425-6726-400a-9f1a-7deb0a404c5e" providerId="ADAL" clId="{BA7C1A7A-D137-401F-842E-1BEE9CCD16FD}" dt="2025-09-16T08:54:26.342" v="309" actId="20577"/>
          <ac:spMkLst>
            <pc:docMk/>
            <pc:sldMk cId="243001204" sldId="2415"/>
            <ac:spMk id="2" creationId="{8A7AE2E6-A9EA-03BF-AD76-D6EFB09F4C49}"/>
          </ac:spMkLst>
        </pc:spChg>
      </pc:sldChg>
      <pc:sldChg chg="modSp mod">
        <pc:chgData name="Shannon Hopwood" userId="e81ab425-6726-400a-9f1a-7deb0a404c5e" providerId="ADAL" clId="{BA7C1A7A-D137-401F-842E-1BEE9CCD16FD}" dt="2025-09-16T08:55:38.612" v="337" actId="20577"/>
        <pc:sldMkLst>
          <pc:docMk/>
          <pc:sldMk cId="1828497786" sldId="2416"/>
        </pc:sldMkLst>
        <pc:spChg chg="mod">
          <ac:chgData name="Shannon Hopwood" userId="e81ab425-6726-400a-9f1a-7deb0a404c5e" providerId="ADAL" clId="{BA7C1A7A-D137-401F-842E-1BEE9CCD16FD}" dt="2025-09-16T08:55:38.612" v="337" actId="20577"/>
          <ac:spMkLst>
            <pc:docMk/>
            <pc:sldMk cId="1828497786" sldId="2416"/>
            <ac:spMk id="2" creationId="{4D741BAC-2676-0EE4-0A3B-DE5072F1339C}"/>
          </ac:spMkLst>
        </pc:spChg>
      </pc:sldChg>
      <pc:sldChg chg="modSp mod">
        <pc:chgData name="Shannon Hopwood" userId="e81ab425-6726-400a-9f1a-7deb0a404c5e" providerId="ADAL" clId="{BA7C1A7A-D137-401F-842E-1BEE9CCD16FD}" dt="2025-09-16T08:59:08.436" v="367" actId="20577"/>
        <pc:sldMkLst>
          <pc:docMk/>
          <pc:sldMk cId="2659960159" sldId="2417"/>
        </pc:sldMkLst>
        <pc:spChg chg="mod">
          <ac:chgData name="Shannon Hopwood" userId="e81ab425-6726-400a-9f1a-7deb0a404c5e" providerId="ADAL" clId="{BA7C1A7A-D137-401F-842E-1BEE9CCD16FD}" dt="2025-09-16T08:56:37.099" v="364" actId="20577"/>
          <ac:spMkLst>
            <pc:docMk/>
            <pc:sldMk cId="2659960159" sldId="2417"/>
            <ac:spMk id="2" creationId="{240996DC-18F2-29AA-AAD0-08A55166AFAE}"/>
          </ac:spMkLst>
        </pc:spChg>
        <pc:spChg chg="mod">
          <ac:chgData name="Shannon Hopwood" userId="e81ab425-6726-400a-9f1a-7deb0a404c5e" providerId="ADAL" clId="{BA7C1A7A-D137-401F-842E-1BEE9CCD16FD}" dt="2025-09-16T08:59:08.436" v="367" actId="20577"/>
          <ac:spMkLst>
            <pc:docMk/>
            <pc:sldMk cId="2659960159" sldId="2417"/>
            <ac:spMk id="4" creationId="{32EB7BD7-D4DC-2F9A-E981-292B51693A14}"/>
          </ac:spMkLst>
        </pc:spChg>
      </pc:sldChg>
      <pc:sldChg chg="modSp modNotesTx">
        <pc:chgData name="Shannon Hopwood" userId="e81ab425-6726-400a-9f1a-7deb0a404c5e" providerId="ADAL" clId="{BA7C1A7A-D137-401F-842E-1BEE9CCD16FD}" dt="2025-09-16T11:39:25.913" v="1039" actId="20577"/>
        <pc:sldMkLst>
          <pc:docMk/>
          <pc:sldMk cId="434997786" sldId="2420"/>
        </pc:sldMkLst>
        <pc:spChg chg="mod">
          <ac:chgData name="Shannon Hopwood" userId="e81ab425-6726-400a-9f1a-7deb0a404c5e" providerId="ADAL" clId="{BA7C1A7A-D137-401F-842E-1BEE9CCD16FD}" dt="2025-09-16T11:39:25.913" v="1039" actId="20577"/>
          <ac:spMkLst>
            <pc:docMk/>
            <pc:sldMk cId="434997786" sldId="2420"/>
            <ac:spMk id="3" creationId="{21B6D4D3-ADC7-EBC3-D5F1-5629F215279B}"/>
          </ac:spMkLst>
        </pc:spChg>
      </pc:sldChg>
      <pc:sldChg chg="modSp modNotesTx">
        <pc:chgData name="Shannon Hopwood" userId="e81ab425-6726-400a-9f1a-7deb0a404c5e" providerId="ADAL" clId="{BA7C1A7A-D137-401F-842E-1BEE9CCD16FD}" dt="2025-09-16T11:41:55.199" v="1043" actId="20577"/>
        <pc:sldMkLst>
          <pc:docMk/>
          <pc:sldMk cId="1252131185" sldId="2421"/>
        </pc:sldMkLst>
        <pc:spChg chg="mod">
          <ac:chgData name="Shannon Hopwood" userId="e81ab425-6726-400a-9f1a-7deb0a404c5e" providerId="ADAL" clId="{BA7C1A7A-D137-401F-842E-1BEE9CCD16FD}" dt="2025-09-16T08:41:32.038" v="213" actId="20577"/>
          <ac:spMkLst>
            <pc:docMk/>
            <pc:sldMk cId="1252131185" sldId="2421"/>
            <ac:spMk id="3" creationId="{6D409F59-B824-DF43-DD20-153F8D1292E6}"/>
          </ac:spMkLst>
        </pc:spChg>
        <pc:spChg chg="mod">
          <ac:chgData name="Shannon Hopwood" userId="e81ab425-6726-400a-9f1a-7deb0a404c5e" providerId="ADAL" clId="{BA7C1A7A-D137-401F-842E-1BEE9CCD16FD}" dt="2025-09-16T11:41:55.199" v="1043" actId="20577"/>
          <ac:spMkLst>
            <pc:docMk/>
            <pc:sldMk cId="1252131185" sldId="2421"/>
            <ac:spMk id="4" creationId="{AD78149A-97B9-FAE2-03E9-DB0F84CC4359}"/>
          </ac:spMkLst>
        </pc:spChg>
      </pc:sldChg>
      <pc:sldChg chg="modSp">
        <pc:chgData name="Shannon Hopwood" userId="e81ab425-6726-400a-9f1a-7deb0a404c5e" providerId="ADAL" clId="{BA7C1A7A-D137-401F-842E-1BEE9CCD16FD}" dt="2025-09-16T07:53:13.318" v="53" actId="20577"/>
        <pc:sldMkLst>
          <pc:docMk/>
          <pc:sldMk cId="3742792431" sldId="2422"/>
        </pc:sldMkLst>
        <pc:spChg chg="mod">
          <ac:chgData name="Shannon Hopwood" userId="e81ab425-6726-400a-9f1a-7deb0a404c5e" providerId="ADAL" clId="{BA7C1A7A-D137-401F-842E-1BEE9CCD16FD}" dt="2025-09-16T07:53:13.318" v="53" actId="20577"/>
          <ac:spMkLst>
            <pc:docMk/>
            <pc:sldMk cId="3742792431" sldId="2422"/>
            <ac:spMk id="3" creationId="{4FA6DF2F-B16E-6B6B-2B25-55DA096A830F}"/>
          </ac:spMkLst>
        </pc:spChg>
      </pc:sldChg>
      <pc:sldChg chg="modSp mod modNotesTx">
        <pc:chgData name="Shannon Hopwood" userId="e81ab425-6726-400a-9f1a-7deb0a404c5e" providerId="ADAL" clId="{BA7C1A7A-D137-401F-842E-1BEE9CCD16FD}" dt="2025-09-16T11:41:24.998" v="1042" actId="14100"/>
        <pc:sldMkLst>
          <pc:docMk/>
          <pc:sldMk cId="1244236030" sldId="2425"/>
        </pc:sldMkLst>
        <pc:spChg chg="mod">
          <ac:chgData name="Shannon Hopwood" userId="e81ab425-6726-400a-9f1a-7deb0a404c5e" providerId="ADAL" clId="{BA7C1A7A-D137-401F-842E-1BEE9CCD16FD}" dt="2025-09-16T11:41:24.998" v="1042" actId="14100"/>
          <ac:spMkLst>
            <pc:docMk/>
            <pc:sldMk cId="1244236030" sldId="2425"/>
            <ac:spMk id="4" creationId="{3B38383F-CF33-801F-A569-6479473ED015}"/>
          </ac:spMkLst>
        </pc:spChg>
      </pc:sldChg>
      <pc:sldChg chg="modSp mod">
        <pc:chgData name="Shannon Hopwood" userId="e81ab425-6726-400a-9f1a-7deb0a404c5e" providerId="ADAL" clId="{BA7C1A7A-D137-401F-842E-1BEE9CCD16FD}" dt="2025-09-16T08:40:49.529" v="167" actId="20577"/>
        <pc:sldMkLst>
          <pc:docMk/>
          <pc:sldMk cId="3035110659" sldId="2426"/>
        </pc:sldMkLst>
        <pc:spChg chg="mod">
          <ac:chgData name="Shannon Hopwood" userId="e81ab425-6726-400a-9f1a-7deb0a404c5e" providerId="ADAL" clId="{BA7C1A7A-D137-401F-842E-1BEE9CCD16FD}" dt="2025-09-16T08:39:23.696" v="165" actId="20577"/>
          <ac:spMkLst>
            <pc:docMk/>
            <pc:sldMk cId="3035110659" sldId="2426"/>
            <ac:spMk id="2" creationId="{C6C722E4-7CD1-971F-FDB8-B22AB88A965C}"/>
          </ac:spMkLst>
        </pc:spChg>
        <pc:spChg chg="mod">
          <ac:chgData name="Shannon Hopwood" userId="e81ab425-6726-400a-9f1a-7deb0a404c5e" providerId="ADAL" clId="{BA7C1A7A-D137-401F-842E-1BEE9CCD16FD}" dt="2025-09-16T08:40:49.529" v="167" actId="20577"/>
          <ac:spMkLst>
            <pc:docMk/>
            <pc:sldMk cId="3035110659" sldId="2426"/>
            <ac:spMk id="6" creationId="{09CAE4A3-86D6-AE69-FDDA-AB27394CF26D}"/>
          </ac:spMkLst>
        </pc:spChg>
      </pc:sldChg>
      <pc:sldChg chg="modSp">
        <pc:chgData name="Shannon Hopwood" userId="e81ab425-6726-400a-9f1a-7deb0a404c5e" providerId="ADAL" clId="{BA7C1A7A-D137-401F-842E-1BEE9CCD16FD}" dt="2025-09-16T08:45:33.828" v="215" actId="20577"/>
        <pc:sldMkLst>
          <pc:docMk/>
          <pc:sldMk cId="1903941178" sldId="2427"/>
        </pc:sldMkLst>
        <pc:spChg chg="mod">
          <ac:chgData name="Shannon Hopwood" userId="e81ab425-6726-400a-9f1a-7deb0a404c5e" providerId="ADAL" clId="{BA7C1A7A-D137-401F-842E-1BEE9CCD16FD}" dt="2025-09-16T08:45:33.828" v="215" actId="20577"/>
          <ac:spMkLst>
            <pc:docMk/>
            <pc:sldMk cId="1903941178" sldId="2427"/>
            <ac:spMk id="3" creationId="{59AF8E04-DE0E-B23F-3DDC-92D34043E4A8}"/>
          </ac:spMkLst>
        </pc:spChg>
      </pc:sldChg>
      <pc:sldChg chg="modSp modAnim">
        <pc:chgData name="Shannon Hopwood" userId="e81ab425-6726-400a-9f1a-7deb0a404c5e" providerId="ADAL" clId="{BA7C1A7A-D137-401F-842E-1BEE9CCD16FD}" dt="2025-09-16T08:55:29.168" v="334" actId="20577"/>
        <pc:sldMkLst>
          <pc:docMk/>
          <pc:sldMk cId="177624682" sldId="2428"/>
        </pc:sldMkLst>
        <pc:spChg chg="mod">
          <ac:chgData name="Shannon Hopwood" userId="e81ab425-6726-400a-9f1a-7deb0a404c5e" providerId="ADAL" clId="{BA7C1A7A-D137-401F-842E-1BEE9CCD16FD}" dt="2025-09-16T08:55:29.168" v="334" actId="20577"/>
          <ac:spMkLst>
            <pc:docMk/>
            <pc:sldMk cId="177624682" sldId="2428"/>
            <ac:spMk id="4" creationId="{5A846CA2-695D-A016-4D55-BEEC10235150}"/>
          </ac:spMkLst>
        </pc:spChg>
      </pc:sldChg>
      <pc:sldChg chg="modSp mod">
        <pc:chgData name="Shannon Hopwood" userId="e81ab425-6726-400a-9f1a-7deb0a404c5e" providerId="ADAL" clId="{BA7C1A7A-D137-401F-842E-1BEE9CCD16FD}" dt="2025-09-16T08:53:04.931" v="266" actId="20577"/>
        <pc:sldMkLst>
          <pc:docMk/>
          <pc:sldMk cId="1186724282" sldId="2429"/>
        </pc:sldMkLst>
        <pc:spChg chg="mod">
          <ac:chgData name="Shannon Hopwood" userId="e81ab425-6726-400a-9f1a-7deb0a404c5e" providerId="ADAL" clId="{BA7C1A7A-D137-401F-842E-1BEE9CCD16FD}" dt="2025-09-16T08:53:04.931" v="266" actId="20577"/>
          <ac:spMkLst>
            <pc:docMk/>
            <pc:sldMk cId="1186724282" sldId="2429"/>
            <ac:spMk id="2" creationId="{BDAA2F50-67C2-8322-1106-2F3527A3C90F}"/>
          </ac:spMkLst>
        </pc:spChg>
      </pc:sldChg>
      <pc:sldChg chg="modSp modAnim modNotesTx">
        <pc:chgData name="Shannon Hopwood" userId="e81ab425-6726-400a-9f1a-7deb0a404c5e" providerId="ADAL" clId="{BA7C1A7A-D137-401F-842E-1BEE9CCD16FD}" dt="2025-09-16T08:54:14.724" v="302" actId="5793"/>
        <pc:sldMkLst>
          <pc:docMk/>
          <pc:sldMk cId="2506311566" sldId="2431"/>
        </pc:sldMkLst>
        <pc:spChg chg="mod">
          <ac:chgData name="Shannon Hopwood" userId="e81ab425-6726-400a-9f1a-7deb0a404c5e" providerId="ADAL" clId="{BA7C1A7A-D137-401F-842E-1BEE9CCD16FD}" dt="2025-09-16T08:54:09.086" v="297" actId="5793"/>
          <ac:spMkLst>
            <pc:docMk/>
            <pc:sldMk cId="2506311566" sldId="2431"/>
            <ac:spMk id="3" creationId="{3A19F260-4D5B-266E-3204-5636ACAA0035}"/>
          </ac:spMkLst>
        </pc:spChg>
        <pc:spChg chg="mod">
          <ac:chgData name="Shannon Hopwood" userId="e81ab425-6726-400a-9f1a-7deb0a404c5e" providerId="ADAL" clId="{BA7C1A7A-D137-401F-842E-1BEE9CCD16FD}" dt="2025-09-16T08:54:13.977" v="301" actId="5793"/>
          <ac:spMkLst>
            <pc:docMk/>
            <pc:sldMk cId="2506311566" sldId="2431"/>
            <ac:spMk id="5" creationId="{102028F9-97BD-0D01-CEE4-B55B37858190}"/>
          </ac:spMkLst>
        </pc:spChg>
      </pc:sldChg>
      <pc:sldChg chg="modSp mod">
        <pc:chgData name="Shannon Hopwood" userId="e81ab425-6726-400a-9f1a-7deb0a404c5e" providerId="ADAL" clId="{BA7C1A7A-D137-401F-842E-1BEE9CCD16FD}" dt="2025-09-16T08:54:59.394" v="329" actId="20577"/>
        <pc:sldMkLst>
          <pc:docMk/>
          <pc:sldMk cId="2064527189" sldId="2432"/>
        </pc:sldMkLst>
        <pc:spChg chg="mod">
          <ac:chgData name="Shannon Hopwood" userId="e81ab425-6726-400a-9f1a-7deb0a404c5e" providerId="ADAL" clId="{BA7C1A7A-D137-401F-842E-1BEE9CCD16FD}" dt="2025-09-16T08:54:59.394" v="329" actId="20577"/>
          <ac:spMkLst>
            <pc:docMk/>
            <pc:sldMk cId="2064527189" sldId="2432"/>
            <ac:spMk id="2" creationId="{826C5754-1B41-824F-A4B4-C47FF7AA51DC}"/>
          </ac:spMkLst>
        </pc:spChg>
      </pc:sldChg>
      <pc:sldChg chg="modSp modAnim">
        <pc:chgData name="Shannon Hopwood" userId="e81ab425-6726-400a-9f1a-7deb0a404c5e" providerId="ADAL" clId="{BA7C1A7A-D137-401F-842E-1BEE9CCD16FD}" dt="2025-09-16T09:01:22.707" v="374" actId="6549"/>
        <pc:sldMkLst>
          <pc:docMk/>
          <pc:sldMk cId="1093506722" sldId="2433"/>
        </pc:sldMkLst>
        <pc:spChg chg="mod">
          <ac:chgData name="Shannon Hopwood" userId="e81ab425-6726-400a-9f1a-7deb0a404c5e" providerId="ADAL" clId="{BA7C1A7A-D137-401F-842E-1BEE9CCD16FD}" dt="2025-09-16T09:00:06.328" v="371" actId="5793"/>
          <ac:spMkLst>
            <pc:docMk/>
            <pc:sldMk cId="1093506722" sldId="2433"/>
            <ac:spMk id="3" creationId="{26B9A6E0-03FD-237B-434A-9808BCC12D64}"/>
          </ac:spMkLst>
        </pc:spChg>
        <pc:spChg chg="mod">
          <ac:chgData name="Shannon Hopwood" userId="e81ab425-6726-400a-9f1a-7deb0a404c5e" providerId="ADAL" clId="{BA7C1A7A-D137-401F-842E-1BEE9CCD16FD}" dt="2025-09-16T09:01:22.707" v="374" actId="6549"/>
          <ac:spMkLst>
            <pc:docMk/>
            <pc:sldMk cId="1093506722" sldId="2433"/>
            <ac:spMk id="7" creationId="{2AAF380D-AD52-6905-EF7A-9C6A174C938A}"/>
          </ac:spMkLst>
        </pc:spChg>
      </pc:sldChg>
      <pc:sldChg chg="modSp mod">
        <pc:chgData name="Shannon Hopwood" userId="e81ab425-6726-400a-9f1a-7deb0a404c5e" providerId="ADAL" clId="{BA7C1A7A-D137-401F-842E-1BEE9CCD16FD}" dt="2025-09-16T09:01:28.580" v="377" actId="20577"/>
        <pc:sldMkLst>
          <pc:docMk/>
          <pc:sldMk cId="1115917486" sldId="2434"/>
        </pc:sldMkLst>
        <pc:spChg chg="mod">
          <ac:chgData name="Shannon Hopwood" userId="e81ab425-6726-400a-9f1a-7deb0a404c5e" providerId="ADAL" clId="{BA7C1A7A-D137-401F-842E-1BEE9CCD16FD}" dt="2025-09-16T09:01:28.580" v="377" actId="20577"/>
          <ac:spMkLst>
            <pc:docMk/>
            <pc:sldMk cId="1115917486" sldId="2434"/>
            <ac:spMk id="2" creationId="{8A95C039-08E3-C19A-0F3B-C7E2229FF0A5}"/>
          </ac:spMkLst>
        </pc:spChg>
      </pc:sldChg>
      <pc:sldChg chg="modSp mod">
        <pc:chgData name="Shannon Hopwood" userId="e81ab425-6726-400a-9f1a-7deb0a404c5e" providerId="ADAL" clId="{BA7C1A7A-D137-401F-842E-1BEE9CCD16FD}" dt="2025-09-16T08:54:51.821" v="326" actId="20577"/>
        <pc:sldMkLst>
          <pc:docMk/>
          <pc:sldMk cId="1874797672" sldId="2435"/>
        </pc:sldMkLst>
        <pc:spChg chg="mod">
          <ac:chgData name="Shannon Hopwood" userId="e81ab425-6726-400a-9f1a-7deb0a404c5e" providerId="ADAL" clId="{BA7C1A7A-D137-401F-842E-1BEE9CCD16FD}" dt="2025-09-16T08:54:42.813" v="312" actId="20577"/>
          <ac:spMkLst>
            <pc:docMk/>
            <pc:sldMk cId="1874797672" sldId="2435"/>
            <ac:spMk id="2" creationId="{08320325-CABC-F330-2908-92AED973D456}"/>
          </ac:spMkLst>
        </pc:spChg>
        <pc:spChg chg="mod">
          <ac:chgData name="Shannon Hopwood" userId="e81ab425-6726-400a-9f1a-7deb0a404c5e" providerId="ADAL" clId="{BA7C1A7A-D137-401F-842E-1BEE9CCD16FD}" dt="2025-09-16T08:54:51.821" v="326" actId="20577"/>
          <ac:spMkLst>
            <pc:docMk/>
            <pc:sldMk cId="1874797672" sldId="2435"/>
            <ac:spMk id="4" creationId="{89C791F7-2107-2F09-9600-7D94F1748330}"/>
          </ac:spMkLst>
        </pc:spChg>
      </pc:sldChg>
      <pc:sldChg chg="modNotesTx">
        <pc:chgData name="Shannon Hopwood" userId="e81ab425-6726-400a-9f1a-7deb0a404c5e" providerId="ADAL" clId="{BA7C1A7A-D137-401F-842E-1BEE9CCD16FD}" dt="2025-09-16T09:07:30.797" v="382" actId="20577"/>
        <pc:sldMkLst>
          <pc:docMk/>
          <pc:sldMk cId="2815774082" sldId="2795"/>
        </pc:sldMkLst>
      </pc:sldChg>
      <pc:sldChg chg="modSp mod modNotesTx">
        <pc:chgData name="Shannon Hopwood" userId="e81ab425-6726-400a-9f1a-7deb0a404c5e" providerId="ADAL" clId="{BA7C1A7A-D137-401F-842E-1BEE9CCD16FD}" dt="2025-09-16T09:11:06.294" v="457" actId="20577"/>
        <pc:sldMkLst>
          <pc:docMk/>
          <pc:sldMk cId="2165700295" sldId="2797"/>
        </pc:sldMkLst>
        <pc:spChg chg="mod">
          <ac:chgData name="Shannon Hopwood" userId="e81ab425-6726-400a-9f1a-7deb0a404c5e" providerId="ADAL" clId="{BA7C1A7A-D137-401F-842E-1BEE9CCD16FD}" dt="2025-09-16T09:11:06.294" v="457" actId="20577"/>
          <ac:spMkLst>
            <pc:docMk/>
            <pc:sldMk cId="2165700295" sldId="2797"/>
            <ac:spMk id="2" creationId="{CECECD4C-821A-AE78-B73F-4770959DAA60}"/>
          </ac:spMkLst>
        </pc:spChg>
      </pc:sldChg>
      <pc:sldChg chg="modSp modNotesTx">
        <pc:chgData name="Shannon Hopwood" userId="e81ab425-6726-400a-9f1a-7deb0a404c5e" providerId="ADAL" clId="{BA7C1A7A-D137-401F-842E-1BEE9CCD16FD}" dt="2025-09-16T11:46:15.662" v="1046" actId="20577"/>
        <pc:sldMkLst>
          <pc:docMk/>
          <pc:sldMk cId="682178907" sldId="2798"/>
        </pc:sldMkLst>
        <pc:spChg chg="mod">
          <ac:chgData name="Shannon Hopwood" userId="e81ab425-6726-400a-9f1a-7deb0a404c5e" providerId="ADAL" clId="{BA7C1A7A-D137-401F-842E-1BEE9CCD16FD}" dt="2025-09-16T11:46:15.662" v="1046" actId="20577"/>
          <ac:spMkLst>
            <pc:docMk/>
            <pc:sldMk cId="682178907" sldId="2798"/>
            <ac:spMk id="3" creationId="{2F7CAD8B-632F-8E03-DD84-FC39B2A98ECA}"/>
          </ac:spMkLst>
        </pc:spChg>
      </pc:sldChg>
      <pc:sldChg chg="modSp mod modNotesTx">
        <pc:chgData name="Shannon Hopwood" userId="e81ab425-6726-400a-9f1a-7deb0a404c5e" providerId="ADAL" clId="{BA7C1A7A-D137-401F-842E-1BEE9CCD16FD}" dt="2025-09-16T09:39:23.719" v="731" actId="20577"/>
        <pc:sldMkLst>
          <pc:docMk/>
          <pc:sldMk cId="4116986164" sldId="2806"/>
        </pc:sldMkLst>
        <pc:spChg chg="mod">
          <ac:chgData name="Shannon Hopwood" userId="e81ab425-6726-400a-9f1a-7deb0a404c5e" providerId="ADAL" clId="{BA7C1A7A-D137-401F-842E-1BEE9CCD16FD}" dt="2025-09-16T09:33:15.442" v="690" actId="20577"/>
          <ac:spMkLst>
            <pc:docMk/>
            <pc:sldMk cId="4116986164" sldId="2806"/>
            <ac:spMk id="2" creationId="{2B91F4FD-56AF-2290-DE0C-1CC5F4A74B61}"/>
          </ac:spMkLst>
        </pc:spChg>
        <pc:spChg chg="mod">
          <ac:chgData name="Shannon Hopwood" userId="e81ab425-6726-400a-9f1a-7deb0a404c5e" providerId="ADAL" clId="{BA7C1A7A-D137-401F-842E-1BEE9CCD16FD}" dt="2025-09-16T09:39:08.154" v="730" actId="113"/>
          <ac:spMkLst>
            <pc:docMk/>
            <pc:sldMk cId="4116986164" sldId="2806"/>
            <ac:spMk id="3" creationId="{4BFAB46F-A397-8A44-D1B0-86B2AFCDA344}"/>
          </ac:spMkLst>
        </pc:spChg>
      </pc:sldChg>
      <pc:sldChg chg="modSp modNotesTx">
        <pc:chgData name="Shannon Hopwood" userId="e81ab425-6726-400a-9f1a-7deb0a404c5e" providerId="ADAL" clId="{BA7C1A7A-D137-401F-842E-1BEE9CCD16FD}" dt="2025-09-16T11:47:23.104" v="1047" actId="20577"/>
        <pc:sldMkLst>
          <pc:docMk/>
          <pc:sldMk cId="1498968022" sldId="2807"/>
        </pc:sldMkLst>
        <pc:spChg chg="mod">
          <ac:chgData name="Shannon Hopwood" userId="e81ab425-6726-400a-9f1a-7deb0a404c5e" providerId="ADAL" clId="{BA7C1A7A-D137-401F-842E-1BEE9CCD16FD}" dt="2025-09-16T11:47:23.104" v="1047" actId="20577"/>
          <ac:spMkLst>
            <pc:docMk/>
            <pc:sldMk cId="1498968022" sldId="2807"/>
            <ac:spMk id="3" creationId="{E18AEB4D-4B5B-C4D3-DFC2-97A04566F7D2}"/>
          </ac:spMkLst>
        </pc:spChg>
        <pc:spChg chg="mod">
          <ac:chgData name="Shannon Hopwood" userId="e81ab425-6726-400a-9f1a-7deb0a404c5e" providerId="ADAL" clId="{BA7C1A7A-D137-401F-842E-1BEE9CCD16FD}" dt="2025-09-16T09:36:53.778" v="725" actId="20577"/>
          <ac:spMkLst>
            <pc:docMk/>
            <pc:sldMk cId="1498968022" sldId="2807"/>
            <ac:spMk id="9" creationId="{688B7152-76EC-B9E5-42D2-DBD97A351B6E}"/>
          </ac:spMkLst>
        </pc:spChg>
      </pc:sldChg>
      <pc:sldChg chg="modSp mod">
        <pc:chgData name="Shannon Hopwood" userId="e81ab425-6726-400a-9f1a-7deb0a404c5e" providerId="ADAL" clId="{BA7C1A7A-D137-401F-842E-1BEE9CCD16FD}" dt="2025-09-16T09:26:31.878" v="624" actId="20577"/>
        <pc:sldMkLst>
          <pc:docMk/>
          <pc:sldMk cId="1219081431" sldId="2812"/>
        </pc:sldMkLst>
        <pc:spChg chg="mod">
          <ac:chgData name="Shannon Hopwood" userId="e81ab425-6726-400a-9f1a-7deb0a404c5e" providerId="ADAL" clId="{BA7C1A7A-D137-401F-842E-1BEE9CCD16FD}" dt="2025-09-16T09:25:54.899" v="613" actId="5793"/>
          <ac:spMkLst>
            <pc:docMk/>
            <pc:sldMk cId="1219081431" sldId="2812"/>
            <ac:spMk id="3" creationId="{60FEB822-BC39-0EDE-D869-185A7CA0A73B}"/>
          </ac:spMkLst>
        </pc:spChg>
        <pc:spChg chg="mod">
          <ac:chgData name="Shannon Hopwood" userId="e81ab425-6726-400a-9f1a-7deb0a404c5e" providerId="ADAL" clId="{BA7C1A7A-D137-401F-842E-1BEE9CCD16FD}" dt="2025-09-16T09:26:31.878" v="624" actId="20577"/>
          <ac:spMkLst>
            <pc:docMk/>
            <pc:sldMk cId="1219081431" sldId="2812"/>
            <ac:spMk id="4" creationId="{AC4E634C-5038-EA0D-044C-6B932ABC1809}"/>
          </ac:spMkLst>
        </pc:spChg>
      </pc:sldChg>
      <pc:sldChg chg="modNotesTx">
        <pc:chgData name="Shannon Hopwood" userId="e81ab425-6726-400a-9f1a-7deb0a404c5e" providerId="ADAL" clId="{BA7C1A7A-D137-401F-842E-1BEE9CCD16FD}" dt="2025-09-16T09:42:39.048" v="736" actId="20577"/>
        <pc:sldMkLst>
          <pc:docMk/>
          <pc:sldMk cId="883281848" sldId="2813"/>
        </pc:sldMkLst>
      </pc:sldChg>
      <pc:sldChg chg="modSp mod">
        <pc:chgData name="Shannon Hopwood" userId="e81ab425-6726-400a-9f1a-7deb0a404c5e" providerId="ADAL" clId="{BA7C1A7A-D137-401F-842E-1BEE9CCD16FD}" dt="2025-09-16T09:49:42.372" v="819" actId="20577"/>
        <pc:sldMkLst>
          <pc:docMk/>
          <pc:sldMk cId="745004629" sldId="2815"/>
        </pc:sldMkLst>
        <pc:spChg chg="mod">
          <ac:chgData name="Shannon Hopwood" userId="e81ab425-6726-400a-9f1a-7deb0a404c5e" providerId="ADAL" clId="{BA7C1A7A-D137-401F-842E-1BEE9CCD16FD}" dt="2025-09-16T09:49:42.372" v="819" actId="20577"/>
          <ac:spMkLst>
            <pc:docMk/>
            <pc:sldMk cId="745004629" sldId="2815"/>
            <ac:spMk id="4" creationId="{C42FF913-8EE1-7E53-CAD2-99A4AA961FB4}"/>
          </ac:spMkLst>
        </pc:spChg>
      </pc:sldChg>
      <pc:sldChg chg="modSp mod">
        <pc:chgData name="Shannon Hopwood" userId="e81ab425-6726-400a-9f1a-7deb0a404c5e" providerId="ADAL" clId="{BA7C1A7A-D137-401F-842E-1BEE9CCD16FD}" dt="2025-09-16T09:50:24.163" v="820" actId="20577"/>
        <pc:sldMkLst>
          <pc:docMk/>
          <pc:sldMk cId="2210788313" sldId="2816"/>
        </pc:sldMkLst>
        <pc:spChg chg="mod">
          <ac:chgData name="Shannon Hopwood" userId="e81ab425-6726-400a-9f1a-7deb0a404c5e" providerId="ADAL" clId="{BA7C1A7A-D137-401F-842E-1BEE9CCD16FD}" dt="2025-09-16T09:50:24.163" v="820" actId="20577"/>
          <ac:spMkLst>
            <pc:docMk/>
            <pc:sldMk cId="2210788313" sldId="2816"/>
            <ac:spMk id="7" creationId="{C1746505-CDF5-FFAD-B5B1-468CEE684DEB}"/>
          </ac:spMkLst>
        </pc:spChg>
      </pc:sldChg>
      <pc:sldChg chg="modSp mod">
        <pc:chgData name="Shannon Hopwood" userId="e81ab425-6726-400a-9f1a-7deb0a404c5e" providerId="ADAL" clId="{BA7C1A7A-D137-401F-842E-1BEE9CCD16FD}" dt="2025-09-16T10:18:16.476" v="831" actId="20577"/>
        <pc:sldMkLst>
          <pc:docMk/>
          <pc:sldMk cId="2083169211" sldId="2817"/>
        </pc:sldMkLst>
        <pc:spChg chg="mod">
          <ac:chgData name="Shannon Hopwood" userId="e81ab425-6726-400a-9f1a-7deb0a404c5e" providerId="ADAL" clId="{BA7C1A7A-D137-401F-842E-1BEE9CCD16FD}" dt="2025-09-16T10:18:16.476" v="831" actId="20577"/>
          <ac:spMkLst>
            <pc:docMk/>
            <pc:sldMk cId="2083169211" sldId="2817"/>
            <ac:spMk id="3" creationId="{4AE279A8-F96C-97C6-DF7E-9101A1DB2397}"/>
          </ac:spMkLst>
        </pc:spChg>
      </pc:sldChg>
      <pc:sldChg chg="modSp mod">
        <pc:chgData name="Shannon Hopwood" userId="e81ab425-6726-400a-9f1a-7deb0a404c5e" providerId="ADAL" clId="{BA7C1A7A-D137-401F-842E-1BEE9CCD16FD}" dt="2025-09-16T10:19:25.837" v="847" actId="5793"/>
        <pc:sldMkLst>
          <pc:docMk/>
          <pc:sldMk cId="1255272704" sldId="2818"/>
        </pc:sldMkLst>
        <pc:spChg chg="mod">
          <ac:chgData name="Shannon Hopwood" userId="e81ab425-6726-400a-9f1a-7deb0a404c5e" providerId="ADAL" clId="{BA7C1A7A-D137-401F-842E-1BEE9CCD16FD}" dt="2025-09-16T10:19:25.837" v="847" actId="5793"/>
          <ac:spMkLst>
            <pc:docMk/>
            <pc:sldMk cId="1255272704" sldId="2818"/>
            <ac:spMk id="3" creationId="{E2A1B0C8-8D71-ED11-FD3C-9645CAECCFF5}"/>
          </ac:spMkLst>
        </pc:spChg>
      </pc:sldChg>
      <pc:sldChg chg="modSp mod">
        <pc:chgData name="Shannon Hopwood" userId="e81ab425-6726-400a-9f1a-7deb0a404c5e" providerId="ADAL" clId="{BA7C1A7A-D137-401F-842E-1BEE9CCD16FD}" dt="2025-09-16T10:19:55.064" v="849" actId="20577"/>
        <pc:sldMkLst>
          <pc:docMk/>
          <pc:sldMk cId="4137926328" sldId="2819"/>
        </pc:sldMkLst>
        <pc:spChg chg="mod">
          <ac:chgData name="Shannon Hopwood" userId="e81ab425-6726-400a-9f1a-7deb0a404c5e" providerId="ADAL" clId="{BA7C1A7A-D137-401F-842E-1BEE9CCD16FD}" dt="2025-09-16T10:19:55.064" v="849" actId="20577"/>
          <ac:spMkLst>
            <pc:docMk/>
            <pc:sldMk cId="4137926328" sldId="2819"/>
            <ac:spMk id="4" creationId="{93A216D0-B4A1-CD24-EA4D-EB83C4677EB4}"/>
          </ac:spMkLst>
        </pc:spChg>
      </pc:sldChg>
      <pc:sldChg chg="modSp mod">
        <pc:chgData name="Shannon Hopwood" userId="e81ab425-6726-400a-9f1a-7deb0a404c5e" providerId="ADAL" clId="{BA7C1A7A-D137-401F-842E-1BEE9CCD16FD}" dt="2025-09-16T10:20:20.516" v="853" actId="20577"/>
        <pc:sldMkLst>
          <pc:docMk/>
          <pc:sldMk cId="517294442" sldId="2820"/>
        </pc:sldMkLst>
        <pc:spChg chg="mod">
          <ac:chgData name="Shannon Hopwood" userId="e81ab425-6726-400a-9f1a-7deb0a404c5e" providerId="ADAL" clId="{BA7C1A7A-D137-401F-842E-1BEE9CCD16FD}" dt="2025-09-16T10:20:07.070" v="851" actId="20577"/>
          <ac:spMkLst>
            <pc:docMk/>
            <pc:sldMk cId="517294442" sldId="2820"/>
            <ac:spMk id="2" creationId="{ABE63F97-AB7E-BA9C-E8AA-ECC97AB8C9D5}"/>
          </ac:spMkLst>
        </pc:spChg>
        <pc:spChg chg="mod">
          <ac:chgData name="Shannon Hopwood" userId="e81ab425-6726-400a-9f1a-7deb0a404c5e" providerId="ADAL" clId="{BA7C1A7A-D137-401F-842E-1BEE9CCD16FD}" dt="2025-09-16T10:20:20.516" v="853" actId="20577"/>
          <ac:spMkLst>
            <pc:docMk/>
            <pc:sldMk cId="517294442" sldId="2820"/>
            <ac:spMk id="4" creationId="{BF709571-460B-0E5E-A5A4-713BA74C080A}"/>
          </ac:spMkLst>
        </pc:spChg>
      </pc:sldChg>
      <pc:sldChg chg="modNotesTx">
        <pc:chgData name="Shannon Hopwood" userId="e81ab425-6726-400a-9f1a-7deb0a404c5e" providerId="ADAL" clId="{BA7C1A7A-D137-401F-842E-1BEE9CCD16FD}" dt="2025-09-16T10:21:12.470" v="854" actId="20577"/>
        <pc:sldMkLst>
          <pc:docMk/>
          <pc:sldMk cId="4260373225" sldId="2824"/>
        </pc:sldMkLst>
      </pc:sldChg>
      <pc:sldChg chg="modSp modNotesTx">
        <pc:chgData name="Shannon Hopwood" userId="e81ab425-6726-400a-9f1a-7deb0a404c5e" providerId="ADAL" clId="{BA7C1A7A-D137-401F-842E-1BEE9CCD16FD}" dt="2025-09-16T10:22:20.799" v="908" actId="20577"/>
        <pc:sldMkLst>
          <pc:docMk/>
          <pc:sldMk cId="1031572921" sldId="2825"/>
        </pc:sldMkLst>
        <pc:spChg chg="mod">
          <ac:chgData name="Shannon Hopwood" userId="e81ab425-6726-400a-9f1a-7deb0a404c5e" providerId="ADAL" clId="{BA7C1A7A-D137-401F-842E-1BEE9CCD16FD}" dt="2025-09-16T10:21:40.265" v="855" actId="20577"/>
          <ac:spMkLst>
            <pc:docMk/>
            <pc:sldMk cId="1031572921" sldId="2825"/>
            <ac:spMk id="3" creationId="{15EDE473-3096-A0C7-6B19-DC4BED6DBB58}"/>
          </ac:spMkLst>
        </pc:spChg>
      </pc:sldChg>
      <pc:sldChg chg="modSp mod modNotesTx">
        <pc:chgData name="Shannon Hopwood" userId="e81ab425-6726-400a-9f1a-7deb0a404c5e" providerId="ADAL" clId="{BA7C1A7A-D137-401F-842E-1BEE9CCD16FD}" dt="2025-09-16T10:32:15.866" v="940" actId="313"/>
        <pc:sldMkLst>
          <pc:docMk/>
          <pc:sldMk cId="3096042606" sldId="2826"/>
        </pc:sldMkLst>
        <pc:spChg chg="mod">
          <ac:chgData name="Shannon Hopwood" userId="e81ab425-6726-400a-9f1a-7deb0a404c5e" providerId="ADAL" clId="{BA7C1A7A-D137-401F-842E-1BEE9CCD16FD}" dt="2025-09-16T10:32:15.866" v="940" actId="313"/>
          <ac:spMkLst>
            <pc:docMk/>
            <pc:sldMk cId="3096042606" sldId="2826"/>
            <ac:spMk id="3" creationId="{E5C1398D-8AFE-593E-9AF9-611D69290893}"/>
          </ac:spMkLst>
        </pc:spChg>
      </pc:sldChg>
      <pc:sldChg chg="modSp mod">
        <pc:chgData name="Shannon Hopwood" userId="e81ab425-6726-400a-9f1a-7deb0a404c5e" providerId="ADAL" clId="{BA7C1A7A-D137-401F-842E-1BEE9CCD16FD}" dt="2025-09-16T10:26:59.471" v="923" actId="20577"/>
        <pc:sldMkLst>
          <pc:docMk/>
          <pc:sldMk cId="3279912287" sldId="2828"/>
        </pc:sldMkLst>
        <pc:spChg chg="mod">
          <ac:chgData name="Shannon Hopwood" userId="e81ab425-6726-400a-9f1a-7deb0a404c5e" providerId="ADAL" clId="{BA7C1A7A-D137-401F-842E-1BEE9CCD16FD}" dt="2025-09-16T10:26:59.471" v="923" actId="20577"/>
          <ac:spMkLst>
            <pc:docMk/>
            <pc:sldMk cId="3279912287" sldId="2828"/>
            <ac:spMk id="3" creationId="{8A90D624-6AD9-DF92-E7D0-74D195CAEC52}"/>
          </ac:spMkLst>
        </pc:spChg>
      </pc:sldChg>
      <pc:sldChg chg="modSp mod">
        <pc:chgData name="Shannon Hopwood" userId="e81ab425-6726-400a-9f1a-7deb0a404c5e" providerId="ADAL" clId="{BA7C1A7A-D137-401F-842E-1BEE9CCD16FD}" dt="2025-09-16T10:29:38.202" v="927" actId="20577"/>
        <pc:sldMkLst>
          <pc:docMk/>
          <pc:sldMk cId="1417271599" sldId="2829"/>
        </pc:sldMkLst>
        <pc:spChg chg="mod">
          <ac:chgData name="Shannon Hopwood" userId="e81ab425-6726-400a-9f1a-7deb0a404c5e" providerId="ADAL" clId="{BA7C1A7A-D137-401F-842E-1BEE9CCD16FD}" dt="2025-09-16T10:29:38.202" v="927" actId="20577"/>
          <ac:spMkLst>
            <pc:docMk/>
            <pc:sldMk cId="1417271599" sldId="2829"/>
            <ac:spMk id="2" creationId="{105FA8DD-72A5-01F3-41AA-AABC8E68CF12}"/>
          </ac:spMkLst>
        </pc:spChg>
        <pc:spChg chg="mod">
          <ac:chgData name="Shannon Hopwood" userId="e81ab425-6726-400a-9f1a-7deb0a404c5e" providerId="ADAL" clId="{BA7C1A7A-D137-401F-842E-1BEE9CCD16FD}" dt="2025-09-16T10:29:09.696" v="925" actId="20577"/>
          <ac:spMkLst>
            <pc:docMk/>
            <pc:sldMk cId="1417271599" sldId="2829"/>
            <ac:spMk id="6" creationId="{F20E646F-0AC6-5A58-D5F4-76E9258A9A9F}"/>
          </ac:spMkLst>
        </pc:spChg>
      </pc:sldChg>
      <pc:sldChg chg="modSp mod">
        <pc:chgData name="Shannon Hopwood" userId="e81ab425-6726-400a-9f1a-7deb0a404c5e" providerId="ADAL" clId="{BA7C1A7A-D137-401F-842E-1BEE9CCD16FD}" dt="2025-09-16T10:35:05.972" v="955" actId="20577"/>
        <pc:sldMkLst>
          <pc:docMk/>
          <pc:sldMk cId="4228068787" sldId="2830"/>
        </pc:sldMkLst>
        <pc:spChg chg="mod">
          <ac:chgData name="Shannon Hopwood" userId="e81ab425-6726-400a-9f1a-7deb0a404c5e" providerId="ADAL" clId="{BA7C1A7A-D137-401F-842E-1BEE9CCD16FD}" dt="2025-09-16T10:29:50.491" v="929" actId="20577"/>
          <ac:spMkLst>
            <pc:docMk/>
            <pc:sldMk cId="4228068787" sldId="2830"/>
            <ac:spMk id="2" creationId="{42711317-566B-004E-6F7D-90489C72971D}"/>
          </ac:spMkLst>
        </pc:spChg>
        <pc:spChg chg="mod">
          <ac:chgData name="Shannon Hopwood" userId="e81ab425-6726-400a-9f1a-7deb0a404c5e" providerId="ADAL" clId="{BA7C1A7A-D137-401F-842E-1BEE9CCD16FD}" dt="2025-09-16T10:35:05.972" v="955" actId="20577"/>
          <ac:spMkLst>
            <pc:docMk/>
            <pc:sldMk cId="4228068787" sldId="2830"/>
            <ac:spMk id="6" creationId="{9D686A50-F5E7-EA10-1426-06EC70E2441A}"/>
          </ac:spMkLst>
        </pc:spChg>
      </pc:sldChg>
      <pc:sldChg chg="modNotesTx">
        <pc:chgData name="Shannon Hopwood" userId="e81ab425-6726-400a-9f1a-7deb0a404c5e" providerId="ADAL" clId="{BA7C1A7A-D137-401F-842E-1BEE9CCD16FD}" dt="2025-09-16T10:35:18.706" v="960" actId="20577"/>
        <pc:sldMkLst>
          <pc:docMk/>
          <pc:sldMk cId="2602511950" sldId="2834"/>
        </pc:sldMkLst>
      </pc:sldChg>
      <pc:sldChg chg="modSp mod modNotesTx">
        <pc:chgData name="Shannon Hopwood" userId="e81ab425-6726-400a-9f1a-7deb0a404c5e" providerId="ADAL" clId="{BA7C1A7A-D137-401F-842E-1BEE9CCD16FD}" dt="2025-09-16T11:11:48.488" v="1038" actId="1038"/>
        <pc:sldMkLst>
          <pc:docMk/>
          <pc:sldMk cId="526869242" sldId="2835"/>
        </pc:sldMkLst>
        <pc:spChg chg="mod">
          <ac:chgData name="Shannon Hopwood" userId="e81ab425-6726-400a-9f1a-7deb0a404c5e" providerId="ADAL" clId="{BA7C1A7A-D137-401F-842E-1BEE9CCD16FD}" dt="2025-09-16T10:35:26.518" v="962" actId="20577"/>
          <ac:spMkLst>
            <pc:docMk/>
            <pc:sldMk cId="526869242" sldId="2835"/>
            <ac:spMk id="2" creationId="{F1C07D66-9C2D-A8A4-5831-80033DA45930}"/>
          </ac:spMkLst>
        </pc:spChg>
        <pc:spChg chg="mod">
          <ac:chgData name="Shannon Hopwood" userId="e81ab425-6726-400a-9f1a-7deb0a404c5e" providerId="ADAL" clId="{BA7C1A7A-D137-401F-842E-1BEE9CCD16FD}" dt="2025-09-16T10:35:54.771" v="972" actId="20577"/>
          <ac:spMkLst>
            <pc:docMk/>
            <pc:sldMk cId="526869242" sldId="2835"/>
            <ac:spMk id="7" creationId="{CB4C5C01-9FCE-B6D4-A69F-6E66C75F2473}"/>
          </ac:spMkLst>
        </pc:spChg>
        <pc:spChg chg="mod">
          <ac:chgData name="Shannon Hopwood" userId="e81ab425-6726-400a-9f1a-7deb0a404c5e" providerId="ADAL" clId="{BA7C1A7A-D137-401F-842E-1BEE9CCD16FD}" dt="2025-09-16T11:07:57.309" v="1035" actId="113"/>
          <ac:spMkLst>
            <pc:docMk/>
            <pc:sldMk cId="526869242" sldId="2835"/>
            <ac:spMk id="13" creationId="{4AB9E802-B707-3956-4531-B83CB064928D}"/>
          </ac:spMkLst>
        </pc:spChg>
        <pc:spChg chg="mod">
          <ac:chgData name="Shannon Hopwood" userId="e81ab425-6726-400a-9f1a-7deb0a404c5e" providerId="ADAL" clId="{BA7C1A7A-D137-401F-842E-1BEE9CCD16FD}" dt="2025-09-16T11:11:48.488" v="1038" actId="1038"/>
          <ac:spMkLst>
            <pc:docMk/>
            <pc:sldMk cId="526869242" sldId="2835"/>
            <ac:spMk id="16" creationId="{423C0D42-4328-9C85-D847-704BACFAB855}"/>
          </ac:spMkLst>
        </pc:spChg>
      </pc:sldChg>
      <pc:sldChg chg="modSp mod modNotesTx">
        <pc:chgData name="Shannon Hopwood" userId="e81ab425-6726-400a-9f1a-7deb0a404c5e" providerId="ADAL" clId="{BA7C1A7A-D137-401F-842E-1BEE9CCD16FD}" dt="2025-09-16T10:36:48.475" v="990" actId="20577"/>
        <pc:sldMkLst>
          <pc:docMk/>
          <pc:sldMk cId="1469291622" sldId="2836"/>
        </pc:sldMkLst>
        <pc:spChg chg="mod">
          <ac:chgData name="Shannon Hopwood" userId="e81ab425-6726-400a-9f1a-7deb0a404c5e" providerId="ADAL" clId="{BA7C1A7A-D137-401F-842E-1BEE9CCD16FD}" dt="2025-09-16T10:36:20.575" v="979" actId="20577"/>
          <ac:spMkLst>
            <pc:docMk/>
            <pc:sldMk cId="1469291622" sldId="2836"/>
            <ac:spMk id="2" creationId="{DF97D36F-51D4-1596-CD4B-3F77E414F716}"/>
          </ac:spMkLst>
        </pc:spChg>
        <pc:spChg chg="mod">
          <ac:chgData name="Shannon Hopwood" userId="e81ab425-6726-400a-9f1a-7deb0a404c5e" providerId="ADAL" clId="{BA7C1A7A-D137-401F-842E-1BEE9CCD16FD}" dt="2025-09-16T10:36:34.968" v="988" actId="20577"/>
          <ac:spMkLst>
            <pc:docMk/>
            <pc:sldMk cId="1469291622" sldId="2836"/>
            <ac:spMk id="8" creationId="{9B6F7770-735E-6570-9327-9CE5AAFC7AC7}"/>
          </ac:spMkLst>
        </pc:spChg>
      </pc:sldChg>
      <pc:sldChg chg="modSp mod modNotesTx">
        <pc:chgData name="Shannon Hopwood" userId="e81ab425-6726-400a-9f1a-7deb0a404c5e" providerId="ADAL" clId="{BA7C1A7A-D137-401F-842E-1BEE9CCD16FD}" dt="2025-09-16T10:38:13.622" v="1012" actId="20577"/>
        <pc:sldMkLst>
          <pc:docMk/>
          <pc:sldMk cId="3204335799" sldId="2837"/>
        </pc:sldMkLst>
        <pc:spChg chg="mod">
          <ac:chgData name="Shannon Hopwood" userId="e81ab425-6726-400a-9f1a-7deb0a404c5e" providerId="ADAL" clId="{BA7C1A7A-D137-401F-842E-1BEE9CCD16FD}" dt="2025-09-16T10:37:01.582" v="992" actId="20577"/>
          <ac:spMkLst>
            <pc:docMk/>
            <pc:sldMk cId="3204335799" sldId="2837"/>
            <ac:spMk id="2" creationId="{9B53D470-3098-4302-74D6-4D7FC2D5C756}"/>
          </ac:spMkLst>
        </pc:spChg>
        <pc:spChg chg="mod">
          <ac:chgData name="Shannon Hopwood" userId="e81ab425-6726-400a-9f1a-7deb0a404c5e" providerId="ADAL" clId="{BA7C1A7A-D137-401F-842E-1BEE9CCD16FD}" dt="2025-09-16T10:37:26.287" v="1005" actId="5793"/>
          <ac:spMkLst>
            <pc:docMk/>
            <pc:sldMk cId="3204335799" sldId="2837"/>
            <ac:spMk id="4" creationId="{8B02B1D4-204D-F095-F1BC-8A3055B098E0}"/>
          </ac:spMkLst>
        </pc:spChg>
        <pc:spChg chg="mod">
          <ac:chgData name="Shannon Hopwood" userId="e81ab425-6726-400a-9f1a-7deb0a404c5e" providerId="ADAL" clId="{BA7C1A7A-D137-401F-842E-1BEE9CCD16FD}" dt="2025-09-16T10:37:12.536" v="996" actId="5793"/>
          <ac:spMkLst>
            <pc:docMk/>
            <pc:sldMk cId="3204335799" sldId="2837"/>
            <ac:spMk id="9" creationId="{38E1F9BB-9C47-37AC-B8C3-C6699E15D89A}"/>
          </ac:spMkLst>
        </pc:spChg>
      </pc:sldChg>
      <pc:sldChg chg="modSp mod">
        <pc:chgData name="Shannon Hopwood" userId="e81ab425-6726-400a-9f1a-7deb0a404c5e" providerId="ADAL" clId="{BA7C1A7A-D137-401F-842E-1BEE9CCD16FD}" dt="2025-09-16T10:38:24.551" v="1014" actId="20577"/>
        <pc:sldMkLst>
          <pc:docMk/>
          <pc:sldMk cId="2330933818" sldId="2838"/>
        </pc:sldMkLst>
        <pc:spChg chg="mod">
          <ac:chgData name="Shannon Hopwood" userId="e81ab425-6726-400a-9f1a-7deb0a404c5e" providerId="ADAL" clId="{BA7C1A7A-D137-401F-842E-1BEE9CCD16FD}" dt="2025-09-16T10:38:24.551" v="1014" actId="20577"/>
          <ac:spMkLst>
            <pc:docMk/>
            <pc:sldMk cId="2330933818" sldId="2838"/>
            <ac:spMk id="2" creationId="{C7D9F771-3F31-9723-7DB8-E0FC19970CD8}"/>
          </ac:spMkLst>
        </pc:spChg>
      </pc:sldChg>
      <pc:sldChg chg="modSp mod">
        <pc:chgData name="Shannon Hopwood" userId="e81ab425-6726-400a-9f1a-7deb0a404c5e" providerId="ADAL" clId="{BA7C1A7A-D137-401F-842E-1BEE9CCD16FD}" dt="2025-09-16T10:39:54.866" v="1021" actId="20577"/>
        <pc:sldMkLst>
          <pc:docMk/>
          <pc:sldMk cId="1268159592" sldId="2839"/>
        </pc:sldMkLst>
        <pc:spChg chg="mod">
          <ac:chgData name="Shannon Hopwood" userId="e81ab425-6726-400a-9f1a-7deb0a404c5e" providerId="ADAL" clId="{BA7C1A7A-D137-401F-842E-1BEE9CCD16FD}" dt="2025-09-16T10:39:00.958" v="1016" actId="20577"/>
          <ac:spMkLst>
            <pc:docMk/>
            <pc:sldMk cId="1268159592" sldId="2839"/>
            <ac:spMk id="2" creationId="{57AD618C-04CD-D784-EF83-0494786FB096}"/>
          </ac:spMkLst>
        </pc:spChg>
        <pc:spChg chg="mod">
          <ac:chgData name="Shannon Hopwood" userId="e81ab425-6726-400a-9f1a-7deb0a404c5e" providerId="ADAL" clId="{BA7C1A7A-D137-401F-842E-1BEE9CCD16FD}" dt="2025-09-16T10:39:54.866" v="1021" actId="20577"/>
          <ac:spMkLst>
            <pc:docMk/>
            <pc:sldMk cId="1268159592" sldId="2839"/>
            <ac:spMk id="5" creationId="{A0B8A9D8-8B5D-DFE6-2B81-09E54BE5ACE5}"/>
          </ac:spMkLst>
        </pc:spChg>
      </pc:sldChg>
      <pc:sldChg chg="modSp mod modNotesTx">
        <pc:chgData name="Shannon Hopwood" userId="e81ab425-6726-400a-9f1a-7deb0a404c5e" providerId="ADAL" clId="{BA7C1A7A-D137-401F-842E-1BEE9CCD16FD}" dt="2025-09-16T10:40:28.506" v="1026" actId="20577"/>
        <pc:sldMkLst>
          <pc:docMk/>
          <pc:sldMk cId="3020775024" sldId="2840"/>
        </pc:sldMkLst>
        <pc:spChg chg="mod">
          <ac:chgData name="Shannon Hopwood" userId="e81ab425-6726-400a-9f1a-7deb0a404c5e" providerId="ADAL" clId="{BA7C1A7A-D137-401F-842E-1BEE9CCD16FD}" dt="2025-09-16T10:40:12.171" v="1023" actId="20577"/>
          <ac:spMkLst>
            <pc:docMk/>
            <pc:sldMk cId="3020775024" sldId="2840"/>
            <ac:spMk id="2" creationId="{5F561A42-3AE6-2902-672A-224FF9F912E1}"/>
          </ac:spMkLst>
        </pc:spChg>
        <pc:spChg chg="mod">
          <ac:chgData name="Shannon Hopwood" userId="e81ab425-6726-400a-9f1a-7deb0a404c5e" providerId="ADAL" clId="{BA7C1A7A-D137-401F-842E-1BEE9CCD16FD}" dt="2025-09-16T10:40:20.048" v="1024" actId="6549"/>
          <ac:spMkLst>
            <pc:docMk/>
            <pc:sldMk cId="3020775024" sldId="2840"/>
            <ac:spMk id="3" creationId="{AFE95276-8983-ED67-1BA3-FA4DADFDDED6}"/>
          </ac:spMkLst>
        </pc:spChg>
      </pc:sldChg>
      <pc:sldChg chg="modSp mod">
        <pc:chgData name="Shannon Hopwood" userId="e81ab425-6726-400a-9f1a-7deb0a404c5e" providerId="ADAL" clId="{BA7C1A7A-D137-401F-842E-1BEE9CCD16FD}" dt="2025-09-16T09:06:39.143" v="379" actId="20577"/>
        <pc:sldMkLst>
          <pc:docMk/>
          <pc:sldMk cId="3642052737" sldId="2844"/>
        </pc:sldMkLst>
        <pc:spChg chg="mod">
          <ac:chgData name="Shannon Hopwood" userId="e81ab425-6726-400a-9f1a-7deb0a404c5e" providerId="ADAL" clId="{BA7C1A7A-D137-401F-842E-1BEE9CCD16FD}" dt="2025-09-16T09:06:39.143" v="379" actId="20577"/>
          <ac:spMkLst>
            <pc:docMk/>
            <pc:sldMk cId="3642052737" sldId="2844"/>
            <ac:spMk id="6" creationId="{5AF03331-5B24-108A-F1F4-0B4CADE281EE}"/>
          </ac:spMkLst>
        </pc:spChg>
      </pc:sldChg>
      <pc:sldChg chg="modSp mod">
        <pc:chgData name="Shannon Hopwood" userId="e81ab425-6726-400a-9f1a-7deb0a404c5e" providerId="ADAL" clId="{BA7C1A7A-D137-401F-842E-1BEE9CCD16FD}" dt="2025-09-16T10:40:44.812" v="1034" actId="20577"/>
        <pc:sldMkLst>
          <pc:docMk/>
          <pc:sldMk cId="1725074412" sldId="2883"/>
        </pc:sldMkLst>
        <pc:spChg chg="mod">
          <ac:chgData name="Shannon Hopwood" userId="e81ab425-6726-400a-9f1a-7deb0a404c5e" providerId="ADAL" clId="{BA7C1A7A-D137-401F-842E-1BEE9CCD16FD}" dt="2025-09-16T10:40:44.812" v="1034" actId="20577"/>
          <ac:spMkLst>
            <pc:docMk/>
            <pc:sldMk cId="1725074412" sldId="2883"/>
            <ac:spMk id="11" creationId="{1077A1C0-C117-E479-50F0-C725CCAC8EDE}"/>
          </ac:spMkLst>
        </pc:spChg>
      </pc:sldChg>
      <pc:sldChg chg="modSp">
        <pc:chgData name="Shannon Hopwood" userId="e81ab425-6726-400a-9f1a-7deb0a404c5e" providerId="ADAL" clId="{BA7C1A7A-D137-401F-842E-1BEE9CCD16FD}" dt="2025-09-16T11:40:01.900" v="1040" actId="20577"/>
        <pc:sldMkLst>
          <pc:docMk/>
          <pc:sldMk cId="1458886115" sldId="2885"/>
        </pc:sldMkLst>
        <pc:spChg chg="mod">
          <ac:chgData name="Shannon Hopwood" userId="e81ab425-6726-400a-9f1a-7deb0a404c5e" providerId="ADAL" clId="{BA7C1A7A-D137-401F-842E-1BEE9CCD16FD}" dt="2025-09-16T11:40:01.900" v="1040" actId="20577"/>
          <ac:spMkLst>
            <pc:docMk/>
            <pc:sldMk cId="1458886115" sldId="2885"/>
            <ac:spMk id="7" creationId="{9F5F04CA-C990-03F9-408F-C469F0B428B3}"/>
          </ac:spMkLst>
        </pc:spChg>
      </pc:sldChg>
    </pc:docChg>
  </pc:docChgLst>
  <pc:docChgLst>
    <pc:chgData name="John Morley" userId="S::johnmorley_train2train.org#ext#@highfieldabc.onmicrosoft.com::e62a20da-6f1a-4165-afe0-e96d34af2100" providerId="AD" clId="Web-{6FBBE2F7-AE39-C972-8F4B-6984D95860E9}"/>
    <pc:docChg chg="mod">
      <pc:chgData name="John Morley" userId="S::johnmorley_train2train.org#ext#@highfieldabc.onmicrosoft.com::e62a20da-6f1a-4165-afe0-e96d34af2100" providerId="AD" clId="Web-{6FBBE2F7-AE39-C972-8F4B-6984D95860E9}" dt="2025-09-23T08:59:39.377"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5B0AE-6E5E-4CFD-94CC-8137D605C22C}"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4E72F-AE57-4A35-BFFD-1858A3B8155E}" type="slidenum">
              <a:rPr lang="en-GB" smtClean="0"/>
              <a:t>‹#›</a:t>
            </a:fld>
            <a:endParaRPr lang="en-GB"/>
          </a:p>
        </p:txBody>
      </p:sp>
    </p:spTree>
    <p:extLst>
      <p:ext uri="{BB962C8B-B14F-4D97-AF65-F5344CB8AC3E}">
        <p14:creationId xmlns:p14="http://schemas.microsoft.com/office/powerpoint/2010/main" val="198314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training presentation can be used to deliver the Highfield Level 3 Award in Forestry First Aid (RQF).</a:t>
            </a:r>
          </a:p>
          <a:p>
            <a:endParaRPr lang="en-GB" dirty="0"/>
          </a:p>
          <a:p>
            <a:endParaRPr lang="en-GB" dirty="0"/>
          </a:p>
        </p:txBody>
      </p:sp>
      <p:sp>
        <p:nvSpPr>
          <p:cNvPr id="4" name="Slide Number Placeholder 3"/>
          <p:cNvSpPr>
            <a:spLocks noGrp="1"/>
          </p:cNvSpPr>
          <p:nvPr>
            <p:ph type="sldNum" sz="quarter" idx="5"/>
          </p:nvPr>
        </p:nvSpPr>
        <p:spPr/>
        <p:txBody>
          <a:bodyPr/>
          <a:lstStyle/>
          <a:p>
            <a:fld id="{B3D3CEF0-94EB-44EA-9D84-1134773FA61A}" type="slidenum">
              <a:rPr lang="en-GB" smtClean="0"/>
              <a:t>1</a:t>
            </a:fld>
            <a:endParaRPr lang="en-GB"/>
          </a:p>
        </p:txBody>
      </p:sp>
    </p:spTree>
    <p:extLst>
      <p:ext uri="{BB962C8B-B14F-4D97-AF65-F5344CB8AC3E}">
        <p14:creationId xmlns:p14="http://schemas.microsoft.com/office/powerpoint/2010/main" val="428523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16EE-EFA3-B9F0-4001-FD6AEDFA9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A1C18-352B-C2D4-52FD-936827D7F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7B6C3-5596-2220-9E9F-6A4C400ECBFB}"/>
              </a:ext>
            </a:extLst>
          </p:cNvPr>
          <p:cNvSpPr>
            <a:spLocks noGrp="1"/>
          </p:cNvSpPr>
          <p:nvPr>
            <p:ph type="body" idx="1"/>
          </p:nvPr>
        </p:nvSpPr>
        <p:spPr/>
        <p:txBody>
          <a:bodyPr/>
          <a:lstStyle/>
          <a:p>
            <a:r>
              <a:rPr lang="en-GB"/>
              <a:t>Sudden or rough rewarming can cause dangerous complications. Rewarm gradually.</a:t>
            </a:r>
          </a:p>
        </p:txBody>
      </p:sp>
      <p:sp>
        <p:nvSpPr>
          <p:cNvPr id="4" name="Slide Number Placeholder 3">
            <a:extLst>
              <a:ext uri="{FF2B5EF4-FFF2-40B4-BE49-F238E27FC236}">
                <a16:creationId xmlns:a16="http://schemas.microsoft.com/office/drawing/2014/main" id="{B955577F-3046-4B23-4797-1E6424EA1B26}"/>
              </a:ext>
            </a:extLst>
          </p:cNvPr>
          <p:cNvSpPr>
            <a:spLocks noGrp="1"/>
          </p:cNvSpPr>
          <p:nvPr>
            <p:ph type="sldNum" sz="quarter" idx="5"/>
          </p:nvPr>
        </p:nvSpPr>
        <p:spPr/>
        <p:txBody>
          <a:bodyPr/>
          <a:lstStyle/>
          <a:p>
            <a:fld id="{A9C4E72F-AE57-4A35-BFFD-1858A3B8155E}" type="slidenum">
              <a:rPr lang="en-GB" smtClean="0"/>
              <a:t>10</a:t>
            </a:fld>
            <a:endParaRPr lang="en-GB"/>
          </a:p>
        </p:txBody>
      </p:sp>
    </p:spTree>
    <p:extLst>
      <p:ext uri="{BB962C8B-B14F-4D97-AF65-F5344CB8AC3E}">
        <p14:creationId xmlns:p14="http://schemas.microsoft.com/office/powerpoint/2010/main" val="153265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EFD2E-687E-4AC2-7A47-A937FEE58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E6659-9F3A-128F-8A5B-24011808E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93CB1-F342-B79C-F83C-11F387E974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What are the symptoms of frostbite?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a:extLst>
              <a:ext uri="{FF2B5EF4-FFF2-40B4-BE49-F238E27FC236}">
                <a16:creationId xmlns:a16="http://schemas.microsoft.com/office/drawing/2014/main" id="{B7A2C525-7E69-0C8A-714E-B442F6B80DD2}"/>
              </a:ext>
            </a:extLst>
          </p:cNvPr>
          <p:cNvSpPr>
            <a:spLocks noGrp="1"/>
          </p:cNvSpPr>
          <p:nvPr>
            <p:ph type="sldNum" sz="quarter" idx="5"/>
          </p:nvPr>
        </p:nvSpPr>
        <p:spPr/>
        <p:txBody>
          <a:bodyPr/>
          <a:lstStyle/>
          <a:p>
            <a:fld id="{A9C4E72F-AE57-4A35-BFFD-1858A3B8155E}" type="slidenum">
              <a:rPr lang="en-GB" smtClean="0"/>
              <a:t>11</a:t>
            </a:fld>
            <a:endParaRPr lang="en-GB"/>
          </a:p>
        </p:txBody>
      </p:sp>
    </p:spTree>
    <p:extLst>
      <p:ext uri="{BB962C8B-B14F-4D97-AF65-F5344CB8AC3E}">
        <p14:creationId xmlns:p14="http://schemas.microsoft.com/office/powerpoint/2010/main" val="224337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4E72F-AE57-4A35-BFFD-1858A3B8155E}" type="slidenum">
              <a:rPr lang="en-GB" smtClean="0"/>
              <a:t>12</a:t>
            </a:fld>
            <a:endParaRPr lang="en-GB"/>
          </a:p>
        </p:txBody>
      </p:sp>
    </p:spTree>
    <p:extLst>
      <p:ext uri="{BB962C8B-B14F-4D97-AF65-F5344CB8AC3E}">
        <p14:creationId xmlns:p14="http://schemas.microsoft.com/office/powerpoint/2010/main" val="245414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Class question: What are the symptoms of chilblains?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fld id="{A9C4E72F-AE57-4A35-BFFD-1858A3B8155E}" type="slidenum">
              <a:rPr lang="en-GB" smtClean="0"/>
              <a:t>13</a:t>
            </a:fld>
            <a:endParaRPr lang="en-GB"/>
          </a:p>
        </p:txBody>
      </p:sp>
    </p:spTree>
    <p:extLst>
      <p:ext uri="{BB962C8B-B14F-4D97-AF65-F5344CB8AC3E}">
        <p14:creationId xmlns:p14="http://schemas.microsoft.com/office/powerpoint/2010/main" val="50186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FAC4-7ED4-A85A-B8F2-D551A07BB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32A93-800F-A3E3-1C91-2EEC07C07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AF983-F02D-0827-1609-4C95F97860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Class question: What are the symptoms of cold-water shock?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Tutors should explain that even strong swimmers are at risk – focus on staying clam and keeping the airway clear.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a:extLst>
              <a:ext uri="{FF2B5EF4-FFF2-40B4-BE49-F238E27FC236}">
                <a16:creationId xmlns:a16="http://schemas.microsoft.com/office/drawing/2014/main" id="{70AB5D22-A5C4-7361-1C14-8D6C6F121E2C}"/>
              </a:ext>
            </a:extLst>
          </p:cNvPr>
          <p:cNvSpPr>
            <a:spLocks noGrp="1"/>
          </p:cNvSpPr>
          <p:nvPr>
            <p:ph type="sldNum" sz="quarter" idx="5"/>
          </p:nvPr>
        </p:nvSpPr>
        <p:spPr/>
        <p:txBody>
          <a:bodyPr/>
          <a:lstStyle/>
          <a:p>
            <a:fld id="{A9C4E72F-AE57-4A35-BFFD-1858A3B8155E}" type="slidenum">
              <a:rPr lang="en-GB" smtClean="0"/>
              <a:t>15</a:t>
            </a:fld>
            <a:endParaRPr lang="en-GB"/>
          </a:p>
        </p:txBody>
      </p:sp>
    </p:spTree>
    <p:extLst>
      <p:ext uri="{BB962C8B-B14F-4D97-AF65-F5344CB8AC3E}">
        <p14:creationId xmlns:p14="http://schemas.microsoft.com/office/powerpoint/2010/main" val="138212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4E72F-AE57-4A35-BFFD-1858A3B8155E}" type="slidenum">
              <a:rPr lang="en-GB" smtClean="0"/>
              <a:t>16</a:t>
            </a:fld>
            <a:endParaRPr lang="en-GB"/>
          </a:p>
        </p:txBody>
      </p:sp>
    </p:spTree>
    <p:extLst>
      <p:ext uri="{BB962C8B-B14F-4D97-AF65-F5344CB8AC3E}">
        <p14:creationId xmlns:p14="http://schemas.microsoft.com/office/powerpoint/2010/main" val="316494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What is extreme heat?</a:t>
            </a:r>
          </a:p>
        </p:txBody>
      </p:sp>
      <p:sp>
        <p:nvSpPr>
          <p:cNvPr id="4" name="Slide Number Placeholder 3"/>
          <p:cNvSpPr>
            <a:spLocks noGrp="1"/>
          </p:cNvSpPr>
          <p:nvPr>
            <p:ph type="sldNum" sz="quarter" idx="5"/>
          </p:nvPr>
        </p:nvSpPr>
        <p:spPr/>
        <p:txBody>
          <a:bodyPr/>
          <a:lstStyle/>
          <a:p>
            <a:fld id="{A9C4E72F-AE57-4A35-BFFD-1858A3B8155E}" type="slidenum">
              <a:rPr lang="en-GB" smtClean="0"/>
              <a:t>18</a:t>
            </a:fld>
            <a:endParaRPr lang="en-GB"/>
          </a:p>
        </p:txBody>
      </p:sp>
    </p:spTree>
    <p:extLst>
      <p:ext uri="{BB962C8B-B14F-4D97-AF65-F5344CB8AC3E}">
        <p14:creationId xmlns:p14="http://schemas.microsoft.com/office/powerpoint/2010/main" val="15618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48A28-3514-D30F-D0F4-F4C23AD03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03409-7DB3-D62B-B677-4563DA5F1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ACE75-8A81-EDD3-6711-899C5C9C14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What are the effects of extreme heat?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a:extLst>
              <a:ext uri="{FF2B5EF4-FFF2-40B4-BE49-F238E27FC236}">
                <a16:creationId xmlns:a16="http://schemas.microsoft.com/office/drawing/2014/main" id="{B216DFAD-01A0-F6F1-A0EB-9F0DE46DAA4A}"/>
              </a:ext>
            </a:extLst>
          </p:cNvPr>
          <p:cNvSpPr>
            <a:spLocks noGrp="1"/>
          </p:cNvSpPr>
          <p:nvPr>
            <p:ph type="sldNum" sz="quarter" idx="5"/>
          </p:nvPr>
        </p:nvSpPr>
        <p:spPr/>
        <p:txBody>
          <a:bodyPr/>
          <a:lstStyle/>
          <a:p>
            <a:fld id="{A9C4E72F-AE57-4A35-BFFD-1858A3B8155E}" type="slidenum">
              <a:rPr lang="en-GB" smtClean="0"/>
              <a:t>19</a:t>
            </a:fld>
            <a:endParaRPr lang="en-GB"/>
          </a:p>
        </p:txBody>
      </p:sp>
    </p:spTree>
    <p:extLst>
      <p:ext uri="{BB962C8B-B14F-4D97-AF65-F5344CB8AC3E}">
        <p14:creationId xmlns:p14="http://schemas.microsoft.com/office/powerpoint/2010/main" val="598646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2D1A-93E2-754E-7C40-F9AF9720C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DAEDA-B84C-3600-9B2B-6D8FA83CC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DCC7E-C6D7-3836-1233-D7310BB11F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What are the effects of extreme heat?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a:extLst>
              <a:ext uri="{FF2B5EF4-FFF2-40B4-BE49-F238E27FC236}">
                <a16:creationId xmlns:a16="http://schemas.microsoft.com/office/drawing/2014/main" id="{DBD4F26C-26B3-65C2-2F72-8F18E0C437BC}"/>
              </a:ext>
            </a:extLst>
          </p:cNvPr>
          <p:cNvSpPr>
            <a:spLocks noGrp="1"/>
          </p:cNvSpPr>
          <p:nvPr>
            <p:ph type="sldNum" sz="quarter" idx="5"/>
          </p:nvPr>
        </p:nvSpPr>
        <p:spPr/>
        <p:txBody>
          <a:bodyPr/>
          <a:lstStyle/>
          <a:p>
            <a:fld id="{A9C4E72F-AE57-4A35-BFFD-1858A3B8155E}" type="slidenum">
              <a:rPr lang="en-GB" smtClean="0"/>
              <a:t>20</a:t>
            </a:fld>
            <a:endParaRPr lang="en-GB"/>
          </a:p>
        </p:txBody>
      </p:sp>
    </p:spTree>
    <p:extLst>
      <p:ext uri="{BB962C8B-B14F-4D97-AF65-F5344CB8AC3E}">
        <p14:creationId xmlns:p14="http://schemas.microsoft.com/office/powerpoint/2010/main" val="174401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Class question: What are the symptoms of heat exhaustion?</a:t>
            </a:r>
          </a:p>
          <a:p>
            <a:endParaRPr lang="en-GB" dirty="0"/>
          </a:p>
        </p:txBody>
      </p:sp>
      <p:sp>
        <p:nvSpPr>
          <p:cNvPr id="4" name="Slide Number Placeholder 3"/>
          <p:cNvSpPr>
            <a:spLocks noGrp="1"/>
          </p:cNvSpPr>
          <p:nvPr>
            <p:ph type="sldNum" sz="quarter" idx="5"/>
          </p:nvPr>
        </p:nvSpPr>
        <p:spPr/>
        <p:txBody>
          <a:bodyPr/>
          <a:lstStyle/>
          <a:p>
            <a:fld id="{A9C4E72F-AE57-4A35-BFFD-1858A3B8155E}" type="slidenum">
              <a:rPr lang="en-GB" smtClean="0"/>
              <a:t>21</a:t>
            </a:fld>
            <a:endParaRPr lang="en-GB"/>
          </a:p>
        </p:txBody>
      </p:sp>
    </p:spTree>
    <p:extLst>
      <p:ext uri="{BB962C8B-B14F-4D97-AF65-F5344CB8AC3E}">
        <p14:creationId xmlns:p14="http://schemas.microsoft.com/office/powerpoint/2010/main" val="63452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Where possible, the health and safety briefing should be delivered by a local representative. If such a person is unavailable, the trainer should make themself familiar with the client’s protocols, procedures and facilities to complete this briefing themselves. </a:t>
            </a:r>
          </a:p>
          <a:p>
            <a:endParaRPr lang="en-GB"/>
          </a:p>
          <a:p>
            <a:r>
              <a:rPr lang="en-GB"/>
              <a:t>Point out the fire evacuation points and procedures as well as the location of the toilets and when/where people are allowed to smoke. Explain that breaks are provided in which people can smoke.</a:t>
            </a:r>
          </a:p>
          <a:p>
            <a:pPr algn="l" rtl="0" fontAlgn="base">
              <a:buNone/>
            </a:pPr>
            <a:r>
              <a:rPr lang="en-GB" b="0" i="0">
                <a:solidFill>
                  <a:srgbClr val="444444"/>
                </a:solidFill>
                <a:effectLst/>
                <a:latin typeface="Aptos" panose="020B0004020202020204" pitchFamily="34" charset="0"/>
              </a:rPr>
              <a:t>​</a:t>
            </a:r>
            <a:endParaRPr lang="en-GB" b="0" i="0">
              <a:solidFill>
                <a:srgbClr val="444444"/>
              </a:solidFill>
              <a:effectLst/>
              <a:latin typeface="Calibri" panose="020F0502020204030204" pitchFamily="34" charset="0"/>
            </a:endParaRPr>
          </a:p>
          <a:p>
            <a:pPr algn="l" rtl="0" fontAlgn="base"/>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2E636D-FFBC-4E43-AD87-AB0619E95754}"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20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4E72F-AE57-4A35-BFFD-1858A3B8155E}" type="slidenum">
              <a:rPr lang="en-GB" smtClean="0"/>
              <a:t>22</a:t>
            </a:fld>
            <a:endParaRPr lang="en-GB"/>
          </a:p>
        </p:txBody>
      </p:sp>
    </p:spTree>
    <p:extLst>
      <p:ext uri="{BB962C8B-B14F-4D97-AF65-F5344CB8AC3E}">
        <p14:creationId xmlns:p14="http://schemas.microsoft.com/office/powerpoint/2010/main" val="1490265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E37F-C357-3719-9521-31FB0B0F3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DDE30-4590-760D-6EBA-45254B252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119D0-4BA5-5417-07BC-348308B996C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F3542D-3191-5A48-68F1-52CCF008DB84}"/>
              </a:ext>
            </a:extLst>
          </p:cNvPr>
          <p:cNvSpPr>
            <a:spLocks noGrp="1"/>
          </p:cNvSpPr>
          <p:nvPr>
            <p:ph type="sldNum" sz="quarter" idx="5"/>
          </p:nvPr>
        </p:nvSpPr>
        <p:spPr/>
        <p:txBody>
          <a:bodyPr/>
          <a:lstStyle/>
          <a:p>
            <a:fld id="{A9C4E72F-AE57-4A35-BFFD-1858A3B8155E}" type="slidenum">
              <a:rPr lang="en-GB" smtClean="0"/>
              <a:t>23</a:t>
            </a:fld>
            <a:endParaRPr lang="en-GB"/>
          </a:p>
        </p:txBody>
      </p:sp>
    </p:spTree>
    <p:extLst>
      <p:ext uri="{BB962C8B-B14F-4D97-AF65-F5344CB8AC3E}">
        <p14:creationId xmlns:p14="http://schemas.microsoft.com/office/powerpoint/2010/main" val="2908593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D06F-960D-6040-03DB-390D2D422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B8DF4-714A-9503-C636-CEE0DF175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E077E-D6B4-18E7-94B0-9A5105BF0D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Class question: What are the symptoms of heat stroke?</a:t>
            </a:r>
            <a:endParaRPr lang="en-GB" dirty="0"/>
          </a:p>
        </p:txBody>
      </p:sp>
      <p:sp>
        <p:nvSpPr>
          <p:cNvPr id="4" name="Slide Number Placeholder 3">
            <a:extLst>
              <a:ext uri="{FF2B5EF4-FFF2-40B4-BE49-F238E27FC236}">
                <a16:creationId xmlns:a16="http://schemas.microsoft.com/office/drawing/2014/main" id="{4BF3F4E5-CEE0-A7E3-D60E-1CD27376FBEC}"/>
              </a:ext>
            </a:extLst>
          </p:cNvPr>
          <p:cNvSpPr>
            <a:spLocks noGrp="1"/>
          </p:cNvSpPr>
          <p:nvPr>
            <p:ph type="sldNum" sz="quarter" idx="5"/>
          </p:nvPr>
        </p:nvSpPr>
        <p:spPr/>
        <p:txBody>
          <a:bodyPr/>
          <a:lstStyle/>
          <a:p>
            <a:fld id="{A9C4E72F-AE57-4A35-BFFD-1858A3B8155E}" type="slidenum">
              <a:rPr lang="en-GB" smtClean="0"/>
              <a:t>24</a:t>
            </a:fld>
            <a:endParaRPr lang="en-GB"/>
          </a:p>
        </p:txBody>
      </p:sp>
    </p:spTree>
    <p:extLst>
      <p:ext uri="{BB962C8B-B14F-4D97-AF65-F5344CB8AC3E}">
        <p14:creationId xmlns:p14="http://schemas.microsoft.com/office/powerpoint/2010/main" val="3232905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73549-9B8F-2B3B-639D-F003A3A97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96567-AEA8-70AF-48E7-DF4734AC0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AE52B-14E2-AA38-C370-896C36BCB3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Class question: What are the symptoms of dehydration?</a:t>
            </a:r>
          </a:p>
          <a:p>
            <a:endParaRPr lang="en-GB"/>
          </a:p>
        </p:txBody>
      </p:sp>
      <p:sp>
        <p:nvSpPr>
          <p:cNvPr id="4" name="Slide Number Placeholder 3">
            <a:extLst>
              <a:ext uri="{FF2B5EF4-FFF2-40B4-BE49-F238E27FC236}">
                <a16:creationId xmlns:a16="http://schemas.microsoft.com/office/drawing/2014/main" id="{7D8DAE6D-B323-64DB-D131-BB65D3E3C1FA}"/>
              </a:ext>
            </a:extLst>
          </p:cNvPr>
          <p:cNvSpPr>
            <a:spLocks noGrp="1"/>
          </p:cNvSpPr>
          <p:nvPr>
            <p:ph type="sldNum" sz="quarter" idx="5"/>
          </p:nvPr>
        </p:nvSpPr>
        <p:spPr/>
        <p:txBody>
          <a:bodyPr/>
          <a:lstStyle/>
          <a:p>
            <a:fld id="{A9C4E72F-AE57-4A35-BFFD-1858A3B8155E}" type="slidenum">
              <a:rPr lang="en-GB" smtClean="0"/>
              <a:t>28</a:t>
            </a:fld>
            <a:endParaRPr lang="en-GB"/>
          </a:p>
        </p:txBody>
      </p:sp>
    </p:spTree>
    <p:extLst>
      <p:ext uri="{BB962C8B-B14F-4D97-AF65-F5344CB8AC3E}">
        <p14:creationId xmlns:p14="http://schemas.microsoft.com/office/powerpoint/2010/main" val="2722723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4E72F-AE57-4A35-BFFD-1858A3B8155E}" type="slidenum">
              <a:rPr lang="en-GB" smtClean="0"/>
              <a:t>29</a:t>
            </a:fld>
            <a:endParaRPr lang="en-GB"/>
          </a:p>
        </p:txBody>
      </p:sp>
    </p:spTree>
    <p:extLst>
      <p:ext uri="{BB962C8B-B14F-4D97-AF65-F5344CB8AC3E}">
        <p14:creationId xmlns:p14="http://schemas.microsoft.com/office/powerpoint/2010/main" val="3198853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What are the symptoms of sunburn?</a:t>
            </a:r>
            <a:endParaRPr lang="en-GB" dirty="0"/>
          </a:p>
        </p:txBody>
      </p:sp>
      <p:sp>
        <p:nvSpPr>
          <p:cNvPr id="4" name="Slide Number Placeholder 3"/>
          <p:cNvSpPr>
            <a:spLocks noGrp="1"/>
          </p:cNvSpPr>
          <p:nvPr>
            <p:ph type="sldNum" sz="quarter" idx="5"/>
          </p:nvPr>
        </p:nvSpPr>
        <p:spPr/>
        <p:txBody>
          <a:bodyPr/>
          <a:lstStyle/>
          <a:p>
            <a:fld id="{A9C4E72F-AE57-4A35-BFFD-1858A3B8155E}" type="slidenum">
              <a:rPr lang="en-GB" smtClean="0"/>
              <a:t>30</a:t>
            </a:fld>
            <a:endParaRPr lang="en-GB"/>
          </a:p>
        </p:txBody>
      </p:sp>
    </p:spTree>
    <p:extLst>
      <p:ext uri="{BB962C8B-B14F-4D97-AF65-F5344CB8AC3E}">
        <p14:creationId xmlns:p14="http://schemas.microsoft.com/office/powerpoint/2010/main" val="3645498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520E-8519-1ED5-5EC1-59E8B623F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A9319-C55E-F2FB-92FF-8CAB3247D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3A98D-C1C9-F08A-D660-654448A86A57}"/>
              </a:ext>
            </a:extLst>
          </p:cNvPr>
          <p:cNvSpPr>
            <a:spLocks noGrp="1"/>
          </p:cNvSpPr>
          <p:nvPr>
            <p:ph type="body" idx="1"/>
          </p:nvPr>
        </p:nvSpPr>
        <p:spPr/>
        <p:txBody>
          <a:bodyPr/>
          <a:lstStyle/>
          <a:p>
            <a:r>
              <a:rPr lang="en-GB" b="1" dirty="0"/>
              <a:t>Class question: What are the symptoms of heat rash?</a:t>
            </a:r>
            <a:endParaRPr lang="en-GB" dirty="0"/>
          </a:p>
        </p:txBody>
      </p:sp>
      <p:sp>
        <p:nvSpPr>
          <p:cNvPr id="4" name="Slide Number Placeholder 3">
            <a:extLst>
              <a:ext uri="{FF2B5EF4-FFF2-40B4-BE49-F238E27FC236}">
                <a16:creationId xmlns:a16="http://schemas.microsoft.com/office/drawing/2014/main" id="{92EA4763-E60B-252E-9A50-D1B133B9CD6A}"/>
              </a:ext>
            </a:extLst>
          </p:cNvPr>
          <p:cNvSpPr>
            <a:spLocks noGrp="1"/>
          </p:cNvSpPr>
          <p:nvPr>
            <p:ph type="sldNum" sz="quarter" idx="5"/>
          </p:nvPr>
        </p:nvSpPr>
        <p:spPr/>
        <p:txBody>
          <a:bodyPr/>
          <a:lstStyle/>
          <a:p>
            <a:fld id="{A9C4E72F-AE57-4A35-BFFD-1858A3B8155E}" type="slidenum">
              <a:rPr lang="en-GB" smtClean="0"/>
              <a:t>32</a:t>
            </a:fld>
            <a:endParaRPr lang="en-GB"/>
          </a:p>
        </p:txBody>
      </p:sp>
    </p:spTree>
    <p:extLst>
      <p:ext uri="{BB962C8B-B14F-4D97-AF65-F5344CB8AC3E}">
        <p14:creationId xmlns:p14="http://schemas.microsoft.com/office/powerpoint/2010/main" val="4180666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4EB37-A506-EF27-2AD4-165D97121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C7CFA-B184-F55C-9718-A82C0D263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1017E-FEC3-FA8A-9392-7465B4429505}"/>
              </a:ext>
            </a:extLst>
          </p:cNvPr>
          <p:cNvSpPr>
            <a:spLocks noGrp="1"/>
          </p:cNvSpPr>
          <p:nvPr>
            <p:ph type="body" idx="1"/>
          </p:nvPr>
        </p:nvSpPr>
        <p:spPr/>
        <p:txBody>
          <a:bodyPr/>
          <a:lstStyle/>
          <a:p>
            <a:r>
              <a:rPr lang="en-GB" b="1"/>
              <a:t>Class exercise: How much do you know?</a:t>
            </a:r>
          </a:p>
          <a:p>
            <a:r>
              <a:rPr lang="en-GB" b="0"/>
              <a:t>The correct answer is D.</a:t>
            </a:r>
          </a:p>
        </p:txBody>
      </p:sp>
      <p:sp>
        <p:nvSpPr>
          <p:cNvPr id="4" name="Slide Number Placeholder 3">
            <a:extLst>
              <a:ext uri="{FF2B5EF4-FFF2-40B4-BE49-F238E27FC236}">
                <a16:creationId xmlns:a16="http://schemas.microsoft.com/office/drawing/2014/main" id="{9F5B910A-A2D7-825D-CBB1-54C97A8E82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194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356A1-B772-B811-C0ED-7A9FE549A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4492B-660F-A55D-CDCC-0943E2771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3E3C2-4403-8671-F99B-4B81D945365A}"/>
              </a:ext>
            </a:extLst>
          </p:cNvPr>
          <p:cNvSpPr>
            <a:spLocks noGrp="1"/>
          </p:cNvSpPr>
          <p:nvPr>
            <p:ph type="body" idx="1"/>
          </p:nvPr>
        </p:nvSpPr>
        <p:spPr/>
        <p:txBody>
          <a:bodyPr/>
          <a:lstStyle/>
          <a:p>
            <a:r>
              <a:rPr lang="en-GB" b="1"/>
              <a:t>Class exercise: How much do you know?</a:t>
            </a:r>
          </a:p>
          <a:p>
            <a:r>
              <a:rPr lang="en-GB" b="0"/>
              <a:t>The correct answer is A.</a:t>
            </a:r>
          </a:p>
        </p:txBody>
      </p:sp>
      <p:sp>
        <p:nvSpPr>
          <p:cNvPr id="4" name="Slide Number Placeholder 3">
            <a:extLst>
              <a:ext uri="{FF2B5EF4-FFF2-40B4-BE49-F238E27FC236}">
                <a16:creationId xmlns:a16="http://schemas.microsoft.com/office/drawing/2014/main" id="{1AB6DD87-99ED-6B90-183F-F53EB5591C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887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4702-2232-25B3-2C7F-E5D793235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47867-9647-6DD1-124D-9F786A72B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40A01-D69D-A15A-7A30-8147CA135BDE}"/>
              </a:ext>
            </a:extLst>
          </p:cNvPr>
          <p:cNvSpPr>
            <a:spLocks noGrp="1"/>
          </p:cNvSpPr>
          <p:nvPr>
            <p:ph type="body" idx="1"/>
          </p:nvPr>
        </p:nvSpPr>
        <p:spPr/>
        <p:txBody>
          <a:bodyPr/>
          <a:lstStyle/>
          <a:p>
            <a:r>
              <a:rPr lang="en-US" b="1"/>
              <a:t>Class exercise: How much do you know?</a:t>
            </a:r>
            <a:endParaRPr lang="en-US"/>
          </a:p>
          <a:p>
            <a:r>
              <a:rPr lang="en-US"/>
              <a:t>The correct answer is C.</a:t>
            </a:r>
            <a:endParaRPr lang="en-GB"/>
          </a:p>
        </p:txBody>
      </p:sp>
      <p:sp>
        <p:nvSpPr>
          <p:cNvPr id="4" name="Slide Number Placeholder 3">
            <a:extLst>
              <a:ext uri="{FF2B5EF4-FFF2-40B4-BE49-F238E27FC236}">
                <a16:creationId xmlns:a16="http://schemas.microsoft.com/office/drawing/2014/main" id="{CA32A645-CD6C-B74A-2BCB-33DAAB051D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08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ECC4E-48B5-488D-26D6-8BDF84F0F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D53DD-3CCC-C5C9-40DE-95B4D183B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24839-3043-F587-0F56-67AAD77244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972F23-4DAC-64A0-0370-96BD63673522}"/>
              </a:ext>
            </a:extLst>
          </p:cNvPr>
          <p:cNvSpPr>
            <a:spLocks noGrp="1"/>
          </p:cNvSpPr>
          <p:nvPr>
            <p:ph type="sldNum" sz="quarter" idx="10"/>
          </p:nvPr>
        </p:nvSpPr>
        <p:spPr/>
        <p:txBody>
          <a:bodyPr/>
          <a:lstStyle/>
          <a:p>
            <a:fld id="{B4BD90A3-E85D-4337-9750-38E25B17CE49}" type="slidenum">
              <a:rPr lang="en-GB" smtClean="0"/>
              <a:t>3</a:t>
            </a:fld>
            <a:endParaRPr lang="en-GB"/>
          </a:p>
        </p:txBody>
      </p:sp>
    </p:spTree>
    <p:extLst>
      <p:ext uri="{BB962C8B-B14F-4D97-AF65-F5344CB8AC3E}">
        <p14:creationId xmlns:p14="http://schemas.microsoft.com/office/powerpoint/2010/main" val="444657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3324E-5FEC-C91E-98E3-DA9A4E847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A00C1-E013-9B74-54E8-9D2278B33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B6152-ADED-AD08-9518-6D2DAD3A92C7}"/>
              </a:ext>
            </a:extLst>
          </p:cNvPr>
          <p:cNvSpPr>
            <a:spLocks noGrp="1"/>
          </p:cNvSpPr>
          <p:nvPr>
            <p:ph type="body" idx="1"/>
          </p:nvPr>
        </p:nvSpPr>
        <p:spPr/>
        <p:txBody>
          <a:bodyPr/>
          <a:lstStyle/>
          <a:p>
            <a:r>
              <a:rPr lang="en-GB" b="1"/>
              <a:t>Class exercise: How much do you know?</a:t>
            </a:r>
          </a:p>
          <a:p>
            <a:r>
              <a:rPr lang="en-GB" b="0"/>
              <a:t>The correct answer is D.</a:t>
            </a:r>
          </a:p>
        </p:txBody>
      </p:sp>
      <p:sp>
        <p:nvSpPr>
          <p:cNvPr id="4" name="Slide Number Placeholder 3">
            <a:extLst>
              <a:ext uri="{FF2B5EF4-FFF2-40B4-BE49-F238E27FC236}">
                <a16:creationId xmlns:a16="http://schemas.microsoft.com/office/drawing/2014/main" id="{6A683D89-A42B-CF0E-65E2-1200DDD7E0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733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727FD-F405-6370-6D3E-B87814AC1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EB36D-77A8-2C14-2C99-6FF045CB3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4F5C2-24A1-77CD-369B-3E0475A215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Completion of this module will enable learners to meet the following learning outcome:</a:t>
            </a:r>
          </a:p>
          <a:p>
            <a:r>
              <a:rPr lang="en-GB" sz="1200" b="1" i="0" u="none" strike="noStrike" kern="1200" baseline="0" dirty="0">
                <a:solidFill>
                  <a:schemeClr val="tx1"/>
                </a:solidFill>
                <a:latin typeface="+mn-lt"/>
                <a:ea typeface="+mn-ea"/>
                <a:cs typeface="+mn-cs"/>
              </a:rPr>
              <a:t>2. Be able to manage life-threatening bleeding </a:t>
            </a:r>
          </a:p>
          <a:p>
            <a:r>
              <a:rPr lang="en-GB" sz="1200" b="0" i="0" u="none" strike="noStrike" kern="1200" baseline="0" dirty="0">
                <a:solidFill>
                  <a:schemeClr val="tx1"/>
                </a:solidFill>
                <a:latin typeface="+mn-lt"/>
                <a:ea typeface="+mn-ea"/>
                <a:cs typeface="+mn-cs"/>
              </a:rPr>
              <a:t>	</a:t>
            </a:r>
            <a:endParaRPr lang="en-GB" dirty="0"/>
          </a:p>
          <a:p>
            <a:r>
              <a:rPr lang="en-GB" b="1" dirty="0"/>
              <a:t>This includes the following assessment criteria:</a:t>
            </a:r>
            <a:endParaRPr lang="en-GB" dirty="0"/>
          </a:p>
          <a:p>
            <a:pPr marL="0" lvl="0" indent="0">
              <a:buFontTx/>
              <a:buNone/>
            </a:pPr>
            <a:r>
              <a:rPr lang="en-GB" dirty="0"/>
              <a:t>2.1 Recognise the signs of life-threatening bleeding</a:t>
            </a:r>
          </a:p>
          <a:p>
            <a:pPr marL="0" lvl="0" indent="0">
              <a:buFontTx/>
              <a:buNone/>
            </a:pPr>
            <a:r>
              <a:rPr lang="en-GB" dirty="0"/>
              <a:t>2.2 Demonstrate the treatment of life-threatening bleeding using:</a:t>
            </a:r>
          </a:p>
          <a:p>
            <a:pPr marL="396000" lvl="0" indent="-171450">
              <a:buFont typeface="Arial" panose="020B0604020202020204" pitchFamily="34" charset="0"/>
              <a:buChar char="•"/>
            </a:pPr>
            <a:r>
              <a:rPr lang="en-GB" dirty="0"/>
              <a:t>direct pressure</a:t>
            </a:r>
          </a:p>
          <a:p>
            <a:pPr marL="396000" lvl="0" indent="-171450">
              <a:buFont typeface="Arial" panose="020B0604020202020204" pitchFamily="34" charset="0"/>
              <a:buChar char="•"/>
            </a:pPr>
            <a:r>
              <a:rPr lang="en-GB" dirty="0"/>
              <a:t>a tourniquet</a:t>
            </a:r>
          </a:p>
          <a:p>
            <a:pPr marL="396000" lvl="0" indent="-171450">
              <a:buFont typeface="Arial" panose="020B0604020202020204" pitchFamily="34" charset="0"/>
              <a:buChar char="•"/>
            </a:pPr>
            <a:r>
              <a:rPr lang="en-GB" dirty="0"/>
              <a:t>haemostatic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Activities in this module include:</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signs of life-threatening bleeding?</a:t>
            </a:r>
          </a:p>
          <a:p>
            <a:r>
              <a:rPr lang="en-GB" sz="1200" kern="1200" dirty="0">
                <a:solidFill>
                  <a:schemeClr val="tx1"/>
                </a:solidFill>
                <a:effectLst/>
                <a:latin typeface="+mn-lt"/>
                <a:ea typeface="+mn-ea"/>
                <a:cs typeface="+mn-cs"/>
              </a:rPr>
              <a:t>GE: Primary survey – practical demonstration</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GE: How can you treat life-threatening bleeding – direct pressure?</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GE: How can you treat life-threatening bleeding – haemostatic agents?</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GE: How can you treat life-threatening bleeding – tourniquet?</a:t>
            </a:r>
          </a:p>
          <a:p>
            <a:r>
              <a:rPr lang="en-GB" sz="1200" kern="1200" dirty="0">
                <a:solidFill>
                  <a:schemeClr val="tx1"/>
                </a:solidFill>
                <a:effectLst/>
                <a:latin typeface="+mn-lt"/>
                <a:ea typeface="+mn-ea"/>
                <a:cs typeface="+mn-cs"/>
              </a:rPr>
              <a:t>CE: Two multiple-choice questions (MCQs) (formative assessment)</a:t>
            </a:r>
          </a:p>
        </p:txBody>
      </p:sp>
      <p:sp>
        <p:nvSpPr>
          <p:cNvPr id="4" name="Slide Number Placeholder 3">
            <a:extLst>
              <a:ext uri="{FF2B5EF4-FFF2-40B4-BE49-F238E27FC236}">
                <a16:creationId xmlns:a16="http://schemas.microsoft.com/office/drawing/2014/main" id="{37C70D97-DA4B-16A2-A6FB-0347ADE12F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0593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Class question: </a:t>
            </a:r>
            <a:r>
              <a:rPr lang="en-GB" sz="1200" b="1">
                <a:latin typeface="Arial" panose="020B0604020202020204" pitchFamily="34" charset="0"/>
                <a:cs typeface="Arial" panose="020B0604020202020204" pitchFamily="34" charset="0"/>
              </a:rPr>
              <a:t>What are the signs of life-threatening bleeding?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1526-A45F-4518-92F9-4089FFEECF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8226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What are the signs of life-threatening bleeding? (Cont.)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1526-A45F-4518-92F9-4089FFEECF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6992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Reinforce with a class question</a:t>
            </a:r>
            <a:r>
              <a:rPr lang="en-GB" i="0" dirty="0"/>
              <a:t>: ‘What could make a scene unsafe?’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common hazards (for example, electricity, fire, traffic and biohazards).</a:t>
            </a:r>
          </a:p>
          <a:p>
            <a:endParaRPr lang="en-GB" dirty="0"/>
          </a:p>
          <a:p>
            <a:r>
              <a:rPr lang="en-GB" b="1" dirty="0"/>
              <a:t>C</a:t>
            </a:r>
            <a:r>
              <a:rPr lang="en-GB" dirty="0"/>
              <a:t> – control the situation – stop, take a deep breath and take charge of people and vehicular traffic.</a:t>
            </a:r>
          </a:p>
          <a:p>
            <a:r>
              <a:rPr lang="en-GB" b="1" dirty="0"/>
              <a:t>L</a:t>
            </a:r>
            <a:r>
              <a:rPr lang="en-GB" dirty="0"/>
              <a:t> – look for potential hazards – look for anything that could cause further danger/harm to the casualty, bystanders, or more importantly yourself, within the immediate area.</a:t>
            </a:r>
          </a:p>
          <a:p>
            <a:r>
              <a:rPr lang="en-GB" b="1" dirty="0"/>
              <a:t>A</a:t>
            </a:r>
            <a:r>
              <a:rPr lang="en-GB" dirty="0"/>
              <a:t> – assess the situation – evaluate what has happened from the casualty and, from bystanders, gather as much information as possible and try to make a diagnosis (history, signs and symptoms).</a:t>
            </a:r>
          </a:p>
          <a:p>
            <a:r>
              <a:rPr lang="en-GB" b="1" dirty="0"/>
              <a:t>P</a:t>
            </a:r>
            <a:r>
              <a:rPr lang="en-GB" dirty="0"/>
              <a:t> – protect and prioritise – ensure personal protective equipment (PPE) is worn (gloves) and that casualties are prioritised (breathing, bleeding, bones/burns and other conditions). Delegate tasks. Try to gain assistance from bystanders and contact the emergency services.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3CEF0-94EB-44EA-9D84-1134773FA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905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the </a:t>
            </a:r>
            <a:r>
              <a:rPr lang="en-GB" b="1" dirty="0"/>
              <a:t>importance of personal safety – </a:t>
            </a:r>
            <a:r>
              <a:rPr lang="en-GB" dirty="0"/>
              <a:t>you can’t help others if you become a casualty</a:t>
            </a:r>
          </a:p>
          <a:p>
            <a:pPr marL="171450" indent="-171450">
              <a:buFont typeface="Arial" panose="020B0604020202020204" pitchFamily="34" charset="0"/>
              <a:buChar char="•"/>
            </a:pPr>
            <a:r>
              <a:rPr lang="en-GB" dirty="0"/>
              <a:t>Emphasise </a:t>
            </a:r>
            <a:r>
              <a:rPr lang="en-GB" b="1" dirty="0"/>
              <a:t>PPE</a:t>
            </a:r>
            <a:r>
              <a:rPr lang="en-GB" dirty="0"/>
              <a:t> use, especially gloves and masks – link this to infection prevention</a:t>
            </a:r>
          </a:p>
          <a:p>
            <a:pPr marL="171450" indent="-171450">
              <a:buFont typeface="Arial" panose="020B0604020202020204" pitchFamily="34" charset="0"/>
              <a:buChar char="•"/>
            </a:pPr>
            <a:r>
              <a:rPr lang="en-GB" dirty="0"/>
              <a:t>Talk through </a:t>
            </a:r>
            <a:r>
              <a:rPr lang="en-GB" b="1" dirty="0"/>
              <a:t>scene hazards </a:t>
            </a:r>
            <a:r>
              <a:rPr lang="en-GB" b="0" dirty="0"/>
              <a:t>–</a:t>
            </a:r>
            <a:r>
              <a:rPr lang="en-GB" dirty="0"/>
              <a:t> traffic, electricity, aggression, sharp objects and body fluids</a:t>
            </a:r>
          </a:p>
          <a:p>
            <a:pPr marL="171450" indent="-171450">
              <a:buFont typeface="Arial" panose="020B0604020202020204" pitchFamily="34" charset="0"/>
              <a:buChar char="•"/>
            </a:pPr>
            <a:r>
              <a:rPr lang="en-GB" dirty="0"/>
              <a:t>Introduce the idea of </a:t>
            </a:r>
            <a:r>
              <a:rPr lang="en-GB" b="1" dirty="0"/>
              <a:t>delegating tasks</a:t>
            </a:r>
            <a:r>
              <a:rPr lang="en-GB" dirty="0"/>
              <a:t> to bystanders (for example, ‘you, call 999’ or ‘you, get the AED’)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3CEF0-94EB-44EA-9D84-1134773FA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015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Calling for an ambulance</a:t>
            </a:r>
          </a:p>
          <a:p>
            <a:r>
              <a:rPr lang="en-GB" dirty="0"/>
              <a:t>First-aiders will either call for an ambulance themselves on loudspeaker or instruct a bystander to do so. </a:t>
            </a:r>
          </a:p>
          <a:p>
            <a:endParaRPr lang="en-GB" dirty="0"/>
          </a:p>
          <a:p>
            <a:r>
              <a:rPr lang="en-GB" dirty="0"/>
              <a:t>Calling for an ambulance earliest opportunity is paramount. When calling on 999, it is important that the information given is clear, concise and sufficient. This can be achieved by remembering the acronym ‘</a:t>
            </a:r>
            <a:r>
              <a:rPr lang="en-GB" b="1" dirty="0"/>
              <a:t>LINE’</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3CEF0-94EB-44EA-9D84-1134773FA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3279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Having conducted a scene survey and established that the immediate area is safe from any dangers, you can now approach the casualty. When approaching the casualty, an initial casualty assessment should be conducted – this initial assessment is called a primary survey.</a:t>
            </a:r>
          </a:p>
          <a:p>
            <a:endParaRPr lang="en-GB"/>
          </a:p>
          <a:p>
            <a:r>
              <a:rPr lang="en-GB"/>
              <a:t>The primary survey is a systematic process of approaching, identifying and dealing with immediate and/or life-threatening conditions.</a:t>
            </a:r>
          </a:p>
          <a:p>
            <a:endParaRPr lang="en-GB"/>
          </a:p>
          <a:p>
            <a:r>
              <a:rPr lang="en-GB"/>
              <a:t>The primary survey can be remembered by the acronym </a:t>
            </a:r>
            <a:r>
              <a:rPr lang="en-GB" err="1"/>
              <a:t>DRABCD</a:t>
            </a:r>
            <a:r>
              <a:rPr lang="en-GB"/>
              <a:t> (or the easy way to remember, Doctor ABCD).</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3CEF0-94EB-44EA-9D84-1134773FA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156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 – Danger</a:t>
            </a:r>
            <a:endParaRPr lang="en-GB" dirty="0"/>
          </a:p>
          <a:p>
            <a:r>
              <a:rPr lang="en-GB" dirty="0"/>
              <a:t>The same for all ages: </a:t>
            </a:r>
          </a:p>
          <a:p>
            <a:pPr marL="171450" indent="-171450">
              <a:buFont typeface="Arial" panose="020B0604020202020204" pitchFamily="34" charset="0"/>
              <a:buChar char="•"/>
            </a:pPr>
            <a:r>
              <a:rPr lang="en-GB" dirty="0"/>
              <a:t>check for danger to yourself, the casualty and bystanders</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D90A3-E85D-4337-9750-38E25B17CE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382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 – Response</a:t>
            </a:r>
          </a:p>
          <a:p>
            <a:r>
              <a:rPr lang="en-GB"/>
              <a:t>Same check for all ages, but: </a:t>
            </a:r>
          </a:p>
          <a:p>
            <a:pPr marL="171450" indent="-171450">
              <a:buFont typeface="Arial" panose="020B0604020202020204" pitchFamily="34" charset="0"/>
              <a:buChar char="•"/>
            </a:pPr>
            <a:r>
              <a:rPr lang="en-GB"/>
              <a:t>adults/children: speak clearly, gently shake shoulders.</a:t>
            </a:r>
          </a:p>
          <a:p>
            <a:pPr marL="171450" indent="-171450">
              <a:buFont typeface="Arial" panose="020B0604020202020204" pitchFamily="34" charset="0"/>
              <a:buChar char="•"/>
            </a:pPr>
            <a:r>
              <a:rPr lang="en-GB"/>
              <a:t>infants: tap the foot or flick the sole. </a:t>
            </a:r>
            <a:r>
              <a:rPr lang="en-GB" b="1"/>
              <a:t>Do not </a:t>
            </a:r>
            <a:r>
              <a:rPr lang="en-GB"/>
              <a:t>shake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D90A3-E85D-4337-9750-38E25B17CE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166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0E476-8FDA-3B88-6BE1-AA680D8FB0F6}"/>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4B9B5DC-A31D-58D0-825E-F1956936419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695AB7E-1D25-C0C6-C4A4-61C7F128A3D7}"/>
              </a:ext>
            </a:extLst>
          </p:cNvPr>
          <p:cNvSpPr>
            <a:spLocks noGrp="1"/>
          </p:cNvSpPr>
          <p:nvPr>
            <p:ph type="body" idx="1"/>
          </p:nvPr>
        </p:nvSpPr>
        <p:spPr>
          <a:ln/>
        </p:spPr>
        <p:txBody>
          <a:bodyPr/>
          <a:lstStyle/>
          <a:p>
            <a:pPr>
              <a:defRPr/>
            </a:pPr>
            <a:endParaRPr lang="en-US" altLang="en-US"/>
          </a:p>
        </p:txBody>
      </p:sp>
    </p:spTree>
    <p:extLst>
      <p:ext uri="{BB962C8B-B14F-4D97-AF65-F5344CB8AC3E}">
        <p14:creationId xmlns:p14="http://schemas.microsoft.com/office/powerpoint/2010/main" val="3556044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 – Response</a:t>
            </a:r>
          </a:p>
          <a:p>
            <a:r>
              <a:rPr lang="en-GB"/>
              <a:t>Same check for all ages, but: </a:t>
            </a:r>
          </a:p>
          <a:p>
            <a:pPr marL="171450" indent="-171450">
              <a:buFont typeface="Arial" panose="020B0604020202020204" pitchFamily="34" charset="0"/>
              <a:buChar char="•"/>
            </a:pPr>
            <a:r>
              <a:rPr lang="en-GB"/>
              <a:t>children: speak clearly, gently shake shoulders.</a:t>
            </a:r>
          </a:p>
          <a:p>
            <a:pPr marL="171450" indent="-171450">
              <a:buFont typeface="Arial" panose="020B0604020202020204" pitchFamily="34" charset="0"/>
              <a:buChar char="•"/>
            </a:pPr>
            <a:r>
              <a:rPr lang="en-GB"/>
              <a:t>infants: tap the foot or flick the sole. </a:t>
            </a:r>
            <a:r>
              <a:rPr lang="en-GB" b="1"/>
              <a:t>Do not </a:t>
            </a:r>
            <a:r>
              <a:rPr lang="en-GB"/>
              <a:t>shake them.</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3CEF0-94EB-44EA-9D84-1134773FA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7140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D90A3-E85D-4337-9750-38E25B17CE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375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 – Airway </a:t>
            </a:r>
            <a:endParaRPr lang="en-GB" dirty="0"/>
          </a:p>
          <a:p>
            <a:r>
              <a:rPr lang="en-GB" dirty="0"/>
              <a:t>The same technique for all ages: </a:t>
            </a:r>
          </a:p>
          <a:p>
            <a:pPr marL="171450" indent="-171450">
              <a:buFont typeface="Arial" panose="020B0604020202020204" pitchFamily="34" charset="0"/>
              <a:buChar char="•"/>
            </a:pPr>
            <a:r>
              <a:rPr lang="en-GB" dirty="0"/>
              <a:t>use the head-tilt/chin-lift</a:t>
            </a:r>
          </a:p>
          <a:p>
            <a:pPr marL="171450" indent="-171450">
              <a:buFont typeface="Arial" panose="020B0604020202020204" pitchFamily="34" charset="0"/>
              <a:buChar char="•"/>
            </a:pPr>
            <a:r>
              <a:rPr lang="en-GB" dirty="0"/>
              <a:t>take extra care with infants: use a gentler tilt and keep the head in a neutral position, not tilted too far 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D90A3-E85D-4337-9750-38E25B17CE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7207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B – Breathing</a:t>
            </a:r>
            <a:r>
              <a:rPr lang="en-GB" b="0"/>
              <a:t> </a:t>
            </a:r>
          </a:p>
          <a:p>
            <a:r>
              <a:rPr lang="en-GB" b="0"/>
              <a:t>The same method for all ages: </a:t>
            </a:r>
          </a:p>
          <a:p>
            <a:pPr marL="171450" indent="-171450">
              <a:buFont typeface="Arial" panose="020B0604020202020204" pitchFamily="34" charset="0"/>
              <a:buChar char="•"/>
            </a:pPr>
            <a:r>
              <a:rPr lang="en-GB" b="0"/>
              <a:t>look, listen and feel for breathing (no more than 10 seconds)</a:t>
            </a:r>
          </a:p>
          <a:p>
            <a:pPr marL="171450" indent="-171450">
              <a:buFont typeface="Arial" panose="020B0604020202020204" pitchFamily="34" charset="0"/>
              <a:buChar char="•"/>
            </a:pPr>
            <a:r>
              <a:rPr lang="en-GB" b="0"/>
              <a:t>be alert to agonal breathing</a:t>
            </a:r>
          </a:p>
          <a:p>
            <a:pPr marL="171450" indent="-171450">
              <a:buFont typeface="Arial" panose="020B0604020202020204" pitchFamily="34" charset="0"/>
              <a:buChar char="•"/>
            </a:pPr>
            <a:r>
              <a:rPr lang="en-GB" b="0"/>
              <a:t>infant chest movements are more subtle, so watch closely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D90A3-E85D-4337-9750-38E25B17CE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8342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 – CPR (if needed) – cardiopulmonary resuscitation.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D90A3-E85D-4337-9750-38E25B17CE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7811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56DFC-3F1C-5C9C-929E-CD689630E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79477-6902-D53B-6F16-BC39B1968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0C52F-C0B4-6124-F891-8E7D1EE134EE}"/>
              </a:ext>
            </a:extLst>
          </p:cNvPr>
          <p:cNvSpPr>
            <a:spLocks noGrp="1"/>
          </p:cNvSpPr>
          <p:nvPr>
            <p:ph type="body" idx="1"/>
          </p:nvPr>
        </p:nvSpPr>
        <p:spPr/>
        <p:txBody>
          <a:bodyPr/>
          <a:lstStyle/>
          <a:p>
            <a:r>
              <a:rPr lang="en-GB" b="1"/>
              <a:t>Group exercise: Primary survey – practical demonstration</a:t>
            </a:r>
          </a:p>
          <a:p>
            <a:r>
              <a:rPr lang="en-GB" b="1"/>
              <a:t>Learners should work in groups to demonstrate the primary survey using the correct methods.</a:t>
            </a:r>
          </a:p>
          <a:p>
            <a:endParaRPr lang="en-GB" b="1"/>
          </a:p>
          <a:p>
            <a:r>
              <a:rPr lang="en-GB"/>
              <a:t>This is a hands-on assessment. Observation and participation are essential.</a:t>
            </a:r>
          </a:p>
          <a:p>
            <a:endParaRPr lang="en-GB" b="0"/>
          </a:p>
        </p:txBody>
      </p:sp>
      <p:sp>
        <p:nvSpPr>
          <p:cNvPr id="4" name="Slide Number Placeholder 3">
            <a:extLst>
              <a:ext uri="{FF2B5EF4-FFF2-40B4-BE49-F238E27FC236}">
                <a16:creationId xmlns:a16="http://schemas.microsoft.com/office/drawing/2014/main" id="{44CFCD10-3E81-B046-836F-E94A74B174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D90A3-E85D-4337-9750-38E25B17CE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6318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C8D0-EFCA-B7B7-91A5-0E8A4F1CB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CDF63-592F-5723-D5E6-30A7DF308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CB92E9-E5D2-4CBC-1839-253999D8CE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5C6CAF-23DC-E5F5-6C40-D9A02DF9EB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1526-A45F-4518-92F9-4089FFEECF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6304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8136A-B3BC-8D01-9A7A-4BE7C4901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4F312-55B2-FBB5-9ABA-3EDBB86EA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13CDA-664B-A30F-0224-6520743AF9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53B626-50BB-9E59-CE9A-DFD2361B27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1526-A45F-4518-92F9-4089FFEECF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5837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How can you treating life-threatening bleeding – direct pressure?</a:t>
            </a:r>
          </a:p>
          <a:p>
            <a:r>
              <a:rPr lang="en-GB" b="0" dirty="0"/>
              <a:t>The tutor is to demonstrate </a:t>
            </a:r>
            <a:r>
              <a:rPr lang="en-GB" sz="1200" b="0" i="0" u="none" strike="noStrike" kern="1200" baseline="0" dirty="0">
                <a:solidFill>
                  <a:schemeClr val="tx1"/>
                </a:solidFill>
                <a:latin typeface="+mn-lt"/>
                <a:ea typeface="+mn-ea"/>
                <a:cs typeface="+mn-cs"/>
              </a:rPr>
              <a:t>how to secure the dressing with a bandage or manual hold.</a:t>
            </a:r>
          </a:p>
          <a:p>
            <a:endParaRPr lang="en-GB" sz="1200" b="1" i="0" u="none" strike="noStrike" kern="1200" baseline="0" dirty="0">
              <a:solidFill>
                <a:schemeClr val="tx1"/>
              </a:solidFill>
              <a:latin typeface="+mn-lt"/>
              <a:ea typeface="+mn-ea"/>
              <a:cs typeface="+mn-cs"/>
            </a:endParaRPr>
          </a:p>
          <a:p>
            <a:r>
              <a:rPr lang="en-GB" b="1" dirty="0"/>
              <a:t>Show how to:</a:t>
            </a:r>
          </a:p>
          <a:p>
            <a:pPr marL="171450" lvl="0" indent="-171450">
              <a:buFont typeface="Arial" panose="020B0604020202020204" pitchFamily="34" charset="0"/>
              <a:buChar char="•"/>
            </a:pPr>
            <a:r>
              <a:rPr lang="en-GB" dirty="0"/>
              <a:t>locate the wound quickly</a:t>
            </a:r>
          </a:p>
          <a:p>
            <a:pPr marL="171450" lvl="0" indent="-171450">
              <a:buFont typeface="Arial" panose="020B0604020202020204" pitchFamily="34" charset="0"/>
              <a:buChar char="•"/>
            </a:pPr>
            <a:r>
              <a:rPr lang="en-GB" dirty="0"/>
              <a:t>apply firm pressure using dressings, cloth or a gloved hand</a:t>
            </a:r>
          </a:p>
          <a:p>
            <a:pPr marL="171450" lvl="0" indent="-171450">
              <a:buFont typeface="Arial" panose="020B0604020202020204" pitchFamily="34" charset="0"/>
              <a:buChar char="•"/>
            </a:pPr>
            <a:r>
              <a:rPr lang="en-GB" dirty="0"/>
              <a:t>maintain pressure without lifting to ‘check’ the wound</a:t>
            </a:r>
          </a:p>
          <a:p>
            <a:pPr marL="0" lvl="0" indent="0">
              <a:buFont typeface="Arial" panose="020B0604020202020204" pitchFamily="34" charset="0"/>
              <a:buNone/>
            </a:pPr>
            <a:endParaRPr lang="en-GB" dirty="0"/>
          </a:p>
          <a:p>
            <a:r>
              <a:rPr lang="en-GB" b="1" dirty="0"/>
              <a:t>Contextual examples</a:t>
            </a:r>
            <a:br>
              <a:rPr lang="en-GB" dirty="0"/>
            </a:br>
            <a:r>
              <a:rPr lang="en-GB" dirty="0"/>
              <a:t>Use scenarios, for example, a limb wound on a hike or fall with arterial bleeding, to help learners visualise applying pressure in an outdoor environment.</a:t>
            </a:r>
          </a:p>
          <a:p>
            <a:endParaRPr lang="en-GB" b="1" dirty="0"/>
          </a:p>
          <a:p>
            <a:r>
              <a:rPr lang="en-GB" b="1" dirty="0"/>
              <a:t>Safety note:</a:t>
            </a:r>
            <a:br>
              <a:rPr lang="en-GB" dirty="0"/>
            </a:br>
            <a:r>
              <a:rPr lang="en-GB" dirty="0"/>
              <a:t>Always use </a:t>
            </a:r>
            <a:r>
              <a:rPr lang="en-GB" b="1" dirty="0"/>
              <a:t>gloves or barriers</a:t>
            </a:r>
            <a:r>
              <a:rPr lang="en-GB" dirty="0"/>
              <a:t> where possible to protect both the casualty and rescuer from infection.</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Group exercise (suggested)</a:t>
            </a:r>
          </a:p>
          <a:p>
            <a:r>
              <a:rPr lang="en-GB" sz="1200" b="0" i="0" u="none" strike="noStrike" kern="1200" baseline="0" dirty="0">
                <a:solidFill>
                  <a:schemeClr val="tx1"/>
                </a:solidFill>
                <a:latin typeface="+mn-lt"/>
                <a:ea typeface="+mn-ea"/>
                <a:cs typeface="+mn-cs"/>
              </a:rPr>
              <a:t>Learners are to practise applying direct pressure to control life-threatening bleeding.</a:t>
            </a:r>
          </a:p>
          <a:p>
            <a:endParaRPr lang="en-GB" sz="1200" b="0" i="0" u="none" strike="noStrike" kern="1200" baseline="0" dirty="0">
              <a:solidFill>
                <a:schemeClr val="tx1"/>
              </a:solidFill>
              <a:latin typeface="+mn-lt"/>
              <a:ea typeface="+mn-ea"/>
              <a:cs typeface="+mn-cs"/>
            </a:endParaRPr>
          </a:p>
          <a:p>
            <a:r>
              <a:rPr lang="en-GB" b="1" dirty="0"/>
              <a:t>Instructions:</a:t>
            </a:r>
          </a:p>
          <a:p>
            <a:pPr marL="171450" indent="-171450">
              <a:buFont typeface="Arial" panose="020B0604020202020204" pitchFamily="34" charset="0"/>
              <a:buChar char="•"/>
            </a:pPr>
            <a:r>
              <a:rPr lang="en-GB" b="0" dirty="0"/>
              <a:t>pair up in twos</a:t>
            </a:r>
          </a:p>
          <a:p>
            <a:pPr marL="171450" indent="-171450">
              <a:buFont typeface="Arial" panose="020B0604020202020204" pitchFamily="34" charset="0"/>
              <a:buChar char="•"/>
            </a:pPr>
            <a:r>
              <a:rPr lang="en-GB" b="0" dirty="0"/>
              <a:t>take turns </a:t>
            </a:r>
            <a:r>
              <a:rPr lang="en-GB" dirty="0"/>
              <a:t>acting as the casualty and the first-aider</a:t>
            </a:r>
          </a:p>
          <a:p>
            <a:pPr marL="171450" indent="-171450">
              <a:buFont typeface="Arial" panose="020B0604020202020204" pitchFamily="34" charset="0"/>
              <a:buChar char="•"/>
            </a:pPr>
            <a:r>
              <a:rPr lang="en-GB" dirty="0"/>
              <a:t>use the following steps:</a:t>
            </a:r>
          </a:p>
          <a:p>
            <a:pPr marL="360000" lvl="1" indent="-171450">
              <a:buFont typeface="Arial" panose="020B0604020202020204" pitchFamily="34" charset="0"/>
              <a:buChar char="•"/>
            </a:pPr>
            <a:r>
              <a:rPr lang="en-GB" dirty="0"/>
              <a:t>identify a simulated wound site (use manikins or each others’ arms/legs with fake wound dressings if available)</a:t>
            </a:r>
          </a:p>
          <a:p>
            <a:pPr marL="360000" lvl="1" indent="-171450">
              <a:buFont typeface="Arial" panose="020B0604020202020204" pitchFamily="34" charset="0"/>
              <a:buChar char="•"/>
            </a:pPr>
            <a:r>
              <a:rPr lang="en-GB" dirty="0"/>
              <a:t>apply </a:t>
            </a:r>
            <a:r>
              <a:rPr lang="en-GB" b="1" dirty="0"/>
              <a:t>direct pressure</a:t>
            </a:r>
            <a:r>
              <a:rPr lang="en-GB" dirty="0"/>
              <a:t> using a sterile dressing, gloved hand or cloth</a:t>
            </a:r>
          </a:p>
          <a:p>
            <a:pPr marL="360000" lvl="1" indent="-171450">
              <a:buFont typeface="Arial" panose="020B0604020202020204" pitchFamily="34" charset="0"/>
              <a:buChar char="•"/>
            </a:pPr>
            <a:r>
              <a:rPr lang="en-GB" dirty="0"/>
              <a:t>maintain firm, continuous pressure</a:t>
            </a:r>
          </a:p>
          <a:p>
            <a:pPr marL="360000" lvl="1" indent="-171450">
              <a:buFont typeface="Arial" panose="020B0604020202020204" pitchFamily="34" charset="0"/>
              <a:buChar char="•"/>
            </a:pPr>
            <a:r>
              <a:rPr lang="en-GB" dirty="0"/>
              <a:t>talk through your actions as if in a real incident</a:t>
            </a:r>
          </a:p>
          <a:p>
            <a:pPr marL="171450" indent="-171450">
              <a:buFont typeface="Arial" panose="020B0604020202020204" pitchFamily="34" charset="0"/>
              <a:buChar char="•"/>
            </a:pPr>
            <a:r>
              <a:rPr lang="en-GB" b="0" dirty="0"/>
              <a:t>switch roles </a:t>
            </a:r>
            <a:r>
              <a:rPr lang="en-GB" dirty="0"/>
              <a:t>after 2-3 minutes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The tutor is to observe and give feedback on:</a:t>
            </a:r>
          </a:p>
          <a:p>
            <a:pPr marL="172800" lvl="0" indent="-172800">
              <a:buFont typeface="Arial" panose="020B0604020202020204" pitchFamily="34" charset="0"/>
              <a:buChar char="•"/>
            </a:pPr>
            <a:r>
              <a:rPr lang="en-GB" dirty="0"/>
              <a:t>correct placement of pressure</a:t>
            </a:r>
          </a:p>
          <a:p>
            <a:pPr marL="172800" lvl="0" indent="-172800">
              <a:buFont typeface="Arial" panose="020B0604020202020204" pitchFamily="34" charset="0"/>
              <a:buChar char="•"/>
            </a:pPr>
            <a:r>
              <a:rPr lang="en-GB" dirty="0"/>
              <a:t>technique (firm, continuous, no unnecessary checking)</a:t>
            </a:r>
          </a:p>
          <a:p>
            <a:pPr marL="172800" lvl="0" indent="-172800">
              <a:buFont typeface="Arial" panose="020B0604020202020204" pitchFamily="34" charset="0"/>
              <a:buChar char="•"/>
            </a:pPr>
            <a:r>
              <a:rPr lang="en-GB" dirty="0"/>
              <a:t>communication and reassurance during the response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1526-A45F-4518-92F9-4089FFEECF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6996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Class question: How can you treating life-threatening bleeding – haemostatic agents?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tutor is to demonstrate </a:t>
            </a:r>
            <a:r>
              <a:rPr lang="en-GB" sz="1200" b="0" i="0" u="none" strike="noStrike" kern="1200" baseline="0" dirty="0">
                <a:solidFill>
                  <a:schemeClr val="tx1"/>
                </a:solidFill>
                <a:latin typeface="+mn-lt"/>
                <a:ea typeface="+mn-ea"/>
                <a:cs typeface="+mn-cs"/>
              </a:rPr>
              <a:t>how to use a haemostatic agent.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Group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Learners are to practise using a haemostatic agent to control life-threatening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Instructions:</a:t>
            </a:r>
          </a:p>
          <a:p>
            <a:pPr marL="171450" indent="-171450">
              <a:buFont typeface="Arial" panose="020B0604020202020204" pitchFamily="34" charset="0"/>
              <a:buChar char="•"/>
            </a:pPr>
            <a:r>
              <a:rPr lang="en-GB" b="0" dirty="0"/>
              <a:t>pair up with another learner</a:t>
            </a:r>
          </a:p>
          <a:p>
            <a:pPr marL="171450" indent="-171450">
              <a:buFont typeface="Arial" panose="020B0604020202020204" pitchFamily="34" charset="0"/>
              <a:buChar char="•"/>
            </a:pPr>
            <a:r>
              <a:rPr lang="en-GB" b="0" dirty="0"/>
              <a:t>one person will play the casualty, and the other the first-aider</a:t>
            </a:r>
          </a:p>
          <a:p>
            <a:endParaRPr lang="en-GB" b="1" dirty="0"/>
          </a:p>
          <a:p>
            <a:r>
              <a:rPr lang="en-GB" b="1" dirty="0"/>
              <a:t>Scenario:</a:t>
            </a:r>
            <a:r>
              <a:rPr lang="en-GB" dirty="0"/>
              <a:t> the casualty has a deep, heavily bleeding wound on the upper thigh where a tourniquet cannot be applied.</a:t>
            </a:r>
          </a:p>
          <a:p>
            <a:endParaRPr lang="en-GB" dirty="0"/>
          </a:p>
          <a:p>
            <a:r>
              <a:rPr lang="en-GB" b="1" dirty="0"/>
              <a:t>Using a training haemostatic gauze (or substitute if not available)</a:t>
            </a:r>
          </a:p>
          <a:p>
            <a:pPr marL="171450" lvl="0" indent="-171450">
              <a:buFont typeface="Arial" panose="020B0604020202020204" pitchFamily="34" charset="0"/>
              <a:buChar char="•"/>
            </a:pPr>
            <a:r>
              <a:rPr lang="en-GB" b="1" dirty="0"/>
              <a:t>Identify</a:t>
            </a:r>
            <a:r>
              <a:rPr lang="en-GB" dirty="0"/>
              <a:t> when haemostatic packing is appropriate</a:t>
            </a:r>
          </a:p>
          <a:p>
            <a:pPr marL="171450" lvl="0" indent="-171450">
              <a:buFont typeface="Arial" panose="020B0604020202020204" pitchFamily="34" charset="0"/>
              <a:buChar char="•"/>
            </a:pPr>
            <a:r>
              <a:rPr lang="en-GB" b="1" dirty="0"/>
              <a:t>Pack</a:t>
            </a:r>
            <a:r>
              <a:rPr lang="en-GB" dirty="0"/>
              <a:t> the wound thoroughly, simulating filling all wound spaces</a:t>
            </a:r>
          </a:p>
          <a:p>
            <a:pPr marL="171450" lvl="0" indent="-171450">
              <a:buFont typeface="Arial" panose="020B0604020202020204" pitchFamily="34" charset="0"/>
              <a:buChar char="•"/>
            </a:pPr>
            <a:r>
              <a:rPr lang="en-GB" b="1" dirty="0"/>
              <a:t>Apply</a:t>
            </a:r>
            <a:r>
              <a:rPr lang="en-GB" dirty="0"/>
              <a:t> firm, direct pressure for at least </a:t>
            </a:r>
            <a:r>
              <a:rPr lang="en-GB" b="1" dirty="0"/>
              <a:t>3 minutes</a:t>
            </a:r>
            <a:r>
              <a:rPr lang="en-GB" dirty="0"/>
              <a:t> (simulate with pressure)</a:t>
            </a:r>
          </a:p>
          <a:p>
            <a:pPr marL="171450" lvl="0" indent="-171450">
              <a:buFont typeface="Arial" panose="020B0604020202020204" pitchFamily="34" charset="0"/>
              <a:buChar char="•"/>
            </a:pPr>
            <a:r>
              <a:rPr lang="en-GB" b="1" dirty="0"/>
              <a:t>Cover</a:t>
            </a:r>
            <a:r>
              <a:rPr lang="en-GB" dirty="0"/>
              <a:t> with a dressing to secure it</a:t>
            </a:r>
          </a:p>
          <a:p>
            <a:pPr marL="171450" indent="-171450">
              <a:buFont typeface="Arial" panose="020B0604020202020204" pitchFamily="34" charset="0"/>
              <a:buChar char="•"/>
            </a:pPr>
            <a:r>
              <a:rPr lang="en-GB" b="1" dirty="0"/>
              <a:t>Switch roles</a:t>
            </a:r>
            <a:r>
              <a:rPr lang="en-GB" dirty="0"/>
              <a:t> after the first run-through</a:t>
            </a:r>
          </a:p>
          <a:p>
            <a:pPr marL="171450" indent="-171450">
              <a:buFont typeface="Arial" panose="020B0604020202020204" pitchFamily="34" charset="0"/>
              <a:buChar char="•"/>
            </a:pPr>
            <a:r>
              <a:rPr lang="en-GB" b="1" dirty="0"/>
              <a:t>Time: 10-12 minutes per pair</a:t>
            </a:r>
            <a:endParaRPr lang="en-GB" dirty="0"/>
          </a:p>
          <a:p>
            <a:pPr marL="171450" indent="-171450">
              <a:buFont typeface="Arial" panose="020B0604020202020204" pitchFamily="34" charset="0"/>
              <a:buChar char="•"/>
            </a:pPr>
            <a:endParaRPr lang="en-GB" dirty="0"/>
          </a:p>
          <a:p>
            <a:r>
              <a:rPr lang="en-GB" b="1" dirty="0"/>
              <a:t>Simulation tips</a:t>
            </a:r>
          </a:p>
          <a:p>
            <a:pPr marL="171450" indent="-171450">
              <a:buFont typeface="Arial" panose="020B0604020202020204" pitchFamily="34" charset="0"/>
              <a:buChar char="•"/>
            </a:pPr>
            <a:r>
              <a:rPr lang="en-GB" dirty="0"/>
              <a:t>Use a folded towel or sponge to mimic a wound cavity</a:t>
            </a:r>
          </a:p>
          <a:p>
            <a:pPr marL="171450" indent="-171450">
              <a:buFont typeface="Arial" panose="020B0604020202020204" pitchFamily="34" charset="0"/>
              <a:buChar char="•"/>
            </a:pPr>
            <a:r>
              <a:rPr lang="en-GB" dirty="0"/>
              <a:t>Practise giving calm, clear instructions</a:t>
            </a:r>
          </a:p>
          <a:p>
            <a:pPr marL="171450" indent="-171450">
              <a:buFont typeface="Arial" panose="020B0604020202020204" pitchFamily="34" charset="0"/>
              <a:buChar char="•"/>
            </a:pPr>
            <a:r>
              <a:rPr lang="en-GB" dirty="0"/>
              <a:t>Emphasise communication, safety and cleanliness</a:t>
            </a:r>
          </a:p>
          <a:p>
            <a:pPr marL="0" indent="0">
              <a:buFont typeface="Arial" panose="020B0604020202020204" pitchFamily="34" charset="0"/>
              <a:buNone/>
            </a:pPr>
            <a:endParaRPr lang="en-GB" dirty="0"/>
          </a:p>
          <a:p>
            <a:r>
              <a:rPr lang="en-GB" b="1" dirty="0"/>
              <a:t>Additional class questions</a:t>
            </a:r>
          </a:p>
          <a:p>
            <a:pPr marL="171450" indent="-171450">
              <a:buFont typeface="Arial" panose="020B0604020202020204" pitchFamily="34" charset="0"/>
              <a:buChar char="•"/>
            </a:pPr>
            <a:r>
              <a:rPr lang="en-GB" dirty="0"/>
              <a:t>When would this be more appropriate than a tourniquet?</a:t>
            </a:r>
          </a:p>
          <a:p>
            <a:pPr marL="171450" indent="-171450">
              <a:buFont typeface="Arial" panose="020B0604020202020204" pitchFamily="34" charset="0"/>
              <a:buChar char="•"/>
            </a:pPr>
            <a:r>
              <a:rPr lang="en-GB" dirty="0"/>
              <a:t>What’s the importance of sending the gauze to hospital?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1526-A45F-4518-92F9-4089FFEECF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602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Completion of this module will enable learners to meet the following learning outcome:</a:t>
            </a:r>
          </a:p>
          <a:p>
            <a:r>
              <a:rPr lang="en-GB" sz="1200" b="1" i="0" u="none" strike="noStrike" kern="1200" baseline="0" dirty="0">
                <a:solidFill>
                  <a:schemeClr val="tx1"/>
                </a:solidFill>
                <a:latin typeface="+mn-lt"/>
                <a:ea typeface="+mn-ea"/>
                <a:cs typeface="+mn-cs"/>
              </a:rPr>
              <a:t>1. Know how to manage casualties affected by extreme cold and extreme heat </a:t>
            </a:r>
          </a:p>
          <a:p>
            <a:r>
              <a:rPr lang="en-GB" sz="1200" b="0" i="0" u="none" strike="noStrike" kern="1200" baseline="0" dirty="0">
                <a:solidFill>
                  <a:schemeClr val="tx1"/>
                </a:solidFill>
                <a:latin typeface="+mn-lt"/>
                <a:ea typeface="+mn-ea"/>
                <a:cs typeface="+mn-cs"/>
              </a:rPr>
              <a:t>	</a:t>
            </a:r>
          </a:p>
          <a:p>
            <a:r>
              <a:rPr lang="en-GB" b="1" dirty="0"/>
              <a:t>This includes the following assessment criteria:</a:t>
            </a:r>
          </a:p>
          <a:p>
            <a:pPr marL="0" indent="0">
              <a:buFont typeface="Arial" panose="020B0604020202020204" pitchFamily="34" charset="0"/>
              <a:buNone/>
            </a:pPr>
            <a:r>
              <a:rPr lang="en-GB" sz="1200" b="0" i="0" u="none" strike="noStrike" baseline="0" dirty="0">
                <a:solidFill>
                  <a:srgbClr val="000000"/>
                </a:solidFill>
                <a:latin typeface="Calibri" panose="020F0502020204030204" pitchFamily="34" charset="0"/>
              </a:rPr>
              <a:t>1.1 Identify the effects of: </a:t>
            </a:r>
          </a:p>
          <a:p>
            <a:pPr marL="396000" lvl="0" indent="-1714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extreme cold </a:t>
            </a:r>
          </a:p>
          <a:p>
            <a:pPr marL="396000" lvl="0" indent="-1714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extreme heat </a:t>
            </a:r>
          </a:p>
          <a:p>
            <a:pPr marL="0" indent="0">
              <a:buFont typeface="Arial" panose="020B0604020202020204" pitchFamily="34" charset="0"/>
              <a:buNone/>
            </a:pPr>
            <a:r>
              <a:rPr lang="en-GB" sz="1200" b="0" i="0" u="none" strike="noStrike" baseline="0" dirty="0">
                <a:solidFill>
                  <a:srgbClr val="000000"/>
                </a:solidFill>
                <a:latin typeface="Calibri" panose="020F0502020204030204" pitchFamily="34" charset="0"/>
              </a:rPr>
              <a:t>1.2 State how to treat the effects of: </a:t>
            </a:r>
          </a:p>
          <a:p>
            <a:pPr marL="396000" lvl="1" indent="-1714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extreme cold </a:t>
            </a:r>
          </a:p>
          <a:p>
            <a:pPr marL="396000" lvl="1" indent="-1714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extreme heat </a:t>
            </a:r>
          </a:p>
          <a:p>
            <a:r>
              <a:rPr lang="en-GB" sz="1200" b="0" i="0" u="none" strike="noStrike" baseline="0" dirty="0">
                <a:solidFill>
                  <a:srgbClr val="000000"/>
                </a:solidFill>
                <a:latin typeface="Calibri" panose="020F0502020204030204" pitchFamily="34" charset="0"/>
              </a:rPr>
              <a:t>	</a:t>
            </a:r>
            <a:endParaRPr lang="en-GB" dirty="0"/>
          </a:p>
          <a:p>
            <a:r>
              <a:rPr lang="en-GB" sz="1200" b="1" kern="1200" dirty="0">
                <a:solidFill>
                  <a:schemeClr val="tx1"/>
                </a:solidFill>
                <a:effectLst/>
                <a:latin typeface="+mn-lt"/>
                <a:ea typeface="+mn-ea"/>
                <a:cs typeface="+mn-cs"/>
              </a:rPr>
              <a:t>Activities in this module include:</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is extreme cold? </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effects of extreme cold?</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hypothermia?</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frostbite?</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chilblains?</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cold-water shock?</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is extreme heat?</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effects of extreme heat?</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head exhaustion?</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heat stroke?</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dehydration?</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sunburn?</a:t>
            </a: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are the symptoms of head rash?</a:t>
            </a:r>
          </a:p>
          <a:p>
            <a:r>
              <a:rPr lang="en-GB" sz="1200" kern="1200" dirty="0">
                <a:solidFill>
                  <a:schemeClr val="tx1"/>
                </a:solidFill>
                <a:effectLst/>
                <a:latin typeface="+mn-lt"/>
                <a:ea typeface="+mn-ea"/>
                <a:cs typeface="+mn-cs"/>
              </a:rPr>
              <a:t>CE: Four multiple-choice questions (MCQs) (formative assessment)</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5</a:t>
            </a:fld>
            <a:endParaRPr lang="en-GB"/>
          </a:p>
        </p:txBody>
      </p:sp>
    </p:spTree>
    <p:extLst>
      <p:ext uri="{BB962C8B-B14F-4D97-AF65-F5344CB8AC3E}">
        <p14:creationId xmlns:p14="http://schemas.microsoft.com/office/powerpoint/2010/main" val="4252988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Class question: How can you treating life-threatening bleeding – tourniquet?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Tutor to demonstrate </a:t>
            </a:r>
            <a:r>
              <a:rPr lang="en-GB" sz="1200" b="0" i="0" u="none" strike="noStrike" kern="1200" baseline="0" dirty="0">
                <a:solidFill>
                  <a:schemeClr val="tx1"/>
                </a:solidFill>
                <a:latin typeface="+mn-lt"/>
                <a:ea typeface="+mn-ea"/>
                <a:cs typeface="+mn-cs"/>
              </a:rPr>
              <a:t>how to secure a tourniquet.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Group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Learners are to practise applying a tourniquet to control life-threatening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Instructions:</a:t>
            </a:r>
          </a:p>
          <a:p>
            <a:pPr marL="171450" indent="-171450">
              <a:buFont typeface="Arial" panose="020B0604020202020204" pitchFamily="34" charset="0"/>
              <a:buChar char="•"/>
            </a:pPr>
            <a:r>
              <a:rPr lang="en-GB" b="0" dirty="0"/>
              <a:t>pair up with another learner</a:t>
            </a:r>
          </a:p>
          <a:p>
            <a:pPr marL="171450" indent="-171450">
              <a:buFont typeface="Arial" panose="020B0604020202020204" pitchFamily="34" charset="0"/>
              <a:buChar char="•"/>
            </a:pPr>
            <a:r>
              <a:rPr lang="en-GB" b="0" dirty="0"/>
              <a:t>one person will play the casualty, and the other the first-aider</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1" dirty="0"/>
              <a:t>Using a training tourniquet:</a:t>
            </a:r>
          </a:p>
          <a:p>
            <a:pPr marL="172800" lvl="0" indent="-172800">
              <a:buFont typeface="Arial" panose="020B0604020202020204" pitchFamily="34" charset="0"/>
              <a:buChar char="•"/>
            </a:pPr>
            <a:r>
              <a:rPr lang="en-GB" b="0" dirty="0"/>
              <a:t>identify a limb injury scenario</a:t>
            </a:r>
          </a:p>
          <a:p>
            <a:pPr marL="172800" lvl="0" indent="-172800">
              <a:buFont typeface="Arial" panose="020B0604020202020204" pitchFamily="34" charset="0"/>
              <a:buChar char="•"/>
            </a:pPr>
            <a:r>
              <a:rPr lang="en-GB" b="0" dirty="0"/>
              <a:t>apply the tourniquet 5-7cm above the wound, avoiding joints</a:t>
            </a:r>
          </a:p>
          <a:p>
            <a:pPr marL="172800" lvl="0" indent="-172800">
              <a:buFont typeface="Arial" panose="020B0604020202020204" pitchFamily="34" charset="0"/>
              <a:buChar char="•"/>
            </a:pPr>
            <a:r>
              <a:rPr lang="en-GB" b="0" dirty="0"/>
              <a:t>tighten until the bleeding would stop (simulate checking for a distal pulse)</a:t>
            </a:r>
          </a:p>
          <a:p>
            <a:pPr marL="172800" lvl="0" indent="-172800">
              <a:buFont typeface="Arial" panose="020B0604020202020204" pitchFamily="34" charset="0"/>
              <a:buChar char="•"/>
            </a:pPr>
            <a:r>
              <a:rPr lang="en-GB" b="0" dirty="0"/>
              <a:t>secure the device to prevent loosening</a:t>
            </a:r>
          </a:p>
          <a:p>
            <a:pPr marL="172800" lvl="0" indent="-172800">
              <a:buFont typeface="Arial" panose="020B0604020202020204" pitchFamily="34" charset="0"/>
              <a:buChar char="•"/>
            </a:pPr>
            <a:r>
              <a:rPr lang="en-GB" b="0" dirty="0"/>
              <a:t>record the time of application on a label or note</a:t>
            </a:r>
          </a:p>
          <a:p>
            <a:pPr marL="171450" indent="-171450">
              <a:buFont typeface="Arial" panose="020B0604020202020204" pitchFamily="34" charset="0"/>
              <a:buChar char="•"/>
            </a:pPr>
            <a:r>
              <a:rPr lang="en-GB" b="0" dirty="0"/>
              <a:t>Switch roles and repeat the exercise</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1" dirty="0"/>
              <a:t>The tutor is to observe and give feedback on:</a:t>
            </a:r>
          </a:p>
          <a:p>
            <a:pPr marL="171450" indent="-171450">
              <a:buFont typeface="Arial" panose="020B0604020202020204" pitchFamily="34" charset="0"/>
              <a:buChar char="•"/>
            </a:pPr>
            <a:r>
              <a:rPr lang="en-GB" dirty="0"/>
              <a:t>correct placement and tightening</a:t>
            </a:r>
          </a:p>
          <a:p>
            <a:pPr marL="171450" indent="-171450">
              <a:buFont typeface="Arial" panose="020B0604020202020204" pitchFamily="34" charset="0"/>
              <a:buChar char="•"/>
            </a:pPr>
            <a:r>
              <a:rPr lang="en-GB" dirty="0"/>
              <a:t>confidence and clarity in communication during the process</a:t>
            </a:r>
          </a:p>
          <a:p>
            <a:pPr marL="171450" indent="-171450">
              <a:buFont typeface="Arial" panose="020B0604020202020204" pitchFamily="34" charset="0"/>
              <a:buChar char="•"/>
            </a:pPr>
            <a:r>
              <a:rPr lang="en-GB" dirty="0"/>
              <a:t>giving and receiving constructive feedback </a:t>
            </a:r>
            <a:r>
              <a:rPr lang="en-GB" b="0" dirty="0"/>
              <a:t>(allow 10 minutes (5 per person))</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1" dirty="0"/>
              <a:t>Additional information - improvised tourniquet</a:t>
            </a:r>
            <a:endParaRPr lang="en-GB" dirty="0"/>
          </a:p>
          <a:p>
            <a:r>
              <a:rPr lang="en-GB" dirty="0"/>
              <a:t>Use available materials for example, a triangular bandage and stick or belt to simulate an improvised tourniquet.</a:t>
            </a:r>
          </a:p>
          <a:p>
            <a:pPr marL="0" indent="0">
              <a:buFont typeface="Arial" panose="020B0604020202020204" pitchFamily="34" charset="0"/>
              <a:buNone/>
            </a:pPr>
            <a:endParaRPr lang="en-GB"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31526-A45F-4518-92F9-4089FFEECF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43807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CCDDA-94E2-06CA-AD95-81B0C67DF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28E42-D0C5-0E7F-7847-B6559C418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8F31B-4A8E-900A-203A-02AC505B2A7E}"/>
              </a:ext>
            </a:extLst>
          </p:cNvPr>
          <p:cNvSpPr>
            <a:spLocks noGrp="1"/>
          </p:cNvSpPr>
          <p:nvPr>
            <p:ph type="body" idx="1"/>
          </p:nvPr>
        </p:nvSpPr>
        <p:spPr/>
        <p:txBody>
          <a:bodyPr/>
          <a:lstStyle/>
          <a:p>
            <a:r>
              <a:rPr lang="en-US" b="1"/>
              <a:t>Class exercise: How much do you know?</a:t>
            </a:r>
            <a:endParaRPr lang="en-US"/>
          </a:p>
          <a:p>
            <a:r>
              <a:rPr lang="en-US"/>
              <a:t>The correct answer is C.</a:t>
            </a:r>
            <a:endParaRPr lang="en-GB"/>
          </a:p>
        </p:txBody>
      </p:sp>
      <p:sp>
        <p:nvSpPr>
          <p:cNvPr id="4" name="Slide Number Placeholder 3">
            <a:extLst>
              <a:ext uri="{FF2B5EF4-FFF2-40B4-BE49-F238E27FC236}">
                <a16:creationId xmlns:a16="http://schemas.microsoft.com/office/drawing/2014/main" id="{E761C04B-4807-8CA2-8B96-C88A3A52FE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743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0B43-CC2A-B2A3-6DC8-5DCC520CE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E1041-16EA-51CA-22D7-0B5CDCECD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EAE58-3B1C-39BB-47D7-21FA3489B63F}"/>
              </a:ext>
            </a:extLst>
          </p:cNvPr>
          <p:cNvSpPr>
            <a:spLocks noGrp="1"/>
          </p:cNvSpPr>
          <p:nvPr>
            <p:ph type="body" idx="1"/>
          </p:nvPr>
        </p:nvSpPr>
        <p:spPr/>
        <p:txBody>
          <a:bodyPr/>
          <a:lstStyle/>
          <a:p>
            <a:r>
              <a:rPr lang="en-GB" b="1"/>
              <a:t>Class exercise: How much do you know?</a:t>
            </a:r>
          </a:p>
          <a:p>
            <a:r>
              <a:rPr lang="en-GB" b="0"/>
              <a:t>The correct answer is A.</a:t>
            </a:r>
          </a:p>
        </p:txBody>
      </p:sp>
      <p:sp>
        <p:nvSpPr>
          <p:cNvPr id="4" name="Slide Number Placeholder 3">
            <a:extLst>
              <a:ext uri="{FF2B5EF4-FFF2-40B4-BE49-F238E27FC236}">
                <a16:creationId xmlns:a16="http://schemas.microsoft.com/office/drawing/2014/main" id="{92BA26E0-44D3-7138-276A-37642D4BB5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2950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Completion of this module will enable learners to meet the following learning outcome:</a:t>
            </a:r>
          </a:p>
          <a:p>
            <a:r>
              <a:rPr lang="en-GB" sz="1200" b="1" i="0" u="none" strike="noStrike" kern="1200" baseline="0" dirty="0">
                <a:solidFill>
                  <a:schemeClr val="tx1"/>
                </a:solidFill>
                <a:latin typeface="+mn-lt"/>
                <a:ea typeface="+mn-ea"/>
                <a:cs typeface="+mn-cs"/>
              </a:rPr>
              <a:t>3. Know how to manage casualties with crush injuries </a:t>
            </a:r>
          </a:p>
          <a:p>
            <a:r>
              <a:rPr lang="en-GB" sz="1200" b="1" i="0" u="none" strike="noStrike" kern="1200" baseline="0" dirty="0">
                <a:solidFill>
                  <a:schemeClr val="tx1"/>
                </a:solidFill>
                <a:latin typeface="+mn-lt"/>
                <a:ea typeface="+mn-ea"/>
                <a:cs typeface="+mn-cs"/>
              </a:rPr>
              <a:t>	</a:t>
            </a:r>
            <a:endParaRPr lang="en-GB" b="1" dirty="0"/>
          </a:p>
          <a:p>
            <a:r>
              <a:rPr lang="en-GB" b="1" dirty="0"/>
              <a:t>This includes the following assessment criteria:</a:t>
            </a:r>
          </a:p>
          <a:p>
            <a:r>
              <a:rPr lang="en-GB" dirty="0"/>
              <a:t>3.1 Describe the effects of crush injurie.</a:t>
            </a:r>
          </a:p>
          <a:p>
            <a:r>
              <a:rPr lang="en-GB" dirty="0"/>
              <a:t>3.2 Identify the critical time factors in managing crush injuries</a:t>
            </a:r>
          </a:p>
          <a:p>
            <a:r>
              <a:rPr lang="en-GB" dirty="0"/>
              <a:t>3.3 State how to manage a casualty with crush injuries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Activities in this module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CQ: What is a crush injury?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CE: Three multiple-choice questions (MCQs)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1BA537-95EE-4F5E-8D82-576E9AAE8BB5}" type="slidenum">
              <a:rPr lang="en-GB" smtClean="0"/>
              <a:t>60</a:t>
            </a:fld>
            <a:endParaRPr lang="en-GB"/>
          </a:p>
        </p:txBody>
      </p:sp>
    </p:spTree>
    <p:extLst>
      <p:ext uri="{BB962C8B-B14F-4D97-AF65-F5344CB8AC3E}">
        <p14:creationId xmlns:p14="http://schemas.microsoft.com/office/powerpoint/2010/main" val="4252988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Class question: What is a crush injury? </a:t>
            </a:r>
          </a:p>
          <a:p>
            <a:endParaRPr lang="en-GB"/>
          </a:p>
        </p:txBody>
      </p:sp>
      <p:sp>
        <p:nvSpPr>
          <p:cNvPr id="4" name="Slide Number Placeholder 3"/>
          <p:cNvSpPr>
            <a:spLocks noGrp="1"/>
          </p:cNvSpPr>
          <p:nvPr>
            <p:ph type="sldNum" sz="quarter" idx="5"/>
          </p:nvPr>
        </p:nvSpPr>
        <p:spPr/>
        <p:txBody>
          <a:bodyPr/>
          <a:lstStyle/>
          <a:p>
            <a:fld id="{E0CC0B6B-62C4-4264-A1DF-AC04A2B50090}" type="slidenum">
              <a:rPr lang="en-GB" smtClean="0"/>
              <a:t>61</a:t>
            </a:fld>
            <a:endParaRPr lang="en-GB"/>
          </a:p>
        </p:txBody>
      </p:sp>
    </p:spTree>
    <p:extLst>
      <p:ext uri="{BB962C8B-B14F-4D97-AF65-F5344CB8AC3E}">
        <p14:creationId xmlns:p14="http://schemas.microsoft.com/office/powerpoint/2010/main" val="29476454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What is a crush injury? (Cont.)</a:t>
            </a:r>
          </a:p>
        </p:txBody>
      </p:sp>
      <p:sp>
        <p:nvSpPr>
          <p:cNvPr id="4" name="Slide Number Placeholder 3"/>
          <p:cNvSpPr>
            <a:spLocks noGrp="1"/>
          </p:cNvSpPr>
          <p:nvPr>
            <p:ph type="sldNum" sz="quarter" idx="5"/>
          </p:nvPr>
        </p:nvSpPr>
        <p:spPr/>
        <p:txBody>
          <a:bodyPr/>
          <a:lstStyle/>
          <a:p>
            <a:fld id="{A9C4E72F-AE57-4A35-BFFD-1858A3B8155E}" type="slidenum">
              <a:rPr lang="en-GB" smtClean="0"/>
              <a:t>62</a:t>
            </a:fld>
            <a:endParaRPr lang="en-GB"/>
          </a:p>
        </p:txBody>
      </p:sp>
    </p:spTree>
    <p:extLst>
      <p:ext uri="{BB962C8B-B14F-4D97-AF65-F5344CB8AC3E}">
        <p14:creationId xmlns:p14="http://schemas.microsoft.com/office/powerpoint/2010/main" val="3985296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CC0B6B-62C4-4264-A1DF-AC04A2B50090}" type="slidenum">
              <a:rPr lang="en-GB" smtClean="0"/>
              <a:t>66</a:t>
            </a:fld>
            <a:endParaRPr lang="en-GB"/>
          </a:p>
        </p:txBody>
      </p:sp>
    </p:spTree>
    <p:extLst>
      <p:ext uri="{BB962C8B-B14F-4D97-AF65-F5344CB8AC3E}">
        <p14:creationId xmlns:p14="http://schemas.microsoft.com/office/powerpoint/2010/main" val="4216267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CC0B6B-62C4-4264-A1DF-AC04A2B50090}" type="slidenum">
              <a:rPr lang="en-GB" smtClean="0"/>
              <a:t>67</a:t>
            </a:fld>
            <a:endParaRPr lang="en-GB"/>
          </a:p>
        </p:txBody>
      </p:sp>
    </p:spTree>
    <p:extLst>
      <p:ext uri="{BB962C8B-B14F-4D97-AF65-F5344CB8AC3E}">
        <p14:creationId xmlns:p14="http://schemas.microsoft.com/office/powerpoint/2010/main" val="30892525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724D6-DD54-7B0A-BBF7-72F6CEA76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4B1AD-94B2-2E9B-6E02-256560954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77E1F-A2DC-6104-7DBD-32AA0220B26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2EA181-0E0F-D820-8266-6DE48EF3B65F}"/>
              </a:ext>
            </a:extLst>
          </p:cNvPr>
          <p:cNvSpPr>
            <a:spLocks noGrp="1"/>
          </p:cNvSpPr>
          <p:nvPr>
            <p:ph type="sldNum" sz="quarter" idx="5"/>
          </p:nvPr>
        </p:nvSpPr>
        <p:spPr/>
        <p:txBody>
          <a:bodyPr/>
          <a:lstStyle/>
          <a:p>
            <a:fld id="{E0CC0B6B-62C4-4264-A1DF-AC04A2B50090}" type="slidenum">
              <a:rPr lang="en-GB" smtClean="0"/>
              <a:t>68</a:t>
            </a:fld>
            <a:endParaRPr lang="en-GB"/>
          </a:p>
        </p:txBody>
      </p:sp>
    </p:spTree>
    <p:extLst>
      <p:ext uri="{BB962C8B-B14F-4D97-AF65-F5344CB8AC3E}">
        <p14:creationId xmlns:p14="http://schemas.microsoft.com/office/powerpoint/2010/main" val="3270388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8813B-465E-4EFF-AFA0-C532C0757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164DB-58CB-3FDA-8369-E06D6C03A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53B76-C91C-CC9F-FEC5-7DD4FAADE9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E3D2BB-5365-3040-EB81-53EC2158101B}"/>
              </a:ext>
            </a:extLst>
          </p:cNvPr>
          <p:cNvSpPr>
            <a:spLocks noGrp="1"/>
          </p:cNvSpPr>
          <p:nvPr>
            <p:ph type="sldNum" sz="quarter" idx="5"/>
          </p:nvPr>
        </p:nvSpPr>
        <p:spPr/>
        <p:txBody>
          <a:bodyPr/>
          <a:lstStyle/>
          <a:p>
            <a:fld id="{E0CC0B6B-62C4-4264-A1DF-AC04A2B50090}" type="slidenum">
              <a:rPr lang="en-GB" smtClean="0"/>
              <a:t>69</a:t>
            </a:fld>
            <a:endParaRPr lang="en-GB"/>
          </a:p>
        </p:txBody>
      </p:sp>
    </p:spTree>
    <p:extLst>
      <p:ext uri="{BB962C8B-B14F-4D97-AF65-F5344CB8AC3E}">
        <p14:creationId xmlns:p14="http://schemas.microsoft.com/office/powerpoint/2010/main" val="407462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What is extreme cold?</a:t>
            </a:r>
          </a:p>
        </p:txBody>
      </p:sp>
      <p:sp>
        <p:nvSpPr>
          <p:cNvPr id="4" name="Slide Number Placeholder 3"/>
          <p:cNvSpPr>
            <a:spLocks noGrp="1"/>
          </p:cNvSpPr>
          <p:nvPr>
            <p:ph type="sldNum" sz="quarter" idx="5"/>
          </p:nvPr>
        </p:nvSpPr>
        <p:spPr/>
        <p:txBody>
          <a:bodyPr/>
          <a:lstStyle/>
          <a:p>
            <a:fld id="{A9C4E72F-AE57-4A35-BFFD-1858A3B8155E}" type="slidenum">
              <a:rPr lang="en-GB" smtClean="0"/>
              <a:t>6</a:t>
            </a:fld>
            <a:endParaRPr lang="en-GB"/>
          </a:p>
        </p:txBody>
      </p:sp>
    </p:spTree>
    <p:extLst>
      <p:ext uri="{BB962C8B-B14F-4D97-AF65-F5344CB8AC3E}">
        <p14:creationId xmlns:p14="http://schemas.microsoft.com/office/powerpoint/2010/main" val="3166178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CC0B6B-62C4-4264-A1DF-AC04A2B50090}" type="slidenum">
              <a:rPr lang="en-GB" smtClean="0"/>
              <a:t>71</a:t>
            </a:fld>
            <a:endParaRPr lang="en-GB"/>
          </a:p>
        </p:txBody>
      </p:sp>
    </p:spTree>
    <p:extLst>
      <p:ext uri="{BB962C8B-B14F-4D97-AF65-F5344CB8AC3E}">
        <p14:creationId xmlns:p14="http://schemas.microsoft.com/office/powerpoint/2010/main" val="693029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AA52F-4790-921F-804C-C5CE7DD4D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14081-0C66-8058-E384-7FCB25AF5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DC8D9-E57A-E039-07BC-44C405DBA52F}"/>
              </a:ext>
            </a:extLst>
          </p:cNvPr>
          <p:cNvSpPr>
            <a:spLocks noGrp="1"/>
          </p:cNvSpPr>
          <p:nvPr>
            <p:ph type="body" idx="1"/>
          </p:nvPr>
        </p:nvSpPr>
        <p:spPr/>
        <p:txBody>
          <a:bodyPr/>
          <a:lstStyle/>
          <a:p>
            <a:r>
              <a:rPr lang="en-US" b="1"/>
              <a:t>Class exercise: How much do you know?</a:t>
            </a:r>
            <a:endParaRPr lang="en-US"/>
          </a:p>
          <a:p>
            <a:r>
              <a:rPr lang="en-US"/>
              <a:t>The correct answer is C.</a:t>
            </a:r>
            <a:endParaRPr lang="en-GB"/>
          </a:p>
        </p:txBody>
      </p:sp>
      <p:sp>
        <p:nvSpPr>
          <p:cNvPr id="4" name="Slide Number Placeholder 3">
            <a:extLst>
              <a:ext uri="{FF2B5EF4-FFF2-40B4-BE49-F238E27FC236}">
                <a16:creationId xmlns:a16="http://schemas.microsoft.com/office/drawing/2014/main" id="{2A2AD2B6-1903-9334-78C5-F6265EE253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65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7FFA-5079-90DC-3F74-6E45A2CCB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51156-E287-1D53-D416-33C315DB5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C9F15-5D1B-E2D9-F5EA-F98089F39A08}"/>
              </a:ext>
            </a:extLst>
          </p:cNvPr>
          <p:cNvSpPr>
            <a:spLocks noGrp="1"/>
          </p:cNvSpPr>
          <p:nvPr>
            <p:ph type="body" idx="1"/>
          </p:nvPr>
        </p:nvSpPr>
        <p:spPr/>
        <p:txBody>
          <a:bodyPr/>
          <a:lstStyle/>
          <a:p>
            <a:r>
              <a:rPr lang="en-GB" b="1"/>
              <a:t>Class exercise: How much do you know?</a:t>
            </a:r>
          </a:p>
          <a:p>
            <a:r>
              <a:rPr lang="en-GB" b="0"/>
              <a:t>The correct answer is D.</a:t>
            </a:r>
          </a:p>
        </p:txBody>
      </p:sp>
      <p:sp>
        <p:nvSpPr>
          <p:cNvPr id="4" name="Slide Number Placeholder 3">
            <a:extLst>
              <a:ext uri="{FF2B5EF4-FFF2-40B4-BE49-F238E27FC236}">
                <a16:creationId xmlns:a16="http://schemas.microsoft.com/office/drawing/2014/main" id="{1930C91E-15C0-C2EF-CAE8-8450EF8966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71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39EA0-6B26-DEB6-7B68-AAC5B5337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15195-AD02-6DD5-B48C-95285D592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5F651-825C-A88A-B3C8-A6E070B3D6AF}"/>
              </a:ext>
            </a:extLst>
          </p:cNvPr>
          <p:cNvSpPr>
            <a:spLocks noGrp="1"/>
          </p:cNvSpPr>
          <p:nvPr>
            <p:ph type="body" idx="1"/>
          </p:nvPr>
        </p:nvSpPr>
        <p:spPr/>
        <p:txBody>
          <a:bodyPr/>
          <a:lstStyle/>
          <a:p>
            <a:r>
              <a:rPr lang="en-GB" b="1"/>
              <a:t>Class exercise: How much do you know?</a:t>
            </a:r>
          </a:p>
          <a:p>
            <a:r>
              <a:rPr lang="en-GB" b="0"/>
              <a:t>The correct answer is A.</a:t>
            </a:r>
          </a:p>
        </p:txBody>
      </p:sp>
      <p:sp>
        <p:nvSpPr>
          <p:cNvPr id="4" name="Slide Number Placeholder 3">
            <a:extLst>
              <a:ext uri="{FF2B5EF4-FFF2-40B4-BE49-F238E27FC236}">
                <a16:creationId xmlns:a16="http://schemas.microsoft.com/office/drawing/2014/main" id="{230492FF-158F-B401-ECA3-FC93CBD4CA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101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Completion of this module will enable learners to meet the following learning outcome:</a:t>
            </a:r>
          </a:p>
          <a:p>
            <a:r>
              <a:rPr lang="en-GB" b="1" dirty="0"/>
              <a:t>4. Know how to manage casualties with Lyme disease</a:t>
            </a:r>
            <a:endParaRPr lang="en-GB" b="1" i="0" u="none" strike="noStrike" kern="1200" baseline="0" dirty="0">
              <a:solidFill>
                <a:schemeClr val="tx1"/>
              </a:solidFill>
            </a:endParaRPr>
          </a:p>
          <a:p>
            <a:r>
              <a:rPr lang="en-GB" sz="1200" b="0" i="0" u="none" strike="noStrike" kern="1200" baseline="0" dirty="0">
                <a:solidFill>
                  <a:schemeClr val="tx1"/>
                </a:solidFill>
                <a:latin typeface="+mn-lt"/>
                <a:ea typeface="+mn-ea"/>
                <a:cs typeface="+mn-cs"/>
              </a:rPr>
              <a:t>	</a:t>
            </a:r>
          </a:p>
          <a:p>
            <a:r>
              <a:rPr lang="en-GB" b="1" dirty="0"/>
              <a:t>This includes the following assessment criteria:</a:t>
            </a:r>
          </a:p>
          <a:p>
            <a:r>
              <a:rPr lang="en-GB" dirty="0">
                <a:solidFill>
                  <a:srgbClr val="000000"/>
                </a:solidFill>
              </a:rPr>
              <a:t>4.1 Identify the signs and symptoms of Lyme disease </a:t>
            </a:r>
            <a:endParaRPr lang="en-GB" dirty="0">
              <a:solidFill>
                <a:srgbClr val="000000"/>
              </a:solidFill>
              <a:latin typeface="Calibri"/>
              <a:ea typeface="Calibri"/>
              <a:cs typeface="Calibri"/>
            </a:endParaRPr>
          </a:p>
          <a:p>
            <a:r>
              <a:rPr lang="en-GB" dirty="0">
                <a:solidFill>
                  <a:srgbClr val="000000"/>
                </a:solidFill>
              </a:rPr>
              <a:t>4.2 State how to provide first aid and seek further treatment for Lyme disease</a:t>
            </a:r>
            <a:r>
              <a:rPr lang="en-GB" sz="1200" b="0" i="0" u="none" strike="noStrike" baseline="0" dirty="0">
                <a:solidFill>
                  <a:srgbClr val="000000"/>
                </a:solidFill>
                <a:latin typeface="Calibri"/>
                <a:ea typeface="Calibri"/>
                <a:cs typeface="Calibri"/>
              </a:rPr>
              <a:t>	</a:t>
            </a:r>
            <a:endParaRPr lang="en-GB" dirty="0">
              <a:latin typeface="Calibri"/>
              <a:ea typeface="Calibri"/>
              <a:cs typeface="Calibri"/>
            </a:endParaRPr>
          </a:p>
          <a:p>
            <a:pPr>
              <a:defRPr/>
            </a:pPr>
            <a:endParaRPr lang="en-GB" b="1" dirty="0"/>
          </a:p>
          <a:p>
            <a:pPr marL="0" marR="0" lvl="0" indent="0" algn="l" defTabSz="914400">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Activities in this module include:</a:t>
            </a:r>
            <a:endParaRPr lang="en-GB" dirty="0">
              <a:ea typeface="+mn-ea"/>
              <a:cs typeface="+mn-cs"/>
            </a:endParaRPr>
          </a:p>
          <a:p>
            <a:r>
              <a:rPr lang="en-GB" sz="1200" kern="1200" dirty="0" err="1">
                <a:solidFill>
                  <a:schemeClr val="tx1"/>
                </a:solidFill>
                <a:effectLst/>
                <a:latin typeface="+mn-lt"/>
                <a:ea typeface="+mn-ea"/>
                <a:cs typeface="+mn-cs"/>
              </a:rPr>
              <a:t>CQ</a:t>
            </a:r>
            <a:r>
              <a:rPr lang="en-GB" sz="1200" kern="1200" dirty="0">
                <a:solidFill>
                  <a:schemeClr val="tx1"/>
                </a:solidFill>
                <a:effectLst/>
                <a:latin typeface="+mn-lt"/>
                <a:ea typeface="+mn-ea"/>
                <a:cs typeface="+mn-cs"/>
              </a:rPr>
              <a:t>: What is Lyme disease?</a:t>
            </a:r>
          </a:p>
          <a:p>
            <a:r>
              <a:rPr lang="en-GB" sz="1200" kern="1200" dirty="0">
                <a:solidFill>
                  <a:schemeClr val="tx1"/>
                </a:solidFill>
                <a:effectLst/>
                <a:latin typeface="+mn-lt"/>
                <a:ea typeface="+mn-ea"/>
                <a:cs typeface="+mn-cs"/>
              </a:rPr>
              <a:t>CE:  Three multiple-choice questions (MCQs) (formative assessment)</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75</a:t>
            </a:fld>
            <a:endParaRPr lang="en-GB"/>
          </a:p>
        </p:txBody>
      </p:sp>
    </p:spTree>
    <p:extLst>
      <p:ext uri="{BB962C8B-B14F-4D97-AF65-F5344CB8AC3E}">
        <p14:creationId xmlns:p14="http://schemas.microsoft.com/office/powerpoint/2010/main" val="4252988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Class question: What is Lyme disease?</a:t>
            </a:r>
          </a:p>
          <a:p>
            <a:r>
              <a:rPr lang="en-US" dirty="0"/>
              <a:t>Explain how ticks transmit Borrelia. Emphasize the types of environments where ticks are likely. </a:t>
            </a:r>
          </a:p>
          <a:p>
            <a:endParaRPr lang="en-US" dirty="0"/>
          </a:p>
          <a:p>
            <a:r>
              <a:rPr lang="en-US" dirty="0"/>
              <a:t>Optional: share a recent local case to show relevance.</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89625-EE4B-404C-93DC-50AF8F51D3DD}" type="slidenum">
              <a:rPr lang="en-GB" smtClean="0"/>
              <a:t>76</a:t>
            </a:fld>
            <a:endParaRPr lang="en-GB"/>
          </a:p>
        </p:txBody>
      </p:sp>
    </p:spTree>
    <p:extLst>
      <p:ext uri="{BB962C8B-B14F-4D97-AF65-F5344CB8AC3E}">
        <p14:creationId xmlns:p14="http://schemas.microsoft.com/office/powerpoint/2010/main" val="23156052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tutor is to mention </a:t>
            </a:r>
            <a:r>
              <a:rPr lang="en-US" dirty="0"/>
              <a:t>that not everyone gets a rash. Flu-like symptoms can be mistaken for other illnesses.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89625-EE4B-404C-93DC-50AF8F51D3DD}" type="slidenum">
              <a:rPr lang="en-GB" smtClean="0"/>
              <a:t>77</a:t>
            </a:fld>
            <a:endParaRPr lang="en-GB"/>
          </a:p>
        </p:txBody>
      </p:sp>
    </p:spTree>
    <p:extLst>
      <p:ext uri="{BB962C8B-B14F-4D97-AF65-F5344CB8AC3E}">
        <p14:creationId xmlns:p14="http://schemas.microsoft.com/office/powerpoint/2010/main" val="153569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EADAE-D316-4BFC-A42E-CD90D15EB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FAA5A-C61A-56A4-2A42-4A9EA393B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75FBE-6F59-064E-7A15-426F3F921498}"/>
              </a:ext>
            </a:extLst>
          </p:cNvPr>
          <p:cNvSpPr>
            <a:spLocks noGrp="1"/>
          </p:cNvSpPr>
          <p:nvPr>
            <p:ph type="body" idx="1"/>
          </p:nvPr>
        </p:nvSpPr>
        <p:spPr/>
        <p:txBody>
          <a:bodyPr/>
          <a:lstStyle/>
          <a:p>
            <a:r>
              <a:rPr lang="en-US">
                <a:latin typeface="Calibri"/>
                <a:ea typeface="Calibri"/>
                <a:cs typeface="Calibri"/>
              </a:rPr>
              <a:t>Tutor to mention </a:t>
            </a:r>
            <a:r>
              <a:rPr lang="en-US"/>
              <a:t>that not everyone gets a rash. Flu-like symptoms can be mistaken for other illnesses. </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A7876A52-D1D5-7989-B983-DD742DA96CD7}"/>
              </a:ext>
            </a:extLst>
          </p:cNvPr>
          <p:cNvSpPr>
            <a:spLocks noGrp="1"/>
          </p:cNvSpPr>
          <p:nvPr>
            <p:ph type="sldNum" sz="quarter" idx="5"/>
          </p:nvPr>
        </p:nvSpPr>
        <p:spPr/>
        <p:txBody>
          <a:bodyPr/>
          <a:lstStyle/>
          <a:p>
            <a:fld id="{3EC89625-EE4B-404C-93DC-50AF8F51D3DD}" type="slidenum">
              <a:rPr lang="en-GB" smtClean="0"/>
              <a:t>78</a:t>
            </a:fld>
            <a:endParaRPr lang="en-GB"/>
          </a:p>
        </p:txBody>
      </p:sp>
    </p:spTree>
    <p:extLst>
      <p:ext uri="{BB962C8B-B14F-4D97-AF65-F5344CB8AC3E}">
        <p14:creationId xmlns:p14="http://schemas.microsoft.com/office/powerpoint/2010/main" val="11519211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a:t>
            </a:r>
            <a:r>
              <a:rPr lang="en-US"/>
              <a:t>f possible, show a pair of fine-tipped tweezers and a tick removal tool and demonstrate the motion using a dummy or image.</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89625-EE4B-404C-93DC-50AF8F51D3DD}" type="slidenum">
              <a:rPr lang="en-GB" smtClean="0"/>
              <a:t>80</a:t>
            </a:fld>
            <a:endParaRPr lang="en-GB"/>
          </a:p>
        </p:txBody>
      </p:sp>
    </p:spTree>
    <p:extLst>
      <p:ext uri="{BB962C8B-B14F-4D97-AF65-F5344CB8AC3E}">
        <p14:creationId xmlns:p14="http://schemas.microsoft.com/office/powerpoint/2010/main" val="16547958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6D6F3-BAE1-034E-515C-5217232DD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AEF23-B276-31E6-786B-D1C3F8A6D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32004-7BC6-CB35-6EA8-4F3098DC7029}"/>
              </a:ext>
            </a:extLst>
          </p:cNvPr>
          <p:cNvSpPr>
            <a:spLocks noGrp="1"/>
          </p:cNvSpPr>
          <p:nvPr>
            <p:ph type="body" idx="1"/>
          </p:nvPr>
        </p:nvSpPr>
        <p:spPr/>
        <p:txBody>
          <a:bodyPr/>
          <a:lstStyle/>
          <a:p>
            <a:r>
              <a:rPr lang="en-US">
                <a:latin typeface="Calibri"/>
                <a:ea typeface="Calibri"/>
                <a:cs typeface="Calibri"/>
              </a:rPr>
              <a:t>I</a:t>
            </a:r>
            <a:r>
              <a:rPr lang="en-US"/>
              <a:t>f possible, show a pair of fine-tipped tweezers and a tick removal tool and demonstrate the motion using a dummy or image.</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DF28E1AC-421A-8F8B-D8D0-531EFE9509CD}"/>
              </a:ext>
            </a:extLst>
          </p:cNvPr>
          <p:cNvSpPr>
            <a:spLocks noGrp="1"/>
          </p:cNvSpPr>
          <p:nvPr>
            <p:ph type="sldNum" sz="quarter" idx="5"/>
          </p:nvPr>
        </p:nvSpPr>
        <p:spPr/>
        <p:txBody>
          <a:bodyPr/>
          <a:lstStyle/>
          <a:p>
            <a:fld id="{3EC89625-EE4B-404C-93DC-50AF8F51D3DD}" type="slidenum">
              <a:rPr lang="en-GB" smtClean="0"/>
              <a:t>81</a:t>
            </a:fld>
            <a:endParaRPr lang="en-GB"/>
          </a:p>
        </p:txBody>
      </p:sp>
    </p:spTree>
    <p:extLst>
      <p:ext uri="{BB962C8B-B14F-4D97-AF65-F5344CB8AC3E}">
        <p14:creationId xmlns:p14="http://schemas.microsoft.com/office/powerpoint/2010/main" val="212046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Class question: What are the effects of extreme cold?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Cold water shock exposure </a:t>
            </a:r>
            <a:r>
              <a:rPr lang="en-GB" sz="1200" dirty="0">
                <a:latin typeface="Arial" panose="020B0604020202020204" pitchFamily="34" charset="0"/>
                <a:cs typeface="Arial" panose="020B0604020202020204" pitchFamily="34" charset="0"/>
              </a:rPr>
              <a:t>– </a:t>
            </a:r>
            <a:r>
              <a:rPr lang="en-GB" sz="1200" dirty="0"/>
              <a:t>occurs when the body is abruptly immersed in water generally below</a:t>
            </a:r>
            <a:r>
              <a:rPr lang="en-GB" sz="1200" b="0" dirty="0"/>
              <a:t> 15°C.</a:t>
            </a:r>
            <a:r>
              <a:rPr lang="en-GB" sz="1200" dirty="0"/>
              <a:t> This sudden immersion triggers involuntary physical reactions, even in healthy individuals.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A9C4E72F-AE57-4A35-BFFD-1858A3B8155E}" type="slidenum">
              <a:rPr lang="en-GB" smtClean="0"/>
              <a:t>7</a:t>
            </a:fld>
            <a:endParaRPr lang="en-GB"/>
          </a:p>
        </p:txBody>
      </p:sp>
    </p:spTree>
    <p:extLst>
      <p:ext uri="{BB962C8B-B14F-4D97-AF65-F5344CB8AC3E}">
        <p14:creationId xmlns:p14="http://schemas.microsoft.com/office/powerpoint/2010/main" val="16486325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14982-0F3A-8128-6377-F1DB1250E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0ED07-D613-F609-A97E-00579F49F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E4A5F-2A44-AB03-2E78-2B3C0021FF60}"/>
              </a:ext>
            </a:extLst>
          </p:cNvPr>
          <p:cNvSpPr>
            <a:spLocks noGrp="1"/>
          </p:cNvSpPr>
          <p:nvPr>
            <p:ph type="body" idx="1"/>
          </p:nvPr>
        </p:nvSpPr>
        <p:spPr/>
        <p:txBody>
          <a:bodyPr/>
          <a:lstStyle/>
          <a:p>
            <a:r>
              <a:rPr lang="en-GB" b="1"/>
              <a:t>Class exercise: How much do you know?</a:t>
            </a:r>
          </a:p>
          <a:p>
            <a:r>
              <a:rPr lang="en-GB" b="0"/>
              <a:t>The correct answer is A.</a:t>
            </a:r>
          </a:p>
        </p:txBody>
      </p:sp>
      <p:sp>
        <p:nvSpPr>
          <p:cNvPr id="4" name="Slide Number Placeholder 3">
            <a:extLst>
              <a:ext uri="{FF2B5EF4-FFF2-40B4-BE49-F238E27FC236}">
                <a16:creationId xmlns:a16="http://schemas.microsoft.com/office/drawing/2014/main" id="{A0F8C178-70BB-7064-10C9-B903D46CE3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31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396C-6607-3C18-7CEA-C25E57E2B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3DD10-D167-5982-3E21-EEEEA2DF8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48A74A-8A2E-F2DF-2DAE-1EAAEE298ADC}"/>
              </a:ext>
            </a:extLst>
          </p:cNvPr>
          <p:cNvSpPr>
            <a:spLocks noGrp="1"/>
          </p:cNvSpPr>
          <p:nvPr>
            <p:ph type="body" idx="1"/>
          </p:nvPr>
        </p:nvSpPr>
        <p:spPr/>
        <p:txBody>
          <a:bodyPr/>
          <a:lstStyle/>
          <a:p>
            <a:r>
              <a:rPr lang="en-GB" b="1" dirty="0"/>
              <a:t>Class exercise: How much do you know?</a:t>
            </a:r>
          </a:p>
          <a:p>
            <a:r>
              <a:rPr lang="en-GB" b="0" dirty="0"/>
              <a:t>The correct answer is B.</a:t>
            </a:r>
          </a:p>
        </p:txBody>
      </p:sp>
      <p:sp>
        <p:nvSpPr>
          <p:cNvPr id="4" name="Slide Number Placeholder 3">
            <a:extLst>
              <a:ext uri="{FF2B5EF4-FFF2-40B4-BE49-F238E27FC236}">
                <a16:creationId xmlns:a16="http://schemas.microsoft.com/office/drawing/2014/main" id="{605F65A3-C505-0CBB-6893-EA4205290A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873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E5134-D9F3-2C0B-7D45-B4DB0010A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9DD0E-ED86-048D-092F-5DFBAA24C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10EE0-D760-1D20-00DB-87D8BADF56DC}"/>
              </a:ext>
            </a:extLst>
          </p:cNvPr>
          <p:cNvSpPr>
            <a:spLocks noGrp="1"/>
          </p:cNvSpPr>
          <p:nvPr>
            <p:ph type="body" idx="1"/>
          </p:nvPr>
        </p:nvSpPr>
        <p:spPr/>
        <p:txBody>
          <a:bodyPr/>
          <a:lstStyle/>
          <a:p>
            <a:r>
              <a:rPr lang="en-GB" b="1"/>
              <a:t>Class exercise: How much do you know?</a:t>
            </a:r>
          </a:p>
          <a:p>
            <a:r>
              <a:rPr lang="en-GB" b="0"/>
              <a:t>The correct answer is D.</a:t>
            </a:r>
          </a:p>
        </p:txBody>
      </p:sp>
      <p:sp>
        <p:nvSpPr>
          <p:cNvPr id="4" name="Slide Number Placeholder 3">
            <a:extLst>
              <a:ext uri="{FF2B5EF4-FFF2-40B4-BE49-F238E27FC236}">
                <a16:creationId xmlns:a16="http://schemas.microsoft.com/office/drawing/2014/main" id="{5111B768-EFF7-DF9A-CA1B-AA56622847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286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Completion of this module will enable learners to meet the following learning outcome:</a:t>
            </a:r>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5. Know how to manage casualties with adder snake bites </a:t>
            </a:r>
          </a:p>
          <a:p>
            <a:r>
              <a:rPr lang="en-GB" sz="1200" b="0" i="0" u="none" strike="noStrike" kern="1200" baseline="0" dirty="0">
                <a:solidFill>
                  <a:schemeClr val="tx1"/>
                </a:solidFill>
                <a:latin typeface="+mn-lt"/>
                <a:ea typeface="+mn-ea"/>
                <a:cs typeface="+mn-cs"/>
              </a:rPr>
              <a:t>	</a:t>
            </a:r>
            <a:endParaRPr lang="en-GB" dirty="0"/>
          </a:p>
          <a:p>
            <a:r>
              <a:rPr lang="en-GB" b="1" dirty="0"/>
              <a:t>This includes the following assessment criteria:</a:t>
            </a:r>
          </a:p>
          <a:p>
            <a:r>
              <a:rPr lang="en-GB" sz="1200" b="0" i="0" u="none" strike="noStrike" kern="1200" baseline="0" dirty="0">
                <a:solidFill>
                  <a:schemeClr val="tx1"/>
                </a:solidFill>
                <a:latin typeface="+mn-lt"/>
                <a:ea typeface="+mn-ea"/>
                <a:cs typeface="+mn-cs"/>
              </a:rPr>
              <a:t>5.1 Identify the signs and symptoms of adder snake bites 	</a:t>
            </a:r>
          </a:p>
          <a:p>
            <a:r>
              <a:rPr lang="en-GB" sz="1200" b="0" i="0" u="none" strike="noStrike" kern="1200" baseline="0" dirty="0">
                <a:solidFill>
                  <a:schemeClr val="tx1"/>
                </a:solidFill>
                <a:latin typeface="+mn-lt"/>
                <a:ea typeface="+mn-ea"/>
                <a:cs typeface="+mn-cs"/>
              </a:rPr>
              <a:t>5.2 State how to manage a casualty with an adder snake bite </a:t>
            </a:r>
          </a:p>
          <a:p>
            <a:r>
              <a:rPr lang="en-GB" sz="1200" b="0" i="0" u="none" strike="noStrike" kern="1200" baseline="0" dirty="0">
                <a:solidFill>
                  <a:schemeClr val="tx1"/>
                </a:solidFill>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Activities in this module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CQ: What is an adder bite?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CQ: What should you avoid dong when treating an adder bite?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CE: Two multiple-choice questions (MCQs) (formative assessment)</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85</a:t>
            </a:fld>
            <a:endParaRPr lang="en-GB"/>
          </a:p>
        </p:txBody>
      </p:sp>
    </p:spTree>
    <p:extLst>
      <p:ext uri="{BB962C8B-B14F-4D97-AF65-F5344CB8AC3E}">
        <p14:creationId xmlns:p14="http://schemas.microsoft.com/office/powerpoint/2010/main" val="42529883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a:t>
            </a:r>
            <a:r>
              <a:rPr lang="en-GB" sz="1200" b="1" dirty="0">
                <a:latin typeface="Arial" panose="020B0604020202020204" pitchFamily="34" charset="0"/>
                <a:cs typeface="Arial" panose="020B0604020202020204" pitchFamily="34" charset="0"/>
              </a:rPr>
              <a:t>What is an adder bite?</a:t>
            </a:r>
            <a:endParaRPr lang="en-GB" dirty="0"/>
          </a:p>
        </p:txBody>
      </p:sp>
      <p:sp>
        <p:nvSpPr>
          <p:cNvPr id="4" name="Slide Number Placeholder 3"/>
          <p:cNvSpPr>
            <a:spLocks noGrp="1"/>
          </p:cNvSpPr>
          <p:nvPr>
            <p:ph type="sldNum" sz="quarter" idx="5"/>
          </p:nvPr>
        </p:nvSpPr>
        <p:spPr/>
        <p:txBody>
          <a:bodyPr/>
          <a:lstStyle/>
          <a:p>
            <a:fld id="{15A52590-3C5F-47F1-8171-B874A6F3EEB1}" type="slidenum">
              <a:rPr lang="en-GB" smtClean="0"/>
              <a:t>86</a:t>
            </a:fld>
            <a:endParaRPr lang="en-GB"/>
          </a:p>
        </p:txBody>
      </p:sp>
    </p:spTree>
    <p:extLst>
      <p:ext uri="{BB962C8B-B14F-4D97-AF65-F5344CB8AC3E}">
        <p14:creationId xmlns:p14="http://schemas.microsoft.com/office/powerpoint/2010/main" val="13661051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Tutors should explain the need to look for swelling, puncture marks and systemic symptoms, like dizziness.</a:t>
            </a:r>
          </a:p>
          <a:p>
            <a:endParaRPr lang="en-GB" b="0" dirty="0"/>
          </a:p>
          <a:p>
            <a:r>
              <a:rPr lang="en-GB" b="0" dirty="0"/>
              <a:t>Systemic symptoms may occur minutes to hours later.</a:t>
            </a:r>
          </a:p>
        </p:txBody>
      </p:sp>
      <p:sp>
        <p:nvSpPr>
          <p:cNvPr id="4" name="Slide Number Placeholder 3"/>
          <p:cNvSpPr>
            <a:spLocks noGrp="1"/>
          </p:cNvSpPr>
          <p:nvPr>
            <p:ph type="sldNum" sz="quarter" idx="5"/>
          </p:nvPr>
        </p:nvSpPr>
        <p:spPr/>
        <p:txBody>
          <a:bodyPr/>
          <a:lstStyle/>
          <a:p>
            <a:fld id="{15A52590-3C5F-47F1-8171-B874A6F3EEB1}" type="slidenum">
              <a:rPr lang="en-GB" smtClean="0"/>
              <a:t>87</a:t>
            </a:fld>
            <a:endParaRPr lang="en-GB"/>
          </a:p>
        </p:txBody>
      </p:sp>
    </p:spTree>
    <p:extLst>
      <p:ext uri="{BB962C8B-B14F-4D97-AF65-F5344CB8AC3E}">
        <p14:creationId xmlns:p14="http://schemas.microsoft.com/office/powerpoint/2010/main" val="21406651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1D7D9-5FFA-CCDC-7700-0FD6DF0B2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DE269-736E-ADEA-1349-78405D600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20D8A-8B89-0FE0-C46A-C3D47FF30AE6}"/>
              </a:ext>
            </a:extLst>
          </p:cNvPr>
          <p:cNvSpPr>
            <a:spLocks noGrp="1"/>
          </p:cNvSpPr>
          <p:nvPr>
            <p:ph type="body" idx="1"/>
          </p:nvPr>
        </p:nvSpPr>
        <p:spPr/>
        <p:txBody>
          <a:bodyPr/>
          <a:lstStyle/>
          <a:p>
            <a:r>
              <a:rPr lang="en-GB" b="0" dirty="0"/>
              <a:t>Tutors should explain the need to look for swelling, puncture marks and systemic symptoms, like dizziness.</a:t>
            </a:r>
          </a:p>
          <a:p>
            <a:endParaRPr lang="en-GB" b="0" dirty="0"/>
          </a:p>
          <a:p>
            <a:r>
              <a:rPr lang="en-GB" b="0" dirty="0"/>
              <a:t>Systemic symptoms may occur from minutes to hours later.</a:t>
            </a:r>
          </a:p>
        </p:txBody>
      </p:sp>
      <p:sp>
        <p:nvSpPr>
          <p:cNvPr id="4" name="Slide Number Placeholder 3">
            <a:extLst>
              <a:ext uri="{FF2B5EF4-FFF2-40B4-BE49-F238E27FC236}">
                <a16:creationId xmlns:a16="http://schemas.microsoft.com/office/drawing/2014/main" id="{257CBF58-7E34-D5F3-45E2-2DA122F9C0DE}"/>
              </a:ext>
            </a:extLst>
          </p:cNvPr>
          <p:cNvSpPr>
            <a:spLocks noGrp="1"/>
          </p:cNvSpPr>
          <p:nvPr>
            <p:ph type="sldNum" sz="quarter" idx="5"/>
          </p:nvPr>
        </p:nvSpPr>
        <p:spPr/>
        <p:txBody>
          <a:bodyPr/>
          <a:lstStyle/>
          <a:p>
            <a:fld id="{15A52590-3C5F-47F1-8171-B874A6F3EEB1}" type="slidenum">
              <a:rPr lang="en-GB" smtClean="0"/>
              <a:t>88</a:t>
            </a:fld>
            <a:endParaRPr lang="en-GB"/>
          </a:p>
        </p:txBody>
      </p:sp>
    </p:spTree>
    <p:extLst>
      <p:ext uri="{BB962C8B-B14F-4D97-AF65-F5344CB8AC3E}">
        <p14:creationId xmlns:p14="http://schemas.microsoft.com/office/powerpoint/2010/main" val="22869543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A52590-3C5F-47F1-8171-B874A6F3EEB1}" type="slidenum">
              <a:rPr lang="en-GB" smtClean="0"/>
              <a:t>89</a:t>
            </a:fld>
            <a:endParaRPr lang="en-GB"/>
          </a:p>
        </p:txBody>
      </p:sp>
    </p:spTree>
    <p:extLst>
      <p:ext uri="{BB962C8B-B14F-4D97-AF65-F5344CB8AC3E}">
        <p14:creationId xmlns:p14="http://schemas.microsoft.com/office/powerpoint/2010/main" val="7364369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662D0-F021-CFB0-C824-67E6467E2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56D4E-EC3E-64F3-0135-C0E644223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DEC46-5E97-5ECB-3CC8-192AA8B395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40988E-27FC-1ADA-8D90-16676146DC1F}"/>
              </a:ext>
            </a:extLst>
          </p:cNvPr>
          <p:cNvSpPr>
            <a:spLocks noGrp="1"/>
          </p:cNvSpPr>
          <p:nvPr>
            <p:ph type="sldNum" sz="quarter" idx="5"/>
          </p:nvPr>
        </p:nvSpPr>
        <p:spPr/>
        <p:txBody>
          <a:bodyPr/>
          <a:lstStyle/>
          <a:p>
            <a:fld id="{15A52590-3C5F-47F1-8171-B874A6F3EEB1}" type="slidenum">
              <a:rPr lang="en-GB" smtClean="0"/>
              <a:t>90</a:t>
            </a:fld>
            <a:endParaRPr lang="en-GB"/>
          </a:p>
        </p:txBody>
      </p:sp>
    </p:spTree>
    <p:extLst>
      <p:ext uri="{BB962C8B-B14F-4D97-AF65-F5344CB8AC3E}">
        <p14:creationId xmlns:p14="http://schemas.microsoft.com/office/powerpoint/2010/main" val="2615745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a:t>
            </a:r>
            <a:r>
              <a:rPr lang="en-GB" sz="1200" b="1" dirty="0">
                <a:latin typeface="Arial" panose="020B0604020202020204" pitchFamily="34" charset="0"/>
                <a:cs typeface="Arial" panose="020B0604020202020204" pitchFamily="34" charset="0"/>
              </a:rPr>
              <a:t>What should you avoid doing when treating an adder bite?</a:t>
            </a:r>
            <a:endParaRPr lang="en-GB" dirty="0"/>
          </a:p>
        </p:txBody>
      </p:sp>
      <p:sp>
        <p:nvSpPr>
          <p:cNvPr id="4" name="Slide Number Placeholder 3"/>
          <p:cNvSpPr>
            <a:spLocks noGrp="1"/>
          </p:cNvSpPr>
          <p:nvPr>
            <p:ph type="sldNum" sz="quarter" idx="5"/>
          </p:nvPr>
        </p:nvSpPr>
        <p:spPr/>
        <p:txBody>
          <a:bodyPr/>
          <a:lstStyle/>
          <a:p>
            <a:fld id="{15A52590-3C5F-47F1-8171-B874A6F3EEB1}" type="slidenum">
              <a:rPr lang="en-GB" smtClean="0"/>
              <a:t>91</a:t>
            </a:fld>
            <a:endParaRPr lang="en-GB"/>
          </a:p>
        </p:txBody>
      </p:sp>
    </p:spTree>
    <p:extLst>
      <p:ext uri="{BB962C8B-B14F-4D97-AF65-F5344CB8AC3E}">
        <p14:creationId xmlns:p14="http://schemas.microsoft.com/office/powerpoint/2010/main" val="257982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0CE0-439C-5182-5348-E8B3684E4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893D8-3A22-6D75-D9DC-8A08AA94F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C5ACD-2EF6-7CE1-4112-A3C3F1FE6B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Class question: What are the symptoms of hypothermia?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a:extLst>
              <a:ext uri="{FF2B5EF4-FFF2-40B4-BE49-F238E27FC236}">
                <a16:creationId xmlns:a16="http://schemas.microsoft.com/office/drawing/2014/main" id="{23D0A747-A670-B23F-F15C-DC16E50BFFAC}"/>
              </a:ext>
            </a:extLst>
          </p:cNvPr>
          <p:cNvSpPr>
            <a:spLocks noGrp="1"/>
          </p:cNvSpPr>
          <p:nvPr>
            <p:ph type="sldNum" sz="quarter" idx="5"/>
          </p:nvPr>
        </p:nvSpPr>
        <p:spPr/>
        <p:txBody>
          <a:bodyPr/>
          <a:lstStyle/>
          <a:p>
            <a:fld id="{A9C4E72F-AE57-4A35-BFFD-1858A3B8155E}" type="slidenum">
              <a:rPr lang="en-GB" smtClean="0"/>
              <a:t>8</a:t>
            </a:fld>
            <a:endParaRPr lang="en-GB"/>
          </a:p>
        </p:txBody>
      </p:sp>
    </p:spTree>
    <p:extLst>
      <p:ext uri="{BB962C8B-B14F-4D97-AF65-F5344CB8AC3E}">
        <p14:creationId xmlns:p14="http://schemas.microsoft.com/office/powerpoint/2010/main" val="31142270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3891B-932B-4765-E499-E98EE9EA8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C3046-51D2-8949-8DB3-9CCE11D4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20704-8133-8EC4-A5A0-3F14C25D8EE0}"/>
              </a:ext>
            </a:extLst>
          </p:cNvPr>
          <p:cNvSpPr>
            <a:spLocks noGrp="1"/>
          </p:cNvSpPr>
          <p:nvPr>
            <p:ph type="body" idx="1"/>
          </p:nvPr>
        </p:nvSpPr>
        <p:spPr/>
        <p:txBody>
          <a:bodyPr/>
          <a:lstStyle/>
          <a:p>
            <a:r>
              <a:rPr lang="en-GB" b="1"/>
              <a:t>Class exercise: How much do you know?</a:t>
            </a:r>
          </a:p>
          <a:p>
            <a:r>
              <a:rPr lang="en-GB" b="0"/>
              <a:t>The correct answer is B.</a:t>
            </a:r>
          </a:p>
        </p:txBody>
      </p:sp>
      <p:sp>
        <p:nvSpPr>
          <p:cNvPr id="4" name="Slide Number Placeholder 3">
            <a:extLst>
              <a:ext uri="{FF2B5EF4-FFF2-40B4-BE49-F238E27FC236}">
                <a16:creationId xmlns:a16="http://schemas.microsoft.com/office/drawing/2014/main" id="{10998FD8-3911-E628-5C7F-28884DD9AA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8722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1DE08-3996-3153-F528-2BA7E45BA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98423-973F-D173-E215-7DBA80085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0F6C2-7B6E-8675-D1E5-F9858B5F4091}"/>
              </a:ext>
            </a:extLst>
          </p:cNvPr>
          <p:cNvSpPr>
            <a:spLocks noGrp="1"/>
          </p:cNvSpPr>
          <p:nvPr>
            <p:ph type="body" idx="1"/>
          </p:nvPr>
        </p:nvSpPr>
        <p:spPr/>
        <p:txBody>
          <a:bodyPr/>
          <a:lstStyle/>
          <a:p>
            <a:r>
              <a:rPr lang="en-GB" b="1"/>
              <a:t>Class exercise: How much do you know?</a:t>
            </a:r>
          </a:p>
          <a:p>
            <a:r>
              <a:rPr lang="en-GB" b="0"/>
              <a:t>The correct answer is D.</a:t>
            </a:r>
          </a:p>
        </p:txBody>
      </p:sp>
      <p:sp>
        <p:nvSpPr>
          <p:cNvPr id="4" name="Slide Number Placeholder 3">
            <a:extLst>
              <a:ext uri="{FF2B5EF4-FFF2-40B4-BE49-F238E27FC236}">
                <a16:creationId xmlns:a16="http://schemas.microsoft.com/office/drawing/2014/main" id="{68863EA1-25ED-F360-8373-D2504805E5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2470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B3E6-CF37-65DB-F37A-6AB86AC6D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01CAF-CEFA-AC80-1EFF-833CB1845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AE1F5-A71B-986A-92C4-4EC169B892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89AF4B-D683-E9BE-A406-86694B5BD60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2E636D-FFBC-4E43-AD87-AB0619E95754}"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GB"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pitchFamily="34" charset="0"/>
            </a:endParaRPr>
          </a:p>
        </p:txBody>
      </p:sp>
    </p:spTree>
    <p:extLst>
      <p:ext uri="{BB962C8B-B14F-4D97-AF65-F5344CB8AC3E}">
        <p14:creationId xmlns:p14="http://schemas.microsoft.com/office/powerpoint/2010/main" val="375239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Sudden or rough rewarming can cause dangerous complications. Rewarm gradually.</a:t>
            </a:r>
          </a:p>
        </p:txBody>
      </p:sp>
      <p:sp>
        <p:nvSpPr>
          <p:cNvPr id="4" name="Slide Number Placeholder 3"/>
          <p:cNvSpPr>
            <a:spLocks noGrp="1"/>
          </p:cNvSpPr>
          <p:nvPr>
            <p:ph type="sldNum" sz="quarter" idx="5"/>
          </p:nvPr>
        </p:nvSpPr>
        <p:spPr/>
        <p:txBody>
          <a:bodyPr/>
          <a:lstStyle/>
          <a:p>
            <a:fld id="{A9C4E72F-AE57-4A35-BFFD-1858A3B8155E}" type="slidenum">
              <a:rPr lang="en-GB" smtClean="0"/>
              <a:t>9</a:t>
            </a:fld>
            <a:endParaRPr lang="en-GB"/>
          </a:p>
        </p:txBody>
      </p:sp>
    </p:spTree>
    <p:extLst>
      <p:ext uri="{BB962C8B-B14F-4D97-AF65-F5344CB8AC3E}">
        <p14:creationId xmlns:p14="http://schemas.microsoft.com/office/powerpoint/2010/main" val="108022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BC83-C38E-AD23-7AA3-0AE14AB0CD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99C1051-CAA9-1769-D151-936E592F9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610A801-31A6-51CD-9DAC-6564391FF7B4}"/>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5" name="Footer Placeholder 4">
            <a:extLst>
              <a:ext uri="{FF2B5EF4-FFF2-40B4-BE49-F238E27FC236}">
                <a16:creationId xmlns:a16="http://schemas.microsoft.com/office/drawing/2014/main" id="{2B44E9B5-4585-99F9-4B86-A75B635C5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8CDBA-E69E-CAE8-294B-FBA388E0CEC0}"/>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545281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CA9E-A6D5-E6CC-46B2-D5C272B6E8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CB12696-9F02-E4A6-C068-9868EDBB43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1B993F-6AE0-91DE-B224-CD0B759C207D}"/>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5" name="Footer Placeholder 4">
            <a:extLst>
              <a:ext uri="{FF2B5EF4-FFF2-40B4-BE49-F238E27FC236}">
                <a16:creationId xmlns:a16="http://schemas.microsoft.com/office/drawing/2014/main" id="{64E70E27-9C3F-F459-A459-0941E83D8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0F9E1-BD7A-2248-F68A-931859B6BB48}"/>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327172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22AD0-3F7F-8A0C-6359-F353590F75D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CFE8845-024C-E5E2-85C0-63E2FEB5F5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EF2B7B-52DC-FD8C-3854-299FD44854AF}"/>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5" name="Footer Placeholder 4">
            <a:extLst>
              <a:ext uri="{FF2B5EF4-FFF2-40B4-BE49-F238E27FC236}">
                <a16:creationId xmlns:a16="http://schemas.microsoft.com/office/drawing/2014/main" id="{73F0DCAB-4A3D-1544-41F4-50B4DCD74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0C078A-BA96-41D8-D0D2-DF9ED3F5B9C7}"/>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297323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F2FC-CCF5-6AB8-2B33-949A8186E3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D0877D2-5677-DEE3-8044-07E3D9785A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5A52CBE-FB82-1A31-6CD3-41F64C115D20}"/>
              </a:ext>
            </a:extLst>
          </p:cNvPr>
          <p:cNvSpPr>
            <a:spLocks noGrp="1"/>
          </p:cNvSpPr>
          <p:nvPr>
            <p:ph type="dt" sz="half" idx="10"/>
          </p:nvPr>
        </p:nvSpPr>
        <p:spPr/>
        <p:txBody>
          <a:bodyPr/>
          <a:lstStyle/>
          <a:p>
            <a:fld id="{98092D64-4F94-4EA6-A0A0-E53BBEE3E8DA}" type="datetimeFigureOut">
              <a:rPr lang="en-GB" smtClean="0"/>
              <a:t>23/09/2025</a:t>
            </a:fld>
            <a:endParaRPr lang="en-GB"/>
          </a:p>
        </p:txBody>
      </p:sp>
      <p:sp>
        <p:nvSpPr>
          <p:cNvPr id="5" name="Footer Placeholder 4">
            <a:extLst>
              <a:ext uri="{FF2B5EF4-FFF2-40B4-BE49-F238E27FC236}">
                <a16:creationId xmlns:a16="http://schemas.microsoft.com/office/drawing/2014/main" id="{85FB214E-86E4-F25E-CC0C-F9467E843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FFC47-C1ED-5F5F-42E0-0932CFA8C8AD}"/>
              </a:ext>
            </a:extLst>
          </p:cNvPr>
          <p:cNvSpPr>
            <a:spLocks noGrp="1"/>
          </p:cNvSpPr>
          <p:nvPr>
            <p:ph type="sldNum" sz="quarter" idx="12"/>
          </p:nvPr>
        </p:nvSpPr>
        <p:spPr/>
        <p:txBody>
          <a:bodyPr/>
          <a:lstStyle/>
          <a:p>
            <a:fld id="{B24251A0-196C-4917-999B-998E9777814E}" type="slidenum">
              <a:rPr lang="en-GB" smtClean="0"/>
              <a:t>‹#›</a:t>
            </a:fld>
            <a:endParaRPr lang="en-GB"/>
          </a:p>
        </p:txBody>
      </p:sp>
    </p:spTree>
    <p:extLst>
      <p:ext uri="{BB962C8B-B14F-4D97-AF65-F5344CB8AC3E}">
        <p14:creationId xmlns:p14="http://schemas.microsoft.com/office/powerpoint/2010/main" val="3786829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6BEF-CB1A-350A-8358-6E573A0AFB9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8CE087D-6302-7C26-9255-3B1C0639AB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068C75-D4B5-91EC-0447-5AD53B7E9FBB}"/>
              </a:ext>
            </a:extLst>
          </p:cNvPr>
          <p:cNvSpPr>
            <a:spLocks noGrp="1"/>
          </p:cNvSpPr>
          <p:nvPr>
            <p:ph type="dt" sz="half" idx="10"/>
          </p:nvPr>
        </p:nvSpPr>
        <p:spPr/>
        <p:txBody>
          <a:bodyPr/>
          <a:lstStyle/>
          <a:p>
            <a:fld id="{98092D64-4F94-4EA6-A0A0-E53BBEE3E8DA}" type="datetimeFigureOut">
              <a:rPr lang="en-GB" smtClean="0"/>
              <a:t>23/09/2025</a:t>
            </a:fld>
            <a:endParaRPr lang="en-GB"/>
          </a:p>
        </p:txBody>
      </p:sp>
      <p:sp>
        <p:nvSpPr>
          <p:cNvPr id="5" name="Footer Placeholder 4">
            <a:extLst>
              <a:ext uri="{FF2B5EF4-FFF2-40B4-BE49-F238E27FC236}">
                <a16:creationId xmlns:a16="http://schemas.microsoft.com/office/drawing/2014/main" id="{2FDC1B50-6CDF-E41E-E022-2984CBC5A9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6EEAD-2B85-F12B-6B78-1295E8DF5B19}"/>
              </a:ext>
            </a:extLst>
          </p:cNvPr>
          <p:cNvSpPr>
            <a:spLocks noGrp="1"/>
          </p:cNvSpPr>
          <p:nvPr>
            <p:ph type="sldNum" sz="quarter" idx="12"/>
          </p:nvPr>
        </p:nvSpPr>
        <p:spPr/>
        <p:txBody>
          <a:bodyPr/>
          <a:lstStyle/>
          <a:p>
            <a:fld id="{B24251A0-196C-4917-999B-998E9777814E}" type="slidenum">
              <a:rPr lang="en-GB" smtClean="0"/>
              <a:t>‹#›</a:t>
            </a:fld>
            <a:endParaRPr lang="en-GB"/>
          </a:p>
        </p:txBody>
      </p:sp>
    </p:spTree>
    <p:extLst>
      <p:ext uri="{BB962C8B-B14F-4D97-AF65-F5344CB8AC3E}">
        <p14:creationId xmlns:p14="http://schemas.microsoft.com/office/powerpoint/2010/main" val="385374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9E79-BA75-6918-72B9-112EB20B340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30AFC1D-8FFC-5ACD-3FA6-C40E76919F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04E75E9-9CAE-3550-63AC-C857EC587C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34C8181-8EE2-15D0-8818-C311DF9451D5}"/>
              </a:ext>
            </a:extLst>
          </p:cNvPr>
          <p:cNvSpPr>
            <a:spLocks noGrp="1"/>
          </p:cNvSpPr>
          <p:nvPr>
            <p:ph type="dt" sz="half" idx="10"/>
          </p:nvPr>
        </p:nvSpPr>
        <p:spPr/>
        <p:txBody>
          <a:bodyPr/>
          <a:lstStyle/>
          <a:p>
            <a:fld id="{98092D64-4F94-4EA6-A0A0-E53BBEE3E8DA}" type="datetimeFigureOut">
              <a:rPr lang="en-GB" smtClean="0"/>
              <a:t>23/09/2025</a:t>
            </a:fld>
            <a:endParaRPr lang="en-GB"/>
          </a:p>
        </p:txBody>
      </p:sp>
      <p:sp>
        <p:nvSpPr>
          <p:cNvPr id="6" name="Footer Placeholder 5">
            <a:extLst>
              <a:ext uri="{FF2B5EF4-FFF2-40B4-BE49-F238E27FC236}">
                <a16:creationId xmlns:a16="http://schemas.microsoft.com/office/drawing/2014/main" id="{32DAEC46-E459-D905-B765-F5EC039FE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1348EB-38E9-713D-B013-2C6616724BB7}"/>
              </a:ext>
            </a:extLst>
          </p:cNvPr>
          <p:cNvSpPr>
            <a:spLocks noGrp="1"/>
          </p:cNvSpPr>
          <p:nvPr>
            <p:ph type="sldNum" sz="quarter" idx="12"/>
          </p:nvPr>
        </p:nvSpPr>
        <p:spPr/>
        <p:txBody>
          <a:bodyPr/>
          <a:lstStyle/>
          <a:p>
            <a:fld id="{B24251A0-196C-4917-999B-998E9777814E}" type="slidenum">
              <a:rPr lang="en-GB" smtClean="0"/>
              <a:t>‹#›</a:t>
            </a:fld>
            <a:endParaRPr lang="en-GB"/>
          </a:p>
        </p:txBody>
      </p:sp>
    </p:spTree>
    <p:extLst>
      <p:ext uri="{BB962C8B-B14F-4D97-AF65-F5344CB8AC3E}">
        <p14:creationId xmlns:p14="http://schemas.microsoft.com/office/powerpoint/2010/main" val="3949617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2E69-A1DF-0442-E1D8-47DB3613BA1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AEA2C31-8F28-A443-59A8-F008D21B4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2BC928-59C4-87DD-8237-DB4C58C58C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BD05BE4-6503-23A6-F615-A7A611E73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BB847E-CF71-E1C5-CE6D-8F6329B032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86351BB-8F53-425D-D100-0977E3B10214}"/>
              </a:ext>
            </a:extLst>
          </p:cNvPr>
          <p:cNvSpPr>
            <a:spLocks noGrp="1"/>
          </p:cNvSpPr>
          <p:nvPr>
            <p:ph type="dt" sz="half" idx="10"/>
          </p:nvPr>
        </p:nvSpPr>
        <p:spPr/>
        <p:txBody>
          <a:bodyPr/>
          <a:lstStyle/>
          <a:p>
            <a:fld id="{98092D64-4F94-4EA6-A0A0-E53BBEE3E8DA}" type="datetimeFigureOut">
              <a:rPr lang="en-GB" smtClean="0"/>
              <a:t>23/09/2025</a:t>
            </a:fld>
            <a:endParaRPr lang="en-GB"/>
          </a:p>
        </p:txBody>
      </p:sp>
      <p:sp>
        <p:nvSpPr>
          <p:cNvPr id="8" name="Footer Placeholder 7">
            <a:extLst>
              <a:ext uri="{FF2B5EF4-FFF2-40B4-BE49-F238E27FC236}">
                <a16:creationId xmlns:a16="http://schemas.microsoft.com/office/drawing/2014/main" id="{887B3C93-C6D1-B94F-C320-ADF3D7B6B9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94FBBB-4518-8077-D010-CD0F29171578}"/>
              </a:ext>
            </a:extLst>
          </p:cNvPr>
          <p:cNvSpPr>
            <a:spLocks noGrp="1"/>
          </p:cNvSpPr>
          <p:nvPr>
            <p:ph type="sldNum" sz="quarter" idx="12"/>
          </p:nvPr>
        </p:nvSpPr>
        <p:spPr/>
        <p:txBody>
          <a:bodyPr/>
          <a:lstStyle/>
          <a:p>
            <a:fld id="{B24251A0-196C-4917-999B-998E9777814E}" type="slidenum">
              <a:rPr lang="en-GB" smtClean="0"/>
              <a:t>‹#›</a:t>
            </a:fld>
            <a:endParaRPr lang="en-GB"/>
          </a:p>
        </p:txBody>
      </p:sp>
    </p:spTree>
    <p:extLst>
      <p:ext uri="{BB962C8B-B14F-4D97-AF65-F5344CB8AC3E}">
        <p14:creationId xmlns:p14="http://schemas.microsoft.com/office/powerpoint/2010/main" val="20997645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E6B3-7AC7-4D71-D66E-F33ED7E0DC7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5CF3AE6-45DE-DF22-E711-5099D2E980C5}"/>
              </a:ext>
            </a:extLst>
          </p:cNvPr>
          <p:cNvSpPr>
            <a:spLocks noGrp="1"/>
          </p:cNvSpPr>
          <p:nvPr>
            <p:ph type="dt" sz="half" idx="10"/>
          </p:nvPr>
        </p:nvSpPr>
        <p:spPr/>
        <p:txBody>
          <a:bodyPr/>
          <a:lstStyle/>
          <a:p>
            <a:fld id="{98092D64-4F94-4EA6-A0A0-E53BBEE3E8DA}" type="datetimeFigureOut">
              <a:rPr lang="en-GB" smtClean="0"/>
              <a:t>23/09/2025</a:t>
            </a:fld>
            <a:endParaRPr lang="en-GB"/>
          </a:p>
        </p:txBody>
      </p:sp>
      <p:sp>
        <p:nvSpPr>
          <p:cNvPr id="4" name="Footer Placeholder 3">
            <a:extLst>
              <a:ext uri="{FF2B5EF4-FFF2-40B4-BE49-F238E27FC236}">
                <a16:creationId xmlns:a16="http://schemas.microsoft.com/office/drawing/2014/main" id="{E3DB639F-00E5-1094-81D9-FAE37C037D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C73D47-F754-0DC3-7090-F57F549456AA}"/>
              </a:ext>
            </a:extLst>
          </p:cNvPr>
          <p:cNvSpPr>
            <a:spLocks noGrp="1"/>
          </p:cNvSpPr>
          <p:nvPr>
            <p:ph type="sldNum" sz="quarter" idx="12"/>
          </p:nvPr>
        </p:nvSpPr>
        <p:spPr/>
        <p:txBody>
          <a:bodyPr/>
          <a:lstStyle/>
          <a:p>
            <a:fld id="{B24251A0-196C-4917-999B-998E9777814E}" type="slidenum">
              <a:rPr lang="en-GB" smtClean="0"/>
              <a:t>‹#›</a:t>
            </a:fld>
            <a:endParaRPr lang="en-GB"/>
          </a:p>
        </p:txBody>
      </p:sp>
    </p:spTree>
    <p:extLst>
      <p:ext uri="{BB962C8B-B14F-4D97-AF65-F5344CB8AC3E}">
        <p14:creationId xmlns:p14="http://schemas.microsoft.com/office/powerpoint/2010/main" val="2605272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9C8FB-FBB0-52BC-D52E-92AF9897A623}"/>
              </a:ext>
            </a:extLst>
          </p:cNvPr>
          <p:cNvSpPr>
            <a:spLocks noGrp="1"/>
          </p:cNvSpPr>
          <p:nvPr>
            <p:ph type="dt" sz="half" idx="10"/>
          </p:nvPr>
        </p:nvSpPr>
        <p:spPr/>
        <p:txBody>
          <a:bodyPr/>
          <a:lstStyle/>
          <a:p>
            <a:fld id="{98092D64-4F94-4EA6-A0A0-E53BBEE3E8DA}" type="datetimeFigureOut">
              <a:rPr lang="en-GB" smtClean="0"/>
              <a:t>23/09/2025</a:t>
            </a:fld>
            <a:endParaRPr lang="en-GB"/>
          </a:p>
        </p:txBody>
      </p:sp>
      <p:sp>
        <p:nvSpPr>
          <p:cNvPr id="3" name="Footer Placeholder 2">
            <a:extLst>
              <a:ext uri="{FF2B5EF4-FFF2-40B4-BE49-F238E27FC236}">
                <a16:creationId xmlns:a16="http://schemas.microsoft.com/office/drawing/2014/main" id="{40212492-5020-089C-2618-43B7309D97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97B39B-EA64-3FE3-32DE-E654E70D31BE}"/>
              </a:ext>
            </a:extLst>
          </p:cNvPr>
          <p:cNvSpPr>
            <a:spLocks noGrp="1"/>
          </p:cNvSpPr>
          <p:nvPr>
            <p:ph type="sldNum" sz="quarter" idx="12"/>
          </p:nvPr>
        </p:nvSpPr>
        <p:spPr/>
        <p:txBody>
          <a:bodyPr/>
          <a:lstStyle/>
          <a:p>
            <a:fld id="{B24251A0-196C-4917-999B-998E9777814E}" type="slidenum">
              <a:rPr lang="en-GB" smtClean="0"/>
              <a:t>‹#›</a:t>
            </a:fld>
            <a:endParaRPr lang="en-GB"/>
          </a:p>
        </p:txBody>
      </p:sp>
    </p:spTree>
    <p:extLst>
      <p:ext uri="{BB962C8B-B14F-4D97-AF65-F5344CB8AC3E}">
        <p14:creationId xmlns:p14="http://schemas.microsoft.com/office/powerpoint/2010/main" val="1091580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23/09/2025</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138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1DF6-B83C-AB48-B575-596707FF13A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8D2DA5B-C4F5-62AB-C8CD-D935B527D2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0C47D4-CDDE-9643-DD50-7FDF81A988AD}"/>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5" name="Footer Placeholder 4">
            <a:extLst>
              <a:ext uri="{FF2B5EF4-FFF2-40B4-BE49-F238E27FC236}">
                <a16:creationId xmlns:a16="http://schemas.microsoft.com/office/drawing/2014/main" id="{13E96C50-7C05-2431-B3C6-0DEA74D15A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0D67BD-3F04-1CFA-3C6C-9E6F6F46FA63}"/>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1234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E252-74FC-7088-0C18-589C8DDD188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40DE729-70BC-B19D-F36D-FB9FE3698E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6ECBAD3-838B-7656-6B54-69EE63A1C4F5}"/>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5" name="Footer Placeholder 4">
            <a:extLst>
              <a:ext uri="{FF2B5EF4-FFF2-40B4-BE49-F238E27FC236}">
                <a16:creationId xmlns:a16="http://schemas.microsoft.com/office/drawing/2014/main" id="{0886E42C-9486-3283-C66E-C735956F7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7A6D9-B87B-A292-2504-42EE17F4EACE}"/>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361204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1D25-DC99-C476-4FBA-AD3640C94EC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337C35-2788-AA5A-EAB4-B52D981D35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5A84EFF-E26D-8806-B69F-3304D64156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0BA7C73-4186-8009-A5EB-E5F7B0EE4F76}"/>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6" name="Footer Placeholder 5">
            <a:extLst>
              <a:ext uri="{FF2B5EF4-FFF2-40B4-BE49-F238E27FC236}">
                <a16:creationId xmlns:a16="http://schemas.microsoft.com/office/drawing/2014/main" id="{22FB4481-8D34-DFD3-5D72-6E0749E46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E90A34-78C5-F524-AA74-93934579C93B}"/>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50967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9C1A-41B2-5757-79D0-2FB21B7ADEC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20BB0F2-E48E-8051-6868-7AE9BC371D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FFE21B-4F8A-D653-8605-682701CD4A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FC88EAA-E0ED-2743-308B-8991A3A00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B8E4EF-420E-9563-0479-ACF3DE98E7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C105EDF-3AD1-D48D-49C8-83DA5B275E59}"/>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8" name="Footer Placeholder 7">
            <a:extLst>
              <a:ext uri="{FF2B5EF4-FFF2-40B4-BE49-F238E27FC236}">
                <a16:creationId xmlns:a16="http://schemas.microsoft.com/office/drawing/2014/main" id="{B74A8825-0F1A-D619-D32A-57EF820B0E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8112FB-76D1-E277-A796-2A7C265591CD}"/>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301897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7785-7C0F-3089-8082-828D13A71A6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C7589E9-E5E1-0D9E-9DC7-10EDF64CE71A}"/>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4" name="Footer Placeholder 3">
            <a:extLst>
              <a:ext uri="{FF2B5EF4-FFF2-40B4-BE49-F238E27FC236}">
                <a16:creationId xmlns:a16="http://schemas.microsoft.com/office/drawing/2014/main" id="{7CF671F6-E503-E70C-F63B-5F11117180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5C175F-1F67-9B17-ECBC-B11C4C64240D}"/>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165540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D5B5A-FF73-1465-B722-31521B14FA2D}"/>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3" name="Footer Placeholder 2">
            <a:extLst>
              <a:ext uri="{FF2B5EF4-FFF2-40B4-BE49-F238E27FC236}">
                <a16:creationId xmlns:a16="http://schemas.microsoft.com/office/drawing/2014/main" id="{C24D64FC-4B55-DA3B-6158-16D21C5874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AE104E-D0FC-E2B5-D269-64DEE0F83ADB}"/>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134222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FAF4-98BB-1571-66B2-7B4064151F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FDD8DD6-28B0-A837-1B89-3BD34D8AB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B2DB5EC-E7C5-23E3-11D0-5696BF087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9AD60C-7830-3557-24FA-6C5A0EA52B28}"/>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6" name="Footer Placeholder 5">
            <a:extLst>
              <a:ext uri="{FF2B5EF4-FFF2-40B4-BE49-F238E27FC236}">
                <a16:creationId xmlns:a16="http://schemas.microsoft.com/office/drawing/2014/main" id="{841A9DF6-8537-D76D-296B-875291EB3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5D708A-A7BF-4D08-264F-91C68053D744}"/>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163890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499C-27D2-C59F-106D-15C7E6EE56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9358DA-02A9-0E5C-74AA-F55A56065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7609EB-DC5B-9073-73FB-5F248E96B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3410B0-1BEF-5107-4759-8CFD050587E0}"/>
              </a:ext>
            </a:extLst>
          </p:cNvPr>
          <p:cNvSpPr>
            <a:spLocks noGrp="1"/>
          </p:cNvSpPr>
          <p:nvPr>
            <p:ph type="dt" sz="half" idx="10"/>
          </p:nvPr>
        </p:nvSpPr>
        <p:spPr/>
        <p:txBody>
          <a:bodyPr/>
          <a:lstStyle/>
          <a:p>
            <a:fld id="{390BA4D6-CE90-4195-871A-F9D1F870EA28}" type="datetimeFigureOut">
              <a:rPr lang="en-GB" smtClean="0"/>
              <a:t>23/09/2025</a:t>
            </a:fld>
            <a:endParaRPr lang="en-GB"/>
          </a:p>
        </p:txBody>
      </p:sp>
      <p:sp>
        <p:nvSpPr>
          <p:cNvPr id="6" name="Footer Placeholder 5">
            <a:extLst>
              <a:ext uri="{FF2B5EF4-FFF2-40B4-BE49-F238E27FC236}">
                <a16:creationId xmlns:a16="http://schemas.microsoft.com/office/drawing/2014/main" id="{6E975439-A6D2-8A57-D8A0-E513D3D8F0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3822FE-6F5D-BEAB-B097-FAA2E3EBBBA5}"/>
              </a:ext>
            </a:extLst>
          </p:cNvPr>
          <p:cNvSpPr>
            <a:spLocks noGrp="1"/>
          </p:cNvSpPr>
          <p:nvPr>
            <p:ph type="sldNum" sz="quarter" idx="12"/>
          </p:nvPr>
        </p:nvSpPr>
        <p:spPr/>
        <p:txBody>
          <a:bodyPr/>
          <a:lstStyle/>
          <a:p>
            <a:fld id="{350CF062-DE60-4FBC-9C83-56E00C9995B7}" type="slidenum">
              <a:rPr lang="en-GB" smtClean="0"/>
              <a:t>‹#›</a:t>
            </a:fld>
            <a:endParaRPr lang="en-GB"/>
          </a:p>
        </p:txBody>
      </p:sp>
    </p:spTree>
    <p:extLst>
      <p:ext uri="{BB962C8B-B14F-4D97-AF65-F5344CB8AC3E}">
        <p14:creationId xmlns:p14="http://schemas.microsoft.com/office/powerpoint/2010/main" val="107588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sv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A0E24-C479-42BB-F06A-02A8EEF5C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ADFB745-1FEF-BCC1-25B3-72DDE8CE0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4CFE70-EB9D-B950-0A42-589F9C71C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0BA4D6-CE90-4195-871A-F9D1F870EA28}" type="datetimeFigureOut">
              <a:rPr lang="en-GB" smtClean="0"/>
              <a:t>23/09/2025</a:t>
            </a:fld>
            <a:endParaRPr lang="en-GB"/>
          </a:p>
        </p:txBody>
      </p:sp>
      <p:sp>
        <p:nvSpPr>
          <p:cNvPr id="5" name="Footer Placeholder 4">
            <a:extLst>
              <a:ext uri="{FF2B5EF4-FFF2-40B4-BE49-F238E27FC236}">
                <a16:creationId xmlns:a16="http://schemas.microsoft.com/office/drawing/2014/main" id="{42804A00-B477-C928-7BE7-96FF899CB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FD7248-CC5C-FE29-6D41-D94202977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0CF062-DE60-4FBC-9C83-56E00C9995B7}" type="slidenum">
              <a:rPr lang="en-GB" smtClean="0"/>
              <a:t>‹#›</a:t>
            </a:fld>
            <a:endParaRPr lang="en-GB"/>
          </a:p>
        </p:txBody>
      </p:sp>
      <p:sp>
        <p:nvSpPr>
          <p:cNvPr id="7" name="Date Placeholder 3">
            <a:extLst>
              <a:ext uri="{FF2B5EF4-FFF2-40B4-BE49-F238E27FC236}">
                <a16:creationId xmlns:a16="http://schemas.microsoft.com/office/drawing/2014/main" id="{7761AF4E-FAB1-E43B-7742-6777EAEBF335}"/>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21B29F-0F49-457E-AB78-DFFF16525674}" type="datetimeFigureOut">
              <a:rPr lang="en-GB" smtClean="0"/>
              <a:pPr/>
              <a:t>23/09/2025</a:t>
            </a:fld>
            <a:endParaRPr lang="en-GB"/>
          </a:p>
        </p:txBody>
      </p:sp>
      <p:sp>
        <p:nvSpPr>
          <p:cNvPr id="8" name="Slide Number Placeholder 5">
            <a:extLst>
              <a:ext uri="{FF2B5EF4-FFF2-40B4-BE49-F238E27FC236}">
                <a16:creationId xmlns:a16="http://schemas.microsoft.com/office/drawing/2014/main" id="{44CA63AB-9AB3-F986-4FE8-BEA0C24E2FD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EABFB8-1B54-411F-AE79-1049EC37AA3B}" type="slidenum">
              <a:rPr lang="en-GB" smtClean="0"/>
              <a:pPr/>
              <a:t>‹#›</a:t>
            </a:fld>
            <a:endParaRPr lang="en-GB"/>
          </a:p>
        </p:txBody>
      </p:sp>
      <p:sp>
        <p:nvSpPr>
          <p:cNvPr id="9" name="Date Placeholder 3">
            <a:extLst>
              <a:ext uri="{FF2B5EF4-FFF2-40B4-BE49-F238E27FC236}">
                <a16:creationId xmlns:a16="http://schemas.microsoft.com/office/drawing/2014/main" id="{CD59CA3D-A06D-0F55-DCF1-908B165454C8}"/>
              </a:ext>
            </a:extLst>
          </p:cNvPr>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21B29F-0F49-457E-AB78-DFFF16525674}" type="datetimeFigureOut">
              <a:rPr lang="en-GB" smtClean="0"/>
              <a:pPr/>
              <a:t>23/09/2025</a:t>
            </a:fld>
            <a:endParaRPr lang="en-GB"/>
          </a:p>
        </p:txBody>
      </p:sp>
      <p:sp>
        <p:nvSpPr>
          <p:cNvPr id="10" name="Slide Number Placeholder 5">
            <a:extLst>
              <a:ext uri="{FF2B5EF4-FFF2-40B4-BE49-F238E27FC236}">
                <a16:creationId xmlns:a16="http://schemas.microsoft.com/office/drawing/2014/main" id="{BFC367DF-3C44-87D7-2B50-855CA80FCE50}"/>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EABFB8-1B54-411F-AE79-1049EC37AA3B}" type="slidenum">
              <a:rPr lang="en-GB" smtClean="0"/>
              <a:pPr/>
              <a:t>‹#›</a:t>
            </a:fld>
            <a:endParaRPr lang="en-GB"/>
          </a:p>
        </p:txBody>
      </p:sp>
      <p:sp>
        <p:nvSpPr>
          <p:cNvPr id="11" name="Date Placeholder 3">
            <a:extLst>
              <a:ext uri="{FF2B5EF4-FFF2-40B4-BE49-F238E27FC236}">
                <a16:creationId xmlns:a16="http://schemas.microsoft.com/office/drawing/2014/main" id="{43D8D708-7E66-76DE-203E-FB4C4748466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092D64-4F94-4EA6-A0A0-E53BBEE3E8DA}" type="datetimeFigureOut">
              <a:rPr lang="en-GB" smtClean="0"/>
              <a:pPr/>
              <a:t>23/09/2025</a:t>
            </a:fld>
            <a:endParaRPr lang="en-GB"/>
          </a:p>
        </p:txBody>
      </p:sp>
      <p:sp>
        <p:nvSpPr>
          <p:cNvPr id="12" name="Slide Number Placeholder 5">
            <a:extLst>
              <a:ext uri="{FF2B5EF4-FFF2-40B4-BE49-F238E27FC236}">
                <a16:creationId xmlns:a16="http://schemas.microsoft.com/office/drawing/2014/main" id="{BD7CBBAB-434B-6A34-F680-AF62AFE3E5F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4251A0-196C-4917-999B-998E9777814E}" type="slidenum">
              <a:rPr lang="en-GB" smtClean="0"/>
              <a:pPr/>
              <a:t>‹#›</a:t>
            </a:fld>
            <a:endParaRPr lang="en-GB"/>
          </a:p>
        </p:txBody>
      </p:sp>
      <p:sp>
        <p:nvSpPr>
          <p:cNvPr id="13" name="Slide Number Placeholder 5">
            <a:extLst>
              <a:ext uri="{FF2B5EF4-FFF2-40B4-BE49-F238E27FC236}">
                <a16:creationId xmlns:a16="http://schemas.microsoft.com/office/drawing/2014/main" id="{4A56BC7F-1B62-2F17-2B99-58063854CD3B}"/>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mtClean="0"/>
              <a:pPr/>
              <a:t>‹#›</a:t>
            </a:fld>
            <a:endParaRPr lang="en-GB"/>
          </a:p>
        </p:txBody>
      </p:sp>
      <p:sp>
        <p:nvSpPr>
          <p:cNvPr id="14" name="Rectangle 13">
            <a:extLst>
              <a:ext uri="{FF2B5EF4-FFF2-40B4-BE49-F238E27FC236}">
                <a16:creationId xmlns:a16="http://schemas.microsoft.com/office/drawing/2014/main" id="{1B8F34D9-A3EE-6690-6974-2699CF7A7360}"/>
              </a:ext>
            </a:extLst>
          </p:cNvPr>
          <p:cNvSpPr/>
          <p:nvPr userDrawn="1"/>
        </p:nvSpPr>
        <p:spPr>
          <a:xfrm>
            <a:off x="-177579" y="6145214"/>
            <a:ext cx="12547158" cy="9311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C5F96432-B62F-FC07-8211-C7CF9321743C}"/>
              </a:ext>
            </a:extLst>
          </p:cNvPr>
          <p:cNvGrpSpPr/>
          <p:nvPr userDrawn="1"/>
        </p:nvGrpSpPr>
        <p:grpSpPr>
          <a:xfrm>
            <a:off x="5658939" y="6358776"/>
            <a:ext cx="259230" cy="259230"/>
            <a:chOff x="5658939" y="6358776"/>
            <a:chExt cx="259230" cy="259230"/>
          </a:xfrm>
        </p:grpSpPr>
        <p:sp>
          <p:nvSpPr>
            <p:cNvPr id="16" name="Rounded Rectangle 38">
              <a:hlinkClick r:id="" action="ppaction://hlinkshowjump?jump=previousslide"/>
              <a:extLst>
                <a:ext uri="{FF2B5EF4-FFF2-40B4-BE49-F238E27FC236}">
                  <a16:creationId xmlns:a16="http://schemas.microsoft.com/office/drawing/2014/main" id="{7406EAC0-722E-73E0-08B9-BA5653C6AF3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18" descr="End with solid fill">
              <a:hlinkClick r:id="" action="ppaction://hlinkshowjump?jump=previousslide"/>
              <a:extLst>
                <a:ext uri="{FF2B5EF4-FFF2-40B4-BE49-F238E27FC236}">
                  <a16:creationId xmlns:a16="http://schemas.microsoft.com/office/drawing/2014/main" id="{05B35F03-AA65-BD19-ED44-8EAFCC98AB5E}"/>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8" name="Rounded Rectangle 40">
            <a:hlinkClick r:id="rId13" action="ppaction://hlinksldjump"/>
            <a:extLst>
              <a:ext uri="{FF2B5EF4-FFF2-40B4-BE49-F238E27FC236}">
                <a16:creationId xmlns:a16="http://schemas.microsoft.com/office/drawing/2014/main" id="{4328FAB8-EC4C-50B2-AE44-0894A91A4A3B}"/>
              </a:ext>
            </a:extLst>
          </p:cNvPr>
          <p:cNvSpPr/>
          <p:nvPr userDrawn="1"/>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565C49B-C97A-28D8-962E-1A20289B0093}"/>
              </a:ext>
            </a:extLst>
          </p:cNvPr>
          <p:cNvGrpSpPr/>
          <p:nvPr userDrawn="1"/>
        </p:nvGrpSpPr>
        <p:grpSpPr>
          <a:xfrm>
            <a:off x="6266606" y="6359672"/>
            <a:ext cx="259230" cy="259230"/>
            <a:chOff x="6266606" y="6359672"/>
            <a:chExt cx="259230" cy="259230"/>
          </a:xfrm>
        </p:grpSpPr>
        <p:sp>
          <p:nvSpPr>
            <p:cNvPr id="20" name="Rounded Rectangle 34">
              <a:hlinkClick r:id="" action="ppaction://hlinkshowjump?jump=nextslide"/>
              <a:extLst>
                <a:ext uri="{FF2B5EF4-FFF2-40B4-BE49-F238E27FC236}">
                  <a16:creationId xmlns:a16="http://schemas.microsoft.com/office/drawing/2014/main" id="{BD86CF23-9341-2A96-ABF8-3AC76F8C6E6E}"/>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18" descr="End with solid fill">
              <a:hlinkClick r:id="" action="ppaction://hlinkshowjump?jump=nextslide"/>
              <a:extLst>
                <a:ext uri="{FF2B5EF4-FFF2-40B4-BE49-F238E27FC236}">
                  <a16:creationId xmlns:a16="http://schemas.microsoft.com/office/drawing/2014/main" id="{2E8363B0-B5F6-F211-CBA4-DBBC6F8CF115}"/>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rId13" action="ppaction://hlinksldjump"/>
            <a:extLst>
              <a:ext uri="{FF2B5EF4-FFF2-40B4-BE49-F238E27FC236}">
                <a16:creationId xmlns:a16="http://schemas.microsoft.com/office/drawing/2014/main" id="{FD1DAB4C-7B18-D87F-E39C-6A56ECB6B4A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978666" y="6360596"/>
            <a:ext cx="239965" cy="239966"/>
          </a:xfrm>
          <a:prstGeom prst="rect">
            <a:avLst/>
          </a:prstGeom>
        </p:spPr>
      </p:pic>
      <p:sp>
        <p:nvSpPr>
          <p:cNvPr id="23" name="Slide Number Placeholder 5">
            <a:extLst>
              <a:ext uri="{FF2B5EF4-FFF2-40B4-BE49-F238E27FC236}">
                <a16:creationId xmlns:a16="http://schemas.microsoft.com/office/drawing/2014/main" id="{50C27647-D9B0-213D-7F68-9B5D92A62159}"/>
              </a:ext>
            </a:extLst>
          </p:cNvPr>
          <p:cNvSpPr txBox="1">
            <a:spLocks/>
          </p:cNvSpPr>
          <p:nvPr userDrawn="1"/>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a:t>
            </a:fld>
            <a:endParaRPr lang="en-GB" sz="1600">
              <a:solidFill>
                <a:schemeClr val="bg1"/>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88426916-F5CD-CD85-ACCD-0EE3B24EF3C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00819" y="6201743"/>
            <a:ext cx="4002762" cy="403083"/>
          </a:xfrm>
          <a:prstGeom prst="rect">
            <a:avLst/>
          </a:prstGeom>
        </p:spPr>
      </p:pic>
    </p:spTree>
    <p:extLst>
      <p:ext uri="{BB962C8B-B14F-4D97-AF65-F5344CB8AC3E}">
        <p14:creationId xmlns:p14="http://schemas.microsoft.com/office/powerpoint/2010/main" val="26187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C7B72-0605-B312-B687-69CB6E369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C615B37-C6C5-7F23-3E7A-3F149CBDF9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18DFCF-52F9-E143-C601-637F45CC6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092D64-4F94-4EA6-A0A0-E53BBEE3E8DA}" type="datetimeFigureOut">
              <a:rPr lang="en-GB" smtClean="0"/>
              <a:t>23/09/2025</a:t>
            </a:fld>
            <a:endParaRPr lang="en-GB"/>
          </a:p>
        </p:txBody>
      </p:sp>
      <p:sp>
        <p:nvSpPr>
          <p:cNvPr id="5" name="Footer Placeholder 4">
            <a:extLst>
              <a:ext uri="{FF2B5EF4-FFF2-40B4-BE49-F238E27FC236}">
                <a16:creationId xmlns:a16="http://schemas.microsoft.com/office/drawing/2014/main" id="{3AC3E0C7-210C-EAD7-388F-E3F98C82A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BB35128-A926-9B5C-3562-2613DBEF2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4251A0-196C-4917-999B-998E9777814E}" type="slidenum">
              <a:rPr lang="en-GB" smtClean="0"/>
              <a:t>‹#›</a:t>
            </a:fld>
            <a:endParaRPr lang="en-GB"/>
          </a:p>
        </p:txBody>
      </p:sp>
      <p:sp>
        <p:nvSpPr>
          <p:cNvPr id="7" name="Slide Number Placeholder 5">
            <a:extLst>
              <a:ext uri="{FF2B5EF4-FFF2-40B4-BE49-F238E27FC236}">
                <a16:creationId xmlns:a16="http://schemas.microsoft.com/office/drawing/2014/main" id="{6F461236-73DA-1A0F-305C-C76A5407031B}"/>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mtClean="0"/>
              <a:pPr/>
              <a:t>‹#›</a:t>
            </a:fld>
            <a:endParaRPr lang="en-GB"/>
          </a:p>
        </p:txBody>
      </p:sp>
      <p:sp>
        <p:nvSpPr>
          <p:cNvPr id="8" name="Rectangle 7">
            <a:extLst>
              <a:ext uri="{FF2B5EF4-FFF2-40B4-BE49-F238E27FC236}">
                <a16:creationId xmlns:a16="http://schemas.microsoft.com/office/drawing/2014/main" id="{C3FDAD77-FCF1-B47C-B2DD-CEFC9FE6F8C6}"/>
              </a:ext>
            </a:extLst>
          </p:cNvPr>
          <p:cNvSpPr/>
          <p:nvPr userDrawn="1"/>
        </p:nvSpPr>
        <p:spPr>
          <a:xfrm>
            <a:off x="-177579" y="6145214"/>
            <a:ext cx="12547158" cy="9311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3B3D301-27E5-AC37-3DEE-905648EC2456}"/>
              </a:ext>
            </a:extLst>
          </p:cNvPr>
          <p:cNvGrpSpPr/>
          <p:nvPr userDrawn="1"/>
        </p:nvGrpSpPr>
        <p:grpSpPr>
          <a:xfrm>
            <a:off x="5658939" y="6358776"/>
            <a:ext cx="259230" cy="259230"/>
            <a:chOff x="5658939" y="6358776"/>
            <a:chExt cx="259230" cy="259230"/>
          </a:xfrm>
        </p:grpSpPr>
        <p:sp>
          <p:nvSpPr>
            <p:cNvPr id="10" name="Rounded Rectangle 38">
              <a:hlinkClick r:id="" action="ppaction://hlinkshowjump?jump=previousslide"/>
              <a:extLst>
                <a:ext uri="{FF2B5EF4-FFF2-40B4-BE49-F238E27FC236}">
                  <a16:creationId xmlns:a16="http://schemas.microsoft.com/office/drawing/2014/main" id="{1DCC041D-9B1E-1136-6113-7324AACA84DD}"/>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8" descr="End with solid fill">
              <a:hlinkClick r:id="" action="ppaction://hlinkshowjump?jump=previousslide"/>
              <a:extLst>
                <a:ext uri="{FF2B5EF4-FFF2-40B4-BE49-F238E27FC236}">
                  <a16:creationId xmlns:a16="http://schemas.microsoft.com/office/drawing/2014/main" id="{075B460C-236C-D62D-95BB-9E43897AA18E}"/>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2" name="Rounded Rectangle 40">
            <a:hlinkClick r:id="rId9" action="ppaction://hlinksldjump"/>
            <a:extLst>
              <a:ext uri="{FF2B5EF4-FFF2-40B4-BE49-F238E27FC236}">
                <a16:creationId xmlns:a16="http://schemas.microsoft.com/office/drawing/2014/main" id="{AC022EBC-EA77-2626-D2F3-CA7045040D9F}"/>
              </a:ext>
            </a:extLst>
          </p:cNvPr>
          <p:cNvSpPr/>
          <p:nvPr userDrawn="1"/>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8B56C96-7D64-53B7-4429-C6D894F54D33}"/>
              </a:ext>
            </a:extLst>
          </p:cNvPr>
          <p:cNvGrpSpPr/>
          <p:nvPr userDrawn="1"/>
        </p:nvGrpSpPr>
        <p:grpSpPr>
          <a:xfrm>
            <a:off x="6266606" y="6359672"/>
            <a:ext cx="259230" cy="259230"/>
            <a:chOff x="6266606" y="6359672"/>
            <a:chExt cx="259230" cy="259230"/>
          </a:xfrm>
        </p:grpSpPr>
        <p:sp>
          <p:nvSpPr>
            <p:cNvPr id="14" name="Rounded Rectangle 34">
              <a:hlinkClick r:id="" action="ppaction://hlinkshowjump?jump=nextslide"/>
              <a:extLst>
                <a:ext uri="{FF2B5EF4-FFF2-40B4-BE49-F238E27FC236}">
                  <a16:creationId xmlns:a16="http://schemas.microsoft.com/office/drawing/2014/main" id="{6B57D63F-F29B-24A8-B450-8F1AACA9FCFC}"/>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8" descr="End with solid fill">
              <a:hlinkClick r:id="" action="ppaction://hlinkshowjump?jump=nextslide"/>
              <a:extLst>
                <a:ext uri="{FF2B5EF4-FFF2-40B4-BE49-F238E27FC236}">
                  <a16:creationId xmlns:a16="http://schemas.microsoft.com/office/drawing/2014/main" id="{4F10FF15-7188-3FFB-6B8E-00CBADB24479}"/>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6" name="Graphic 15" descr="Home with solid fill">
            <a:hlinkClick r:id="" action="ppaction://noaction"/>
            <a:extLst>
              <a:ext uri="{FF2B5EF4-FFF2-40B4-BE49-F238E27FC236}">
                <a16:creationId xmlns:a16="http://schemas.microsoft.com/office/drawing/2014/main" id="{A7E3BFCC-7B21-0B38-191E-8D133CE49DB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78666" y="6360596"/>
            <a:ext cx="239965" cy="239966"/>
          </a:xfrm>
          <a:prstGeom prst="rect">
            <a:avLst/>
          </a:prstGeom>
        </p:spPr>
      </p:pic>
      <p:sp>
        <p:nvSpPr>
          <p:cNvPr id="17" name="Slide Number Placeholder 5">
            <a:extLst>
              <a:ext uri="{FF2B5EF4-FFF2-40B4-BE49-F238E27FC236}">
                <a16:creationId xmlns:a16="http://schemas.microsoft.com/office/drawing/2014/main" id="{8C21A9D0-1363-BA2B-315F-996CBB4DD00C}"/>
              </a:ext>
            </a:extLst>
          </p:cNvPr>
          <p:cNvSpPr txBox="1">
            <a:spLocks/>
          </p:cNvSpPr>
          <p:nvPr userDrawn="1"/>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a:t>
            </a:fld>
            <a:endParaRPr lang="en-GB" sz="160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DA6070A9-F7B2-A13B-EB9E-37DEB58B14F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00819" y="6201743"/>
            <a:ext cx="4002762" cy="403083"/>
          </a:xfrm>
          <a:prstGeom prst="rect">
            <a:avLst/>
          </a:prstGeom>
        </p:spPr>
      </p:pic>
    </p:spTree>
    <p:extLst>
      <p:ext uri="{BB962C8B-B14F-4D97-AF65-F5344CB8AC3E}">
        <p14:creationId xmlns:p14="http://schemas.microsoft.com/office/powerpoint/2010/main" val="312885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image" Target="../media/image13.png"/><Relationship Id="rId7" Type="http://schemas.openxmlformats.org/officeDocument/2006/relationships/slide" Target="slide3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slide" Target="slide85.xml"/><Relationship Id="rId4" Type="http://schemas.openxmlformats.org/officeDocument/2006/relationships/slide" Target="slide5.xml"/><Relationship Id="rId9" Type="http://schemas.openxmlformats.org/officeDocument/2006/relationships/slide" Target="slide75.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10.png"/><Relationship Id="rId4" Type="http://schemas.openxmlformats.org/officeDocument/2006/relationships/image" Target="../media/image24.jpeg"/><Relationship Id="rId9"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8.sv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8.svg"/><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8.svg"/><Relationship Id="rId4" Type="http://schemas.openxmlformats.org/officeDocument/2006/relationships/image" Target="../media/image17.png"/></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F5E1DE0-F53F-447B-7AE8-FD7A044134E2}"/>
              </a:ext>
            </a:extLst>
          </p:cNvPr>
          <p:cNvSpPr/>
          <p:nvPr/>
        </p:nvSpPr>
        <p:spPr>
          <a:xfrm rot="20974055">
            <a:off x="-6589992" y="201305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216E35-3D12-7309-BD20-A73875040260}"/>
              </a:ext>
            </a:extLst>
          </p:cNvPr>
          <p:cNvSpPr>
            <a:spLocks noGrp="1"/>
          </p:cNvSpPr>
          <p:nvPr>
            <p:ph type="ctrTitle"/>
          </p:nvPr>
        </p:nvSpPr>
        <p:spPr>
          <a:xfrm>
            <a:off x="426098" y="-190355"/>
            <a:ext cx="6247655" cy="3838279"/>
          </a:xfrm>
        </p:spPr>
        <p:txBody>
          <a:bodyPr>
            <a:noAutofit/>
          </a:bodyPr>
          <a:lstStyle/>
          <a:p>
            <a:pPr algn="l"/>
            <a:br>
              <a:rPr lang="en-GB" sz="3600" dirty="0">
                <a:solidFill>
                  <a:srgbClr val="008A21"/>
                </a:solidFill>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Level 3 Award in </a:t>
            </a:r>
            <a:br>
              <a:rPr lang="en-GB" sz="5400" dirty="0">
                <a:latin typeface="Arial" panose="020B0604020202020204" pitchFamily="34" charset="0"/>
                <a:cs typeface="Arial" panose="020B0604020202020204" pitchFamily="34" charset="0"/>
              </a:rPr>
            </a:br>
            <a:r>
              <a:rPr lang="en-GB" sz="5400" b="1" dirty="0">
                <a:solidFill>
                  <a:srgbClr val="008A21"/>
                </a:solidFill>
                <a:latin typeface="Arial" panose="020B0604020202020204" pitchFamily="34" charset="0"/>
                <a:cs typeface="Arial" panose="020B0604020202020204" pitchFamily="34" charset="0"/>
              </a:rPr>
              <a:t>Forestry First Aid </a:t>
            </a:r>
            <a:br>
              <a:rPr lang="en-GB" sz="3600" b="1" dirty="0">
                <a:solidFill>
                  <a:srgbClr val="008A21"/>
                </a:solidFill>
                <a:latin typeface="Arial" panose="020B0604020202020204" pitchFamily="34" charset="0"/>
                <a:cs typeface="Arial" panose="020B0604020202020204" pitchFamily="34" charset="0"/>
              </a:rPr>
            </a:br>
            <a:br>
              <a:rPr lang="en-GB" sz="3200" b="1" dirty="0">
                <a:solidFill>
                  <a:srgbClr val="008A21"/>
                </a:solidFill>
                <a:latin typeface="Arial" panose="020B0604020202020204" pitchFamily="34" charset="0"/>
                <a:cs typeface="Arial" panose="020B0604020202020204" pitchFamily="34" charset="0"/>
              </a:rPr>
            </a:br>
            <a:endParaRPr lang="en-GB" sz="3200" b="1" dirty="0">
              <a:solidFill>
                <a:srgbClr val="008A21"/>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3E5C3B72-11BB-0D03-15D1-96B7D6CA28D8}"/>
              </a:ext>
            </a:extLst>
          </p:cNvPr>
          <p:cNvSpPr/>
          <p:nvPr/>
        </p:nvSpPr>
        <p:spPr>
          <a:xfrm rot="740510" flipH="1">
            <a:off x="-1878564" y="2879096"/>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C7829FCC-5853-3A89-14A8-20BCA3429CF0}"/>
              </a:ext>
            </a:extLst>
          </p:cNvPr>
          <p:cNvSpPr/>
          <p:nvPr/>
        </p:nvSpPr>
        <p:spPr>
          <a:xfrm flipH="1">
            <a:off x="-715347" y="315488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654C603-08B5-0C56-6932-4AF91A17ABD2}"/>
              </a:ext>
            </a:extLst>
          </p:cNvPr>
          <p:cNvSpPr txBox="1"/>
          <p:nvPr/>
        </p:nvSpPr>
        <p:spPr>
          <a:xfrm>
            <a:off x="258248" y="5155021"/>
            <a:ext cx="1878564" cy="276999"/>
          </a:xfrm>
          <a:prstGeom prst="rect">
            <a:avLst/>
          </a:prstGeom>
          <a:solidFill>
            <a:schemeClr val="tx1"/>
          </a:solidFill>
          <a:ln>
            <a:noFill/>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err="1">
                <a:ln>
                  <a:noFill/>
                </a:ln>
                <a:solidFill>
                  <a:schemeClr val="bg1">
                    <a:lumMod val="65000"/>
                  </a:schemeClr>
                </a:solidFill>
                <a:effectLst/>
                <a:uLnTx/>
                <a:uFillTx/>
                <a:latin typeface="Arial" panose="020B0604020202020204" pitchFamily="34" charset="0"/>
                <a:ea typeface="+mn-ea"/>
                <a:cs typeface="Arial" panose="020B0604020202020204" pitchFamily="34" charset="0"/>
              </a:rPr>
              <a:t>V1</a:t>
            </a:r>
            <a:r>
              <a:rPr kumimoji="0" lang="en-GB" sz="1200" b="1"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rPr>
              <a:t> September 2025</a:t>
            </a:r>
          </a:p>
        </p:txBody>
      </p:sp>
      <p:grpSp>
        <p:nvGrpSpPr>
          <p:cNvPr id="6" name="Group 5">
            <a:extLst>
              <a:ext uri="{FF2B5EF4-FFF2-40B4-BE49-F238E27FC236}">
                <a16:creationId xmlns:a16="http://schemas.microsoft.com/office/drawing/2014/main" id="{ADE20825-9533-C55E-84C2-331A74C6EF0B}"/>
              </a:ext>
            </a:extLst>
          </p:cNvPr>
          <p:cNvGrpSpPr/>
          <p:nvPr/>
        </p:nvGrpSpPr>
        <p:grpSpPr>
          <a:xfrm>
            <a:off x="-1026367" y="5480268"/>
            <a:ext cx="8195806" cy="1055835"/>
            <a:chOff x="-1026367" y="5079039"/>
            <a:chExt cx="8195806" cy="1055835"/>
          </a:xfrm>
        </p:grpSpPr>
        <p:sp>
          <p:nvSpPr>
            <p:cNvPr id="7" name="Rectangle 6">
              <a:extLst>
                <a:ext uri="{FF2B5EF4-FFF2-40B4-BE49-F238E27FC236}">
                  <a16:creationId xmlns:a16="http://schemas.microsoft.com/office/drawing/2014/main" id="{E4A9FD21-9650-036A-DCCA-A4545F78EB49}"/>
                </a:ext>
              </a:extLst>
            </p:cNvPr>
            <p:cNvSpPr/>
            <p:nvPr/>
          </p:nvSpPr>
          <p:spPr>
            <a:xfrm>
              <a:off x="237932" y="5640190"/>
              <a:ext cx="5407574" cy="215444"/>
            </a:xfrm>
            <a:prstGeom prst="rect">
              <a:avLst/>
            </a:prstGeom>
          </p:spPr>
          <p:txBody>
            <a:bodyPr wrap="square">
              <a:spAutoFit/>
            </a:bodyPr>
            <a:lstStyle/>
            <a:p>
              <a:r>
                <a:rPr lang="en-GB" sz="800" b="1">
                  <a:solidFill>
                    <a:schemeClr val="bg1">
                      <a:lumMod val="65000"/>
                    </a:schemeClr>
                  </a:solidFill>
                  <a:latin typeface="Arial" panose="020B0604020202020204" pitchFamily="34" charset="0"/>
                  <a:cs typeface="Arial" panose="020B0604020202020204" pitchFamily="34" charset="0"/>
                </a:rPr>
                <a:t>A global leader for qualifications, assessment, digital solutions, innovative products and customer service</a:t>
              </a:r>
              <a:endParaRPr lang="en-US" sz="800" b="1">
                <a:solidFill>
                  <a:schemeClr val="bg1">
                    <a:lumMod val="65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035FC540-E98E-E766-7E30-F700572FDDFB}"/>
                </a:ext>
              </a:extLst>
            </p:cNvPr>
            <p:cNvGrpSpPr/>
            <p:nvPr/>
          </p:nvGrpSpPr>
          <p:grpSpPr>
            <a:xfrm>
              <a:off x="-1026367" y="5079039"/>
              <a:ext cx="8195806" cy="1055835"/>
              <a:chOff x="-1026367" y="5079039"/>
              <a:chExt cx="8195806" cy="1055835"/>
            </a:xfrm>
          </p:grpSpPr>
          <p:sp>
            <p:nvSpPr>
              <p:cNvPr id="9" name="Rectangle 8">
                <a:extLst>
                  <a:ext uri="{FF2B5EF4-FFF2-40B4-BE49-F238E27FC236}">
                    <a16:creationId xmlns:a16="http://schemas.microsoft.com/office/drawing/2014/main" id="{CA6B0A42-C67B-6FF7-C54B-97D1E8A6CA37}"/>
                  </a:ext>
                </a:extLst>
              </p:cNvPr>
              <p:cNvSpPr>
                <a:spLocks noChangeArrowheads="1"/>
              </p:cNvSpPr>
              <p:nvPr/>
            </p:nvSpPr>
            <p:spPr bwMode="auto">
              <a:xfrm>
                <a:off x="228601" y="5387139"/>
                <a:ext cx="381642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50000"/>
                  </a:spcBef>
                  <a:spcAft>
                    <a:spcPct val="0"/>
                  </a:spcAft>
                </a:pPr>
                <a:r>
                  <a:rPr lang="en-GB" sz="1200" b="1">
                    <a:solidFill>
                      <a:schemeClr val="bg1"/>
                    </a:solidFill>
                    <a:latin typeface="Arial" panose="020B0604020202020204" pitchFamily="34" charset="0"/>
                    <a:cs typeface="Arial" panose="020B0604020202020204" pitchFamily="34" charset="0"/>
                  </a:rPr>
                  <a:t>© 2025 Highfield Products Limited</a:t>
                </a:r>
              </a:p>
            </p:txBody>
          </p:sp>
          <p:sp>
            <p:nvSpPr>
              <p:cNvPr id="10" name="Rectangle 9">
                <a:extLst>
                  <a:ext uri="{FF2B5EF4-FFF2-40B4-BE49-F238E27FC236}">
                    <a16:creationId xmlns:a16="http://schemas.microsoft.com/office/drawing/2014/main" id="{6FFEFB37-D83B-5F13-ACF4-A3854FFC0587}"/>
                  </a:ext>
                </a:extLst>
              </p:cNvPr>
              <p:cNvSpPr>
                <a:spLocks noChangeArrowheads="1"/>
              </p:cNvSpPr>
              <p:nvPr/>
            </p:nvSpPr>
            <p:spPr bwMode="auto">
              <a:xfrm>
                <a:off x="237932" y="5795678"/>
                <a:ext cx="693150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0"/>
                  </a:spcBef>
                  <a:spcAft>
                    <a:spcPct val="0"/>
                  </a:spcAft>
                </a:pPr>
                <a:r>
                  <a:rPr lang="en-GB" sz="800" b="0">
                    <a:solidFill>
                      <a:schemeClr val="bg1">
                        <a:lumMod val="65000"/>
                      </a:schemeClr>
                    </a:solidFill>
                    <a:latin typeface="Arial" panose="020B0604020202020204" pitchFamily="34" charset="0"/>
                    <a:cs typeface="Arial" panose="020B0604020202020204" pitchFamily="34" charset="0"/>
                  </a:rPr>
                  <a:t>Highfield Place Shaw Wood Business Park, Shaw Wood Way, Wheatley Hills Doncaster, </a:t>
                </a:r>
                <a:r>
                  <a:rPr lang="en-GB" sz="800" b="0" err="1">
                    <a:solidFill>
                      <a:schemeClr val="bg1">
                        <a:lumMod val="65000"/>
                      </a:schemeClr>
                    </a:solidFill>
                    <a:latin typeface="Arial" panose="020B0604020202020204" pitchFamily="34" charset="0"/>
                    <a:cs typeface="Arial" panose="020B0604020202020204" pitchFamily="34" charset="0"/>
                  </a:rPr>
                  <a:t>DN2</a:t>
                </a:r>
                <a:r>
                  <a:rPr lang="en-GB" sz="800" b="0">
                    <a:solidFill>
                      <a:schemeClr val="bg1">
                        <a:lumMod val="65000"/>
                      </a:schemeClr>
                    </a:solidFill>
                    <a:latin typeface="Arial" panose="020B0604020202020204" pitchFamily="34" charset="0"/>
                    <a:cs typeface="Arial" panose="020B0604020202020204" pitchFamily="34" charset="0"/>
                  </a:rPr>
                  <a:t> </a:t>
                </a:r>
                <a:r>
                  <a:rPr lang="en-GB" sz="800" b="0" err="1">
                    <a:solidFill>
                      <a:schemeClr val="bg1">
                        <a:lumMod val="65000"/>
                      </a:schemeClr>
                    </a:solidFill>
                    <a:latin typeface="Arial" panose="020B0604020202020204" pitchFamily="34" charset="0"/>
                    <a:cs typeface="Arial" panose="020B0604020202020204" pitchFamily="34" charset="0"/>
                  </a:rPr>
                  <a:t>5TB</a:t>
                </a:r>
                <a:endParaRPr lang="en-GB" sz="800" b="0">
                  <a:solidFill>
                    <a:schemeClr val="bg1">
                      <a:lumMod val="65000"/>
                    </a:schemeClr>
                  </a:solidFill>
                  <a:latin typeface="Arial" panose="020B0604020202020204" pitchFamily="34" charset="0"/>
                  <a:cs typeface="Arial" panose="020B0604020202020204" pitchFamily="34" charset="0"/>
                </a:endParaRPr>
              </a:p>
              <a:p>
                <a:pPr>
                  <a:defRPr/>
                </a:pPr>
                <a:r>
                  <a:rPr lang="en-GB" altLang="en-US" sz="800" b="0">
                    <a:solidFill>
                      <a:schemeClr val="bg1">
                        <a:lumMod val="65000"/>
                      </a:schemeClr>
                    </a:solidFill>
                    <a:latin typeface="Arial" panose="020B0604020202020204" pitchFamily="34" charset="0"/>
                    <a:cs typeface="Arial" panose="020B0604020202020204" pitchFamily="34" charset="0"/>
                  </a:rPr>
                  <a:t>01302 363277   |   www.highfieldqualifications.com</a:t>
                </a:r>
              </a:p>
            </p:txBody>
          </p:sp>
          <p:sp>
            <p:nvSpPr>
              <p:cNvPr id="11" name="Rectangle 10">
                <a:extLst>
                  <a:ext uri="{FF2B5EF4-FFF2-40B4-BE49-F238E27FC236}">
                    <a16:creationId xmlns:a16="http://schemas.microsoft.com/office/drawing/2014/main" id="{BE66EBA2-12CC-AE6F-067F-837734123645}"/>
                  </a:ext>
                </a:extLst>
              </p:cNvPr>
              <p:cNvSpPr>
                <a:spLocks noChangeArrowheads="1"/>
              </p:cNvSpPr>
              <p:nvPr/>
            </p:nvSpPr>
            <p:spPr bwMode="auto">
              <a:xfrm>
                <a:off x="-1026367" y="5079039"/>
                <a:ext cx="2904931" cy="259852"/>
              </a:xfrm>
              <a:prstGeom prst="rect">
                <a:avLst/>
              </a:prstGeom>
              <a:solidFill>
                <a:schemeClr val="bg1"/>
              </a:solidFill>
              <a:ln>
                <a:noFill/>
              </a:ln>
            </p:spPr>
            <p:txBody>
              <a:bodyPr wrap="square" lIns="92075" tIns="46038" rIns="92075" bIns="46038">
                <a:spAutoFit/>
              </a:bodyPr>
              <a:lstStyle/>
              <a:p>
                <a:pPr eaLnBrk="0" fontAlgn="base" hangingPunct="0">
                  <a:spcBef>
                    <a:spcPct val="50000"/>
                  </a:spcBef>
                  <a:spcAft>
                    <a:spcPct val="0"/>
                  </a:spcAft>
                </a:pPr>
                <a:r>
                  <a:rPr lang="en-GB" sz="1100" b="1">
                    <a:latin typeface="Arial" panose="020B0604020202020204" pitchFamily="34" charset="0"/>
                    <a:cs typeface="Arial" panose="020B0604020202020204" pitchFamily="34" charset="0"/>
                  </a:rPr>
                  <a:t>                                 All rights reserved</a:t>
                </a:r>
              </a:p>
            </p:txBody>
          </p:sp>
        </p:grpSp>
      </p:grpSp>
      <p:pic>
        <p:nvPicPr>
          <p:cNvPr id="14" name="Picture 13" descr="A white text on a black background&#10;&#10;Description automatically generated">
            <a:extLst>
              <a:ext uri="{FF2B5EF4-FFF2-40B4-BE49-F238E27FC236}">
                <a16:creationId xmlns:a16="http://schemas.microsoft.com/office/drawing/2014/main" id="{CB7E3696-5671-4C3A-9BCA-4C7FD80C9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741" y="4736615"/>
            <a:ext cx="3520543" cy="1850903"/>
          </a:xfrm>
          <a:prstGeom prst="rect">
            <a:avLst/>
          </a:prstGeom>
        </p:spPr>
      </p:pic>
      <p:pic>
        <p:nvPicPr>
          <p:cNvPr id="12" name="Picture 11">
            <a:extLst>
              <a:ext uri="{FF2B5EF4-FFF2-40B4-BE49-F238E27FC236}">
                <a16:creationId xmlns:a16="http://schemas.microsoft.com/office/drawing/2014/main" id="{F6F22C07-440D-EE06-672B-A6B576926179}"/>
              </a:ext>
            </a:extLst>
          </p:cNvPr>
          <p:cNvPicPr>
            <a:picLocks noChangeAspect="1"/>
          </p:cNvPicPr>
          <p:nvPr/>
        </p:nvPicPr>
        <p:blipFill>
          <a:blip r:embed="rId4">
            <a:extLst>
              <a:ext uri="{28A0092B-C50C-407E-A947-70E740481C1C}">
                <a14:useLocalDpi xmlns:a14="http://schemas.microsoft.com/office/drawing/2010/main" val="0"/>
              </a:ext>
            </a:extLst>
          </a:blip>
          <a:srcRect l="3224" t="-20359" r="16558" b="1043"/>
          <a:stretch>
            <a:fillRect/>
          </a:stretch>
        </p:blipFill>
        <p:spPr>
          <a:xfrm>
            <a:off x="6490182" y="-2329699"/>
            <a:ext cx="6931507" cy="6882388"/>
          </a:xfrm>
          <a:prstGeom prst="flowChartConnector">
            <a:avLst/>
          </a:prstGeom>
          <a:solidFill>
            <a:schemeClr val="bg1"/>
          </a:solidFill>
          <a:ln w="152400">
            <a:solidFill>
              <a:schemeClr val="bg1"/>
            </a:solidFill>
          </a:ln>
        </p:spPr>
      </p:pic>
    </p:spTree>
    <p:extLst>
      <p:ext uri="{BB962C8B-B14F-4D97-AF65-F5344CB8AC3E}">
        <p14:creationId xmlns:p14="http://schemas.microsoft.com/office/powerpoint/2010/main" val="306931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29F16-FF70-0950-94A9-20FDCE8F4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0721B-CCB7-628C-1AB1-928BE5355233}"/>
              </a:ext>
            </a:extLst>
          </p:cNvPr>
          <p:cNvSpPr>
            <a:spLocks noGrp="1"/>
          </p:cNvSpPr>
          <p:nvPr>
            <p:ph type="title"/>
          </p:nvPr>
        </p:nvSpPr>
        <p:spPr>
          <a:xfrm>
            <a:off x="838200" y="203760"/>
            <a:ext cx="10515600" cy="1325563"/>
          </a:xfrm>
        </p:spPr>
        <p:txBody>
          <a:bodyPr>
            <a:normAutofit/>
          </a:bodyPr>
          <a:lstStyle/>
          <a:p>
            <a:r>
              <a:rPr lang="en-GB" sz="4000" b="1" dirty="0">
                <a:latin typeface="Arial" panose="020B0604020202020204" pitchFamily="34" charset="0"/>
                <a:cs typeface="Arial" panose="020B0604020202020204" pitchFamily="34" charset="0"/>
              </a:rPr>
              <a:t>Hypothermia – treatment (cont.)</a:t>
            </a:r>
          </a:p>
        </p:txBody>
      </p:sp>
      <p:sp>
        <p:nvSpPr>
          <p:cNvPr id="4" name="Content Placeholder 2">
            <a:extLst>
              <a:ext uri="{FF2B5EF4-FFF2-40B4-BE49-F238E27FC236}">
                <a16:creationId xmlns:a16="http://schemas.microsoft.com/office/drawing/2014/main" id="{B032DE46-95F4-A14F-9F97-5140865A908A}"/>
              </a:ext>
            </a:extLst>
          </p:cNvPr>
          <p:cNvSpPr txBox="1">
            <a:spLocks/>
          </p:cNvSpPr>
          <p:nvPr/>
        </p:nvSpPr>
        <p:spPr>
          <a:xfrm>
            <a:off x="838200" y="1483624"/>
            <a:ext cx="5455024" cy="1697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rub limbs</a:t>
            </a:r>
          </a:p>
          <a:p>
            <a:r>
              <a:rPr lang="en-GB" sz="2400" dirty="0">
                <a:latin typeface="Arial" panose="020B0604020202020204" pitchFamily="34" charset="0"/>
                <a:cs typeface="Arial" panose="020B0604020202020204" pitchFamily="34" charset="0"/>
              </a:rPr>
              <a:t>use direct heat sources </a:t>
            </a: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67337BD2-9B86-4CA3-A646-4606E2A68B3E}"/>
              </a:ext>
            </a:extLst>
          </p:cNvPr>
          <p:cNvSpPr/>
          <p:nvPr/>
        </p:nvSpPr>
        <p:spPr>
          <a:xfrm flipH="1">
            <a:off x="-1141405" y="3362094"/>
            <a:ext cx="18181696" cy="27806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ounded Rectangle 65">
            <a:extLst>
              <a:ext uri="{FF2B5EF4-FFF2-40B4-BE49-F238E27FC236}">
                <a16:creationId xmlns:a16="http://schemas.microsoft.com/office/drawing/2014/main" id="{2A9BFEE1-7BB4-A2B3-35DC-AAA58A6C7DA0}"/>
              </a:ext>
            </a:extLst>
          </p:cNvPr>
          <p:cNvSpPr>
            <a:spLocks noChangeArrowheads="1"/>
          </p:cNvSpPr>
          <p:nvPr/>
        </p:nvSpPr>
        <p:spPr bwMode="auto">
          <a:xfrm>
            <a:off x="818662" y="3306746"/>
            <a:ext cx="10535138" cy="1062998"/>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12">
            <a:extLst>
              <a:ext uri="{FF2B5EF4-FFF2-40B4-BE49-F238E27FC236}">
                <a16:creationId xmlns:a16="http://schemas.microsoft.com/office/drawing/2014/main" id="{ED3C6CCB-1EF2-74C9-E82A-A93B92833E30}"/>
              </a:ext>
            </a:extLst>
          </p:cNvPr>
          <p:cNvSpPr>
            <a:spLocks noChangeArrowheads="1"/>
          </p:cNvSpPr>
          <p:nvPr/>
        </p:nvSpPr>
        <p:spPr bwMode="auto">
          <a:xfrm>
            <a:off x="1026843" y="3135429"/>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8" name="Content Placeholder 2">
            <a:extLst>
              <a:ext uri="{FF2B5EF4-FFF2-40B4-BE49-F238E27FC236}">
                <a16:creationId xmlns:a16="http://schemas.microsoft.com/office/drawing/2014/main" id="{CAF1ED76-8B25-8904-A3DD-B267F7B1BCAB}"/>
              </a:ext>
            </a:extLst>
          </p:cNvPr>
          <p:cNvSpPr txBox="1">
            <a:spLocks/>
          </p:cNvSpPr>
          <p:nvPr/>
        </p:nvSpPr>
        <p:spPr>
          <a:xfrm>
            <a:off x="1081454" y="3572114"/>
            <a:ext cx="10009554"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Rewarm gradually. Sudden or rough rewarming can cause dangerous complications. </a:t>
            </a:r>
          </a:p>
        </p:txBody>
      </p:sp>
    </p:spTree>
    <p:extLst>
      <p:ext uri="{BB962C8B-B14F-4D97-AF65-F5344CB8AC3E}">
        <p14:creationId xmlns:p14="http://schemas.microsoft.com/office/powerpoint/2010/main" val="28206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FF57-C238-EAE5-4594-EFF7A3498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11851-3400-134D-CE07-4E935DC6829D}"/>
              </a:ext>
            </a:extLst>
          </p:cNvPr>
          <p:cNvSpPr>
            <a:spLocks noGrp="1"/>
          </p:cNvSpPr>
          <p:nvPr>
            <p:ph type="title"/>
          </p:nvPr>
        </p:nvSpPr>
        <p:spPr/>
        <p:txBody>
          <a:bodyPr/>
          <a:lstStyle/>
          <a:p>
            <a:r>
              <a:rPr lang="en-GB" b="1" dirty="0"/>
              <a:t>        </a:t>
            </a:r>
            <a:r>
              <a:rPr lang="en-GB" sz="4000" b="1" dirty="0">
                <a:latin typeface="Arial" panose="020B0604020202020204" pitchFamily="34" charset="0"/>
                <a:cs typeface="Arial" panose="020B0604020202020204" pitchFamily="34" charset="0"/>
              </a:rPr>
              <a:t>What are the symptoms of frostbite?</a:t>
            </a:r>
          </a:p>
        </p:txBody>
      </p:sp>
      <p:sp>
        <p:nvSpPr>
          <p:cNvPr id="4" name="Content Placeholder 3">
            <a:extLst>
              <a:ext uri="{FF2B5EF4-FFF2-40B4-BE49-F238E27FC236}">
                <a16:creationId xmlns:a16="http://schemas.microsoft.com/office/drawing/2014/main" id="{E4365C5E-234B-082E-4959-63E12933162D}"/>
              </a:ext>
            </a:extLst>
          </p:cNvPr>
          <p:cNvSpPr>
            <a:spLocks noGrp="1"/>
          </p:cNvSpPr>
          <p:nvPr>
            <p:ph sz="half" idx="2"/>
          </p:nvPr>
        </p:nvSpPr>
        <p:spPr>
          <a:xfrm>
            <a:off x="838200" y="2680885"/>
            <a:ext cx="5257800" cy="4351338"/>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Skin changes</a:t>
            </a:r>
          </a:p>
          <a:p>
            <a:r>
              <a:rPr lang="en-GB" sz="2400" dirty="0">
                <a:latin typeface="Arial" panose="020B0604020202020204" pitchFamily="34" charset="0"/>
                <a:cs typeface="Arial" panose="020B0604020202020204" pitchFamily="34" charset="0"/>
              </a:rPr>
              <a:t>Cold, numb skin that turns white, blue or grey </a:t>
            </a:r>
          </a:p>
          <a:p>
            <a:r>
              <a:rPr lang="en-GB" sz="2400" dirty="0">
                <a:latin typeface="Arial" panose="020B0604020202020204" pitchFamily="34" charset="0"/>
                <a:cs typeface="Arial" panose="020B0604020202020204" pitchFamily="34" charset="0"/>
              </a:rPr>
              <a:t>Skin feels hard or waxy</a:t>
            </a:r>
          </a:p>
          <a:p>
            <a:pPr marL="0" indent="0">
              <a:buNone/>
            </a:pPr>
            <a:endParaRPr lang="en-GB" dirty="0"/>
          </a:p>
        </p:txBody>
      </p:sp>
      <p:sp>
        <p:nvSpPr>
          <p:cNvPr id="7" name="Content Placeholder 3">
            <a:extLst>
              <a:ext uri="{FF2B5EF4-FFF2-40B4-BE49-F238E27FC236}">
                <a16:creationId xmlns:a16="http://schemas.microsoft.com/office/drawing/2014/main" id="{9F5F04CA-C990-03F9-408F-C469F0B428B3}"/>
              </a:ext>
            </a:extLst>
          </p:cNvPr>
          <p:cNvSpPr txBox="1">
            <a:spLocks/>
          </p:cNvSpPr>
          <p:nvPr/>
        </p:nvSpPr>
        <p:spPr>
          <a:xfrm>
            <a:off x="838201" y="1690689"/>
            <a:ext cx="10049540" cy="1079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Arial" panose="020B0604020202020204" pitchFamily="34" charset="0"/>
                <a:cs typeface="Arial" panose="020B0604020202020204" pitchFamily="34" charset="0"/>
              </a:rPr>
              <a:t>Knowing the symptoms of frostbite helps you act quickly and reduce the risk of long-term damage</a:t>
            </a:r>
            <a:endParaRPr lang="en-GB"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51DF7DCD-DACA-F0BF-FE6F-349F2AD931A8}"/>
              </a:ext>
            </a:extLst>
          </p:cNvPr>
          <p:cNvSpPr txBox="1">
            <a:spLocks/>
          </p:cNvSpPr>
          <p:nvPr/>
        </p:nvSpPr>
        <p:spPr>
          <a:xfrm>
            <a:off x="6379044" y="2680885"/>
            <a:ext cx="425375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8A21"/>
                </a:solidFill>
                <a:latin typeface="Arial" panose="020B0604020202020204" pitchFamily="34" charset="0"/>
                <a:cs typeface="Arial" panose="020B0604020202020204" pitchFamily="34" charset="0"/>
              </a:rPr>
              <a:t>Damage changes</a:t>
            </a:r>
          </a:p>
          <a:p>
            <a:r>
              <a:rPr lang="en-GB" sz="2400" dirty="0">
                <a:latin typeface="Arial" panose="020B0604020202020204" pitchFamily="34" charset="0"/>
                <a:cs typeface="Arial" panose="020B0604020202020204" pitchFamily="34" charset="0"/>
              </a:rPr>
              <a:t>Blisters </a:t>
            </a:r>
          </a:p>
          <a:p>
            <a:r>
              <a:rPr lang="en-GB" sz="2400" dirty="0">
                <a:latin typeface="Arial" panose="020B0604020202020204" pitchFamily="34" charset="0"/>
                <a:cs typeface="Arial" panose="020B0604020202020204" pitchFamily="34" charset="0"/>
              </a:rPr>
              <a:t>Loss of sensation.</a:t>
            </a:r>
          </a:p>
          <a:p>
            <a:endParaRPr lang="en-GB" dirty="0"/>
          </a:p>
        </p:txBody>
      </p:sp>
      <p:pic>
        <p:nvPicPr>
          <p:cNvPr id="3" name="Picture 2">
            <a:extLst>
              <a:ext uri="{FF2B5EF4-FFF2-40B4-BE49-F238E27FC236}">
                <a16:creationId xmlns:a16="http://schemas.microsoft.com/office/drawing/2014/main" id="{B1538F1A-545A-BA35-F9F2-3EA903E96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
        <p:nvSpPr>
          <p:cNvPr id="5" name="Freeform: Shape 4">
            <a:extLst>
              <a:ext uri="{FF2B5EF4-FFF2-40B4-BE49-F238E27FC236}">
                <a16:creationId xmlns:a16="http://schemas.microsoft.com/office/drawing/2014/main" id="{A0EBEDD1-9075-1D9D-3140-DBFBA3C30C58}"/>
              </a:ext>
            </a:extLst>
          </p:cNvPr>
          <p:cNvSpPr/>
          <p:nvPr/>
        </p:nvSpPr>
        <p:spPr>
          <a:xfrm flipH="1">
            <a:off x="-1275219" y="3727591"/>
            <a:ext cx="18181696" cy="2449372"/>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888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10A8-0A0E-05ED-2430-3E7949513FE7}"/>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Frostbite – treatment</a:t>
            </a:r>
            <a:endParaRPr lang="en-GB" sz="4000" dirty="0"/>
          </a:p>
        </p:txBody>
      </p:sp>
      <p:sp>
        <p:nvSpPr>
          <p:cNvPr id="3" name="Content Placeholder 2">
            <a:extLst>
              <a:ext uri="{FF2B5EF4-FFF2-40B4-BE49-F238E27FC236}">
                <a16:creationId xmlns:a16="http://schemas.microsoft.com/office/drawing/2014/main" id="{ED79C2AF-FC20-9D17-B5F8-093D67F1B516}"/>
              </a:ext>
            </a:extLst>
          </p:cNvPr>
          <p:cNvSpPr>
            <a:spLocks noGrp="1"/>
          </p:cNvSpPr>
          <p:nvPr>
            <p:ph idx="1"/>
          </p:nvPr>
        </p:nvSpPr>
        <p:spPr>
          <a:xfrm>
            <a:off x="838200" y="1498632"/>
            <a:ext cx="4616824" cy="3445623"/>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a:t>
            </a:r>
            <a:endParaRPr lang="en-GB" sz="2400" b="1" i="0" u="none" strike="noStrike" baseline="0" dirty="0">
              <a:solidFill>
                <a:srgbClr val="008A21"/>
              </a:solidFill>
              <a:latin typeface="Arial" panose="020B0604020202020204" pitchFamily="34" charset="0"/>
              <a:cs typeface="Arial" panose="020B0604020202020204" pitchFamily="34" charset="0"/>
            </a:endParaRPr>
          </a:p>
          <a:p>
            <a:r>
              <a:rPr lang="en-GB" sz="2400" b="0" i="0" u="none" strike="noStrike" baseline="0" dirty="0">
                <a:solidFill>
                  <a:srgbClr val="000000"/>
                </a:solidFill>
                <a:latin typeface="Arial" panose="020B0604020202020204" pitchFamily="34" charset="0"/>
                <a:cs typeface="Arial" panose="020B0604020202020204" pitchFamily="34" charset="0"/>
              </a:rPr>
              <a:t>warm affected areas gradually, using body heat</a:t>
            </a:r>
          </a:p>
          <a:p>
            <a:r>
              <a:rPr lang="en-GB" sz="2400" b="0" i="0" u="none" strike="noStrike" baseline="0" dirty="0">
                <a:solidFill>
                  <a:srgbClr val="000000"/>
                </a:solidFill>
                <a:latin typeface="Arial" panose="020B0604020202020204" pitchFamily="34" charset="0"/>
                <a:cs typeface="Arial" panose="020B0604020202020204" pitchFamily="34" charset="0"/>
              </a:rPr>
              <a:t>protect the area with a dry, non-stick dressing </a:t>
            </a:r>
          </a:p>
          <a:p>
            <a:r>
              <a:rPr lang="en-GB" sz="2400" b="0" i="0" u="none" strike="noStrike" baseline="0" dirty="0">
                <a:solidFill>
                  <a:srgbClr val="000000"/>
                </a:solidFill>
                <a:latin typeface="Arial" panose="020B0604020202020204" pitchFamily="34" charset="0"/>
                <a:cs typeface="Arial" panose="020B0604020202020204" pitchFamily="34" charset="0"/>
              </a:rPr>
              <a:t>immobilise and elevate affected limb if possible </a:t>
            </a:r>
          </a:p>
          <a:p>
            <a:r>
              <a:rPr lang="en-GB" sz="2400" b="0" i="0" u="none" strike="noStrike" baseline="0" dirty="0">
                <a:solidFill>
                  <a:srgbClr val="000000"/>
                </a:solidFill>
                <a:latin typeface="Arial" panose="020B0604020202020204" pitchFamily="34" charset="0"/>
                <a:cs typeface="Arial" panose="020B0604020202020204" pitchFamily="34" charset="0"/>
              </a:rPr>
              <a:t>evacuate for medical treatment </a:t>
            </a:r>
          </a:p>
          <a:p>
            <a:pPr marL="0" indent="0">
              <a:buNone/>
            </a:pPr>
            <a:endParaRPr lang="en-GB" sz="1600" dirty="0">
              <a:solidFill>
                <a:srgbClr val="000000"/>
              </a:solidFill>
              <a:latin typeface="Arial" panose="020B0604020202020204" pitchFamily="34" charset="0"/>
              <a:cs typeface="Arial" panose="020B0604020202020204" pitchFamily="34" charset="0"/>
            </a:endParaRPr>
          </a:p>
          <a:p>
            <a:pPr marL="0" indent="0">
              <a:buNone/>
            </a:pPr>
            <a:endParaRPr lang="en-GB" dirty="0">
              <a:solidFill>
                <a:srgbClr val="000000"/>
              </a:solidFill>
              <a:latin typeface="Arial" panose="020B0604020202020204" pitchFamily="34" charset="0"/>
              <a:cs typeface="Arial" panose="020B0604020202020204" pitchFamily="34" charset="0"/>
            </a:endParaRPr>
          </a:p>
          <a:p>
            <a:endParaRPr lang="en-GB" dirty="0"/>
          </a:p>
        </p:txBody>
      </p:sp>
      <p:sp>
        <p:nvSpPr>
          <p:cNvPr id="4" name="Content Placeholder 2">
            <a:extLst>
              <a:ext uri="{FF2B5EF4-FFF2-40B4-BE49-F238E27FC236}">
                <a16:creationId xmlns:a16="http://schemas.microsoft.com/office/drawing/2014/main" id="{A1E2E887-DCF0-8AC2-1513-0BA69B30D02F}"/>
              </a:ext>
            </a:extLst>
          </p:cNvPr>
          <p:cNvSpPr txBox="1">
            <a:spLocks/>
          </p:cNvSpPr>
          <p:nvPr/>
        </p:nvSpPr>
        <p:spPr>
          <a:xfrm>
            <a:off x="6736977" y="1498632"/>
            <a:ext cx="4193293" cy="31228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solidFill>
                  <a:srgbClr val="000000"/>
                </a:solidFill>
                <a:latin typeface="Arial" panose="020B0604020202020204" pitchFamily="34" charset="0"/>
                <a:cs typeface="Arial" panose="020B0604020202020204" pitchFamily="34" charset="0"/>
              </a:rPr>
              <a:t>allow further exposure to the cold</a:t>
            </a:r>
          </a:p>
          <a:p>
            <a:r>
              <a:rPr lang="en-GB" sz="2400" dirty="0">
                <a:solidFill>
                  <a:srgbClr val="000000"/>
                </a:solidFill>
                <a:latin typeface="Arial" panose="020B0604020202020204" pitchFamily="34" charset="0"/>
                <a:cs typeface="Arial" panose="020B0604020202020204" pitchFamily="34" charset="0"/>
              </a:rPr>
              <a:t>rub the skin or use open flames or stoves </a:t>
            </a:r>
          </a:p>
          <a:p>
            <a:r>
              <a:rPr lang="en-GB" sz="2400" dirty="0">
                <a:solidFill>
                  <a:srgbClr val="000000"/>
                </a:solidFill>
                <a:latin typeface="Arial" panose="020B0604020202020204" pitchFamily="34" charset="0"/>
                <a:cs typeface="Arial" panose="020B0604020202020204" pitchFamily="34" charset="0"/>
              </a:rPr>
              <a:t>rewarm if there is a risk of refreezing</a:t>
            </a:r>
          </a:p>
          <a:p>
            <a:endParaRPr lang="en-GB" dirty="0">
              <a:solidFill>
                <a:srgbClr val="000000"/>
              </a:solidFill>
              <a:latin typeface="Arial" panose="020B0604020202020204" pitchFamily="34" charset="0"/>
              <a:cs typeface="Arial" panose="020B0604020202020204" pitchFamily="34" charset="0"/>
            </a:endParaRPr>
          </a:p>
          <a:p>
            <a:endParaRPr lang="en-GB" dirty="0"/>
          </a:p>
        </p:txBody>
      </p:sp>
      <p:sp>
        <p:nvSpPr>
          <p:cNvPr id="6" name="Rounded Rectangle 65">
            <a:extLst>
              <a:ext uri="{FF2B5EF4-FFF2-40B4-BE49-F238E27FC236}">
                <a16:creationId xmlns:a16="http://schemas.microsoft.com/office/drawing/2014/main" id="{0C3A7F92-0C72-D2B6-3E8F-E1726CECBB58}"/>
              </a:ext>
            </a:extLst>
          </p:cNvPr>
          <p:cNvSpPr>
            <a:spLocks noChangeArrowheads="1"/>
          </p:cNvSpPr>
          <p:nvPr/>
        </p:nvSpPr>
        <p:spPr bwMode="auto">
          <a:xfrm>
            <a:off x="818662" y="5126723"/>
            <a:ext cx="10535138" cy="800299"/>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12">
            <a:extLst>
              <a:ext uri="{FF2B5EF4-FFF2-40B4-BE49-F238E27FC236}">
                <a16:creationId xmlns:a16="http://schemas.microsoft.com/office/drawing/2014/main" id="{D41AB660-AA88-8E55-1487-33A3CD7E3F43}"/>
              </a:ext>
            </a:extLst>
          </p:cNvPr>
          <p:cNvSpPr>
            <a:spLocks noChangeArrowheads="1"/>
          </p:cNvSpPr>
          <p:nvPr/>
        </p:nvSpPr>
        <p:spPr bwMode="auto">
          <a:xfrm>
            <a:off x="1026843" y="4955406"/>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8" name="Content Placeholder 2">
            <a:extLst>
              <a:ext uri="{FF2B5EF4-FFF2-40B4-BE49-F238E27FC236}">
                <a16:creationId xmlns:a16="http://schemas.microsoft.com/office/drawing/2014/main" id="{335A71FF-A840-2698-AD62-A804DA66E381}"/>
              </a:ext>
            </a:extLst>
          </p:cNvPr>
          <p:cNvSpPr txBox="1">
            <a:spLocks/>
          </p:cNvSpPr>
          <p:nvPr/>
        </p:nvSpPr>
        <p:spPr>
          <a:xfrm>
            <a:off x="1081453" y="5392091"/>
            <a:ext cx="10093365"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Frostbite can cause permanent tissue damage if not treated quickly.</a:t>
            </a:r>
          </a:p>
        </p:txBody>
      </p:sp>
    </p:spTree>
    <p:extLst>
      <p:ext uri="{BB962C8B-B14F-4D97-AF65-F5344CB8AC3E}">
        <p14:creationId xmlns:p14="http://schemas.microsoft.com/office/powerpoint/2010/main" val="338539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28B7-7EF3-0E3E-4E9D-2A48CAEC4C7F}"/>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      What are the symptoms of chilblains?</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22987C5-1C0C-36FA-F654-54F8F3F657BA}"/>
              </a:ext>
            </a:extLst>
          </p:cNvPr>
          <p:cNvSpPr>
            <a:spLocks noGrp="1"/>
          </p:cNvSpPr>
          <p:nvPr>
            <p:ph sz="half" idx="1"/>
          </p:nvPr>
        </p:nvSpPr>
        <p:spPr>
          <a:xfrm>
            <a:off x="914400" y="1690688"/>
            <a:ext cx="6710082"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Chilblains may cause</a:t>
            </a:r>
            <a:r>
              <a:rPr lang="en-GB" sz="2400" dirty="0">
                <a:solidFill>
                  <a:srgbClr val="008A21"/>
                </a:solidFill>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red or purple swollen patches </a:t>
            </a:r>
          </a:p>
          <a:p>
            <a:r>
              <a:rPr lang="en-GB" sz="2400" dirty="0">
                <a:latin typeface="Arial" panose="020B0604020202020204" pitchFamily="34" charset="0"/>
                <a:cs typeface="Arial" panose="020B0604020202020204" pitchFamily="34" charset="0"/>
              </a:rPr>
              <a:t>an itching, burning or tingling sensation </a:t>
            </a:r>
          </a:p>
          <a:p>
            <a:r>
              <a:rPr lang="en-GB" sz="2400" dirty="0">
                <a:latin typeface="Arial" panose="020B0604020202020204" pitchFamily="34" charset="0"/>
                <a:cs typeface="Arial" panose="020B0604020202020204" pitchFamily="34" charset="0"/>
              </a:rPr>
              <a:t>possible blistering or ulcers in severe cases. </a:t>
            </a:r>
          </a:p>
          <a:p>
            <a:pPr marL="457200" lvl="1" indent="0">
              <a:buNone/>
            </a:pPr>
            <a:endParaRPr lang="en-GB" sz="5200" dirty="0">
              <a:latin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F8955BB9-9150-A6A2-080F-61637D435F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
        <p:nvSpPr>
          <p:cNvPr id="5" name="Freeform: Shape 4">
            <a:extLst>
              <a:ext uri="{FF2B5EF4-FFF2-40B4-BE49-F238E27FC236}">
                <a16:creationId xmlns:a16="http://schemas.microsoft.com/office/drawing/2014/main" id="{8869F780-35C7-74C1-4EBF-4ADC9E86EC84}"/>
              </a:ext>
            </a:extLst>
          </p:cNvPr>
          <p:cNvSpPr/>
          <p:nvPr/>
        </p:nvSpPr>
        <p:spPr>
          <a:xfrm flipH="1">
            <a:off x="-1275219" y="2575932"/>
            <a:ext cx="18181696" cy="3601031"/>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50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937AC255-EE7A-2773-F8BA-2418715B139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51418A5B-4491-1FA2-301C-B2CFF97CC6F0}"/>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Chilblains – treatment</a:t>
            </a:r>
            <a:endParaRPr lang="en-GB" sz="4000" dirty="0"/>
          </a:p>
        </p:txBody>
      </p:sp>
      <p:sp>
        <p:nvSpPr>
          <p:cNvPr id="3" name="Content Placeholder 2">
            <a:extLst>
              <a:ext uri="{FF2B5EF4-FFF2-40B4-BE49-F238E27FC236}">
                <a16:creationId xmlns:a16="http://schemas.microsoft.com/office/drawing/2014/main" id="{6DF1C501-118A-8148-7BAC-86BB132F6617}"/>
              </a:ext>
            </a:extLst>
          </p:cNvPr>
          <p:cNvSpPr>
            <a:spLocks noGrp="1"/>
          </p:cNvSpPr>
          <p:nvPr>
            <p:ph idx="1"/>
          </p:nvPr>
        </p:nvSpPr>
        <p:spPr>
          <a:xfrm>
            <a:off x="838198" y="1622310"/>
            <a:ext cx="5384181" cy="3059067"/>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a:t>
            </a:r>
          </a:p>
          <a:p>
            <a:r>
              <a:rPr lang="en-GB" sz="2400" dirty="0">
                <a:latin typeface="Arial" panose="020B0604020202020204" pitchFamily="34" charset="0"/>
                <a:cs typeface="Arial" panose="020B0604020202020204" pitchFamily="34" charset="0"/>
              </a:rPr>
              <a:t>warm the affected area slowly</a:t>
            </a:r>
          </a:p>
          <a:p>
            <a:r>
              <a:rPr lang="en-GB" sz="2400" dirty="0">
                <a:latin typeface="Arial" panose="020B0604020202020204" pitchFamily="34" charset="0"/>
                <a:cs typeface="Arial" panose="020B0604020202020204" pitchFamily="34" charset="0"/>
              </a:rPr>
              <a:t>apply dry dressings if the skin is broken</a:t>
            </a:r>
          </a:p>
          <a:p>
            <a:r>
              <a:rPr lang="en-GB" sz="2400" dirty="0">
                <a:latin typeface="Arial" panose="020B0604020202020204" pitchFamily="34" charset="0"/>
                <a:cs typeface="Arial" panose="020B0604020202020204" pitchFamily="34" charset="0"/>
              </a:rPr>
              <a:t>keep the area clean and dry</a:t>
            </a:r>
          </a:p>
          <a:p>
            <a:r>
              <a:rPr lang="en-GB" sz="2400" dirty="0">
                <a:latin typeface="Arial" panose="020B0604020202020204" pitchFamily="34" charset="0"/>
                <a:cs typeface="Arial" panose="020B0604020202020204" pitchFamily="34" charset="0"/>
              </a:rPr>
              <a:t>prevent recurrence by improving insulation and circulation</a:t>
            </a:r>
          </a:p>
          <a:p>
            <a:endParaRPr lang="en-GB" sz="24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4EEEDFC-2EC3-D5E1-1FFE-281C92E8DC26}"/>
              </a:ext>
            </a:extLst>
          </p:cNvPr>
          <p:cNvSpPr txBox="1">
            <a:spLocks/>
          </p:cNvSpPr>
          <p:nvPr/>
        </p:nvSpPr>
        <p:spPr>
          <a:xfrm>
            <a:off x="6631258" y="1622310"/>
            <a:ext cx="3585882" cy="1173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scratch or rub the area</a:t>
            </a:r>
          </a:p>
        </p:txBody>
      </p:sp>
      <p:sp>
        <p:nvSpPr>
          <p:cNvPr id="6" name="Rounded Rectangle 65">
            <a:extLst>
              <a:ext uri="{FF2B5EF4-FFF2-40B4-BE49-F238E27FC236}">
                <a16:creationId xmlns:a16="http://schemas.microsoft.com/office/drawing/2014/main" id="{3B5C7E52-648A-CB9A-E3AF-A768BA656967}"/>
              </a:ext>
            </a:extLst>
          </p:cNvPr>
          <p:cNvSpPr>
            <a:spLocks noChangeArrowheads="1"/>
          </p:cNvSpPr>
          <p:nvPr/>
        </p:nvSpPr>
        <p:spPr bwMode="auto">
          <a:xfrm>
            <a:off x="818662" y="4835540"/>
            <a:ext cx="9494919" cy="683019"/>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12">
            <a:extLst>
              <a:ext uri="{FF2B5EF4-FFF2-40B4-BE49-F238E27FC236}">
                <a16:creationId xmlns:a16="http://schemas.microsoft.com/office/drawing/2014/main" id="{8FE3A149-F11E-A193-D177-DAD344E216BF}"/>
              </a:ext>
            </a:extLst>
          </p:cNvPr>
          <p:cNvSpPr>
            <a:spLocks noChangeArrowheads="1"/>
          </p:cNvSpPr>
          <p:nvPr/>
        </p:nvSpPr>
        <p:spPr bwMode="auto">
          <a:xfrm>
            <a:off x="973680" y="4642659"/>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8" name="Content Placeholder 2">
            <a:extLst>
              <a:ext uri="{FF2B5EF4-FFF2-40B4-BE49-F238E27FC236}">
                <a16:creationId xmlns:a16="http://schemas.microsoft.com/office/drawing/2014/main" id="{DD65AC44-4E1A-E11F-91F9-CB31FA70BDEC}"/>
              </a:ext>
            </a:extLst>
          </p:cNvPr>
          <p:cNvSpPr txBox="1">
            <a:spLocks/>
          </p:cNvSpPr>
          <p:nvPr/>
        </p:nvSpPr>
        <p:spPr>
          <a:xfrm>
            <a:off x="973680" y="5028421"/>
            <a:ext cx="10009554"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Rewarm gently – avoid sudden or direct heat.</a:t>
            </a:r>
          </a:p>
        </p:txBody>
      </p:sp>
    </p:spTree>
    <p:extLst>
      <p:ext uri="{BB962C8B-B14F-4D97-AF65-F5344CB8AC3E}">
        <p14:creationId xmlns:p14="http://schemas.microsoft.com/office/powerpoint/2010/main" val="41233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BFB4-0111-4215-336E-894DCE064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8FC15-DF15-C034-6B6A-34862BEE71C7}"/>
              </a:ext>
            </a:extLst>
          </p:cNvPr>
          <p:cNvSpPr>
            <a:spLocks noGrp="1"/>
          </p:cNvSpPr>
          <p:nvPr>
            <p:ph type="title"/>
          </p:nvPr>
        </p:nvSpPr>
        <p:spPr>
          <a:xfrm>
            <a:off x="1685363" y="560271"/>
            <a:ext cx="9332041" cy="1325563"/>
          </a:xfrm>
        </p:spPr>
        <p:txBody>
          <a:bodyPr>
            <a:normAutofit/>
          </a:bodyPr>
          <a:lstStyle/>
          <a:p>
            <a:r>
              <a:rPr lang="en-GB" sz="4000" b="1" dirty="0">
                <a:latin typeface="Arial" panose="020B0604020202020204" pitchFamily="34" charset="0"/>
                <a:cs typeface="Arial" panose="020B0604020202020204" pitchFamily="34" charset="0"/>
              </a:rPr>
              <a:t>What are the symptoms of cold-water shock?</a:t>
            </a:r>
            <a:endParaRPr lang="en-GB" sz="4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B38383F-CF33-801F-A569-6479473ED015}"/>
              </a:ext>
            </a:extLst>
          </p:cNvPr>
          <p:cNvSpPr>
            <a:spLocks noGrp="1"/>
          </p:cNvSpPr>
          <p:nvPr>
            <p:ph sz="half" idx="2"/>
          </p:nvPr>
        </p:nvSpPr>
        <p:spPr>
          <a:xfrm>
            <a:off x="838200" y="2142193"/>
            <a:ext cx="10287000" cy="803368"/>
          </a:xfrm>
        </p:spPr>
        <p:txBody>
          <a:bodyPr>
            <a:normAutofit/>
          </a:bodyPr>
          <a:lstStyle/>
          <a:p>
            <a:pPr marL="0" indent="0">
              <a:buNone/>
            </a:pPr>
            <a:r>
              <a:rPr lang="en-GB" sz="2400" b="1" dirty="0">
                <a:latin typeface="Arial" panose="020B0604020202020204" pitchFamily="34" charset="0"/>
                <a:cs typeface="Arial" panose="020B0604020202020204" pitchFamily="34" charset="0"/>
              </a:rPr>
              <a:t>Cold-water shock triggers a sudden, dangerous response in the body</a:t>
            </a:r>
          </a:p>
          <a:p>
            <a:pPr marL="0" indent="0">
              <a:buNone/>
            </a:pPr>
            <a:endParaRPr lang="en-GB" dirty="0"/>
          </a:p>
        </p:txBody>
      </p:sp>
      <p:sp>
        <p:nvSpPr>
          <p:cNvPr id="7" name="Content Placeholder 3">
            <a:extLst>
              <a:ext uri="{FF2B5EF4-FFF2-40B4-BE49-F238E27FC236}">
                <a16:creationId xmlns:a16="http://schemas.microsoft.com/office/drawing/2014/main" id="{DD7BF7D5-FF37-DB17-F799-63E5DFAEA80A}"/>
              </a:ext>
            </a:extLst>
          </p:cNvPr>
          <p:cNvSpPr txBox="1">
            <a:spLocks/>
          </p:cNvSpPr>
          <p:nvPr/>
        </p:nvSpPr>
        <p:spPr>
          <a:xfrm>
            <a:off x="838200" y="3090408"/>
            <a:ext cx="4863353" cy="328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8A21"/>
                </a:solidFill>
                <a:latin typeface="Arial" panose="020B0604020202020204" pitchFamily="34" charset="0"/>
                <a:cs typeface="Arial" panose="020B0604020202020204" pitchFamily="34" charset="0"/>
              </a:rPr>
              <a:t>Immediate responses</a:t>
            </a:r>
          </a:p>
          <a:p>
            <a:r>
              <a:rPr lang="en-GB" sz="2400" dirty="0">
                <a:latin typeface="Arial" panose="020B0604020202020204" pitchFamily="34" charset="0"/>
                <a:cs typeface="Arial" panose="020B0604020202020204" pitchFamily="34" charset="0"/>
              </a:rPr>
              <a:t>Gasping and hyperventilation </a:t>
            </a:r>
          </a:p>
          <a:p>
            <a:r>
              <a:rPr lang="en-GB" sz="2400" dirty="0">
                <a:latin typeface="Arial" panose="020B0604020202020204" pitchFamily="34" charset="0"/>
                <a:cs typeface="Arial" panose="020B0604020202020204" pitchFamily="34" charset="0"/>
              </a:rPr>
              <a:t>Panic </a:t>
            </a:r>
          </a:p>
          <a:p>
            <a:r>
              <a:rPr lang="en-GB" sz="2400" dirty="0">
                <a:latin typeface="Arial" panose="020B0604020202020204" pitchFamily="34" charset="0"/>
                <a:cs typeface="Arial" panose="020B0604020202020204" pitchFamily="34" charset="0"/>
              </a:rPr>
              <a:t>Rapid heartbeat </a:t>
            </a:r>
          </a:p>
          <a:p>
            <a:pPr marL="0" indent="0">
              <a:buNone/>
            </a:pPr>
            <a:endParaRPr lang="en-GB" dirty="0"/>
          </a:p>
        </p:txBody>
      </p:sp>
      <p:sp>
        <p:nvSpPr>
          <p:cNvPr id="8" name="Content Placeholder 3">
            <a:extLst>
              <a:ext uri="{FF2B5EF4-FFF2-40B4-BE49-F238E27FC236}">
                <a16:creationId xmlns:a16="http://schemas.microsoft.com/office/drawing/2014/main" id="{289C8010-3733-73C8-FAA5-47FA3058E8FC}"/>
              </a:ext>
            </a:extLst>
          </p:cNvPr>
          <p:cNvSpPr txBox="1">
            <a:spLocks/>
          </p:cNvSpPr>
          <p:nvPr/>
        </p:nvSpPr>
        <p:spPr>
          <a:xfrm>
            <a:off x="5701553" y="3090408"/>
            <a:ext cx="4863353" cy="161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8A21"/>
                </a:solidFill>
                <a:latin typeface="Arial" panose="020B0604020202020204" pitchFamily="34" charset="0"/>
                <a:cs typeface="Arial" panose="020B0604020202020204" pitchFamily="34" charset="0"/>
              </a:rPr>
              <a:t>Severe responses</a:t>
            </a:r>
          </a:p>
          <a:p>
            <a:r>
              <a:rPr lang="en-GB" sz="2400" dirty="0">
                <a:latin typeface="Arial" panose="020B0604020202020204" pitchFamily="34" charset="0"/>
                <a:cs typeface="Arial" panose="020B0604020202020204" pitchFamily="34" charset="0"/>
              </a:rPr>
              <a:t>Immediate loss of motor control </a:t>
            </a:r>
          </a:p>
          <a:p>
            <a:r>
              <a:rPr lang="en-GB" sz="2400" dirty="0">
                <a:latin typeface="Arial" panose="020B0604020202020204" pitchFamily="34" charset="0"/>
                <a:cs typeface="Arial" panose="020B0604020202020204" pitchFamily="34" charset="0"/>
              </a:rPr>
              <a:t>Cardiac arrest.</a:t>
            </a:r>
          </a:p>
          <a:p>
            <a:endParaRPr lang="en-GB" dirty="0"/>
          </a:p>
        </p:txBody>
      </p:sp>
      <p:pic>
        <p:nvPicPr>
          <p:cNvPr id="3" name="Picture 2">
            <a:extLst>
              <a:ext uri="{FF2B5EF4-FFF2-40B4-BE49-F238E27FC236}">
                <a16:creationId xmlns:a16="http://schemas.microsoft.com/office/drawing/2014/main" id="{FF482B66-E7AD-73AE-1D64-38E524E525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124423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6256-A6BB-96EE-4C07-7E536451EED3}"/>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Cold-water shock – treatment</a:t>
            </a:r>
            <a:endParaRPr lang="en-GB" sz="4000" dirty="0"/>
          </a:p>
        </p:txBody>
      </p:sp>
      <p:sp>
        <p:nvSpPr>
          <p:cNvPr id="3" name="Content Placeholder 2">
            <a:extLst>
              <a:ext uri="{FF2B5EF4-FFF2-40B4-BE49-F238E27FC236}">
                <a16:creationId xmlns:a16="http://schemas.microsoft.com/office/drawing/2014/main" id="{ECA31640-F8D4-6B67-478E-30CE62439C03}"/>
              </a:ext>
            </a:extLst>
          </p:cNvPr>
          <p:cNvSpPr>
            <a:spLocks noGrp="1"/>
          </p:cNvSpPr>
          <p:nvPr>
            <p:ph idx="1"/>
          </p:nvPr>
        </p:nvSpPr>
        <p:spPr>
          <a:xfrm>
            <a:off x="838199" y="1690688"/>
            <a:ext cx="8697687" cy="4351338"/>
          </a:xfrm>
        </p:spPr>
        <p:txBody>
          <a:bodyPr>
            <a:normAutofit/>
          </a:bodyPr>
          <a:lstStyle/>
          <a:p>
            <a:pPr marL="0" indent="0">
              <a:buNone/>
            </a:pPr>
            <a:r>
              <a:rPr lang="en-GB" sz="2400" b="1" i="0" u="none" strike="noStrike" baseline="0" dirty="0">
                <a:solidFill>
                  <a:srgbClr val="008A21"/>
                </a:solidFill>
                <a:latin typeface="Arial" panose="020B0604020202020204" pitchFamily="34" charset="0"/>
                <a:cs typeface="Arial" panose="020B0604020202020204" pitchFamily="34" charset="0"/>
              </a:rPr>
              <a:t>Do:</a:t>
            </a:r>
          </a:p>
          <a:p>
            <a:r>
              <a:rPr lang="en-GB" sz="2400" b="0" i="0" u="none" strike="noStrike" baseline="0" dirty="0">
                <a:solidFill>
                  <a:srgbClr val="000000"/>
                </a:solidFill>
                <a:latin typeface="Arial" panose="020B0604020202020204" pitchFamily="34" charset="0"/>
                <a:cs typeface="Arial" panose="020B0604020202020204" pitchFamily="34" charset="0"/>
              </a:rPr>
              <a:t>remove the casualty from the water quickly and safely </a:t>
            </a:r>
          </a:p>
          <a:p>
            <a:r>
              <a:rPr lang="en-GB" sz="2400" b="0" i="0" u="none" strike="noStrike" baseline="0" dirty="0">
                <a:solidFill>
                  <a:srgbClr val="000000"/>
                </a:solidFill>
                <a:latin typeface="Arial" panose="020B0604020202020204" pitchFamily="34" charset="0"/>
                <a:cs typeface="Arial" panose="020B0604020202020204" pitchFamily="34" charset="0"/>
              </a:rPr>
              <a:t>remove wet clothing and rewarm gradually </a:t>
            </a:r>
          </a:p>
          <a:p>
            <a:r>
              <a:rPr lang="en-GB" sz="2400" b="0" i="0" u="none" strike="noStrike" baseline="0" dirty="0">
                <a:solidFill>
                  <a:srgbClr val="000000"/>
                </a:solidFill>
                <a:latin typeface="Arial" panose="020B0604020202020204" pitchFamily="34" charset="0"/>
                <a:cs typeface="Arial" panose="020B0604020202020204" pitchFamily="34" charset="0"/>
              </a:rPr>
              <a:t>treat for hypothermia </a:t>
            </a:r>
          </a:p>
          <a:p>
            <a:r>
              <a:rPr lang="en-GB" sz="2400" b="0" i="0" u="none" strike="noStrike" baseline="0" dirty="0">
                <a:solidFill>
                  <a:srgbClr val="000000"/>
                </a:solidFill>
                <a:latin typeface="Arial" panose="020B0604020202020204" pitchFamily="34" charset="0"/>
                <a:cs typeface="Arial" panose="020B0604020202020204" pitchFamily="34" charset="0"/>
              </a:rPr>
              <a:t>monitor vital signs and be prepared to give CPR</a:t>
            </a:r>
          </a:p>
          <a:p>
            <a:r>
              <a:rPr lang="en-GB" sz="2400" b="1" dirty="0">
                <a:solidFill>
                  <a:srgbClr val="000000"/>
                </a:solidFill>
                <a:latin typeface="Arial" panose="020B0604020202020204" pitchFamily="34" charset="0"/>
                <a:cs typeface="Arial" panose="020B0604020202020204" pitchFamily="34" charset="0"/>
              </a:rPr>
              <a:t>Call the</a:t>
            </a:r>
            <a:r>
              <a:rPr lang="en-GB" sz="2400" b="1" i="0" u="none" strike="noStrike" baseline="0" dirty="0">
                <a:solidFill>
                  <a:srgbClr val="000000"/>
                </a:solidFill>
                <a:latin typeface="Arial" panose="020B0604020202020204" pitchFamily="34" charset="0"/>
                <a:cs typeface="Arial" panose="020B0604020202020204" pitchFamily="34" charset="0"/>
              </a:rPr>
              <a:t> emergency services (</a:t>
            </a:r>
            <a:r>
              <a:rPr lang="en-GB" sz="2400" b="1" i="0" u="none" strike="noStrike" baseline="0" dirty="0">
                <a:solidFill>
                  <a:srgbClr val="FF0000"/>
                </a:solidFill>
                <a:latin typeface="Arial" panose="020B0604020202020204" pitchFamily="34" charset="0"/>
                <a:cs typeface="Arial" panose="020B0604020202020204" pitchFamily="34" charset="0"/>
              </a:rPr>
              <a:t>999</a:t>
            </a:r>
            <a:r>
              <a:rPr lang="en-GB" sz="2400" b="1" i="0" u="none" strike="noStrike" baseline="0" dirty="0">
                <a:solidFill>
                  <a:srgbClr val="000000"/>
                </a:solidFill>
                <a:latin typeface="Arial" panose="020B0604020202020204" pitchFamily="34" charset="0"/>
                <a:cs typeface="Arial" panose="020B0604020202020204" pitchFamily="34" charset="0"/>
              </a:rPr>
              <a:t>) urgently due to a high risk of complications.</a:t>
            </a:r>
          </a:p>
          <a:p>
            <a:pPr marL="0" indent="0">
              <a:buNone/>
            </a:pPr>
            <a:r>
              <a:rPr lang="en-GB" sz="2400" b="0" i="0" u="none" strike="noStrike" baseline="0" dirty="0">
                <a:solidFill>
                  <a:srgbClr val="000000"/>
                </a:solidFill>
                <a:latin typeface="Arial" panose="020B0604020202020204" pitchFamily="34" charset="0"/>
                <a:cs typeface="Arial" panose="020B0604020202020204" pitchFamily="34" charset="0"/>
              </a:rPr>
              <a: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53F0E2D6-446E-6E7C-04B5-FCD7B12EFB4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117703" y="-853440"/>
            <a:ext cx="8041032" cy="7924800"/>
          </a:xfrm>
          <a:prstGeom prst="rect">
            <a:avLst/>
          </a:prstGeom>
        </p:spPr>
      </p:pic>
    </p:spTree>
    <p:extLst>
      <p:ext uri="{BB962C8B-B14F-4D97-AF65-F5344CB8AC3E}">
        <p14:creationId xmlns:p14="http://schemas.microsoft.com/office/powerpoint/2010/main" val="37093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46B1C-94AB-82EF-C2E2-144073E7EE07}"/>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BB2EDFAB-78F6-4A7F-EBF2-F51181765DB6}"/>
              </a:ext>
            </a:extLst>
          </p:cNvPr>
          <p:cNvSpPr/>
          <p:nvPr/>
        </p:nvSpPr>
        <p:spPr>
          <a:xfrm flipH="1">
            <a:off x="-1275219" y="3429000"/>
            <a:ext cx="18181696" cy="27479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6C722E4-7CD1-971F-FDB8-B22AB88A965C}"/>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Cold-water shock – treatment (cont.)</a:t>
            </a:r>
            <a:endParaRPr lang="en-GB" sz="4000" dirty="0"/>
          </a:p>
        </p:txBody>
      </p:sp>
      <p:sp>
        <p:nvSpPr>
          <p:cNvPr id="3" name="Content Placeholder 2">
            <a:extLst>
              <a:ext uri="{FF2B5EF4-FFF2-40B4-BE49-F238E27FC236}">
                <a16:creationId xmlns:a16="http://schemas.microsoft.com/office/drawing/2014/main" id="{0F20480F-3422-8A6C-1736-4C15C7D3AE62}"/>
              </a:ext>
            </a:extLst>
          </p:cNvPr>
          <p:cNvSpPr>
            <a:spLocks noGrp="1"/>
          </p:cNvSpPr>
          <p:nvPr>
            <p:ph idx="1"/>
          </p:nvPr>
        </p:nvSpPr>
        <p:spPr>
          <a:xfrm>
            <a:off x="838199" y="1579176"/>
            <a:ext cx="10658708"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rewarm too quickly with direct heat</a:t>
            </a:r>
          </a:p>
          <a:p>
            <a:r>
              <a:rPr lang="en-GB" sz="2400" dirty="0">
                <a:latin typeface="Arial" panose="020B0604020202020204" pitchFamily="34" charset="0"/>
                <a:cs typeface="Arial" panose="020B0604020202020204" pitchFamily="34" charset="0"/>
              </a:rPr>
              <a:t>assume recovery is complete – complications can still develop</a:t>
            </a:r>
          </a:p>
        </p:txBody>
      </p:sp>
      <p:sp>
        <p:nvSpPr>
          <p:cNvPr id="4" name="Rounded Rectangle 65">
            <a:extLst>
              <a:ext uri="{FF2B5EF4-FFF2-40B4-BE49-F238E27FC236}">
                <a16:creationId xmlns:a16="http://schemas.microsoft.com/office/drawing/2014/main" id="{176573F1-5393-8006-20DD-C5182FF3325F}"/>
              </a:ext>
            </a:extLst>
          </p:cNvPr>
          <p:cNvSpPr>
            <a:spLocks noChangeArrowheads="1"/>
          </p:cNvSpPr>
          <p:nvPr/>
        </p:nvSpPr>
        <p:spPr bwMode="auto">
          <a:xfrm>
            <a:off x="818662" y="3488805"/>
            <a:ext cx="9399226" cy="980277"/>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ounded Rectangle 12">
            <a:extLst>
              <a:ext uri="{FF2B5EF4-FFF2-40B4-BE49-F238E27FC236}">
                <a16:creationId xmlns:a16="http://schemas.microsoft.com/office/drawing/2014/main" id="{8F51FD25-057B-0C4A-3218-0A8F8E8E818C}"/>
              </a:ext>
            </a:extLst>
          </p:cNvPr>
          <p:cNvSpPr>
            <a:spLocks noChangeArrowheads="1"/>
          </p:cNvSpPr>
          <p:nvPr/>
        </p:nvSpPr>
        <p:spPr bwMode="auto">
          <a:xfrm>
            <a:off x="1026843" y="3317488"/>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6" name="Content Placeholder 2">
            <a:extLst>
              <a:ext uri="{FF2B5EF4-FFF2-40B4-BE49-F238E27FC236}">
                <a16:creationId xmlns:a16="http://schemas.microsoft.com/office/drawing/2014/main" id="{09CAE4A3-86D6-AE69-FDDA-AB27394CF26D}"/>
              </a:ext>
            </a:extLst>
          </p:cNvPr>
          <p:cNvSpPr txBox="1">
            <a:spLocks/>
          </p:cNvSpPr>
          <p:nvPr/>
        </p:nvSpPr>
        <p:spPr>
          <a:xfrm>
            <a:off x="1081454" y="3754173"/>
            <a:ext cx="9136434"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Act fast and continue monitoring even after the casualty seems stable.</a:t>
            </a:r>
          </a:p>
        </p:txBody>
      </p:sp>
    </p:spTree>
    <p:extLst>
      <p:ext uri="{BB962C8B-B14F-4D97-AF65-F5344CB8AC3E}">
        <p14:creationId xmlns:p14="http://schemas.microsoft.com/office/powerpoint/2010/main" val="30351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5198DB5D-1FB9-11E4-0386-F7B96EB1999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0AF3ED94-B53E-638D-ECD3-2AF25C11D355}"/>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      What is extreme heat?   </a:t>
            </a:r>
            <a:r>
              <a:rPr lang="en-GB" sz="40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D409F59-B824-DF43-DD20-153F8D1292E6}"/>
              </a:ext>
            </a:extLst>
          </p:cNvPr>
          <p:cNvSpPr>
            <a:spLocks noGrp="1"/>
          </p:cNvSpPr>
          <p:nvPr>
            <p:ph idx="1"/>
          </p:nvPr>
        </p:nvSpPr>
        <p:spPr>
          <a:xfrm>
            <a:off x="838201" y="2807913"/>
            <a:ext cx="10092070" cy="2831913"/>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Key characteristics:</a:t>
            </a:r>
          </a:p>
          <a:p>
            <a:r>
              <a:rPr lang="en-GB" sz="2400" dirty="0">
                <a:latin typeface="Arial" panose="020B0604020202020204" pitchFamily="34" charset="0"/>
                <a:cs typeface="Arial" panose="020B0604020202020204" pitchFamily="34" charset="0"/>
              </a:rPr>
              <a:t>occurs during heatwaves, in hot climates or in enclosed, poorly ventilated spaces</a:t>
            </a:r>
          </a:p>
          <a:p>
            <a:r>
              <a:rPr lang="en-GB" sz="2400" dirty="0">
                <a:latin typeface="Arial" panose="020B0604020202020204" pitchFamily="34" charset="0"/>
                <a:cs typeface="Arial" panose="020B0604020202020204" pitchFamily="34" charset="0"/>
              </a:rPr>
              <a:t>the body struggles to cool itself, especially through sweating</a:t>
            </a:r>
          </a:p>
          <a:p>
            <a:r>
              <a:rPr lang="en-GB" sz="2400" dirty="0">
                <a:latin typeface="Arial" panose="020B0604020202020204" pitchFamily="34" charset="0"/>
                <a:cs typeface="Arial" panose="020B0604020202020204" pitchFamily="34" charset="0"/>
              </a:rPr>
              <a:t>risk increases with dehydration, physical exertion or lack of shade.</a:t>
            </a:r>
          </a:p>
          <a:p>
            <a:endParaRPr lang="en-GB" sz="22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D78149A-97B9-FAE2-03E9-DB0F84CC4359}"/>
              </a:ext>
            </a:extLst>
          </p:cNvPr>
          <p:cNvSpPr txBox="1">
            <a:spLocks/>
          </p:cNvSpPr>
          <p:nvPr/>
        </p:nvSpPr>
        <p:spPr>
          <a:xfrm>
            <a:off x="838200" y="1707591"/>
            <a:ext cx="9058835" cy="926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latin typeface="Arial" panose="020B0604020202020204" pitchFamily="34" charset="0"/>
                <a:cs typeface="Arial" panose="020B0604020202020204" pitchFamily="34" charset="0"/>
              </a:rPr>
              <a:t>Extreme heat is sustained high temperatures, often above 30°C (86°F), especially with high humidity or poor ventilation</a:t>
            </a:r>
          </a:p>
          <a:p>
            <a:pPr marL="0" indent="0">
              <a:buFont typeface="Arial" panose="020B0604020202020204" pitchFamily="34" charset="0"/>
              <a:buNone/>
            </a:pPr>
            <a:endParaRPr lang="en-GB"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FF952B5-6204-08E7-345E-3D6F172FC585}"/>
              </a:ext>
            </a:extLst>
          </p:cNvPr>
          <p:cNvSpPr txBox="1">
            <a:spLocks/>
          </p:cNvSpPr>
          <p:nvPr/>
        </p:nvSpPr>
        <p:spPr>
          <a:xfrm>
            <a:off x="6096000" y="2852737"/>
            <a:ext cx="4701989" cy="2378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200" b="1">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CD5EA1-4CE6-43DD-B29B-7EBDCDC14B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125213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9265-59A7-8E5F-757B-077851AD6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1ECA0-153F-B36B-0223-69C45B2D0295}"/>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      What are the effects of extreme heat?</a:t>
            </a:r>
          </a:p>
        </p:txBody>
      </p:sp>
      <p:sp>
        <p:nvSpPr>
          <p:cNvPr id="3" name="Content Placeholder 2">
            <a:extLst>
              <a:ext uri="{FF2B5EF4-FFF2-40B4-BE49-F238E27FC236}">
                <a16:creationId xmlns:a16="http://schemas.microsoft.com/office/drawing/2014/main" id="{59AF8E04-DE0E-B23F-3DDC-92D34043E4A8}"/>
              </a:ext>
            </a:extLst>
          </p:cNvPr>
          <p:cNvSpPr>
            <a:spLocks noGrp="1"/>
          </p:cNvSpPr>
          <p:nvPr>
            <p:ph sz="half" idx="1"/>
          </p:nvPr>
        </p:nvSpPr>
        <p:spPr>
          <a:xfrm>
            <a:off x="838201" y="1865966"/>
            <a:ext cx="9560442" cy="4351338"/>
          </a:xfrm>
        </p:spPr>
        <p:txBody>
          <a:bodyPr>
            <a:noAutofit/>
          </a:bodyPr>
          <a:lstStyle/>
          <a:p>
            <a:r>
              <a:rPr lang="en-GB" sz="2400" b="1" dirty="0">
                <a:solidFill>
                  <a:srgbClr val="008A21"/>
                </a:solidFill>
                <a:latin typeface="Arial" panose="020B0604020202020204" pitchFamily="34" charset="0"/>
                <a:cs typeface="Arial" panose="020B0604020202020204" pitchFamily="34" charset="0"/>
              </a:rPr>
              <a:t>Heat exhaustion</a:t>
            </a:r>
            <a:r>
              <a:rPr lang="en-GB" sz="2400" dirty="0">
                <a:solidFill>
                  <a:srgbClr val="008A21"/>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caused by the body’s core temperature rising above 37</a:t>
            </a:r>
            <a:r>
              <a:rPr lang="en-GB" sz="2400" b="1"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C. It usually happens after prolonged exposure to high temperatures or strenuous activity in hot, humid conditions</a:t>
            </a:r>
          </a:p>
          <a:p>
            <a:r>
              <a:rPr lang="en-GB" sz="2400" b="1" dirty="0">
                <a:solidFill>
                  <a:srgbClr val="008A21"/>
                </a:solidFill>
                <a:latin typeface="Arial" panose="020B0604020202020204" pitchFamily="34" charset="0"/>
                <a:cs typeface="Arial" panose="020B0604020202020204" pitchFamily="34" charset="0"/>
              </a:rPr>
              <a:t>Heat stroke </a:t>
            </a:r>
            <a:r>
              <a:rPr lang="en-GB" sz="2400" dirty="0">
                <a:latin typeface="Arial" panose="020B0604020202020204" pitchFamily="34" charset="0"/>
                <a:cs typeface="Arial" panose="020B0604020202020204" pitchFamily="34" charset="0"/>
              </a:rPr>
              <a:t>– caused by the body’s core temperature rising to 40</a:t>
            </a:r>
            <a:r>
              <a:rPr lang="en-GB" sz="2400" b="1"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C or higher (life-threatening).</a:t>
            </a:r>
            <a:endParaRPr lang="en-GB" sz="2400" b="1" dirty="0">
              <a:latin typeface="Arial" panose="020B0604020202020204" pitchFamily="34" charset="0"/>
              <a:cs typeface="Arial" panose="020B0604020202020204" pitchFamily="34" charset="0"/>
            </a:endParaRPr>
          </a:p>
          <a:p>
            <a:pPr marL="457200" lvl="1" indent="0">
              <a:buNone/>
            </a:pPr>
            <a:endParaRPr lang="en-GB" sz="5200" dirty="0">
              <a:latin typeface="Arial" panose="020B0604020202020204" pitchFamily="34" charset="0"/>
              <a:cs typeface="Arial" panose="020B0604020202020204" pitchFamily="34" charset="0"/>
            </a:endParaRPr>
          </a:p>
          <a:p>
            <a:pPr lvl="1"/>
            <a:endParaRPr lang="en-GB" sz="34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56B11C2F-8198-7A56-62C2-6611F33333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
        <p:nvSpPr>
          <p:cNvPr id="5" name="Freeform: Shape 4">
            <a:extLst>
              <a:ext uri="{FF2B5EF4-FFF2-40B4-BE49-F238E27FC236}">
                <a16:creationId xmlns:a16="http://schemas.microsoft.com/office/drawing/2014/main" id="{DB396469-C3BA-E324-D4BA-E4A5420CCBBD}"/>
              </a:ext>
            </a:extLst>
          </p:cNvPr>
          <p:cNvSpPr/>
          <p:nvPr/>
        </p:nvSpPr>
        <p:spPr>
          <a:xfrm flipH="1">
            <a:off x="-1275219" y="3429000"/>
            <a:ext cx="18181696" cy="27479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394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B699-8397-4249-92B9-35903161220F}"/>
              </a:ext>
            </a:extLst>
          </p:cNvPr>
          <p:cNvSpPr>
            <a:spLocks noGrp="1"/>
          </p:cNvSpPr>
          <p:nvPr>
            <p:ph type="title"/>
          </p:nvPr>
        </p:nvSpPr>
        <p:spPr>
          <a:xfrm>
            <a:off x="766763" y="391939"/>
            <a:ext cx="8317805" cy="908720"/>
          </a:xfrm>
        </p:spPr>
        <p:txBody>
          <a:bodyPr>
            <a:normAutofit/>
          </a:bodyPr>
          <a:lstStyle/>
          <a:p>
            <a:pPr algn="l"/>
            <a:r>
              <a:rPr lang="en-GB" altLang="en-US" sz="4000" b="1">
                <a:latin typeface="Arial" charset="0"/>
                <a:ea typeface="Arial" charset="0"/>
                <a:cs typeface="Arial" charset="0"/>
              </a:rPr>
              <a:t>Ground rules</a:t>
            </a:r>
            <a:endParaRPr lang="en-US" sz="4000" b="1"/>
          </a:p>
        </p:txBody>
      </p:sp>
      <p:sp>
        <p:nvSpPr>
          <p:cNvPr id="7" name="Content Placeholder 4">
            <a:extLst>
              <a:ext uri="{FF2B5EF4-FFF2-40B4-BE49-F238E27FC236}">
                <a16:creationId xmlns:a16="http://schemas.microsoft.com/office/drawing/2014/main" id="{17C76E51-F3C4-F9BD-2A8E-26F1B9608B07}"/>
              </a:ext>
            </a:extLst>
          </p:cNvPr>
          <p:cNvSpPr txBox="1">
            <a:spLocks noChangeArrowheads="1"/>
          </p:cNvSpPr>
          <p:nvPr/>
        </p:nvSpPr>
        <p:spPr>
          <a:xfrm>
            <a:off x="766763" y="1457629"/>
            <a:ext cx="9978257" cy="5232400"/>
          </a:xfrm>
          <a:prstGeom prst="rect">
            <a:avLst/>
          </a:prstGeom>
        </p:spPr>
        <p:txBody>
          <a:bodyPr>
            <a:normAutofit/>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Fire escapes</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Toilets</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Smoking</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Drinks</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Breaks</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Lunch</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Questions</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Talking over others</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Respect others’ points of view</a:t>
            </a:r>
          </a:p>
          <a:p>
            <a:pPr>
              <a:spcBef>
                <a:spcPts val="0"/>
              </a:spcBef>
              <a:buClrTx/>
            </a:pPr>
            <a:r>
              <a:rPr lang="en-GB" altLang="en-US" sz="2400" b="0" kern="0" dirty="0">
                <a:solidFill>
                  <a:prstClr val="black"/>
                </a:solidFill>
                <a:latin typeface="Arial" panose="020B0604020202020204" pitchFamily="34" charset="0"/>
                <a:cs typeface="Arial" panose="020B0604020202020204" pitchFamily="34" charset="0"/>
              </a:rPr>
              <a:t>Timekeeping</a:t>
            </a:r>
          </a:p>
        </p:txBody>
      </p:sp>
      <p:pic>
        <p:nvPicPr>
          <p:cNvPr id="8" name="Picture 8">
            <a:extLst>
              <a:ext uri="{FF2B5EF4-FFF2-40B4-BE49-F238E27FC236}">
                <a16:creationId xmlns:a16="http://schemas.microsoft.com/office/drawing/2014/main" id="{514607BD-7AE6-1518-3243-9C44D2160A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012" y="640869"/>
            <a:ext cx="3628296" cy="5505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a:extLst>
              <a:ext uri="{FF2B5EF4-FFF2-40B4-BE49-F238E27FC236}">
                <a16:creationId xmlns:a16="http://schemas.microsoft.com/office/drawing/2014/main" id="{B5075D8A-3080-BB3C-7EC9-AC3EFAE1FA20}"/>
              </a:ext>
            </a:extLst>
          </p:cNvPr>
          <p:cNvSpPr>
            <a:spLocks noChangeArrowheads="1"/>
          </p:cNvSpPr>
          <p:nvPr/>
        </p:nvSpPr>
        <p:spPr bwMode="auto">
          <a:xfrm>
            <a:off x="5365391" y="1581722"/>
            <a:ext cx="5264674" cy="1285506"/>
          </a:xfrm>
          <a:prstGeom prst="roundRect">
            <a:avLst>
              <a:gd name="adj" fmla="val 16667"/>
            </a:avLst>
          </a:prstGeom>
          <a:solidFill>
            <a:srgbClr val="008A21"/>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000" b="1">
                <a:solidFill>
                  <a:prstClr val="white"/>
                </a:solidFill>
                <a:latin typeface="Arial"/>
                <a:cs typeface="Arial"/>
              </a:rPr>
              <a:t>As a courtesy to others, </a:t>
            </a:r>
            <a:br>
              <a:rPr lang="en-GB" altLang="en-US" sz="2000" b="1">
                <a:solidFill>
                  <a:prstClr val="white"/>
                </a:solidFill>
              </a:rPr>
            </a:br>
            <a:r>
              <a:rPr lang="en-GB" altLang="en-US" sz="2000" b="1">
                <a:solidFill>
                  <a:prstClr val="white"/>
                </a:solidFill>
                <a:latin typeface="Arial"/>
                <a:cs typeface="Arial"/>
              </a:rPr>
              <a:t>please set your mobile phone </a:t>
            </a:r>
            <a:br>
              <a:rPr lang="en-GB" altLang="en-US" sz="2000" b="1">
                <a:solidFill>
                  <a:prstClr val="white"/>
                </a:solidFill>
              </a:rPr>
            </a:br>
            <a:r>
              <a:rPr lang="en-GB" altLang="en-US" sz="2000" b="1">
                <a:solidFill>
                  <a:prstClr val="white"/>
                </a:solidFill>
                <a:latin typeface="Arial"/>
                <a:cs typeface="Arial"/>
              </a:rPr>
              <a:t>to SILENT MODE</a:t>
            </a:r>
            <a:endParaRPr lang="en-GB" altLang="en-US" sz="2000" b="1">
              <a:solidFill>
                <a:prstClr val="white"/>
              </a:solidFill>
            </a:endParaRPr>
          </a:p>
        </p:txBody>
      </p:sp>
      <p:sp>
        <p:nvSpPr>
          <p:cNvPr id="10" name="Rounded Rectangle 8">
            <a:extLst>
              <a:ext uri="{FF2B5EF4-FFF2-40B4-BE49-F238E27FC236}">
                <a16:creationId xmlns:a16="http://schemas.microsoft.com/office/drawing/2014/main" id="{E8A20BD9-D40F-D44D-AB4B-512007B55C86}"/>
              </a:ext>
            </a:extLst>
          </p:cNvPr>
          <p:cNvSpPr>
            <a:spLocks noChangeArrowheads="1"/>
          </p:cNvSpPr>
          <p:nvPr/>
        </p:nvSpPr>
        <p:spPr bwMode="auto">
          <a:xfrm>
            <a:off x="5365391" y="2961259"/>
            <a:ext cx="5264674" cy="1696738"/>
          </a:xfrm>
          <a:prstGeom prst="roundRect">
            <a:avLst>
              <a:gd name="adj" fmla="val 16667"/>
            </a:avLst>
          </a:prstGeom>
          <a:solidFill>
            <a:srgbClr val="92D050"/>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eaLnBrk="0" fontAlgn="base" hangingPunct="0">
              <a:spcAft>
                <a:spcPct val="0"/>
              </a:spcAft>
              <a:buNone/>
              <a:defRPr/>
            </a:pPr>
            <a:r>
              <a:rPr lang="en-GB" altLang="en-US" sz="2000" b="1">
                <a:solidFill>
                  <a:sysClr val="windowText" lastClr="000000"/>
                </a:solidFill>
                <a:latin typeface="Arial"/>
                <a:cs typeface="Arial"/>
              </a:rPr>
              <a:t>Mobile phones must </a:t>
            </a:r>
            <a:br>
              <a:rPr lang="en-GB" altLang="en-US" sz="2000" b="1">
                <a:solidFill>
                  <a:sysClr val="windowText" lastClr="000000"/>
                </a:solidFill>
              </a:rPr>
            </a:br>
            <a:r>
              <a:rPr lang="en-GB" altLang="en-US" sz="2000" b="1">
                <a:solidFill>
                  <a:sysClr val="windowText" lastClr="000000"/>
                </a:solidFill>
                <a:latin typeface="Arial"/>
                <a:cs typeface="Arial"/>
              </a:rPr>
              <a:t>be SWITCHED OFF </a:t>
            </a:r>
            <a:br>
              <a:rPr lang="en-GB" altLang="en-US" sz="2000" b="1">
                <a:solidFill>
                  <a:sysClr val="windowText" lastClr="000000"/>
                </a:solidFill>
              </a:rPr>
            </a:br>
            <a:r>
              <a:rPr lang="en-GB" altLang="en-US" sz="2000" b="1">
                <a:solidFill>
                  <a:sysClr val="windowText" lastClr="000000"/>
                </a:solidFill>
                <a:latin typeface="Arial"/>
                <a:cs typeface="Arial"/>
              </a:rPr>
              <a:t>and removed from the desk </a:t>
            </a:r>
            <a:br>
              <a:rPr lang="en-GB" altLang="en-US" sz="2000" b="1">
                <a:solidFill>
                  <a:sysClr val="windowText" lastClr="000000"/>
                </a:solidFill>
              </a:rPr>
            </a:br>
            <a:r>
              <a:rPr lang="en-GB" altLang="en-US" sz="2000" b="1">
                <a:solidFill>
                  <a:sysClr val="windowText" lastClr="000000"/>
                </a:solidFill>
                <a:latin typeface="Arial"/>
                <a:cs typeface="Arial"/>
              </a:rPr>
              <a:t>during the examination.</a:t>
            </a:r>
            <a:endParaRPr lang="en-GB" altLang="en-US" sz="2000" b="1">
              <a:solidFill>
                <a:sysClr val="windowText" lastClr="000000"/>
              </a:solidFill>
            </a:endParaRPr>
          </a:p>
        </p:txBody>
      </p:sp>
      <p:pic>
        <p:nvPicPr>
          <p:cNvPr id="11" name="Picture 10">
            <a:extLst>
              <a:ext uri="{FF2B5EF4-FFF2-40B4-BE49-F238E27FC236}">
                <a16:creationId xmlns:a16="http://schemas.microsoft.com/office/drawing/2014/main" id="{A0AB6B3E-A466-FCC0-0B5C-1EF697D69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646314" y="548680"/>
            <a:ext cx="3377685" cy="5597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30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324E-39FF-42A3-E133-2F536891E0A4}"/>
            </a:ext>
          </a:extLst>
        </p:cNvPr>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B05EC2B4-A220-6C99-BD5B-EF71D1DBB23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01F0D9D3-0DAB-351A-B3B1-7D69CD234CAC}"/>
              </a:ext>
            </a:extLst>
          </p:cNvPr>
          <p:cNvSpPr>
            <a:spLocks noGrp="1"/>
          </p:cNvSpPr>
          <p:nvPr>
            <p:ph type="title"/>
          </p:nvPr>
        </p:nvSpPr>
        <p:spPr>
          <a:xfrm>
            <a:off x="1708259" y="576998"/>
            <a:ext cx="9989370" cy="1325563"/>
          </a:xfrm>
        </p:spPr>
        <p:txBody>
          <a:bodyPr>
            <a:normAutofit/>
          </a:bodyPr>
          <a:lstStyle/>
          <a:p>
            <a:r>
              <a:rPr lang="en-GB" sz="4000" b="1" dirty="0">
                <a:latin typeface="Arial" panose="020B0604020202020204" pitchFamily="34" charset="0"/>
                <a:cs typeface="Arial" panose="020B0604020202020204" pitchFamily="34" charset="0"/>
              </a:rPr>
              <a:t>What are the effects of extreme heat? (cont.)</a:t>
            </a:r>
          </a:p>
        </p:txBody>
      </p:sp>
      <p:sp>
        <p:nvSpPr>
          <p:cNvPr id="3" name="Content Placeholder 2">
            <a:extLst>
              <a:ext uri="{FF2B5EF4-FFF2-40B4-BE49-F238E27FC236}">
                <a16:creationId xmlns:a16="http://schemas.microsoft.com/office/drawing/2014/main" id="{C417B1F6-C1F9-C462-835C-81E49B74458A}"/>
              </a:ext>
            </a:extLst>
          </p:cNvPr>
          <p:cNvSpPr>
            <a:spLocks noGrp="1"/>
          </p:cNvSpPr>
          <p:nvPr>
            <p:ph sz="half" idx="1"/>
          </p:nvPr>
        </p:nvSpPr>
        <p:spPr>
          <a:xfrm>
            <a:off x="838200" y="2241898"/>
            <a:ext cx="9571074" cy="4351338"/>
          </a:xfrm>
        </p:spPr>
        <p:txBody>
          <a:bodyPr>
            <a:noAutofit/>
          </a:bodyPr>
          <a:lstStyle/>
          <a:p>
            <a:r>
              <a:rPr lang="en-GB" sz="2400" b="1" dirty="0">
                <a:solidFill>
                  <a:srgbClr val="008A21"/>
                </a:solidFill>
                <a:latin typeface="Arial" panose="020B0604020202020204" pitchFamily="34" charset="0"/>
                <a:cs typeface="Arial" panose="020B0604020202020204" pitchFamily="34" charset="0"/>
              </a:rPr>
              <a:t>Dehydration</a:t>
            </a:r>
            <a:r>
              <a:rPr lang="en-GB" sz="2400" dirty="0">
                <a:latin typeface="Arial" panose="020B0604020202020204" pitchFamily="34" charset="0"/>
                <a:cs typeface="Arial" panose="020B0604020202020204" pitchFamily="34" charset="0"/>
              </a:rPr>
              <a:t> – occurs when the body loses more fluids than it takes in</a:t>
            </a:r>
          </a:p>
          <a:p>
            <a:r>
              <a:rPr lang="en-GB" sz="2400" b="1" dirty="0">
                <a:solidFill>
                  <a:srgbClr val="008A21"/>
                </a:solidFill>
                <a:latin typeface="Arial" panose="020B0604020202020204" pitchFamily="34" charset="0"/>
                <a:cs typeface="Arial" panose="020B0604020202020204" pitchFamily="34" charset="0"/>
              </a:rPr>
              <a:t>Sunburn</a:t>
            </a:r>
            <a:r>
              <a:rPr lang="en-GB" sz="2400" b="1" dirty="0">
                <a:latin typeface="Arial" panose="020B0604020202020204" pitchFamily="34" charset="0"/>
                <a:cs typeface="Arial" panose="020B0604020202020204" pitchFamily="34" charset="0"/>
              </a:rPr>
              <a:t> – </a:t>
            </a:r>
            <a:r>
              <a:rPr lang="en-GB" sz="2400" dirty="0">
                <a:latin typeface="Arial" panose="020B0604020202020204" pitchFamily="34" charset="0"/>
                <a:cs typeface="Arial" panose="020B0604020202020204" pitchFamily="34" charset="0"/>
              </a:rPr>
              <a:t>skin damage caused by overexposure to ultraviolet (UV) radiation, most commonly from the sun</a:t>
            </a:r>
            <a:endParaRPr lang="en-GB" sz="2400" b="1" dirty="0">
              <a:latin typeface="Arial" panose="020B0604020202020204" pitchFamily="34" charset="0"/>
              <a:cs typeface="Arial" panose="020B0604020202020204" pitchFamily="34" charset="0"/>
            </a:endParaRPr>
          </a:p>
          <a:p>
            <a:r>
              <a:rPr lang="en-GB" sz="2400" b="1" dirty="0">
                <a:solidFill>
                  <a:srgbClr val="008A21"/>
                </a:solidFill>
                <a:latin typeface="Arial" panose="020B0604020202020204" pitchFamily="34" charset="0"/>
                <a:cs typeface="Arial" panose="020B0604020202020204" pitchFamily="34" charset="0"/>
              </a:rPr>
              <a:t>Heat rash</a:t>
            </a:r>
            <a:r>
              <a:rPr lang="en-GB" sz="2400" dirty="0">
                <a:solidFill>
                  <a:srgbClr val="008A21"/>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 skin irritation that develops when sweat ducts become blocked and sweat becomes trapped under the skin.</a:t>
            </a:r>
          </a:p>
          <a:p>
            <a:pPr marL="0" indent="0">
              <a:buNone/>
            </a:pPr>
            <a:endParaRPr lang="en-GB" sz="2400" dirty="0">
              <a:latin typeface="Arial" panose="020B0604020202020204" pitchFamily="34" charset="0"/>
              <a:cs typeface="Arial" panose="020B0604020202020204" pitchFamily="34" charset="0"/>
            </a:endParaRPr>
          </a:p>
          <a:p>
            <a:pPr marL="457200" lvl="1" indent="0">
              <a:buNone/>
            </a:pPr>
            <a:endParaRPr lang="en-GB" sz="5200" dirty="0">
              <a:latin typeface="Arial" panose="020B0604020202020204" pitchFamily="34" charset="0"/>
              <a:cs typeface="Arial" panose="020B0604020202020204" pitchFamily="34" charset="0"/>
            </a:endParaRPr>
          </a:p>
          <a:p>
            <a:pPr lvl="1"/>
            <a:endParaRPr lang="en-GB" sz="34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2EDF7E1E-9B6B-591E-0BFF-4C9658DABD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333293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DF195933-A2B7-5473-B04C-C3E34A0E088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93382B6E-5D84-6BB8-1F9D-66AD9E216FB7}"/>
              </a:ext>
            </a:extLst>
          </p:cNvPr>
          <p:cNvSpPr>
            <a:spLocks noGrp="1"/>
          </p:cNvSpPr>
          <p:nvPr>
            <p:ph type="title"/>
          </p:nvPr>
        </p:nvSpPr>
        <p:spPr>
          <a:xfrm>
            <a:off x="1728438" y="500062"/>
            <a:ext cx="9625361" cy="1325563"/>
          </a:xfrm>
        </p:spPr>
        <p:txBody>
          <a:bodyPr>
            <a:normAutofit/>
          </a:bodyPr>
          <a:lstStyle/>
          <a:p>
            <a:r>
              <a:rPr lang="en-GB" sz="4000" b="1" dirty="0">
                <a:latin typeface="Arial" panose="020B0604020202020204" pitchFamily="34" charset="0"/>
                <a:cs typeface="Arial" panose="020B0604020202020204" pitchFamily="34" charset="0"/>
              </a:rPr>
              <a:t>What are the symptoms of heat exhaustion? </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185FB83-D4FC-4C97-A756-8034D0510268}"/>
              </a:ext>
            </a:extLst>
          </p:cNvPr>
          <p:cNvSpPr>
            <a:spLocks noGrp="1"/>
          </p:cNvSpPr>
          <p:nvPr>
            <p:ph sz="half" idx="1"/>
          </p:nvPr>
        </p:nvSpPr>
        <p:spPr>
          <a:xfrm>
            <a:off x="838200" y="2193615"/>
            <a:ext cx="5181600" cy="4351338"/>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Heat exhaustion may cause: </a:t>
            </a:r>
          </a:p>
          <a:p>
            <a:r>
              <a:rPr lang="en-GB" sz="2400" dirty="0">
                <a:latin typeface="Arial" panose="020B0604020202020204" pitchFamily="34" charset="0"/>
                <a:cs typeface="Arial" panose="020B0604020202020204" pitchFamily="34" charset="0"/>
              </a:rPr>
              <a:t>headache and dizziness </a:t>
            </a:r>
          </a:p>
          <a:p>
            <a:r>
              <a:rPr lang="en-GB" sz="2400" dirty="0">
                <a:latin typeface="Arial" panose="020B0604020202020204" pitchFamily="34" charset="0"/>
                <a:cs typeface="Arial" panose="020B0604020202020204" pitchFamily="34" charset="0"/>
              </a:rPr>
              <a:t>nausea or vomiting </a:t>
            </a:r>
          </a:p>
          <a:p>
            <a:r>
              <a:rPr lang="en-GB" sz="2400" dirty="0">
                <a:latin typeface="Arial" panose="020B0604020202020204" pitchFamily="34" charset="0"/>
                <a:cs typeface="Arial" panose="020B0604020202020204" pitchFamily="34" charset="0"/>
              </a:rPr>
              <a:t>sweating </a:t>
            </a:r>
          </a:p>
          <a:p>
            <a:r>
              <a:rPr lang="en-GB" sz="2400" dirty="0">
                <a:latin typeface="Arial" panose="020B0604020202020204" pitchFamily="34" charset="0"/>
                <a:cs typeface="Arial" panose="020B0604020202020204" pitchFamily="34" charset="0"/>
              </a:rPr>
              <a:t>pale, clammy skin </a:t>
            </a:r>
            <a:endParaRPr lang="en-GB" sz="2400" b="0" i="0" u="none" strike="noStrike" baseline="0" dirty="0">
              <a:solidFill>
                <a:srgbClr val="000000"/>
              </a:solidFill>
              <a:latin typeface="Arial" panose="020B0604020202020204" pitchFamily="34" charset="0"/>
              <a:cs typeface="Arial" panose="020B0604020202020204" pitchFamily="34" charset="0"/>
            </a:endParaRPr>
          </a:p>
          <a:p>
            <a:r>
              <a:rPr lang="en-GB" sz="2400" b="0" i="0" u="none" strike="noStrike" baseline="0" dirty="0">
                <a:solidFill>
                  <a:srgbClr val="000000"/>
                </a:solidFill>
                <a:latin typeface="Arial" panose="020B0604020202020204" pitchFamily="34" charset="0"/>
                <a:cs typeface="Arial" panose="020B0604020202020204" pitchFamily="34" charset="0"/>
              </a:rPr>
              <a:t>a rapid pulse </a:t>
            </a:r>
          </a:p>
          <a:p>
            <a:pPr marL="457200" lvl="1" indent="0">
              <a:buNone/>
            </a:pPr>
            <a:endParaRPr lang="en-GB" dirty="0"/>
          </a:p>
          <a:p>
            <a:endParaRPr lang="en-GB" dirty="0"/>
          </a:p>
        </p:txBody>
      </p:sp>
      <p:sp>
        <p:nvSpPr>
          <p:cNvPr id="7" name="Content Placeholder 2">
            <a:extLst>
              <a:ext uri="{FF2B5EF4-FFF2-40B4-BE49-F238E27FC236}">
                <a16:creationId xmlns:a16="http://schemas.microsoft.com/office/drawing/2014/main" id="{B8D84197-D8F8-F2E6-FC1F-91F374B924FB}"/>
              </a:ext>
            </a:extLst>
          </p:cNvPr>
          <p:cNvSpPr txBox="1">
            <a:spLocks/>
          </p:cNvSpPr>
          <p:nvPr/>
        </p:nvSpPr>
        <p:spPr>
          <a:xfrm>
            <a:off x="5529147" y="2193615"/>
            <a:ext cx="5181600" cy="2759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shallow breathing </a:t>
            </a:r>
          </a:p>
          <a:p>
            <a:r>
              <a:rPr lang="en-GB" sz="2400" dirty="0">
                <a:solidFill>
                  <a:srgbClr val="000000"/>
                </a:solidFill>
                <a:latin typeface="Arial" panose="020B0604020202020204" pitchFamily="34" charset="0"/>
                <a:cs typeface="Arial" panose="020B0604020202020204" pitchFamily="34" charset="0"/>
              </a:rPr>
              <a:t>muscle cramps </a:t>
            </a:r>
          </a:p>
          <a:p>
            <a:r>
              <a:rPr lang="en-GB" sz="2400" dirty="0">
                <a:solidFill>
                  <a:srgbClr val="000000"/>
                </a:solidFill>
                <a:latin typeface="Arial" panose="020B0604020202020204" pitchFamily="34" charset="0"/>
                <a:cs typeface="Arial" panose="020B0604020202020204" pitchFamily="34" charset="0"/>
              </a:rPr>
              <a:t>feeling weak, tired or faint </a:t>
            </a:r>
          </a:p>
          <a:p>
            <a:r>
              <a:rPr lang="en-GB" sz="2400" dirty="0">
                <a:solidFill>
                  <a:srgbClr val="000000"/>
                </a:solidFill>
                <a:latin typeface="Arial" panose="020B0604020202020204" pitchFamily="34" charset="0"/>
                <a:cs typeface="Arial" panose="020B0604020202020204" pitchFamily="34" charset="0"/>
              </a:rPr>
              <a:t>an elevated body temperature. </a:t>
            </a:r>
          </a:p>
          <a:p>
            <a:pPr lvl="1"/>
            <a:endParaRPr lang="en-GB" dirty="0"/>
          </a:p>
          <a:p>
            <a:endParaRPr lang="en-GB" dirty="0"/>
          </a:p>
        </p:txBody>
      </p:sp>
      <p:pic>
        <p:nvPicPr>
          <p:cNvPr id="4" name="Picture 3">
            <a:extLst>
              <a:ext uri="{FF2B5EF4-FFF2-40B4-BE49-F238E27FC236}">
                <a16:creationId xmlns:a16="http://schemas.microsoft.com/office/drawing/2014/main" id="{D776991F-BBF5-5430-4243-85D414F6E5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28007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AE71007C-8B47-4940-C4EB-F4EC6D9640F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3ACA63CE-6637-826F-D34A-3F1FA2D1FB6A}"/>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Heat exhaustion – treatment</a:t>
            </a:r>
            <a:endParaRPr lang="en-GB" sz="4000" dirty="0"/>
          </a:p>
        </p:txBody>
      </p:sp>
      <p:sp>
        <p:nvSpPr>
          <p:cNvPr id="3" name="Content Placeholder 2">
            <a:extLst>
              <a:ext uri="{FF2B5EF4-FFF2-40B4-BE49-F238E27FC236}">
                <a16:creationId xmlns:a16="http://schemas.microsoft.com/office/drawing/2014/main" id="{DC4A2634-0355-750B-C33E-5CAED13D96EC}"/>
              </a:ext>
            </a:extLst>
          </p:cNvPr>
          <p:cNvSpPr>
            <a:spLocks noGrp="1"/>
          </p:cNvSpPr>
          <p:nvPr>
            <p:ph idx="1"/>
          </p:nvPr>
        </p:nvSpPr>
        <p:spPr>
          <a:xfrm>
            <a:off x="838200" y="1641786"/>
            <a:ext cx="10892883" cy="4351338"/>
          </a:xfrm>
        </p:spPr>
        <p:txBody>
          <a:bodyPr vert="horz" lIns="91440" tIns="45720" rIns="91440" bIns="45720" rtlCol="0" anchor="t">
            <a:normAutofit/>
          </a:bodyPr>
          <a:lstStyle/>
          <a:p>
            <a:pPr marL="0" indent="0">
              <a:buNone/>
            </a:pPr>
            <a:r>
              <a:rPr lang="en-GB" sz="2400" b="1" dirty="0">
                <a:solidFill>
                  <a:srgbClr val="008A21"/>
                </a:solidFill>
                <a:latin typeface="Arial"/>
                <a:cs typeface="Arial"/>
              </a:rPr>
              <a:t>Do:</a:t>
            </a:r>
          </a:p>
          <a:p>
            <a:r>
              <a:rPr lang="en-GB" sz="2400" dirty="0">
                <a:latin typeface="Arial"/>
                <a:cs typeface="Arial"/>
              </a:rPr>
              <a:t>move the casualty to a shaded, cool area </a:t>
            </a:r>
          </a:p>
          <a:p>
            <a:r>
              <a:rPr lang="en-GB" sz="2400" dirty="0">
                <a:latin typeface="Arial"/>
                <a:cs typeface="Arial"/>
              </a:rPr>
              <a:t>remove excess clothing and personal protective equipment (PPE) </a:t>
            </a:r>
          </a:p>
          <a:p>
            <a:r>
              <a:rPr lang="en-GB" sz="2400" dirty="0">
                <a:latin typeface="Arial"/>
                <a:cs typeface="Arial"/>
              </a:rPr>
              <a:t>encourage the casualty to lie down with legs raised </a:t>
            </a:r>
          </a:p>
          <a:p>
            <a:r>
              <a:rPr lang="en-GB" sz="2400" dirty="0">
                <a:latin typeface="Arial"/>
                <a:cs typeface="Arial"/>
              </a:rPr>
              <a:t>give the casualty cool water to drink (small sips, frequently) </a:t>
            </a:r>
          </a:p>
          <a:p>
            <a:r>
              <a:rPr lang="en-GB" sz="2400" dirty="0">
                <a:latin typeface="Arial"/>
                <a:cs typeface="Arial"/>
              </a:rPr>
              <a:t>use cool, wet clothes or fanning to aid cooling </a:t>
            </a:r>
          </a:p>
          <a:p>
            <a:r>
              <a:rPr lang="en-GB" sz="2400" b="1" dirty="0">
                <a:latin typeface="Arial"/>
                <a:cs typeface="Arial"/>
              </a:rPr>
              <a:t>monitor closely – if symptoms persist or worsen, call emergency services (</a:t>
            </a:r>
            <a:r>
              <a:rPr lang="en-GB" sz="2400" b="1" dirty="0">
                <a:solidFill>
                  <a:srgbClr val="FF0000"/>
                </a:solidFill>
                <a:latin typeface="Arial"/>
                <a:cs typeface="Arial"/>
              </a:rPr>
              <a:t>999</a:t>
            </a:r>
            <a:r>
              <a:rPr lang="en-GB" sz="2400" b="1" dirty="0">
                <a:latin typeface="Arial"/>
                <a:cs typeface="Arial"/>
              </a:rPr>
              <a:t>).</a:t>
            </a:r>
          </a:p>
          <a:p>
            <a:pPr marL="0" indent="0">
              <a:buNone/>
            </a:pPr>
            <a:endParaRPr lang="en-GB" dirty="0"/>
          </a:p>
        </p:txBody>
      </p:sp>
    </p:spTree>
    <p:extLst>
      <p:ext uri="{BB962C8B-B14F-4D97-AF65-F5344CB8AC3E}">
        <p14:creationId xmlns:p14="http://schemas.microsoft.com/office/powerpoint/2010/main" val="187200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C6F22-5CD3-9052-F6AB-57D6756246E9}"/>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3498557F-5AEF-6748-CB17-91648FE293A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BDAA2F50-67C2-8322-1106-2F3527A3C90F}"/>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Heat exhaustion – treatment (cont.)</a:t>
            </a:r>
            <a:endParaRPr lang="en-GB" sz="4000" dirty="0"/>
          </a:p>
        </p:txBody>
      </p:sp>
      <p:sp>
        <p:nvSpPr>
          <p:cNvPr id="3" name="Content Placeholder 2">
            <a:extLst>
              <a:ext uri="{FF2B5EF4-FFF2-40B4-BE49-F238E27FC236}">
                <a16:creationId xmlns:a16="http://schemas.microsoft.com/office/drawing/2014/main" id="{81841515-A4BC-4866-E2D1-4813DB55EA36}"/>
              </a:ext>
            </a:extLst>
          </p:cNvPr>
          <p:cNvSpPr>
            <a:spLocks noGrp="1"/>
          </p:cNvSpPr>
          <p:nvPr>
            <p:ph idx="1"/>
          </p:nvPr>
        </p:nvSpPr>
        <p:spPr>
          <a:xfrm>
            <a:off x="838200" y="1578003"/>
            <a:ext cx="10515600" cy="4351338"/>
          </a:xfrm>
        </p:spPr>
        <p:txBody>
          <a:bodyPr vert="horz" lIns="91440" tIns="45720" rIns="91440" bIns="45720" rtlCol="0" anchor="t">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give them alcohol or caffeine</a:t>
            </a:r>
          </a:p>
          <a:p>
            <a:r>
              <a:rPr lang="en-GB" sz="2400" dirty="0">
                <a:latin typeface="Arial" panose="020B0604020202020204" pitchFamily="34" charset="0"/>
                <a:cs typeface="Arial" panose="020B0604020202020204" pitchFamily="34" charset="0"/>
              </a:rPr>
              <a:t>allow them to continue physical activity</a:t>
            </a:r>
          </a:p>
          <a:p>
            <a:r>
              <a:rPr lang="en-GB" sz="2400" dirty="0">
                <a:latin typeface="Arial" panose="020B0604020202020204" pitchFamily="34" charset="0"/>
                <a:cs typeface="Arial" panose="020B0604020202020204" pitchFamily="34" charset="0"/>
              </a:rPr>
              <a:t>leave them unattended while symptoms are present</a:t>
            </a:r>
          </a:p>
        </p:txBody>
      </p:sp>
      <p:sp>
        <p:nvSpPr>
          <p:cNvPr id="5" name="Rounded Rectangle 65">
            <a:extLst>
              <a:ext uri="{FF2B5EF4-FFF2-40B4-BE49-F238E27FC236}">
                <a16:creationId xmlns:a16="http://schemas.microsoft.com/office/drawing/2014/main" id="{6A4F1077-E78C-F511-31F1-A44C7714B8E1}"/>
              </a:ext>
            </a:extLst>
          </p:cNvPr>
          <p:cNvSpPr>
            <a:spLocks noChangeArrowheads="1"/>
          </p:cNvSpPr>
          <p:nvPr/>
        </p:nvSpPr>
        <p:spPr bwMode="auto">
          <a:xfrm>
            <a:off x="818662" y="3934854"/>
            <a:ext cx="10535138" cy="800299"/>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Rounded Rectangle 12">
            <a:extLst>
              <a:ext uri="{FF2B5EF4-FFF2-40B4-BE49-F238E27FC236}">
                <a16:creationId xmlns:a16="http://schemas.microsoft.com/office/drawing/2014/main" id="{A30CA2C0-87E1-C029-3356-1EA5FCCC6420}"/>
              </a:ext>
            </a:extLst>
          </p:cNvPr>
          <p:cNvSpPr>
            <a:spLocks noChangeArrowheads="1"/>
          </p:cNvSpPr>
          <p:nvPr/>
        </p:nvSpPr>
        <p:spPr bwMode="auto">
          <a:xfrm>
            <a:off x="1026843" y="3763537"/>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7" name="Content Placeholder 2">
            <a:extLst>
              <a:ext uri="{FF2B5EF4-FFF2-40B4-BE49-F238E27FC236}">
                <a16:creationId xmlns:a16="http://schemas.microsoft.com/office/drawing/2014/main" id="{6476DBBB-6931-26EF-FE4B-8736A29C7E4D}"/>
              </a:ext>
            </a:extLst>
          </p:cNvPr>
          <p:cNvSpPr txBox="1">
            <a:spLocks/>
          </p:cNvSpPr>
          <p:nvPr/>
        </p:nvSpPr>
        <p:spPr>
          <a:xfrm>
            <a:off x="1081454" y="4200222"/>
            <a:ext cx="10009554"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Heat exhaustion can develop into heat stroke if untreated.</a:t>
            </a:r>
          </a:p>
        </p:txBody>
      </p:sp>
    </p:spTree>
    <p:extLst>
      <p:ext uri="{BB962C8B-B14F-4D97-AF65-F5344CB8AC3E}">
        <p14:creationId xmlns:p14="http://schemas.microsoft.com/office/powerpoint/2010/main" val="118672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15B4-E50A-DB04-549E-05B37F17B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C8BC3-4463-1045-2632-34F4B67FE9B3}"/>
              </a:ext>
            </a:extLst>
          </p:cNvPr>
          <p:cNvSpPr>
            <a:spLocks noGrp="1"/>
          </p:cNvSpPr>
          <p:nvPr>
            <p:ph type="title"/>
          </p:nvPr>
        </p:nvSpPr>
        <p:spPr>
          <a:xfrm>
            <a:off x="1630200" y="365125"/>
            <a:ext cx="10561799" cy="1325563"/>
          </a:xfrm>
        </p:spPr>
        <p:txBody>
          <a:bodyPr>
            <a:normAutofit/>
          </a:bodyPr>
          <a:lstStyle/>
          <a:p>
            <a:r>
              <a:rPr lang="en-GB" sz="4000" b="1" dirty="0">
                <a:latin typeface="Arial" panose="020B0604020202020204" pitchFamily="34" charset="0"/>
                <a:cs typeface="Arial" panose="020B0604020202020204" pitchFamily="34" charset="0"/>
              </a:rPr>
              <a:t>What are the symptoms of heat stroke? </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A19F260-4D5B-266E-3204-5636ACAA0035}"/>
              </a:ext>
            </a:extLst>
          </p:cNvPr>
          <p:cNvSpPr>
            <a:spLocks noGrp="1"/>
          </p:cNvSpPr>
          <p:nvPr>
            <p:ph sz="half" idx="1"/>
          </p:nvPr>
        </p:nvSpPr>
        <p:spPr>
          <a:xfrm>
            <a:off x="838200" y="1736417"/>
            <a:ext cx="4473389" cy="4351338"/>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Heat stroke may cause: </a:t>
            </a:r>
          </a:p>
          <a:p>
            <a:r>
              <a:rPr lang="en-GB" sz="2400" dirty="0">
                <a:latin typeface="Arial" panose="020B0604020202020204" pitchFamily="34" charset="0"/>
                <a:cs typeface="Arial" panose="020B0604020202020204" pitchFamily="34" charset="0"/>
              </a:rPr>
              <a:t>hot, dry skin</a:t>
            </a:r>
          </a:p>
          <a:p>
            <a:r>
              <a:rPr lang="en-GB" sz="2400" dirty="0">
                <a:latin typeface="Arial" panose="020B0604020202020204" pitchFamily="34" charset="0"/>
                <a:cs typeface="Arial" panose="020B0604020202020204" pitchFamily="34" charset="0"/>
              </a:rPr>
              <a:t>a rapid pulse </a:t>
            </a:r>
          </a:p>
          <a:p>
            <a:r>
              <a:rPr lang="en-GB" sz="2400" dirty="0">
                <a:latin typeface="Arial" panose="020B0604020202020204" pitchFamily="34" charset="0"/>
                <a:cs typeface="Arial" panose="020B0604020202020204" pitchFamily="34" charset="0"/>
              </a:rPr>
              <a:t>confusion or irrational behaviour</a:t>
            </a:r>
          </a:p>
          <a:p>
            <a:r>
              <a:rPr lang="en-GB" sz="2400" dirty="0">
                <a:solidFill>
                  <a:srgbClr val="000000"/>
                </a:solidFill>
                <a:latin typeface="Arial" panose="020B0604020202020204" pitchFamily="34" charset="0"/>
                <a:cs typeface="Arial" panose="020B0604020202020204" pitchFamily="34" charset="0"/>
              </a:rPr>
              <a:t>headache and dizziness</a:t>
            </a:r>
          </a:p>
          <a:p>
            <a:pPr marL="0" indent="0">
              <a:buNone/>
            </a:pPr>
            <a:endParaRPr lang="en-GB" sz="2400" b="0" i="0" u="none" strike="noStrike" baseline="0" dirty="0">
              <a:solidFill>
                <a:srgbClr val="000000"/>
              </a:solidFill>
              <a:latin typeface="Arial" panose="020B0604020202020204" pitchFamily="34" charset="0"/>
              <a:cs typeface="Arial" panose="020B0604020202020204" pitchFamily="34" charset="0"/>
            </a:endParaRPr>
          </a:p>
          <a:p>
            <a:pPr marL="457200" lvl="1" indent="0">
              <a:buNone/>
            </a:pPr>
            <a:endParaRPr lang="en-GB" dirty="0"/>
          </a:p>
          <a:p>
            <a:endParaRPr lang="en-GB" dirty="0"/>
          </a:p>
        </p:txBody>
      </p:sp>
      <p:sp>
        <p:nvSpPr>
          <p:cNvPr id="5" name="Content Placeholder 2">
            <a:extLst>
              <a:ext uri="{FF2B5EF4-FFF2-40B4-BE49-F238E27FC236}">
                <a16:creationId xmlns:a16="http://schemas.microsoft.com/office/drawing/2014/main" id="{102028F9-97BD-0D01-CEE4-B55B37858190}"/>
              </a:ext>
            </a:extLst>
          </p:cNvPr>
          <p:cNvSpPr txBox="1">
            <a:spLocks/>
          </p:cNvSpPr>
          <p:nvPr/>
        </p:nvSpPr>
        <p:spPr>
          <a:xfrm>
            <a:off x="5432613" y="1736417"/>
            <a:ext cx="439187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seizures</a:t>
            </a:r>
          </a:p>
          <a:p>
            <a:r>
              <a:rPr lang="en-GB" sz="2400" dirty="0">
                <a:solidFill>
                  <a:srgbClr val="000000"/>
                </a:solidFill>
                <a:latin typeface="Arial" panose="020B0604020202020204" pitchFamily="34" charset="0"/>
                <a:cs typeface="Arial" panose="020B0604020202020204" pitchFamily="34" charset="0"/>
              </a:rPr>
              <a:t>nausea and vomiting </a:t>
            </a:r>
          </a:p>
          <a:p>
            <a:r>
              <a:rPr lang="en-GB" sz="2400" dirty="0">
                <a:solidFill>
                  <a:srgbClr val="000000"/>
                </a:solidFill>
                <a:latin typeface="Arial" panose="020B0604020202020204" pitchFamily="34" charset="0"/>
                <a:cs typeface="Arial" panose="020B0604020202020204" pitchFamily="34" charset="0"/>
              </a:rPr>
              <a:t>loss of consciousness </a:t>
            </a:r>
          </a:p>
          <a:p>
            <a:r>
              <a:rPr lang="en-GB" sz="2400" dirty="0">
                <a:solidFill>
                  <a:srgbClr val="000000"/>
                </a:solidFill>
                <a:latin typeface="Arial" panose="020B0604020202020204" pitchFamily="34" charset="0"/>
                <a:cs typeface="Arial" panose="020B0604020202020204" pitchFamily="34" charset="0"/>
              </a:rPr>
              <a:t>a core body temperature above 40</a:t>
            </a:r>
            <a:r>
              <a:rPr lang="en-GB" sz="2400" dirty="0">
                <a:latin typeface="Arial" panose="020B0604020202020204" pitchFamily="34" charset="0"/>
                <a:cs typeface="Arial" panose="020B0604020202020204" pitchFamily="34" charset="0"/>
              </a:rPr>
              <a:t>°C.</a:t>
            </a:r>
            <a:endParaRPr lang="en-GB" sz="24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GB" dirty="0"/>
          </a:p>
          <a:p>
            <a:endParaRPr lang="en-GB" dirty="0"/>
          </a:p>
        </p:txBody>
      </p:sp>
      <p:pic>
        <p:nvPicPr>
          <p:cNvPr id="4" name="Picture 3">
            <a:extLst>
              <a:ext uri="{FF2B5EF4-FFF2-40B4-BE49-F238E27FC236}">
                <a16:creationId xmlns:a16="http://schemas.microsoft.com/office/drawing/2014/main" id="{F5C1E3B9-C788-8064-592B-9D549BEAC5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
        <p:nvSpPr>
          <p:cNvPr id="7" name="Freeform: Shape 6">
            <a:extLst>
              <a:ext uri="{FF2B5EF4-FFF2-40B4-BE49-F238E27FC236}">
                <a16:creationId xmlns:a16="http://schemas.microsoft.com/office/drawing/2014/main" id="{2D7C7141-AA68-C7EE-8F8E-758F7E84771F}"/>
              </a:ext>
            </a:extLst>
          </p:cNvPr>
          <p:cNvSpPr/>
          <p:nvPr/>
        </p:nvSpPr>
        <p:spPr>
          <a:xfrm flipH="1">
            <a:off x="-1275219" y="4114800"/>
            <a:ext cx="18181696" cy="20621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63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7D89A4E4-F974-CC14-25F1-EF5FB59134E6}"/>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8A7AE2E6-A9EA-03BF-AD76-D6EFB09F4C49}"/>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Heat stroke – treatment</a:t>
            </a:r>
            <a:endParaRPr lang="en-GB" sz="4000" dirty="0"/>
          </a:p>
        </p:txBody>
      </p:sp>
      <p:sp>
        <p:nvSpPr>
          <p:cNvPr id="3" name="Content Placeholder 2">
            <a:extLst>
              <a:ext uri="{FF2B5EF4-FFF2-40B4-BE49-F238E27FC236}">
                <a16:creationId xmlns:a16="http://schemas.microsoft.com/office/drawing/2014/main" id="{EF932C32-5122-802D-4837-632E50B3DE65}"/>
              </a:ext>
            </a:extLst>
          </p:cNvPr>
          <p:cNvSpPr>
            <a:spLocks noGrp="1"/>
          </p:cNvSpPr>
          <p:nvPr>
            <p:ph idx="1"/>
          </p:nvPr>
        </p:nvSpPr>
        <p:spPr>
          <a:xfrm>
            <a:off x="838200" y="1690688"/>
            <a:ext cx="10625253" cy="4351338"/>
          </a:xfrm>
        </p:spPr>
        <p:txBody>
          <a:bodyPr vert="horz" lIns="91440" tIns="45720" rIns="91440" bIns="45720" rtlCol="0" anchor="t">
            <a:noAutofit/>
          </a:bodyPr>
          <a:lstStyle/>
          <a:p>
            <a:pPr marL="0" indent="0">
              <a:buNone/>
            </a:pPr>
            <a:r>
              <a:rPr lang="en-GB" sz="2400" b="1" dirty="0">
                <a:solidFill>
                  <a:srgbClr val="008A21"/>
                </a:solidFill>
                <a:latin typeface="Arial"/>
                <a:cs typeface="Arial"/>
              </a:rPr>
              <a:t>Do:</a:t>
            </a:r>
          </a:p>
          <a:p>
            <a:r>
              <a:rPr lang="en-GB" sz="2400" b="1" dirty="0">
                <a:latin typeface="Arial"/>
                <a:cs typeface="Arial"/>
              </a:rPr>
              <a:t>call the emergency services (</a:t>
            </a:r>
            <a:r>
              <a:rPr lang="en-GB" sz="2400" b="1" dirty="0">
                <a:solidFill>
                  <a:srgbClr val="FF0000"/>
                </a:solidFill>
                <a:latin typeface="Arial"/>
                <a:cs typeface="Arial"/>
              </a:rPr>
              <a:t>999</a:t>
            </a:r>
            <a:r>
              <a:rPr lang="en-GB" sz="2400" b="1" dirty="0">
                <a:latin typeface="Arial"/>
                <a:cs typeface="Arial"/>
              </a:rPr>
              <a:t>) immediately </a:t>
            </a:r>
          </a:p>
          <a:p>
            <a:r>
              <a:rPr lang="en-GB" sz="2400" dirty="0">
                <a:latin typeface="Arial"/>
                <a:cs typeface="Arial"/>
              </a:rPr>
              <a:t>move the casualty to a cool, shaded area </a:t>
            </a:r>
          </a:p>
          <a:p>
            <a:r>
              <a:rPr lang="en-GB" sz="2400" dirty="0">
                <a:latin typeface="Arial"/>
                <a:cs typeface="Arial"/>
              </a:rPr>
              <a:t>remove outer clothing and personal protective equipment (PPE) </a:t>
            </a:r>
          </a:p>
          <a:p>
            <a:r>
              <a:rPr lang="en-GB" sz="2400" dirty="0">
                <a:latin typeface="Arial"/>
                <a:cs typeface="Arial"/>
              </a:rPr>
              <a:t>actively cool the body using: </a:t>
            </a:r>
          </a:p>
          <a:p>
            <a:pPr lvl="1"/>
            <a:r>
              <a:rPr lang="en-GB" dirty="0">
                <a:latin typeface="Arial" panose="020B0604020202020204" pitchFamily="34" charset="0"/>
                <a:cs typeface="Arial" panose="020B0604020202020204" pitchFamily="34" charset="0"/>
              </a:rPr>
              <a:t>cold, wet cloths </a:t>
            </a:r>
          </a:p>
          <a:p>
            <a:pPr lvl="1"/>
            <a:r>
              <a:rPr lang="en-GB" dirty="0">
                <a:latin typeface="Arial" panose="020B0604020202020204" pitchFamily="34" charset="0"/>
                <a:cs typeface="Arial" panose="020B0604020202020204" pitchFamily="34" charset="0"/>
              </a:rPr>
              <a:t>immersion in cool water, if safe </a:t>
            </a:r>
          </a:p>
          <a:p>
            <a:pPr lvl="1"/>
            <a:r>
              <a:rPr lang="en-GB" dirty="0">
                <a:latin typeface="Arial" panose="020B0604020202020204" pitchFamily="34" charset="0"/>
                <a:cs typeface="Arial" panose="020B0604020202020204" pitchFamily="34" charset="0"/>
              </a:rPr>
              <a:t>fanning and misting with water. </a:t>
            </a:r>
          </a:p>
          <a:p>
            <a:pPr marL="0" indent="0">
              <a:buNone/>
            </a:pPr>
            <a:endParaRPr lang="en-GB" dirty="0"/>
          </a:p>
        </p:txBody>
      </p:sp>
    </p:spTree>
    <p:extLst>
      <p:ext uri="{BB962C8B-B14F-4D97-AF65-F5344CB8AC3E}">
        <p14:creationId xmlns:p14="http://schemas.microsoft.com/office/powerpoint/2010/main" val="24300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74509-ADB8-0ED9-E355-21B225B05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20325-CABC-F330-2908-92AED973D456}"/>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Heat stroke – treatment (cont.)</a:t>
            </a:r>
            <a:endParaRPr lang="en-GB" sz="4000" dirty="0"/>
          </a:p>
        </p:txBody>
      </p:sp>
      <p:sp>
        <p:nvSpPr>
          <p:cNvPr id="4" name="Content Placeholder 2">
            <a:extLst>
              <a:ext uri="{FF2B5EF4-FFF2-40B4-BE49-F238E27FC236}">
                <a16:creationId xmlns:a16="http://schemas.microsoft.com/office/drawing/2014/main" id="{89C791F7-2107-2F09-9600-7D94F1748330}"/>
              </a:ext>
            </a:extLst>
          </p:cNvPr>
          <p:cNvSpPr txBox="1">
            <a:spLocks/>
          </p:cNvSpPr>
          <p:nvPr/>
        </p:nvSpPr>
        <p:spPr>
          <a:xfrm>
            <a:off x="838200" y="1690688"/>
            <a:ext cx="9139518" cy="29754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8A21"/>
                </a:solidFill>
                <a:latin typeface="Arial" panose="020B0604020202020204" pitchFamily="34" charset="0"/>
                <a:cs typeface="Arial" panose="020B0604020202020204" pitchFamily="34" charset="0"/>
              </a:rPr>
              <a:t>Do:</a:t>
            </a:r>
          </a:p>
          <a:p>
            <a:r>
              <a:rPr lang="en-GB" sz="2400" dirty="0">
                <a:latin typeface="Arial" panose="020B0604020202020204" pitchFamily="34" charset="0"/>
                <a:cs typeface="Arial" panose="020B0604020202020204" pitchFamily="34" charset="0"/>
              </a:rPr>
              <a:t>position the casualty appropriately: </a:t>
            </a:r>
          </a:p>
          <a:p>
            <a:pPr lvl="1"/>
            <a:r>
              <a:rPr lang="en-GB" dirty="0">
                <a:latin typeface="Arial" panose="020B0604020202020204" pitchFamily="34" charset="0"/>
                <a:cs typeface="Arial" panose="020B0604020202020204" pitchFamily="34" charset="0"/>
              </a:rPr>
              <a:t>on their back with legs raised, if conscious </a:t>
            </a:r>
          </a:p>
          <a:p>
            <a:pPr lvl="1"/>
            <a:r>
              <a:rPr lang="en-GB" dirty="0">
                <a:latin typeface="Arial" panose="020B0604020202020204" pitchFamily="34" charset="0"/>
                <a:cs typeface="Arial" panose="020B0604020202020204" pitchFamily="34" charset="0"/>
              </a:rPr>
              <a:t>in the recovery position if unconscious but breathing </a:t>
            </a:r>
          </a:p>
          <a:p>
            <a:r>
              <a:rPr lang="en-GB" sz="2400" dirty="0">
                <a:latin typeface="Arial" panose="020B0604020202020204" pitchFamily="34" charset="0"/>
                <a:cs typeface="Arial" panose="020B0604020202020204" pitchFamily="34" charset="0"/>
              </a:rPr>
              <a:t>monitor breathing and prepare to give CPR if needed.</a:t>
            </a:r>
          </a:p>
          <a:p>
            <a:pPr marL="0" indent="0">
              <a:buFont typeface="Arial" panose="020B0604020202020204" pitchFamily="34" charset="0"/>
              <a:buNone/>
            </a:pPr>
            <a:endParaRPr lang="en-GB" dirty="0"/>
          </a:p>
        </p:txBody>
      </p:sp>
      <p:sp>
        <p:nvSpPr>
          <p:cNvPr id="3" name="Freeform: Shape 2">
            <a:extLst>
              <a:ext uri="{FF2B5EF4-FFF2-40B4-BE49-F238E27FC236}">
                <a16:creationId xmlns:a16="http://schemas.microsoft.com/office/drawing/2014/main" id="{D7DB3B05-0C31-299D-D539-B7CB050A15E7}"/>
              </a:ext>
            </a:extLst>
          </p:cNvPr>
          <p:cNvSpPr/>
          <p:nvPr/>
        </p:nvSpPr>
        <p:spPr>
          <a:xfrm flipH="1">
            <a:off x="-1275219" y="3429000"/>
            <a:ext cx="18181696" cy="27479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479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4BFBB-C099-0E69-907B-72E828BB5B72}"/>
            </a:ext>
          </a:extLst>
        </p:cNvPr>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1D4499F4-E5B4-31A9-D5C1-051B8EABCDC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826C5754-1B41-824F-A4B4-C47FF7AA51DC}"/>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Heat stroke – treatment (cont.)</a:t>
            </a:r>
            <a:endParaRPr lang="en-GB" sz="4000" dirty="0"/>
          </a:p>
        </p:txBody>
      </p:sp>
      <p:sp>
        <p:nvSpPr>
          <p:cNvPr id="3" name="Content Placeholder 2">
            <a:extLst>
              <a:ext uri="{FF2B5EF4-FFF2-40B4-BE49-F238E27FC236}">
                <a16:creationId xmlns:a16="http://schemas.microsoft.com/office/drawing/2014/main" id="{398C8C91-0944-7470-391D-F75D9F77E8F7}"/>
              </a:ext>
            </a:extLst>
          </p:cNvPr>
          <p:cNvSpPr>
            <a:spLocks noGrp="1"/>
          </p:cNvSpPr>
          <p:nvPr>
            <p:ph idx="1"/>
          </p:nvPr>
        </p:nvSpPr>
        <p:spPr>
          <a:xfrm>
            <a:off x="838200" y="1690688"/>
            <a:ext cx="9731188" cy="4351338"/>
          </a:xfrm>
        </p:spPr>
        <p:txBody>
          <a:bodyPr vert="horz" lIns="91440" tIns="45720" rIns="91440" bIns="45720" rtlCol="0" anchor="t">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give the casualty anything to eat or drink</a:t>
            </a:r>
          </a:p>
          <a:p>
            <a:r>
              <a:rPr lang="en-GB" sz="2400" dirty="0">
                <a:latin typeface="Arial" panose="020B0604020202020204" pitchFamily="34" charset="0"/>
                <a:cs typeface="Arial" panose="020B0604020202020204" pitchFamily="34" charset="0"/>
              </a:rPr>
              <a:t>use ice directly on the skin</a:t>
            </a:r>
          </a:p>
          <a:p>
            <a:r>
              <a:rPr lang="en-GB" sz="2400" dirty="0">
                <a:latin typeface="Arial" panose="020B0604020202020204" pitchFamily="34" charset="0"/>
                <a:cs typeface="Arial" panose="020B0604020202020204" pitchFamily="34" charset="0"/>
              </a:rPr>
              <a:t>delay cooling while waiting for emergency services</a:t>
            </a:r>
          </a:p>
          <a:p>
            <a:r>
              <a:rPr lang="en-GB" sz="2400" dirty="0">
                <a:latin typeface="Arial" panose="020B0604020202020204" pitchFamily="34" charset="0"/>
                <a:cs typeface="Arial" panose="020B0604020202020204" pitchFamily="34" charset="0"/>
              </a:rPr>
              <a:t>leave the casualty unattended</a:t>
            </a:r>
          </a:p>
          <a:p>
            <a:pPr marL="0" indent="0">
              <a:buNone/>
            </a:pPr>
            <a:endParaRPr lang="en-GB" sz="2400" dirty="0">
              <a:latin typeface="Arial" panose="020B0604020202020204" pitchFamily="34" charset="0"/>
              <a:cs typeface="Arial" panose="020B0604020202020204" pitchFamily="34" charset="0"/>
            </a:endParaRPr>
          </a:p>
        </p:txBody>
      </p:sp>
      <p:sp>
        <p:nvSpPr>
          <p:cNvPr id="4" name="Rounded Rectangle 65">
            <a:extLst>
              <a:ext uri="{FF2B5EF4-FFF2-40B4-BE49-F238E27FC236}">
                <a16:creationId xmlns:a16="http://schemas.microsoft.com/office/drawing/2014/main" id="{257D315C-AF8E-BCD0-BFDF-752C46C30DF6}"/>
              </a:ext>
            </a:extLst>
          </p:cNvPr>
          <p:cNvSpPr>
            <a:spLocks noChangeArrowheads="1"/>
          </p:cNvSpPr>
          <p:nvPr/>
        </p:nvSpPr>
        <p:spPr bwMode="auto">
          <a:xfrm>
            <a:off x="818662" y="4380903"/>
            <a:ext cx="10535138" cy="1083195"/>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ounded Rectangle 12">
            <a:extLst>
              <a:ext uri="{FF2B5EF4-FFF2-40B4-BE49-F238E27FC236}">
                <a16:creationId xmlns:a16="http://schemas.microsoft.com/office/drawing/2014/main" id="{7C4065D0-C91F-3952-1867-1CA2EBE5832D}"/>
              </a:ext>
            </a:extLst>
          </p:cNvPr>
          <p:cNvSpPr>
            <a:spLocks noChangeArrowheads="1"/>
          </p:cNvSpPr>
          <p:nvPr/>
        </p:nvSpPr>
        <p:spPr bwMode="auto">
          <a:xfrm>
            <a:off x="1026843" y="4209586"/>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6" name="Content Placeholder 2">
            <a:extLst>
              <a:ext uri="{FF2B5EF4-FFF2-40B4-BE49-F238E27FC236}">
                <a16:creationId xmlns:a16="http://schemas.microsoft.com/office/drawing/2014/main" id="{9C28ACBA-7ABE-963B-9BF2-BB10DED28ECC}"/>
              </a:ext>
            </a:extLst>
          </p:cNvPr>
          <p:cNvSpPr txBox="1">
            <a:spLocks/>
          </p:cNvSpPr>
          <p:nvPr/>
        </p:nvSpPr>
        <p:spPr>
          <a:xfrm>
            <a:off x="1081454" y="4646271"/>
            <a:ext cx="9731188"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Heat stroke is a life-threatening emergency – call the emergency services (</a:t>
            </a:r>
            <a:r>
              <a:rPr kumimoji="0" lang="en-GB" sz="2400" b="1" i="0" u="none" strike="noStrike" kern="1200" cap="none" spc="0" normalizeH="0" baseline="0" noProof="0" dirty="0">
                <a:ln>
                  <a:noFill/>
                </a:ln>
                <a:solidFill>
                  <a:srgbClr val="FF0000"/>
                </a:solidFill>
                <a:effectLst/>
                <a:uLnTx/>
                <a:uFillTx/>
                <a:latin typeface="Arial"/>
                <a:ea typeface="+mn-ea"/>
                <a:cs typeface="Arial"/>
              </a:rPr>
              <a:t>999</a:t>
            </a:r>
            <a:r>
              <a:rPr kumimoji="0" lang="en-GB" sz="2400" b="1" i="0" u="none" strike="noStrike" kern="1200" cap="none" spc="0" normalizeH="0" baseline="0" noProof="0" dirty="0">
                <a:ln>
                  <a:noFill/>
                </a:ln>
                <a:solidFill>
                  <a:prstClr val="black"/>
                </a:solidFill>
                <a:effectLst/>
                <a:uLnTx/>
                <a:uFillTx/>
                <a:latin typeface="Arial"/>
                <a:ea typeface="+mn-ea"/>
                <a:cs typeface="Arial"/>
              </a:rPr>
              <a:t>) immediately.</a:t>
            </a:r>
          </a:p>
        </p:txBody>
      </p:sp>
    </p:spTree>
    <p:extLst>
      <p:ext uri="{BB962C8B-B14F-4D97-AF65-F5344CB8AC3E}">
        <p14:creationId xmlns:p14="http://schemas.microsoft.com/office/powerpoint/2010/main" val="20645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961D7-ADE1-9380-D72F-F7C7C3F17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17FC8-C4B7-0C63-A64C-A7F525924A45}"/>
              </a:ext>
            </a:extLst>
          </p:cNvPr>
          <p:cNvSpPr>
            <a:spLocks noGrp="1"/>
          </p:cNvSpPr>
          <p:nvPr>
            <p:ph type="title"/>
          </p:nvPr>
        </p:nvSpPr>
        <p:spPr>
          <a:xfrm>
            <a:off x="1630200" y="365125"/>
            <a:ext cx="10747654" cy="1325563"/>
          </a:xfrm>
        </p:spPr>
        <p:txBody>
          <a:bodyPr>
            <a:normAutofit/>
          </a:bodyPr>
          <a:lstStyle/>
          <a:p>
            <a:r>
              <a:rPr lang="en-GB" sz="4000" b="1" dirty="0">
                <a:latin typeface="Arial" panose="020B0604020202020204" pitchFamily="34" charset="0"/>
                <a:cs typeface="Arial" panose="020B0604020202020204" pitchFamily="34" charset="0"/>
              </a:rPr>
              <a:t>What are the symptoms of dehydration? </a:t>
            </a:r>
            <a:endParaRPr lang="en-GB" sz="4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A846CA2-695D-A016-4D55-BEEC10235150}"/>
              </a:ext>
            </a:extLst>
          </p:cNvPr>
          <p:cNvSpPr>
            <a:spLocks noGrp="1"/>
          </p:cNvSpPr>
          <p:nvPr>
            <p:ph sz="half" idx="2"/>
          </p:nvPr>
        </p:nvSpPr>
        <p:spPr>
          <a:xfrm>
            <a:off x="838200" y="1775840"/>
            <a:ext cx="5181600" cy="2934634"/>
          </a:xfrm>
        </p:spPr>
        <p:txBody>
          <a:bodyPr>
            <a:normAutofit/>
          </a:bodyPr>
          <a:lstStyle/>
          <a:p>
            <a:pPr marL="0" indent="0">
              <a:buNone/>
            </a:pPr>
            <a:r>
              <a:rPr lang="en-GB" sz="2600" b="1" dirty="0">
                <a:solidFill>
                  <a:srgbClr val="008A21"/>
                </a:solidFill>
                <a:latin typeface="Arial" panose="020B0604020202020204" pitchFamily="34" charset="0"/>
                <a:cs typeface="Arial" panose="020B0604020202020204" pitchFamily="34" charset="0"/>
              </a:rPr>
              <a:t>Dehydration may cause: </a:t>
            </a:r>
          </a:p>
          <a:p>
            <a:r>
              <a:rPr lang="en-GB" sz="2400" dirty="0">
                <a:latin typeface="Arial" panose="020B0604020202020204" pitchFamily="34" charset="0"/>
                <a:cs typeface="Arial" panose="020B0604020202020204" pitchFamily="34" charset="0"/>
              </a:rPr>
              <a:t>dark urine or reduced urination </a:t>
            </a:r>
          </a:p>
          <a:p>
            <a:r>
              <a:rPr lang="en-GB" sz="2400" dirty="0">
                <a:latin typeface="Arial" panose="020B0604020202020204" pitchFamily="34" charset="0"/>
                <a:cs typeface="Arial" panose="020B0604020202020204" pitchFamily="34" charset="0"/>
              </a:rPr>
              <a:t>a dry mouth and lips </a:t>
            </a:r>
          </a:p>
          <a:p>
            <a:r>
              <a:rPr lang="en-GB" sz="2400" dirty="0">
                <a:latin typeface="Arial" panose="020B0604020202020204" pitchFamily="34" charset="0"/>
                <a:cs typeface="Arial" panose="020B0604020202020204" pitchFamily="34" charset="0"/>
              </a:rPr>
              <a:t>headaches and dizziness </a:t>
            </a:r>
          </a:p>
          <a:p>
            <a:r>
              <a:rPr lang="en-GB" sz="2400" dirty="0">
                <a:latin typeface="Arial" panose="020B0604020202020204" pitchFamily="34" charset="0"/>
                <a:cs typeface="Arial" panose="020B0604020202020204" pitchFamily="34" charset="0"/>
              </a:rPr>
              <a:t>tiredness or confusion </a:t>
            </a:r>
          </a:p>
          <a:p>
            <a:r>
              <a:rPr lang="en-GB" sz="2400" dirty="0">
                <a:latin typeface="Arial" panose="020B0604020202020204" pitchFamily="34" charset="0"/>
                <a:cs typeface="Arial" panose="020B0604020202020204" pitchFamily="34" charset="0"/>
              </a:rPr>
              <a:t>poor co-ordination. </a:t>
            </a:r>
          </a:p>
          <a:p>
            <a:pPr marL="0" indent="0">
              <a:buNone/>
            </a:pPr>
            <a:endParaRPr lang="en-GB" dirty="0"/>
          </a:p>
        </p:txBody>
      </p:sp>
      <p:pic>
        <p:nvPicPr>
          <p:cNvPr id="3" name="Picture 2">
            <a:extLst>
              <a:ext uri="{FF2B5EF4-FFF2-40B4-BE49-F238E27FC236}">
                <a16:creationId xmlns:a16="http://schemas.microsoft.com/office/drawing/2014/main" id="{D2A3EFB0-DF8B-78F8-525E-37DC80F4CE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
        <p:nvSpPr>
          <p:cNvPr id="6" name="Freeform: Shape 5">
            <a:extLst>
              <a:ext uri="{FF2B5EF4-FFF2-40B4-BE49-F238E27FC236}">
                <a16:creationId xmlns:a16="http://schemas.microsoft.com/office/drawing/2014/main" id="{08877166-08E2-631E-D0EF-E355C9FD09CE}"/>
              </a:ext>
            </a:extLst>
          </p:cNvPr>
          <p:cNvSpPr/>
          <p:nvPr/>
        </p:nvSpPr>
        <p:spPr>
          <a:xfrm flipH="1">
            <a:off x="-3750789" y="3429000"/>
            <a:ext cx="18181696" cy="27479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6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4FF3197D-95C1-248C-C97C-1CE6C3F67C7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4D741BAC-2676-0EE4-0A3B-DE5072F1339C}"/>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Dehydration – treatment</a:t>
            </a:r>
            <a:endParaRPr lang="en-GB" dirty="0"/>
          </a:p>
        </p:txBody>
      </p:sp>
      <p:sp>
        <p:nvSpPr>
          <p:cNvPr id="3" name="Content Placeholder 2">
            <a:extLst>
              <a:ext uri="{FF2B5EF4-FFF2-40B4-BE49-F238E27FC236}">
                <a16:creationId xmlns:a16="http://schemas.microsoft.com/office/drawing/2014/main" id="{705B4271-5A4A-D154-4BA9-E068D821BA66}"/>
              </a:ext>
            </a:extLst>
          </p:cNvPr>
          <p:cNvSpPr>
            <a:spLocks noGrp="1"/>
          </p:cNvSpPr>
          <p:nvPr>
            <p:ph idx="1"/>
          </p:nvPr>
        </p:nvSpPr>
        <p:spPr>
          <a:xfrm>
            <a:off x="838200" y="1690688"/>
            <a:ext cx="4769224" cy="3230469"/>
          </a:xfrm>
        </p:spPr>
        <p:txBody>
          <a:bodyPr/>
          <a:lstStyle/>
          <a:p>
            <a:pPr marL="0" indent="0">
              <a:buNone/>
            </a:pPr>
            <a:r>
              <a:rPr lang="en-GB" sz="2400" b="1" dirty="0">
                <a:solidFill>
                  <a:srgbClr val="008A21"/>
                </a:solidFill>
                <a:latin typeface="Arial" panose="020B0604020202020204" pitchFamily="34" charset="0"/>
                <a:cs typeface="Arial" panose="020B0604020202020204" pitchFamily="34" charset="0"/>
              </a:rPr>
              <a:t>Do:</a:t>
            </a:r>
          </a:p>
          <a:p>
            <a:r>
              <a:rPr lang="en-GB" sz="2400" dirty="0">
                <a:latin typeface="Arial" panose="020B0604020202020204" pitchFamily="34" charset="0"/>
                <a:cs typeface="Arial" panose="020B0604020202020204" pitchFamily="34" charset="0"/>
              </a:rPr>
              <a:t>encourage small, frequent sips of water or oral rehydration solution </a:t>
            </a:r>
          </a:p>
          <a:p>
            <a:r>
              <a:rPr lang="en-GB" sz="2400" dirty="0">
                <a:latin typeface="Arial" panose="020B0604020202020204" pitchFamily="34" charset="0"/>
                <a:cs typeface="Arial" panose="020B0604020202020204" pitchFamily="34" charset="0"/>
              </a:rPr>
              <a:t>rest in a cool, shaded area </a:t>
            </a:r>
          </a:p>
          <a:p>
            <a:r>
              <a:rPr lang="en-GB" sz="2400" dirty="0">
                <a:latin typeface="Arial" panose="020B0604020202020204" pitchFamily="34" charset="0"/>
                <a:cs typeface="Arial" panose="020B0604020202020204" pitchFamily="34" charset="0"/>
              </a:rPr>
              <a:t>monitor and advise medical attention if symptoms persist or worsen </a:t>
            </a:r>
          </a:p>
          <a:p>
            <a:pPr marL="0" indent="0">
              <a:buNone/>
            </a:pPr>
            <a:endParaRPr lang="en-GB" dirty="0"/>
          </a:p>
        </p:txBody>
      </p:sp>
      <p:sp>
        <p:nvSpPr>
          <p:cNvPr id="4" name="Content Placeholder 2">
            <a:extLst>
              <a:ext uri="{FF2B5EF4-FFF2-40B4-BE49-F238E27FC236}">
                <a16:creationId xmlns:a16="http://schemas.microsoft.com/office/drawing/2014/main" id="{C3D9017A-9791-BE7D-C4AE-CCCB51681611}"/>
              </a:ext>
            </a:extLst>
          </p:cNvPr>
          <p:cNvSpPr txBox="1">
            <a:spLocks/>
          </p:cNvSpPr>
          <p:nvPr/>
        </p:nvSpPr>
        <p:spPr>
          <a:xfrm>
            <a:off x="6096000" y="1690688"/>
            <a:ext cx="5387788" cy="2746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give large amounts of fluid quickly</a:t>
            </a:r>
          </a:p>
          <a:p>
            <a:r>
              <a:rPr lang="en-GB" sz="2400" dirty="0">
                <a:latin typeface="Arial" panose="020B0604020202020204" pitchFamily="34" charset="0"/>
                <a:cs typeface="Arial" panose="020B0604020202020204" pitchFamily="34" charset="0"/>
              </a:rPr>
              <a:t>give caffeine or alcohol</a:t>
            </a:r>
          </a:p>
          <a:p>
            <a:r>
              <a:rPr lang="en-GB" sz="2400" dirty="0">
                <a:latin typeface="Arial" panose="020B0604020202020204" pitchFamily="34" charset="0"/>
                <a:cs typeface="Arial" panose="020B0604020202020204" pitchFamily="34" charset="0"/>
              </a:rPr>
              <a:t>ignore ongoing symptoms</a:t>
            </a:r>
          </a:p>
          <a:p>
            <a:pPr marL="0" indent="0">
              <a:buFont typeface="Arial" panose="020B0604020202020204" pitchFamily="34" charset="0"/>
              <a:buNone/>
            </a:pPr>
            <a:endParaRPr lang="en-GB" dirty="0"/>
          </a:p>
        </p:txBody>
      </p:sp>
      <p:sp>
        <p:nvSpPr>
          <p:cNvPr id="6" name="Rounded Rectangle 65">
            <a:extLst>
              <a:ext uri="{FF2B5EF4-FFF2-40B4-BE49-F238E27FC236}">
                <a16:creationId xmlns:a16="http://schemas.microsoft.com/office/drawing/2014/main" id="{80106080-62EE-734D-68D4-CC671566F372}"/>
              </a:ext>
            </a:extLst>
          </p:cNvPr>
          <p:cNvSpPr>
            <a:spLocks noChangeArrowheads="1"/>
          </p:cNvSpPr>
          <p:nvPr/>
        </p:nvSpPr>
        <p:spPr bwMode="auto">
          <a:xfrm>
            <a:off x="818662" y="5080200"/>
            <a:ext cx="10535138" cy="786409"/>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12">
            <a:extLst>
              <a:ext uri="{FF2B5EF4-FFF2-40B4-BE49-F238E27FC236}">
                <a16:creationId xmlns:a16="http://schemas.microsoft.com/office/drawing/2014/main" id="{6DF2A74B-DA79-4351-5F1D-93EE65AF57AA}"/>
              </a:ext>
            </a:extLst>
          </p:cNvPr>
          <p:cNvSpPr>
            <a:spLocks noChangeArrowheads="1"/>
          </p:cNvSpPr>
          <p:nvPr/>
        </p:nvSpPr>
        <p:spPr bwMode="auto">
          <a:xfrm>
            <a:off x="1026843" y="4908883"/>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8" name="Content Placeholder 2">
            <a:extLst>
              <a:ext uri="{FF2B5EF4-FFF2-40B4-BE49-F238E27FC236}">
                <a16:creationId xmlns:a16="http://schemas.microsoft.com/office/drawing/2014/main" id="{820496AA-1D99-B822-00DE-7A59DDA1357B}"/>
              </a:ext>
            </a:extLst>
          </p:cNvPr>
          <p:cNvSpPr txBox="1">
            <a:spLocks/>
          </p:cNvSpPr>
          <p:nvPr/>
        </p:nvSpPr>
        <p:spPr>
          <a:xfrm>
            <a:off x="1081454" y="5345568"/>
            <a:ext cx="10009554"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Untreated dehydration can worsen rapidly.</a:t>
            </a:r>
          </a:p>
        </p:txBody>
      </p:sp>
    </p:spTree>
    <p:extLst>
      <p:ext uri="{BB962C8B-B14F-4D97-AF65-F5344CB8AC3E}">
        <p14:creationId xmlns:p14="http://schemas.microsoft.com/office/powerpoint/2010/main" val="18284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21C4C-786A-3433-664C-7015BF55AD6F}"/>
            </a:ext>
          </a:extLst>
        </p:cNvPr>
        <p:cNvGrpSpPr/>
        <p:nvPr/>
      </p:nvGrpSpPr>
      <p:grpSpPr>
        <a:xfrm>
          <a:off x="0" y="0"/>
          <a:ext cx="0" cy="0"/>
          <a:chOff x="0" y="0"/>
          <a:chExt cx="0" cy="0"/>
        </a:xfrm>
      </p:grpSpPr>
      <p:sp>
        <p:nvSpPr>
          <p:cNvPr id="54" name="Freeform: Shape 53">
            <a:extLst>
              <a:ext uri="{FF2B5EF4-FFF2-40B4-BE49-F238E27FC236}">
                <a16:creationId xmlns:a16="http://schemas.microsoft.com/office/drawing/2014/main" id="{F1A935C8-C1F4-8F90-9533-16329C400281}"/>
              </a:ext>
            </a:extLst>
          </p:cNvPr>
          <p:cNvSpPr/>
          <p:nvPr/>
        </p:nvSpPr>
        <p:spPr>
          <a:xfrm flipH="1">
            <a:off x="-1779883" y="1780686"/>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586480C1-A563-4717-53BE-1AA252D06051}"/>
              </a:ext>
            </a:extLst>
          </p:cNvPr>
          <p:cNvSpPr txBox="1">
            <a:spLocks/>
          </p:cNvSpPr>
          <p:nvPr/>
        </p:nvSpPr>
        <p:spPr>
          <a:xfrm>
            <a:off x="634643" y="407618"/>
            <a:ext cx="8711780" cy="90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altLang="en-US" sz="4000"/>
              <a:t>Key</a:t>
            </a:r>
            <a:endParaRPr lang="en-US" sz="4000"/>
          </a:p>
        </p:txBody>
      </p:sp>
      <p:sp>
        <p:nvSpPr>
          <p:cNvPr id="6" name="Rounded Rectangle 67">
            <a:extLst>
              <a:ext uri="{FF2B5EF4-FFF2-40B4-BE49-F238E27FC236}">
                <a16:creationId xmlns:a16="http://schemas.microsoft.com/office/drawing/2014/main" id="{5C0B8739-D366-0C74-8F9D-A277E11AD171}"/>
              </a:ext>
            </a:extLst>
          </p:cNvPr>
          <p:cNvSpPr>
            <a:spLocks noChangeArrowheads="1"/>
          </p:cNvSpPr>
          <p:nvPr/>
        </p:nvSpPr>
        <p:spPr bwMode="auto">
          <a:xfrm>
            <a:off x="6106755" y="2406031"/>
            <a:ext cx="2592387" cy="900113"/>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endParaRPr lang="en-GB" altLang="en-US" sz="2000" b="1">
              <a:solidFill>
                <a:srgbClr val="154158"/>
              </a:solidFill>
              <a:ea typeface="MS PGothic" panose="020B0600070205080204" pitchFamily="34" charset="-128"/>
            </a:endParaRPr>
          </a:p>
          <a:p>
            <a:pPr fontAlgn="base">
              <a:spcAft>
                <a:spcPct val="0"/>
              </a:spcAft>
              <a:buClr>
                <a:srgbClr val="189049"/>
              </a:buClr>
              <a:buNone/>
              <a:defRPr/>
            </a:pPr>
            <a:r>
              <a:rPr lang="en-GB" altLang="en-US" sz="2200" b="1">
                <a:ea typeface="MS PGothic" panose="020B0600070205080204" pitchFamily="34" charset="-128"/>
              </a:rPr>
              <a:t>Navigation </a:t>
            </a:r>
          </a:p>
          <a:p>
            <a:pPr fontAlgn="base">
              <a:spcAft>
                <a:spcPct val="0"/>
              </a:spcAft>
              <a:buClr>
                <a:srgbClr val="189049"/>
              </a:buClr>
              <a:buNone/>
              <a:defRPr/>
            </a:pPr>
            <a:endParaRPr lang="en-GB" altLang="en-US" sz="2200" b="1">
              <a:solidFill>
                <a:srgbClr val="154158"/>
              </a:solidFill>
              <a:ea typeface="MS PGothic" panose="020B0600070205080204" pitchFamily="34" charset="-128"/>
            </a:endParaRPr>
          </a:p>
        </p:txBody>
      </p:sp>
      <p:sp>
        <p:nvSpPr>
          <p:cNvPr id="7" name="Rounded Rectangle 57">
            <a:extLst>
              <a:ext uri="{FF2B5EF4-FFF2-40B4-BE49-F238E27FC236}">
                <a16:creationId xmlns:a16="http://schemas.microsoft.com/office/drawing/2014/main" id="{60936524-7160-D101-227D-807320ADA421}"/>
              </a:ext>
            </a:extLst>
          </p:cNvPr>
          <p:cNvSpPr>
            <a:spLocks noChangeArrowheads="1"/>
          </p:cNvSpPr>
          <p:nvPr/>
        </p:nvSpPr>
        <p:spPr bwMode="auto">
          <a:xfrm>
            <a:off x="634643" y="1343025"/>
            <a:ext cx="2592387" cy="900113"/>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200" b="1">
                <a:ea typeface="MS PGothic" panose="020B0600070205080204" pitchFamily="34" charset="-128"/>
              </a:rPr>
              <a:t>Class</a:t>
            </a:r>
            <a:br>
              <a:rPr lang="en-GB" altLang="en-US" sz="2200" b="1">
                <a:ea typeface="MS PGothic" panose="020B0600070205080204" pitchFamily="34" charset="-128"/>
              </a:rPr>
            </a:br>
            <a:r>
              <a:rPr lang="en-GB" altLang="en-US" sz="2200" b="1">
                <a:ea typeface="MS PGothic" panose="020B0600070205080204" pitchFamily="34" charset="-128"/>
              </a:rPr>
              <a:t>Question</a:t>
            </a:r>
          </a:p>
        </p:txBody>
      </p:sp>
      <p:sp>
        <p:nvSpPr>
          <p:cNvPr id="9" name="Rounded Rectangle 60">
            <a:extLst>
              <a:ext uri="{FF2B5EF4-FFF2-40B4-BE49-F238E27FC236}">
                <a16:creationId xmlns:a16="http://schemas.microsoft.com/office/drawing/2014/main" id="{0F0EDCE6-09B8-7366-A1A3-57A81040CC61}"/>
              </a:ext>
            </a:extLst>
          </p:cNvPr>
          <p:cNvSpPr>
            <a:spLocks noChangeArrowheads="1"/>
          </p:cNvSpPr>
          <p:nvPr/>
        </p:nvSpPr>
        <p:spPr bwMode="auto">
          <a:xfrm>
            <a:off x="8843604" y="1343025"/>
            <a:ext cx="2592387" cy="900113"/>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200" b="1">
                <a:ea typeface="MS PGothic" panose="020B0600070205080204" pitchFamily="34" charset="-128"/>
              </a:rPr>
              <a:t>Definition</a:t>
            </a:r>
          </a:p>
        </p:txBody>
      </p:sp>
      <p:sp>
        <p:nvSpPr>
          <p:cNvPr id="10" name="Rounded Rectangle 62">
            <a:extLst>
              <a:ext uri="{FF2B5EF4-FFF2-40B4-BE49-F238E27FC236}">
                <a16:creationId xmlns:a16="http://schemas.microsoft.com/office/drawing/2014/main" id="{DDD17453-5372-BA37-4F22-F5999F330B3D}"/>
              </a:ext>
            </a:extLst>
          </p:cNvPr>
          <p:cNvSpPr>
            <a:spLocks noChangeArrowheads="1"/>
          </p:cNvSpPr>
          <p:nvPr/>
        </p:nvSpPr>
        <p:spPr bwMode="auto">
          <a:xfrm>
            <a:off x="3371492" y="1343025"/>
            <a:ext cx="2590800" cy="900113"/>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200" b="1">
                <a:ea typeface="MS PGothic" panose="020B0600070205080204" pitchFamily="34" charset="-128"/>
              </a:rPr>
              <a:t>Individual</a:t>
            </a:r>
            <a:br>
              <a:rPr lang="en-GB" altLang="en-US" sz="2200" b="1">
                <a:ea typeface="MS PGothic" panose="020B0600070205080204" pitchFamily="34" charset="-128"/>
              </a:rPr>
            </a:br>
            <a:r>
              <a:rPr lang="en-GB" altLang="en-US" sz="2200" b="1">
                <a:ea typeface="MS PGothic" panose="020B0600070205080204" pitchFamily="34" charset="-128"/>
              </a:rPr>
              <a:t>Exercise</a:t>
            </a:r>
          </a:p>
        </p:txBody>
      </p:sp>
      <p:sp>
        <p:nvSpPr>
          <p:cNvPr id="11" name="Rounded Rectangle 63">
            <a:extLst>
              <a:ext uri="{FF2B5EF4-FFF2-40B4-BE49-F238E27FC236}">
                <a16:creationId xmlns:a16="http://schemas.microsoft.com/office/drawing/2014/main" id="{08C33595-4E1F-F630-B5C7-704C9A945A70}"/>
              </a:ext>
            </a:extLst>
          </p:cNvPr>
          <p:cNvSpPr>
            <a:spLocks noChangeArrowheads="1"/>
          </p:cNvSpPr>
          <p:nvPr/>
        </p:nvSpPr>
        <p:spPr bwMode="auto">
          <a:xfrm>
            <a:off x="634643" y="2384425"/>
            <a:ext cx="2590800" cy="900113"/>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200" b="1"/>
              <a:t>Group</a:t>
            </a:r>
            <a:br>
              <a:rPr lang="en-GB" altLang="en-US" sz="2200" b="1"/>
            </a:br>
            <a:r>
              <a:rPr lang="en-GB" altLang="en-US" sz="2200" b="1"/>
              <a:t>Exercise</a:t>
            </a:r>
          </a:p>
        </p:txBody>
      </p:sp>
      <p:sp>
        <p:nvSpPr>
          <p:cNvPr id="13" name="Rounded Rectangle 65">
            <a:extLst>
              <a:ext uri="{FF2B5EF4-FFF2-40B4-BE49-F238E27FC236}">
                <a16:creationId xmlns:a16="http://schemas.microsoft.com/office/drawing/2014/main" id="{7996127B-7B87-850C-0932-FB9163C61513}"/>
              </a:ext>
            </a:extLst>
          </p:cNvPr>
          <p:cNvSpPr>
            <a:spLocks noChangeArrowheads="1"/>
          </p:cNvSpPr>
          <p:nvPr/>
        </p:nvSpPr>
        <p:spPr bwMode="auto">
          <a:xfrm>
            <a:off x="6106754" y="1343025"/>
            <a:ext cx="2592388" cy="900113"/>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200" b="1">
                <a:ea typeface="MS PGothic" panose="020B0600070205080204" pitchFamily="34" charset="-128"/>
              </a:rPr>
              <a:t>Key</a:t>
            </a:r>
            <a:br>
              <a:rPr lang="en-GB" altLang="en-US" sz="2200" b="1">
                <a:ea typeface="MS PGothic" panose="020B0600070205080204" pitchFamily="34" charset="-128"/>
              </a:rPr>
            </a:br>
            <a:r>
              <a:rPr lang="en-GB" altLang="en-US" sz="2200" b="1">
                <a:ea typeface="MS PGothic" panose="020B0600070205080204" pitchFamily="34" charset="-128"/>
              </a:rPr>
              <a:t>Point</a:t>
            </a:r>
          </a:p>
        </p:txBody>
      </p:sp>
      <p:sp>
        <p:nvSpPr>
          <p:cNvPr id="14" name="Rounded Rectangle 66">
            <a:extLst>
              <a:ext uri="{FF2B5EF4-FFF2-40B4-BE49-F238E27FC236}">
                <a16:creationId xmlns:a16="http://schemas.microsoft.com/office/drawing/2014/main" id="{E7EC3344-AE1B-B1FF-68BB-9037C6883869}"/>
              </a:ext>
            </a:extLst>
          </p:cNvPr>
          <p:cNvSpPr>
            <a:spLocks noChangeArrowheads="1"/>
          </p:cNvSpPr>
          <p:nvPr/>
        </p:nvSpPr>
        <p:spPr bwMode="auto">
          <a:xfrm>
            <a:off x="3385780" y="2384425"/>
            <a:ext cx="2592388" cy="900113"/>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200" b="1">
                <a:ea typeface="MS PGothic" panose="020B0600070205080204" pitchFamily="34" charset="-128"/>
              </a:rPr>
              <a:t>Class</a:t>
            </a:r>
            <a:br>
              <a:rPr lang="en-GB" altLang="en-US" sz="2200" b="1">
                <a:ea typeface="MS PGothic" panose="020B0600070205080204" pitchFamily="34" charset="-128"/>
              </a:rPr>
            </a:br>
            <a:r>
              <a:rPr lang="en-GB" altLang="en-US" sz="2200" b="1">
                <a:ea typeface="MS PGothic" panose="020B0600070205080204" pitchFamily="34" charset="-128"/>
              </a:rPr>
              <a:t>Exercise</a:t>
            </a:r>
          </a:p>
        </p:txBody>
      </p:sp>
      <p:grpSp>
        <p:nvGrpSpPr>
          <p:cNvPr id="53" name="Group 52">
            <a:extLst>
              <a:ext uri="{FF2B5EF4-FFF2-40B4-BE49-F238E27FC236}">
                <a16:creationId xmlns:a16="http://schemas.microsoft.com/office/drawing/2014/main" id="{90025397-5025-8C55-E2C2-12AE068880C5}"/>
              </a:ext>
            </a:extLst>
          </p:cNvPr>
          <p:cNvGrpSpPr/>
          <p:nvPr/>
        </p:nvGrpSpPr>
        <p:grpSpPr>
          <a:xfrm>
            <a:off x="7710175" y="2726024"/>
            <a:ext cx="866897" cy="260126"/>
            <a:chOff x="4842226" y="3905831"/>
            <a:chExt cx="866897" cy="260126"/>
          </a:xfrm>
        </p:grpSpPr>
        <p:grpSp>
          <p:nvGrpSpPr>
            <p:cNvPr id="15" name="Group 14">
              <a:extLst>
                <a:ext uri="{FF2B5EF4-FFF2-40B4-BE49-F238E27FC236}">
                  <a16:creationId xmlns:a16="http://schemas.microsoft.com/office/drawing/2014/main" id="{CD8B83CC-384A-D0D2-BF53-47F0F30D3D29}"/>
                </a:ext>
              </a:extLst>
            </p:cNvPr>
            <p:cNvGrpSpPr/>
            <p:nvPr/>
          </p:nvGrpSpPr>
          <p:grpSpPr>
            <a:xfrm>
              <a:off x="4842226" y="3905831"/>
              <a:ext cx="866897" cy="260126"/>
              <a:chOff x="5931983" y="6394283"/>
              <a:chExt cx="1094170" cy="328323"/>
            </a:xfrm>
            <a:solidFill>
              <a:srgbClr val="FE067C"/>
            </a:solidFill>
          </p:grpSpPr>
          <p:grpSp>
            <p:nvGrpSpPr>
              <p:cNvPr id="16" name="Group 15">
                <a:extLst>
                  <a:ext uri="{FF2B5EF4-FFF2-40B4-BE49-F238E27FC236}">
                    <a16:creationId xmlns:a16="http://schemas.microsoft.com/office/drawing/2014/main" id="{38D26020-59E7-AEB1-EA95-E5B013001FDD}"/>
                  </a:ext>
                </a:extLst>
              </p:cNvPr>
              <p:cNvGrpSpPr/>
              <p:nvPr userDrawn="1"/>
            </p:nvGrpSpPr>
            <p:grpSpPr>
              <a:xfrm>
                <a:off x="5931983" y="6394283"/>
                <a:ext cx="708613" cy="327192"/>
                <a:chOff x="10889257" y="6367102"/>
                <a:chExt cx="708613" cy="327192"/>
              </a:xfrm>
              <a:grpFill/>
            </p:grpSpPr>
            <p:sp>
              <p:nvSpPr>
                <p:cNvPr id="18" name="Rounded Rectangle 44">
                  <a:extLst>
                    <a:ext uri="{FF2B5EF4-FFF2-40B4-BE49-F238E27FC236}">
                      <a16:creationId xmlns:a16="http://schemas.microsoft.com/office/drawing/2014/main" id="{5861FC00-1428-75F0-B692-B54478842463}"/>
                    </a:ext>
                  </a:extLst>
                </p:cNvPr>
                <p:cNvSpPr/>
                <p:nvPr userDrawn="1"/>
              </p:nvSpPr>
              <p:spPr>
                <a:xfrm>
                  <a:off x="10889257" y="6367102"/>
                  <a:ext cx="327192" cy="327192"/>
                </a:xfrm>
                <a:prstGeom prst="round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6">
                  <a:extLst>
                    <a:ext uri="{FF2B5EF4-FFF2-40B4-BE49-F238E27FC236}">
                      <a16:creationId xmlns:a16="http://schemas.microsoft.com/office/drawing/2014/main" id="{3F24C7C8-34D1-F56F-161E-946D237C13AA}"/>
                    </a:ext>
                  </a:extLst>
                </p:cNvPr>
                <p:cNvSpPr/>
                <p:nvPr userDrawn="1"/>
              </p:nvSpPr>
              <p:spPr>
                <a:xfrm>
                  <a:off x="11270678" y="6367102"/>
                  <a:ext cx="327192" cy="327192"/>
                </a:xfrm>
                <a:prstGeom prst="round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40">
                <a:extLst>
                  <a:ext uri="{FF2B5EF4-FFF2-40B4-BE49-F238E27FC236}">
                    <a16:creationId xmlns:a16="http://schemas.microsoft.com/office/drawing/2014/main" id="{9A239BDB-4AE6-3D07-E3D6-AB916E0694DD}"/>
                  </a:ext>
                </a:extLst>
              </p:cNvPr>
              <p:cNvSpPr/>
              <p:nvPr userDrawn="1"/>
            </p:nvSpPr>
            <p:spPr>
              <a:xfrm rot="10800000">
                <a:off x="6698961" y="6395414"/>
                <a:ext cx="327192" cy="327192"/>
              </a:xfrm>
              <a:prstGeom prst="round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Graphic 18" descr="End with solid fill">
              <a:extLst>
                <a:ext uri="{FF2B5EF4-FFF2-40B4-BE49-F238E27FC236}">
                  <a16:creationId xmlns:a16="http://schemas.microsoft.com/office/drawing/2014/main" id="{27AF585E-1C55-BED7-5934-478629E0C5C0}"/>
                </a:ext>
              </a:extLst>
            </p:cNvPr>
            <p:cNvSpPr/>
            <p:nvPr/>
          </p:nvSpPr>
          <p:spPr>
            <a:xfrm rot="10800000">
              <a:off x="4912199" y="3950102"/>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sp>
          <p:nvSpPr>
            <p:cNvPr id="21" name="Graphic 18" descr="End with solid fill">
              <a:extLst>
                <a:ext uri="{FF2B5EF4-FFF2-40B4-BE49-F238E27FC236}">
                  <a16:creationId xmlns:a16="http://schemas.microsoft.com/office/drawing/2014/main" id="{18D3D1BA-A28E-0BE7-9A3D-F4AF0CE1CC27}"/>
                </a:ext>
              </a:extLst>
            </p:cNvPr>
            <p:cNvSpPr/>
            <p:nvPr/>
          </p:nvSpPr>
          <p:spPr>
            <a:xfrm>
              <a:off x="5539445" y="3950998"/>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pic>
          <p:nvPicPr>
            <p:cNvPr id="22" name="Graphic 21" descr="Home with solid fill">
              <a:hlinkClick r:id="" action="ppaction://noaction"/>
              <a:extLst>
                <a:ext uri="{FF2B5EF4-FFF2-40B4-BE49-F238E27FC236}">
                  <a16:creationId xmlns:a16="http://schemas.microsoft.com/office/drawing/2014/main" id="{187CDB7E-0F6E-05B3-7DC5-AA2C20B68F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4707" y="3907651"/>
              <a:ext cx="239965" cy="239966"/>
            </a:xfrm>
            <a:prstGeom prst="rect">
              <a:avLst/>
            </a:prstGeom>
          </p:spPr>
        </p:pic>
      </p:grpSp>
      <p:pic>
        <p:nvPicPr>
          <p:cNvPr id="23" name="Picture 22">
            <a:extLst>
              <a:ext uri="{FF2B5EF4-FFF2-40B4-BE49-F238E27FC236}">
                <a16:creationId xmlns:a16="http://schemas.microsoft.com/office/drawing/2014/main" id="{2C6C0ECF-EA01-10DB-E65E-E7B213D21B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0" t="-37389" r="-7880" b="-40763"/>
          <a:stretch/>
        </p:blipFill>
        <p:spPr>
          <a:xfrm>
            <a:off x="2319143" y="1474703"/>
            <a:ext cx="792000" cy="657956"/>
          </a:xfrm>
          <a:prstGeom prst="ellipse">
            <a:avLst/>
          </a:prstGeom>
          <a:solidFill>
            <a:srgbClr val="008A21"/>
          </a:solidFill>
          <a:ln w="31750">
            <a:solidFill>
              <a:schemeClr val="bg1"/>
            </a:solidFill>
          </a:ln>
        </p:spPr>
      </p:pic>
      <p:pic>
        <p:nvPicPr>
          <p:cNvPr id="24" name="Picture 23">
            <a:extLst>
              <a:ext uri="{FF2B5EF4-FFF2-40B4-BE49-F238E27FC236}">
                <a16:creationId xmlns:a16="http://schemas.microsoft.com/office/drawing/2014/main" id="{7D527164-EAD4-0790-4D92-58CF61A55D8C}"/>
              </a:ext>
            </a:extLst>
          </p:cNvPr>
          <p:cNvPicPr>
            <a:picLocks/>
          </p:cNvPicPr>
          <p:nvPr/>
        </p:nvPicPr>
        <p:blipFill rotWithShape="1">
          <a:blip r:embed="rId6" cstate="print">
            <a:extLst>
              <a:ext uri="{28A0092B-C50C-407E-A947-70E740481C1C}">
                <a14:useLocalDpi xmlns:a14="http://schemas.microsoft.com/office/drawing/2010/main" val="0"/>
              </a:ext>
            </a:extLst>
          </a:blip>
          <a:srcRect l="-56892" t="-32765" r="-56892" b="-32765"/>
          <a:stretch/>
        </p:blipFill>
        <p:spPr>
          <a:xfrm>
            <a:off x="5055447" y="1473859"/>
            <a:ext cx="792000" cy="658800"/>
          </a:xfrm>
          <a:prstGeom prst="ellipse">
            <a:avLst/>
          </a:prstGeom>
          <a:solidFill>
            <a:srgbClr val="008A21"/>
          </a:solidFill>
          <a:ln w="31750">
            <a:solidFill>
              <a:schemeClr val="bg1"/>
            </a:solidFill>
          </a:ln>
        </p:spPr>
      </p:pic>
      <p:pic>
        <p:nvPicPr>
          <p:cNvPr id="25" name="Picture 24">
            <a:extLst>
              <a:ext uri="{FF2B5EF4-FFF2-40B4-BE49-F238E27FC236}">
                <a16:creationId xmlns:a16="http://schemas.microsoft.com/office/drawing/2014/main" id="{EBBD70E5-A2B7-C497-B407-B79D8CFE2049}"/>
              </a:ext>
            </a:extLst>
          </p:cNvPr>
          <p:cNvPicPr>
            <a:picLocks/>
          </p:cNvPicPr>
          <p:nvPr/>
        </p:nvPicPr>
        <p:blipFill rotWithShape="1">
          <a:blip r:embed="rId7" cstate="print">
            <a:extLst>
              <a:ext uri="{28A0092B-C50C-407E-A947-70E740481C1C}">
                <a14:useLocalDpi xmlns:a14="http://schemas.microsoft.com/office/drawing/2010/main" val="0"/>
              </a:ext>
            </a:extLst>
          </a:blip>
          <a:srcRect l="-8812" t="-35807" r="-8812" b="-35807"/>
          <a:stretch/>
        </p:blipFill>
        <p:spPr>
          <a:xfrm>
            <a:off x="2318623" y="2526688"/>
            <a:ext cx="792000" cy="658800"/>
          </a:xfrm>
          <a:prstGeom prst="ellipse">
            <a:avLst/>
          </a:prstGeom>
          <a:solidFill>
            <a:srgbClr val="008A21"/>
          </a:solidFill>
          <a:ln w="31750">
            <a:solidFill>
              <a:schemeClr val="bg1"/>
            </a:solidFill>
          </a:ln>
        </p:spPr>
      </p:pic>
      <p:sp>
        <p:nvSpPr>
          <p:cNvPr id="26" name="Rounded Rectangle 12">
            <a:extLst>
              <a:ext uri="{FF2B5EF4-FFF2-40B4-BE49-F238E27FC236}">
                <a16:creationId xmlns:a16="http://schemas.microsoft.com/office/drawing/2014/main" id="{8270842B-BCBE-C641-5C79-6422859A9A4A}"/>
              </a:ext>
            </a:extLst>
          </p:cNvPr>
          <p:cNvSpPr>
            <a:spLocks noChangeArrowheads="1"/>
          </p:cNvSpPr>
          <p:nvPr/>
        </p:nvSpPr>
        <p:spPr bwMode="auto">
          <a:xfrm>
            <a:off x="7173473" y="1604651"/>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189049"/>
              </a:buClr>
            </a:pPr>
            <a:r>
              <a:rPr lang="en-GB" altLang="en-US" sz="1700" b="1">
                <a:solidFill>
                  <a:srgbClr val="FFFFFF"/>
                </a:solidFill>
                <a:ea typeface="MS PGothic" panose="020B0600070205080204" pitchFamily="34" charset="-128"/>
              </a:rPr>
              <a:t>KEY POINT</a:t>
            </a:r>
          </a:p>
        </p:txBody>
      </p:sp>
      <p:grpSp>
        <p:nvGrpSpPr>
          <p:cNvPr id="33" name="Group 63">
            <a:extLst>
              <a:ext uri="{FF2B5EF4-FFF2-40B4-BE49-F238E27FC236}">
                <a16:creationId xmlns:a16="http://schemas.microsoft.com/office/drawing/2014/main" id="{4F8AFE87-D2A1-27D0-F083-2C2DE2DFCA98}"/>
              </a:ext>
            </a:extLst>
          </p:cNvPr>
          <p:cNvGrpSpPr>
            <a:grpSpLocks/>
          </p:cNvGrpSpPr>
          <p:nvPr/>
        </p:nvGrpSpPr>
        <p:grpSpPr bwMode="auto">
          <a:xfrm>
            <a:off x="10499284" y="1452075"/>
            <a:ext cx="790575" cy="657225"/>
            <a:chOff x="2166297" y="4501361"/>
            <a:chExt cx="792000" cy="658801"/>
          </a:xfrm>
          <a:solidFill>
            <a:srgbClr val="008A21"/>
          </a:solidFill>
        </p:grpSpPr>
        <p:sp>
          <p:nvSpPr>
            <p:cNvPr id="34" name="Oval 33">
              <a:extLst>
                <a:ext uri="{FF2B5EF4-FFF2-40B4-BE49-F238E27FC236}">
                  <a16:creationId xmlns:a16="http://schemas.microsoft.com/office/drawing/2014/main" id="{03DE4023-724D-FAC3-4AAA-7E5B0B44D2B1}"/>
                </a:ext>
              </a:extLst>
            </p:cNvPr>
            <p:cNvSpPr/>
            <p:nvPr/>
          </p:nvSpPr>
          <p:spPr>
            <a:xfrm>
              <a:off x="2166297" y="4501361"/>
              <a:ext cx="792000" cy="65880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Arial"/>
                <a:ea typeface="+mn-ea"/>
                <a:cs typeface="Arial"/>
              </a:endParaRPr>
            </a:p>
          </p:txBody>
        </p:sp>
        <p:pic>
          <p:nvPicPr>
            <p:cNvPr id="35" name="Picture 65" descr="A close up of a logo&#10;&#10;Description automatically generated">
              <a:extLst>
                <a:ext uri="{FF2B5EF4-FFF2-40B4-BE49-F238E27FC236}">
                  <a16:creationId xmlns:a16="http://schemas.microsoft.com/office/drawing/2014/main" id="{17DEA5B5-8612-7EDF-FAD5-D80292E4D0FD}"/>
                </a:ext>
              </a:extLst>
            </p:cNvPr>
            <p:cNvPicPr>
              <a:picLocks noChangeAspect="1" noChangeArrowheads="1"/>
            </p:cNvPicPr>
            <p:nvPr/>
          </p:nvPicPr>
          <p:blipFill>
            <a:blip r:embed="rId8"/>
            <a:srcRect/>
            <a:stretch>
              <a:fillRect/>
            </a:stretch>
          </p:blipFill>
          <p:spPr bwMode="auto">
            <a:xfrm>
              <a:off x="2300353" y="4638395"/>
              <a:ext cx="538192" cy="384731"/>
            </a:xfrm>
            <a:prstGeom prst="rect">
              <a:avLst/>
            </a:prstGeom>
            <a:grpFill/>
            <a:ln>
              <a:noFill/>
            </a:ln>
          </p:spPr>
        </p:pic>
      </p:grpSp>
      <p:grpSp>
        <p:nvGrpSpPr>
          <p:cNvPr id="39" name="Group 38">
            <a:extLst>
              <a:ext uri="{FF2B5EF4-FFF2-40B4-BE49-F238E27FC236}">
                <a16:creationId xmlns:a16="http://schemas.microsoft.com/office/drawing/2014/main" id="{2514296B-E710-9FD0-015A-D700FBE218CB}"/>
              </a:ext>
            </a:extLst>
          </p:cNvPr>
          <p:cNvGrpSpPr/>
          <p:nvPr/>
        </p:nvGrpSpPr>
        <p:grpSpPr>
          <a:xfrm>
            <a:off x="5048803" y="2526688"/>
            <a:ext cx="792000" cy="658800"/>
            <a:chOff x="7674811" y="3465319"/>
            <a:chExt cx="792000" cy="658800"/>
          </a:xfrm>
          <a:solidFill>
            <a:srgbClr val="008A21"/>
          </a:solidFill>
        </p:grpSpPr>
        <p:pic>
          <p:nvPicPr>
            <p:cNvPr id="40" name="Picture 39">
              <a:extLst>
                <a:ext uri="{FF2B5EF4-FFF2-40B4-BE49-F238E27FC236}">
                  <a16:creationId xmlns:a16="http://schemas.microsoft.com/office/drawing/2014/main" id="{C608AC6D-FF93-28FF-1DB9-1F321A02209C}"/>
                </a:ext>
              </a:extLst>
            </p:cNvPr>
            <p:cNvPicPr>
              <a:picLocks/>
            </p:cNvPicPr>
            <p:nvPr/>
          </p:nvPicPr>
          <p:blipFill rotWithShape="1">
            <a:blip r:embed="rId9" cstate="print"/>
            <a:srcRect l="-27624" t="-13361" r="-27624" b="-13361"/>
            <a:stretch/>
          </p:blipFill>
          <p:spPr>
            <a:xfrm>
              <a:off x="7674811" y="3465319"/>
              <a:ext cx="792000" cy="658800"/>
            </a:xfrm>
            <a:prstGeom prst="ellipse">
              <a:avLst/>
            </a:prstGeom>
            <a:grpFill/>
            <a:ln w="31750">
              <a:solidFill>
                <a:schemeClr val="bg1"/>
              </a:solidFill>
            </a:ln>
          </p:spPr>
        </p:pic>
        <p:sp>
          <p:nvSpPr>
            <p:cNvPr id="41" name="TextBox 40">
              <a:extLst>
                <a:ext uri="{FF2B5EF4-FFF2-40B4-BE49-F238E27FC236}">
                  <a16:creationId xmlns:a16="http://schemas.microsoft.com/office/drawing/2014/main" id="{779ED8D0-506C-9EAA-B15A-0E5AD45A12CE}"/>
                </a:ext>
              </a:extLst>
            </p:cNvPr>
            <p:cNvSpPr txBox="1"/>
            <p:nvPr/>
          </p:nvSpPr>
          <p:spPr>
            <a:xfrm>
              <a:off x="7994609" y="3533592"/>
              <a:ext cx="334351" cy="217861"/>
            </a:xfrm>
            <a:prstGeom prst="rect">
              <a:avLst/>
            </a:prstGeom>
            <a:grpFill/>
            <a:ln>
              <a:solidFill>
                <a:schemeClr val="bg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Tree>
    <p:extLst>
      <p:ext uri="{BB962C8B-B14F-4D97-AF65-F5344CB8AC3E}">
        <p14:creationId xmlns:p14="http://schemas.microsoft.com/office/powerpoint/2010/main" val="16145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0F3E6E26-D64E-F649-857E-B4A05201E88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64E2F40F-7515-A734-FB39-96F4B84B55E6}"/>
              </a:ext>
            </a:extLst>
          </p:cNvPr>
          <p:cNvSpPr>
            <a:spLocks noGrp="1"/>
          </p:cNvSpPr>
          <p:nvPr>
            <p:ph type="title"/>
          </p:nvPr>
        </p:nvSpPr>
        <p:spPr>
          <a:xfrm>
            <a:off x="1630200" y="365125"/>
            <a:ext cx="9723600" cy="1325563"/>
          </a:xfrm>
        </p:spPr>
        <p:txBody>
          <a:bodyPr>
            <a:normAutofit/>
          </a:bodyPr>
          <a:lstStyle/>
          <a:p>
            <a:r>
              <a:rPr lang="en-GB" sz="4000" b="1" dirty="0">
                <a:latin typeface="Arial" panose="020B0604020202020204" pitchFamily="34" charset="0"/>
                <a:cs typeface="Arial" panose="020B0604020202020204" pitchFamily="34" charset="0"/>
              </a:rPr>
              <a:t>What are the symptoms of sunburn? </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CD4650-3EAC-D5FA-28ED-62FFE6E6A714}"/>
              </a:ext>
            </a:extLst>
          </p:cNvPr>
          <p:cNvSpPr>
            <a:spLocks noGrp="1"/>
          </p:cNvSpPr>
          <p:nvPr>
            <p:ph sz="half" idx="1"/>
          </p:nvPr>
        </p:nvSpPr>
        <p:spPr>
          <a:xfrm>
            <a:off x="838200" y="1825625"/>
            <a:ext cx="7109012" cy="3795246"/>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Sunburn may cause: </a:t>
            </a:r>
          </a:p>
          <a:p>
            <a:r>
              <a:rPr lang="en-GB" sz="2400" dirty="0">
                <a:latin typeface="Arial" panose="020B0604020202020204" pitchFamily="34" charset="0"/>
                <a:cs typeface="Arial" panose="020B0604020202020204" pitchFamily="34" charset="0"/>
              </a:rPr>
              <a:t>red, sore or tender skin that feels hot</a:t>
            </a:r>
          </a:p>
          <a:p>
            <a:r>
              <a:rPr lang="en-GB" sz="2400" dirty="0">
                <a:latin typeface="Arial" panose="020B0604020202020204" pitchFamily="34" charset="0"/>
                <a:cs typeface="Arial" panose="020B0604020202020204" pitchFamily="34" charset="0"/>
              </a:rPr>
              <a:t>pain or discomfort in the affected area </a:t>
            </a:r>
          </a:p>
          <a:p>
            <a:r>
              <a:rPr lang="en-GB" sz="2400" dirty="0">
                <a:latin typeface="Arial" panose="020B0604020202020204" pitchFamily="34" charset="0"/>
                <a:cs typeface="Arial" panose="020B0604020202020204" pitchFamily="34" charset="0"/>
              </a:rPr>
              <a:t>blistering (in more severe cases)</a:t>
            </a:r>
          </a:p>
          <a:p>
            <a:pPr marL="0" indent="0">
              <a:buNone/>
            </a:pPr>
            <a:endParaRPr lang="en-GB" dirty="0"/>
          </a:p>
        </p:txBody>
      </p:sp>
      <p:pic>
        <p:nvPicPr>
          <p:cNvPr id="4" name="Picture 3">
            <a:extLst>
              <a:ext uri="{FF2B5EF4-FFF2-40B4-BE49-F238E27FC236}">
                <a16:creationId xmlns:a16="http://schemas.microsoft.com/office/drawing/2014/main" id="{D25BC555-B3E3-81BD-3164-4101DE95EC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
        <p:nvSpPr>
          <p:cNvPr id="5" name="Rounded Rectangle 65">
            <a:extLst>
              <a:ext uri="{FF2B5EF4-FFF2-40B4-BE49-F238E27FC236}">
                <a16:creationId xmlns:a16="http://schemas.microsoft.com/office/drawing/2014/main" id="{BF8461D7-2CD5-752C-1341-B40DD1B1AE5C}"/>
              </a:ext>
            </a:extLst>
          </p:cNvPr>
          <p:cNvSpPr>
            <a:spLocks noChangeArrowheads="1"/>
          </p:cNvSpPr>
          <p:nvPr/>
        </p:nvSpPr>
        <p:spPr bwMode="auto">
          <a:xfrm>
            <a:off x="818662" y="4087742"/>
            <a:ext cx="10009554" cy="786409"/>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Rounded Rectangle 12">
            <a:extLst>
              <a:ext uri="{FF2B5EF4-FFF2-40B4-BE49-F238E27FC236}">
                <a16:creationId xmlns:a16="http://schemas.microsoft.com/office/drawing/2014/main" id="{5E65A61D-3BFC-5A91-5C53-E19D015FF986}"/>
              </a:ext>
            </a:extLst>
          </p:cNvPr>
          <p:cNvSpPr>
            <a:spLocks noChangeArrowheads="1"/>
          </p:cNvSpPr>
          <p:nvPr/>
        </p:nvSpPr>
        <p:spPr bwMode="auto">
          <a:xfrm>
            <a:off x="1026843" y="3916425"/>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7" name="Content Placeholder 2">
            <a:extLst>
              <a:ext uri="{FF2B5EF4-FFF2-40B4-BE49-F238E27FC236}">
                <a16:creationId xmlns:a16="http://schemas.microsoft.com/office/drawing/2014/main" id="{92B22C9D-8FA7-3C7B-A052-1D99D137378B}"/>
              </a:ext>
            </a:extLst>
          </p:cNvPr>
          <p:cNvSpPr txBox="1">
            <a:spLocks/>
          </p:cNvSpPr>
          <p:nvPr/>
        </p:nvSpPr>
        <p:spPr>
          <a:xfrm>
            <a:off x="977435" y="4333977"/>
            <a:ext cx="10009554"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Sunburn can increase the risk of heat stroke.</a:t>
            </a:r>
          </a:p>
        </p:txBody>
      </p:sp>
    </p:spTree>
    <p:extLst>
      <p:ext uri="{BB962C8B-B14F-4D97-AF65-F5344CB8AC3E}">
        <p14:creationId xmlns:p14="http://schemas.microsoft.com/office/powerpoint/2010/main" val="33950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EB4375A6-72B1-C81C-00F3-ACA8787497B1}"/>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240996DC-18F2-29AA-AAD0-08A55166AFAE}"/>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Sunburn – treatment</a:t>
            </a:r>
            <a:endParaRPr lang="en-GB" sz="4000" dirty="0"/>
          </a:p>
        </p:txBody>
      </p:sp>
      <p:sp>
        <p:nvSpPr>
          <p:cNvPr id="3" name="Content Placeholder 2">
            <a:extLst>
              <a:ext uri="{FF2B5EF4-FFF2-40B4-BE49-F238E27FC236}">
                <a16:creationId xmlns:a16="http://schemas.microsoft.com/office/drawing/2014/main" id="{BB211654-0348-A6C3-F407-9E2383D78B15}"/>
              </a:ext>
            </a:extLst>
          </p:cNvPr>
          <p:cNvSpPr>
            <a:spLocks noGrp="1"/>
          </p:cNvSpPr>
          <p:nvPr>
            <p:ph idx="1"/>
          </p:nvPr>
        </p:nvSpPr>
        <p:spPr>
          <a:xfrm>
            <a:off x="838200" y="1591450"/>
            <a:ext cx="4809565" cy="2544669"/>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a:t>
            </a:r>
          </a:p>
          <a:p>
            <a:r>
              <a:rPr lang="en-GB" sz="2400" dirty="0">
                <a:latin typeface="Arial" panose="020B0604020202020204" pitchFamily="34" charset="0"/>
                <a:cs typeface="Arial" panose="020B0604020202020204" pitchFamily="34" charset="0"/>
              </a:rPr>
              <a:t>cool the skin with cool or tepid water or after-sun lotion </a:t>
            </a:r>
          </a:p>
          <a:p>
            <a:r>
              <a:rPr lang="en-GB" sz="2400" dirty="0">
                <a:latin typeface="Arial" panose="020B0604020202020204" pitchFamily="34" charset="0"/>
                <a:cs typeface="Arial" panose="020B0604020202020204" pitchFamily="34" charset="0"/>
              </a:rPr>
              <a:t>avoid further sun exposure </a:t>
            </a:r>
          </a:p>
          <a:p>
            <a:r>
              <a:rPr lang="en-GB" sz="2400" dirty="0">
                <a:latin typeface="Arial" panose="020B0604020202020204" pitchFamily="34" charset="0"/>
                <a:cs typeface="Arial" panose="020B0604020202020204" pitchFamily="34" charset="0"/>
              </a:rPr>
              <a:t>keep the skin dry and wear loose clothing</a:t>
            </a:r>
          </a:p>
          <a:p>
            <a:endParaRPr lang="en-GB" sz="2400" dirty="0">
              <a:latin typeface="Arial" panose="020B0604020202020204" pitchFamily="34" charset="0"/>
              <a:cs typeface="Arial" panose="020B0604020202020204" pitchFamily="34" charset="0"/>
            </a:endParaRPr>
          </a:p>
          <a:p>
            <a:pPr marL="0" indent="0">
              <a:buNone/>
            </a:pPr>
            <a:endParaRPr lang="en-GB" dirty="0"/>
          </a:p>
        </p:txBody>
      </p:sp>
      <p:sp>
        <p:nvSpPr>
          <p:cNvPr id="4" name="Content Placeholder 2">
            <a:extLst>
              <a:ext uri="{FF2B5EF4-FFF2-40B4-BE49-F238E27FC236}">
                <a16:creationId xmlns:a16="http://schemas.microsoft.com/office/drawing/2014/main" id="{32EB7BD7-D4DC-2F9A-E981-292B51693A14}"/>
              </a:ext>
            </a:extLst>
          </p:cNvPr>
          <p:cNvSpPr txBox="1">
            <a:spLocks/>
          </p:cNvSpPr>
          <p:nvPr/>
        </p:nvSpPr>
        <p:spPr>
          <a:xfrm>
            <a:off x="5983942" y="1591449"/>
            <a:ext cx="4613302" cy="2544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burst blisters</a:t>
            </a:r>
          </a:p>
          <a:p>
            <a:r>
              <a:rPr lang="en-GB" sz="2400" dirty="0">
                <a:latin typeface="Arial" panose="020B0604020202020204" pitchFamily="34" charset="0"/>
                <a:cs typeface="Arial" panose="020B0604020202020204" pitchFamily="34" charset="0"/>
              </a:rPr>
              <a:t>apply ice to the skin</a:t>
            </a:r>
          </a:p>
          <a:p>
            <a:r>
              <a:rPr lang="en-GB" sz="2400" dirty="0">
                <a:latin typeface="Arial" panose="020B0604020202020204" pitchFamily="34" charset="0"/>
                <a:cs typeface="Arial" panose="020B0604020202020204" pitchFamily="34" charset="0"/>
              </a:rPr>
              <a:t>use greasy or oil-based creams as these can trap heat</a:t>
            </a:r>
          </a:p>
          <a:p>
            <a:pPr marL="0" indent="0">
              <a:buFont typeface="Arial" panose="020B0604020202020204" pitchFamily="34" charset="0"/>
              <a:buNone/>
            </a:pPr>
            <a:endParaRPr lang="en-GB" dirty="0"/>
          </a:p>
        </p:txBody>
      </p:sp>
      <p:sp>
        <p:nvSpPr>
          <p:cNvPr id="7" name="Rounded Rectangle 65">
            <a:extLst>
              <a:ext uri="{FF2B5EF4-FFF2-40B4-BE49-F238E27FC236}">
                <a16:creationId xmlns:a16="http://schemas.microsoft.com/office/drawing/2014/main" id="{C992955A-BACA-690B-2859-0E259A3BCFC3}"/>
              </a:ext>
            </a:extLst>
          </p:cNvPr>
          <p:cNvSpPr>
            <a:spLocks noChangeArrowheads="1"/>
          </p:cNvSpPr>
          <p:nvPr/>
        </p:nvSpPr>
        <p:spPr bwMode="auto">
          <a:xfrm>
            <a:off x="818662" y="4480141"/>
            <a:ext cx="9778582" cy="1062015"/>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ounded Rectangle 12">
            <a:extLst>
              <a:ext uri="{FF2B5EF4-FFF2-40B4-BE49-F238E27FC236}">
                <a16:creationId xmlns:a16="http://schemas.microsoft.com/office/drawing/2014/main" id="{53CF8FE1-0080-253C-0DED-F886E091E912}"/>
              </a:ext>
            </a:extLst>
          </p:cNvPr>
          <p:cNvSpPr>
            <a:spLocks noChangeArrowheads="1"/>
          </p:cNvSpPr>
          <p:nvPr/>
        </p:nvSpPr>
        <p:spPr bwMode="auto">
          <a:xfrm>
            <a:off x="1026843" y="4308824"/>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9" name="Content Placeholder 2">
            <a:extLst>
              <a:ext uri="{FF2B5EF4-FFF2-40B4-BE49-F238E27FC236}">
                <a16:creationId xmlns:a16="http://schemas.microsoft.com/office/drawing/2014/main" id="{BD4D4C52-AFD6-A0E6-1621-F5413808C1CD}"/>
              </a:ext>
            </a:extLst>
          </p:cNvPr>
          <p:cNvSpPr txBox="1">
            <a:spLocks/>
          </p:cNvSpPr>
          <p:nvPr/>
        </p:nvSpPr>
        <p:spPr>
          <a:xfrm>
            <a:off x="1081454" y="4745509"/>
            <a:ext cx="9327820"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Severe sunburn increases the risk of dehydration and heat-related illness.</a:t>
            </a:r>
          </a:p>
        </p:txBody>
      </p:sp>
    </p:spTree>
    <p:extLst>
      <p:ext uri="{BB962C8B-B14F-4D97-AF65-F5344CB8AC3E}">
        <p14:creationId xmlns:p14="http://schemas.microsoft.com/office/powerpoint/2010/main" val="265996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EE44-5949-8787-0F9A-30E941D65079}"/>
            </a:ext>
          </a:extLst>
        </p:cNvPr>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A02DF662-030A-AD78-B536-C691A74BA79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177D6D82-582C-E5FE-3E32-BB60AA897C7C}"/>
              </a:ext>
            </a:extLst>
          </p:cNvPr>
          <p:cNvSpPr>
            <a:spLocks noGrp="1"/>
          </p:cNvSpPr>
          <p:nvPr>
            <p:ph type="title"/>
          </p:nvPr>
        </p:nvSpPr>
        <p:spPr>
          <a:xfrm>
            <a:off x="1676400" y="365125"/>
            <a:ext cx="10515600" cy="1325563"/>
          </a:xfrm>
        </p:spPr>
        <p:txBody>
          <a:bodyPr>
            <a:normAutofit/>
          </a:bodyPr>
          <a:lstStyle/>
          <a:p>
            <a:r>
              <a:rPr lang="en-GB" sz="4000" b="1" dirty="0">
                <a:latin typeface="Arial" panose="020B0604020202020204" pitchFamily="34" charset="0"/>
                <a:cs typeface="Arial" panose="020B0604020202020204" pitchFamily="34" charset="0"/>
              </a:rPr>
              <a:t>What are the symptoms of heat rash? </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6B9A6E0-03FD-237B-434A-9808BCC12D64}"/>
              </a:ext>
            </a:extLst>
          </p:cNvPr>
          <p:cNvSpPr>
            <a:spLocks noGrp="1"/>
          </p:cNvSpPr>
          <p:nvPr>
            <p:ph sz="half" idx="1"/>
          </p:nvPr>
        </p:nvSpPr>
        <p:spPr>
          <a:xfrm>
            <a:off x="838199" y="1825625"/>
            <a:ext cx="11004396"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Heat rash may cause: </a:t>
            </a:r>
          </a:p>
          <a:p>
            <a:r>
              <a:rPr lang="en-GB" sz="2400" dirty="0">
                <a:latin typeface="Arial" panose="020B0604020202020204" pitchFamily="34" charset="0"/>
                <a:cs typeface="Arial" panose="020B0604020202020204" pitchFamily="34" charset="0"/>
              </a:rPr>
              <a:t>small red spots or tiny clear blisters</a:t>
            </a:r>
          </a:p>
          <a:p>
            <a:r>
              <a:rPr lang="en-GB" sz="2400" dirty="0">
                <a:latin typeface="Arial" panose="020B0604020202020204" pitchFamily="34" charset="0"/>
                <a:cs typeface="Arial" panose="020B0604020202020204" pitchFamily="34" charset="0"/>
              </a:rPr>
              <a:t>an itchy, prickly or stinging sensation on the skin</a:t>
            </a:r>
          </a:p>
          <a:p>
            <a:r>
              <a:rPr lang="en-GB" sz="2400" dirty="0">
                <a:latin typeface="Arial" panose="020B0604020202020204" pitchFamily="34" charset="0"/>
                <a:cs typeface="Arial" panose="020B0604020202020204" pitchFamily="34" charset="0"/>
              </a:rPr>
              <a:t>a rash</a:t>
            </a:r>
          </a:p>
        </p:txBody>
      </p:sp>
      <p:pic>
        <p:nvPicPr>
          <p:cNvPr id="4" name="Picture 3">
            <a:extLst>
              <a:ext uri="{FF2B5EF4-FFF2-40B4-BE49-F238E27FC236}">
                <a16:creationId xmlns:a16="http://schemas.microsoft.com/office/drawing/2014/main" id="{5B7BEBE5-E9A1-8D3E-29FA-3CF3F945C8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
        <p:nvSpPr>
          <p:cNvPr id="5" name="Rounded Rectangle 65">
            <a:extLst>
              <a:ext uri="{FF2B5EF4-FFF2-40B4-BE49-F238E27FC236}">
                <a16:creationId xmlns:a16="http://schemas.microsoft.com/office/drawing/2014/main" id="{1258DEBD-8B80-3FB5-3323-495732712B61}"/>
              </a:ext>
            </a:extLst>
          </p:cNvPr>
          <p:cNvSpPr>
            <a:spLocks noChangeArrowheads="1"/>
          </p:cNvSpPr>
          <p:nvPr/>
        </p:nvSpPr>
        <p:spPr bwMode="auto">
          <a:xfrm>
            <a:off x="818662" y="4120376"/>
            <a:ext cx="10005282" cy="1057680"/>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Rounded Rectangle 12">
            <a:extLst>
              <a:ext uri="{FF2B5EF4-FFF2-40B4-BE49-F238E27FC236}">
                <a16:creationId xmlns:a16="http://schemas.microsoft.com/office/drawing/2014/main" id="{2C64E0BF-4D33-C3D7-786B-56E4C08DDB00}"/>
              </a:ext>
            </a:extLst>
          </p:cNvPr>
          <p:cNvSpPr>
            <a:spLocks noChangeArrowheads="1"/>
          </p:cNvSpPr>
          <p:nvPr/>
        </p:nvSpPr>
        <p:spPr bwMode="auto">
          <a:xfrm>
            <a:off x="1026843" y="3949059"/>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7" name="Content Placeholder 2">
            <a:extLst>
              <a:ext uri="{FF2B5EF4-FFF2-40B4-BE49-F238E27FC236}">
                <a16:creationId xmlns:a16="http://schemas.microsoft.com/office/drawing/2014/main" id="{2AAF380D-AD52-6905-EF7A-9C6A174C938A}"/>
              </a:ext>
            </a:extLst>
          </p:cNvPr>
          <p:cNvSpPr txBox="1">
            <a:spLocks/>
          </p:cNvSpPr>
          <p:nvPr/>
        </p:nvSpPr>
        <p:spPr>
          <a:xfrm>
            <a:off x="1081454" y="4385744"/>
            <a:ext cx="8817458"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Skin</a:t>
            </a:r>
            <a:r>
              <a:rPr kumimoji="0" lang="en-GB" sz="2400" b="1" i="0" u="none" strike="noStrike" kern="1200" cap="none" spc="0" normalizeH="0" baseline="0" noProof="0" dirty="0">
                <a:ln>
                  <a:noFill/>
                </a:ln>
                <a:solidFill>
                  <a:prstClr val="black"/>
                </a:solidFill>
                <a:effectLst/>
                <a:uLnTx/>
                <a:uFillTx/>
                <a:latin typeface="Arial"/>
                <a:ea typeface="+mn-ea"/>
                <a:cs typeface="Arial"/>
              </a:rPr>
              <a:t> is irritated but not typically blistered in the same way as sunburn.</a:t>
            </a:r>
          </a:p>
        </p:txBody>
      </p:sp>
    </p:spTree>
    <p:extLst>
      <p:ext uri="{BB962C8B-B14F-4D97-AF65-F5344CB8AC3E}">
        <p14:creationId xmlns:p14="http://schemas.microsoft.com/office/powerpoint/2010/main" val="10935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5A9C-16F5-927F-DEA9-9886A2ECB227}"/>
            </a:ext>
          </a:extLst>
        </p:cNvPr>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2BEE882E-A5A3-1C8A-0D64-518FCDCBB8D8}"/>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8A95C039-08E3-C19A-0F3B-C7E2229FF0A5}"/>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Heat rash – treatment</a:t>
            </a:r>
            <a:endParaRPr lang="en-GB" sz="4000" dirty="0"/>
          </a:p>
        </p:txBody>
      </p:sp>
      <p:sp>
        <p:nvSpPr>
          <p:cNvPr id="3" name="Content Placeholder 2">
            <a:extLst>
              <a:ext uri="{FF2B5EF4-FFF2-40B4-BE49-F238E27FC236}">
                <a16:creationId xmlns:a16="http://schemas.microsoft.com/office/drawing/2014/main" id="{72CF8289-2AA6-1846-4FC5-ACB1D1472DB2}"/>
              </a:ext>
            </a:extLst>
          </p:cNvPr>
          <p:cNvSpPr>
            <a:spLocks noGrp="1"/>
          </p:cNvSpPr>
          <p:nvPr>
            <p:ph idx="1"/>
          </p:nvPr>
        </p:nvSpPr>
        <p:spPr>
          <a:xfrm>
            <a:off x="838200" y="1687513"/>
            <a:ext cx="4836459" cy="2625351"/>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a:t>
            </a:r>
          </a:p>
          <a:p>
            <a:r>
              <a:rPr lang="en-GB" sz="2400" dirty="0">
                <a:latin typeface="Arial" panose="020B0604020202020204" pitchFamily="34" charset="0"/>
                <a:cs typeface="Arial" panose="020B0604020202020204" pitchFamily="34" charset="0"/>
              </a:rPr>
              <a:t>cool the skin with tepid water or allow the skin to air</a:t>
            </a:r>
          </a:p>
          <a:p>
            <a:r>
              <a:rPr lang="en-GB" sz="2400" dirty="0">
                <a:latin typeface="Arial" panose="020B0604020202020204" pitchFamily="34" charset="0"/>
                <a:cs typeface="Arial" panose="020B0604020202020204" pitchFamily="34" charset="0"/>
              </a:rPr>
              <a:t>avoid further sun exposure </a:t>
            </a:r>
          </a:p>
          <a:p>
            <a:r>
              <a:rPr lang="en-GB" sz="2400" dirty="0">
                <a:latin typeface="Arial" panose="020B0604020202020204" pitchFamily="34" charset="0"/>
                <a:cs typeface="Arial" panose="020B0604020202020204" pitchFamily="34" charset="0"/>
              </a:rPr>
              <a:t>keep the skin dry and wear loose clothing</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sp>
        <p:nvSpPr>
          <p:cNvPr id="4" name="Content Placeholder 2">
            <a:extLst>
              <a:ext uri="{FF2B5EF4-FFF2-40B4-BE49-F238E27FC236}">
                <a16:creationId xmlns:a16="http://schemas.microsoft.com/office/drawing/2014/main" id="{CB3F23E3-32F3-2FB2-D22F-F7CD9A49BF38}"/>
              </a:ext>
            </a:extLst>
          </p:cNvPr>
          <p:cNvSpPr txBox="1">
            <a:spLocks/>
          </p:cNvSpPr>
          <p:nvPr/>
        </p:nvSpPr>
        <p:spPr>
          <a:xfrm>
            <a:off x="6096000" y="1690688"/>
            <a:ext cx="4997824" cy="2622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use oily or greasy creams</a:t>
            </a:r>
          </a:p>
          <a:p>
            <a:r>
              <a:rPr lang="en-GB" sz="2400" dirty="0">
                <a:latin typeface="Arial" panose="020B0604020202020204" pitchFamily="34" charset="0"/>
                <a:cs typeface="Arial" panose="020B0604020202020204" pitchFamily="34" charset="0"/>
              </a:rPr>
              <a:t>scratch the rash, as this may worsen</a:t>
            </a:r>
          </a:p>
          <a:p>
            <a:r>
              <a:rPr lang="en-GB" sz="2400" dirty="0">
                <a:latin typeface="Arial" panose="020B0604020202020204" pitchFamily="34" charset="0"/>
                <a:cs typeface="Arial" panose="020B0604020202020204" pitchFamily="34" charset="0"/>
              </a:rPr>
              <a:t>cover the skin with tight clothing</a:t>
            </a:r>
          </a:p>
          <a:p>
            <a:pPr marL="0" indent="0">
              <a:buFont typeface="Arial" panose="020B0604020202020204" pitchFamily="34" charset="0"/>
              <a:buNone/>
            </a:pPr>
            <a:endParaRPr lang="en-GB" dirty="0"/>
          </a:p>
        </p:txBody>
      </p:sp>
      <p:sp>
        <p:nvSpPr>
          <p:cNvPr id="6" name="Rounded Rectangle 65">
            <a:extLst>
              <a:ext uri="{FF2B5EF4-FFF2-40B4-BE49-F238E27FC236}">
                <a16:creationId xmlns:a16="http://schemas.microsoft.com/office/drawing/2014/main" id="{964492E6-BF47-C711-78CC-85EB2AE7042F}"/>
              </a:ext>
            </a:extLst>
          </p:cNvPr>
          <p:cNvSpPr>
            <a:spLocks noChangeArrowheads="1"/>
          </p:cNvSpPr>
          <p:nvPr/>
        </p:nvSpPr>
        <p:spPr bwMode="auto">
          <a:xfrm>
            <a:off x="818662" y="4503404"/>
            <a:ext cx="10535138" cy="1131848"/>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12">
            <a:extLst>
              <a:ext uri="{FF2B5EF4-FFF2-40B4-BE49-F238E27FC236}">
                <a16:creationId xmlns:a16="http://schemas.microsoft.com/office/drawing/2014/main" id="{452BC06B-EBF3-51A9-AE8B-66B7265DFBA2}"/>
              </a:ext>
            </a:extLst>
          </p:cNvPr>
          <p:cNvSpPr>
            <a:spLocks noChangeArrowheads="1"/>
          </p:cNvSpPr>
          <p:nvPr/>
        </p:nvSpPr>
        <p:spPr bwMode="auto">
          <a:xfrm>
            <a:off x="1026843" y="4332087"/>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8" name="Content Placeholder 2">
            <a:extLst>
              <a:ext uri="{FF2B5EF4-FFF2-40B4-BE49-F238E27FC236}">
                <a16:creationId xmlns:a16="http://schemas.microsoft.com/office/drawing/2014/main" id="{4EFA42DC-76FB-3055-1967-BD73C074246A}"/>
              </a:ext>
            </a:extLst>
          </p:cNvPr>
          <p:cNvSpPr txBox="1">
            <a:spLocks/>
          </p:cNvSpPr>
          <p:nvPr/>
        </p:nvSpPr>
        <p:spPr>
          <a:xfrm>
            <a:off x="1081454" y="4768772"/>
            <a:ext cx="9009603"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Heat rash is usually mild and improves once the skin is cooled and kept dry.</a:t>
            </a:r>
          </a:p>
        </p:txBody>
      </p:sp>
    </p:spTree>
    <p:extLst>
      <p:ext uri="{BB962C8B-B14F-4D97-AF65-F5344CB8AC3E}">
        <p14:creationId xmlns:p14="http://schemas.microsoft.com/office/powerpoint/2010/main" val="111591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E3366-4F6C-EC8A-E663-BE2F9458B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33A8C-AECE-E222-8A4C-F625A35E77E4}"/>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D5DBE60C-DC39-6D03-DDE4-76E087A17D4F}"/>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65E1C4-AD89-F2FD-4ED4-78D97A17C070}"/>
              </a:ext>
            </a:extLst>
          </p:cNvPr>
          <p:cNvSpPr txBox="1"/>
          <p:nvPr/>
        </p:nvSpPr>
        <p:spPr>
          <a:xfrm>
            <a:off x="766763" y="1622630"/>
            <a:ext cx="10438049"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an early symptom of hypothermia?</a:t>
            </a:r>
          </a:p>
        </p:txBody>
      </p:sp>
      <p:grpSp>
        <p:nvGrpSpPr>
          <p:cNvPr id="7" name="Group 6">
            <a:extLst>
              <a:ext uri="{FF2B5EF4-FFF2-40B4-BE49-F238E27FC236}">
                <a16:creationId xmlns:a16="http://schemas.microsoft.com/office/drawing/2014/main" id="{138634C0-B457-9E7A-6B89-19774061F973}"/>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3FA6E43B-BA51-D7D6-CE2F-83A953EE028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7D5B423A-07D6-DBE9-7865-532C3E5B1195}"/>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73C203D1-7A6C-5798-AA6F-D4D42D0E039D}"/>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DB1E81DB-1A50-D67E-4D0E-F33A36621386}"/>
                </a:ext>
              </a:extLst>
            </p:cNvPr>
            <p:cNvSpPr/>
            <p:nvPr/>
          </p:nvSpPr>
          <p:spPr>
            <a:xfrm>
              <a:off x="7804800" y="2575797"/>
              <a:ext cx="2268000" cy="3008674"/>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0F86885-821A-E65E-B235-4F319D0A8605}"/>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D</a:t>
              </a:r>
            </a:p>
          </p:txBody>
        </p:sp>
      </p:grpSp>
      <p:sp>
        <p:nvSpPr>
          <p:cNvPr id="10" name="TextBox 9">
            <a:extLst>
              <a:ext uri="{FF2B5EF4-FFF2-40B4-BE49-F238E27FC236}">
                <a16:creationId xmlns:a16="http://schemas.microsoft.com/office/drawing/2014/main" id="{AD4B762F-B955-FFC1-85DE-4FE96E6E2705}"/>
              </a:ext>
            </a:extLst>
          </p:cNvPr>
          <p:cNvSpPr txBox="1"/>
          <p:nvPr/>
        </p:nvSpPr>
        <p:spPr>
          <a:xfrm>
            <a:off x="1719656" y="2653115"/>
            <a:ext cx="633800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Hot, dry skin</a:t>
            </a:r>
          </a:p>
        </p:txBody>
      </p:sp>
      <p:sp>
        <p:nvSpPr>
          <p:cNvPr id="11" name="TextBox 10">
            <a:extLst>
              <a:ext uri="{FF2B5EF4-FFF2-40B4-BE49-F238E27FC236}">
                <a16:creationId xmlns:a16="http://schemas.microsoft.com/office/drawing/2014/main" id="{9C0547E0-284B-40C2-C42D-0D87618A304B}"/>
              </a:ext>
            </a:extLst>
          </p:cNvPr>
          <p:cNvSpPr txBox="1"/>
          <p:nvPr/>
        </p:nvSpPr>
        <p:spPr>
          <a:xfrm>
            <a:off x="1719657" y="3517274"/>
            <a:ext cx="55564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thirst</a:t>
            </a:r>
          </a:p>
        </p:txBody>
      </p:sp>
      <p:sp>
        <p:nvSpPr>
          <p:cNvPr id="12" name="TextBox 11">
            <a:extLst>
              <a:ext uri="{FF2B5EF4-FFF2-40B4-BE49-F238E27FC236}">
                <a16:creationId xmlns:a16="http://schemas.microsoft.com/office/drawing/2014/main" id="{8FFC882B-8B8C-C54B-5CFB-9A1D3A57D39F}"/>
              </a:ext>
            </a:extLst>
          </p:cNvPr>
          <p:cNvSpPr txBox="1"/>
          <p:nvPr/>
        </p:nvSpPr>
        <p:spPr>
          <a:xfrm>
            <a:off x="1739923" y="4381433"/>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Rapid pulse</a:t>
            </a:r>
          </a:p>
        </p:txBody>
      </p:sp>
      <p:sp>
        <p:nvSpPr>
          <p:cNvPr id="16" name="TextBox 15">
            <a:extLst>
              <a:ext uri="{FF2B5EF4-FFF2-40B4-BE49-F238E27FC236}">
                <a16:creationId xmlns:a16="http://schemas.microsoft.com/office/drawing/2014/main" id="{8ED8366B-59C0-6779-35E0-44E028FDE96F}"/>
              </a:ext>
            </a:extLst>
          </p:cNvPr>
          <p:cNvSpPr txBox="1"/>
          <p:nvPr/>
        </p:nvSpPr>
        <p:spPr>
          <a:xfrm>
            <a:off x="1729210" y="5302294"/>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Shivering</a:t>
            </a:r>
          </a:p>
        </p:txBody>
      </p:sp>
      <p:pic>
        <p:nvPicPr>
          <p:cNvPr id="17" name="Picture 2" descr="\\designarchive\Archive\PowerPoints\PPT symbols and documents\ABCD cards\A.png">
            <a:extLst>
              <a:ext uri="{FF2B5EF4-FFF2-40B4-BE49-F238E27FC236}">
                <a16:creationId xmlns:a16="http://schemas.microsoft.com/office/drawing/2014/main" id="{F5BF2181-1C10-BF06-7E3A-8DD6D3E619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15054A2F-C26F-6A95-022A-31B23D01F8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35E6996F-B50D-C16B-41C2-5A9311FFE7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57E88736-E005-E13F-0CCC-20ADA488DE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076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B9142-627A-DD94-FE8D-F7B3C0918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58C89-EC72-B843-812F-451F0AC5E440}"/>
              </a:ext>
            </a:extLst>
          </p:cNvPr>
          <p:cNvSpPr>
            <a:spLocks noGrp="1"/>
          </p:cNvSpPr>
          <p:nvPr>
            <p:ph type="title"/>
          </p:nvPr>
        </p:nvSpPr>
        <p:spPr>
          <a:xfrm>
            <a:off x="1683868" y="365126"/>
            <a:ext cx="9669931" cy="922986"/>
          </a:xfrm>
        </p:spPr>
        <p:txBody>
          <a:bodyPr>
            <a:normAutofit/>
          </a:bodyPr>
          <a:lstStyle/>
          <a:p>
            <a:r>
              <a:rPr lang="en-GB" sz="4000" b="1" noProof="0"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0AEAF085-923F-03A2-5684-11C8C769AF86}"/>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31421C7-913C-5C82-F201-F7F7A17FA9FC}"/>
              </a:ext>
            </a:extLst>
          </p:cNvPr>
          <p:cNvSpPr txBox="1"/>
          <p:nvPr/>
        </p:nvSpPr>
        <p:spPr>
          <a:xfrm>
            <a:off x="766763" y="1605488"/>
            <a:ext cx="104380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these is the correct treatment for frostbite?</a:t>
            </a:r>
          </a:p>
        </p:txBody>
      </p:sp>
      <p:grpSp>
        <p:nvGrpSpPr>
          <p:cNvPr id="7" name="Group 6">
            <a:extLst>
              <a:ext uri="{FF2B5EF4-FFF2-40B4-BE49-F238E27FC236}">
                <a16:creationId xmlns:a16="http://schemas.microsoft.com/office/drawing/2014/main" id="{6031E920-B30F-FBBF-D5AA-A6E880C7278C}"/>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73DBE5C9-C55E-1EFD-657E-67B7BE023CC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9359B66-D7D7-D217-CF1B-9C1929FF1C3A}"/>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D1CEBA88-BD86-AE62-B1FD-8EC514152303}"/>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BD30C1E7-AC44-7D17-19B9-0AFD676F7545}"/>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03123920-AEE3-805E-D61C-32150F05334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
        <p:nvSpPr>
          <p:cNvPr id="10" name="TextBox 9">
            <a:extLst>
              <a:ext uri="{FF2B5EF4-FFF2-40B4-BE49-F238E27FC236}">
                <a16:creationId xmlns:a16="http://schemas.microsoft.com/office/drawing/2014/main" id="{8878E100-57FB-8327-1348-97F2165ECBA8}"/>
              </a:ext>
            </a:extLst>
          </p:cNvPr>
          <p:cNvSpPr txBox="1"/>
          <p:nvPr/>
        </p:nvSpPr>
        <p:spPr>
          <a:xfrm>
            <a:off x="1719656" y="2540970"/>
            <a:ext cx="51735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Warm affected areas gradually, using body heat</a:t>
            </a:r>
          </a:p>
        </p:txBody>
      </p:sp>
      <p:sp>
        <p:nvSpPr>
          <p:cNvPr id="11" name="TextBox 10">
            <a:extLst>
              <a:ext uri="{FF2B5EF4-FFF2-40B4-BE49-F238E27FC236}">
                <a16:creationId xmlns:a16="http://schemas.microsoft.com/office/drawing/2014/main" id="{AC350B8A-D03F-FA81-B3D4-AFA1DDF142F5}"/>
              </a:ext>
            </a:extLst>
          </p:cNvPr>
          <p:cNvSpPr txBox="1"/>
          <p:nvPr/>
        </p:nvSpPr>
        <p:spPr>
          <a:xfrm>
            <a:off x="1719657" y="3547590"/>
            <a:ext cx="492680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Rub the skin to restore circulation</a:t>
            </a:r>
          </a:p>
        </p:txBody>
      </p:sp>
      <p:sp>
        <p:nvSpPr>
          <p:cNvPr id="12" name="TextBox 11">
            <a:extLst>
              <a:ext uri="{FF2B5EF4-FFF2-40B4-BE49-F238E27FC236}">
                <a16:creationId xmlns:a16="http://schemas.microsoft.com/office/drawing/2014/main" id="{03B60F01-F052-7F21-CC28-3380F07EFC30}"/>
              </a:ext>
            </a:extLst>
          </p:cNvPr>
          <p:cNvSpPr txBox="1"/>
          <p:nvPr/>
        </p:nvSpPr>
        <p:spPr>
          <a:xfrm>
            <a:off x="1729210" y="4364769"/>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open flames or stoves to warm quickly</a:t>
            </a:r>
          </a:p>
        </p:txBody>
      </p:sp>
      <p:sp>
        <p:nvSpPr>
          <p:cNvPr id="16" name="TextBox 15">
            <a:extLst>
              <a:ext uri="{FF2B5EF4-FFF2-40B4-BE49-F238E27FC236}">
                <a16:creationId xmlns:a16="http://schemas.microsoft.com/office/drawing/2014/main" id="{4E736182-CECD-883F-C3F0-2E27CAA99B0B}"/>
              </a:ext>
            </a:extLst>
          </p:cNvPr>
          <p:cNvSpPr txBox="1"/>
          <p:nvPr/>
        </p:nvSpPr>
        <p:spPr>
          <a:xfrm>
            <a:off x="1729210" y="5248279"/>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Rewarm if there is a risk of freezing</a:t>
            </a:r>
          </a:p>
        </p:txBody>
      </p:sp>
      <p:pic>
        <p:nvPicPr>
          <p:cNvPr id="17" name="Picture 2" descr="\\designarchive\Archive\PowerPoints\PPT symbols and documents\ABCD cards\A.png">
            <a:extLst>
              <a:ext uri="{FF2B5EF4-FFF2-40B4-BE49-F238E27FC236}">
                <a16:creationId xmlns:a16="http://schemas.microsoft.com/office/drawing/2014/main" id="{8152C19B-2468-F79E-F6E0-84D1B63C69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DC67CB77-4392-BCF6-77E9-9D3117E614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297CC198-70C3-2BB2-102E-C16C647091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E088CE9F-B4BD-F06C-8F73-E7B9C7C86A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359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665F8-6CFE-50C0-D936-F75A74ECE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3D1DF-5871-D6CD-4509-BC997939E59D}"/>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37F1DE94-C0A3-51AC-6BA6-BCBABAA48FB7}"/>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DFCA95D-4A18-DCD6-AF50-17D44A67E424}"/>
              </a:ext>
            </a:extLst>
          </p:cNvPr>
          <p:cNvSpPr txBox="1"/>
          <p:nvPr/>
        </p:nvSpPr>
        <p:spPr>
          <a:xfrm>
            <a:off x="766763" y="1468167"/>
            <a:ext cx="1043804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caused by the body’s core temperature rising to 40°C or higher?</a:t>
            </a:r>
          </a:p>
        </p:txBody>
      </p:sp>
      <p:grpSp>
        <p:nvGrpSpPr>
          <p:cNvPr id="7" name="Group 6">
            <a:extLst>
              <a:ext uri="{FF2B5EF4-FFF2-40B4-BE49-F238E27FC236}">
                <a16:creationId xmlns:a16="http://schemas.microsoft.com/office/drawing/2014/main" id="{5C93C97E-3194-0EFA-91C1-E610E59A00DB}"/>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6681AE25-2490-9EFC-5324-38617F59CD9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0F763392-30E2-788A-F4F8-5EBC602583D7}"/>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067934EA-BC9E-B3DD-94F6-84500D0FF267}"/>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CD57A0C8-7AB7-E281-1002-9B81E8C8AE7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1D59CE1E-403E-7D3C-CBA6-E81F970D4C57}"/>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sp>
        <p:nvSpPr>
          <p:cNvPr id="10" name="TextBox 9">
            <a:extLst>
              <a:ext uri="{FF2B5EF4-FFF2-40B4-BE49-F238E27FC236}">
                <a16:creationId xmlns:a16="http://schemas.microsoft.com/office/drawing/2014/main" id="{35483117-9A16-D2F2-BFB7-57EF735AF1A7}"/>
              </a:ext>
            </a:extLst>
          </p:cNvPr>
          <p:cNvSpPr txBox="1"/>
          <p:nvPr/>
        </p:nvSpPr>
        <p:spPr>
          <a:xfrm>
            <a:off x="1719656" y="2638554"/>
            <a:ext cx="6338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Dehydration</a:t>
            </a:r>
          </a:p>
        </p:txBody>
      </p:sp>
      <p:sp>
        <p:nvSpPr>
          <p:cNvPr id="11" name="TextBox 10">
            <a:extLst>
              <a:ext uri="{FF2B5EF4-FFF2-40B4-BE49-F238E27FC236}">
                <a16:creationId xmlns:a16="http://schemas.microsoft.com/office/drawing/2014/main" id="{3DF814D3-AB43-B54F-B84A-D87A1DE484D9}"/>
              </a:ext>
            </a:extLst>
          </p:cNvPr>
          <p:cNvSpPr txBox="1"/>
          <p:nvPr/>
        </p:nvSpPr>
        <p:spPr>
          <a:xfrm>
            <a:off x="1719657" y="3496433"/>
            <a:ext cx="61484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Sunburn</a:t>
            </a:r>
          </a:p>
        </p:txBody>
      </p:sp>
      <p:sp>
        <p:nvSpPr>
          <p:cNvPr id="12" name="TextBox 11">
            <a:extLst>
              <a:ext uri="{FF2B5EF4-FFF2-40B4-BE49-F238E27FC236}">
                <a16:creationId xmlns:a16="http://schemas.microsoft.com/office/drawing/2014/main" id="{0EDEBD0B-E006-E9A9-CD1A-9C69EE3F32CF}"/>
              </a:ext>
            </a:extLst>
          </p:cNvPr>
          <p:cNvSpPr txBox="1"/>
          <p:nvPr/>
        </p:nvSpPr>
        <p:spPr>
          <a:xfrm>
            <a:off x="1739923" y="4354312"/>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Heat stroke</a:t>
            </a:r>
          </a:p>
        </p:txBody>
      </p:sp>
      <p:sp>
        <p:nvSpPr>
          <p:cNvPr id="16" name="TextBox 15">
            <a:extLst>
              <a:ext uri="{FF2B5EF4-FFF2-40B4-BE49-F238E27FC236}">
                <a16:creationId xmlns:a16="http://schemas.microsoft.com/office/drawing/2014/main" id="{BAF9F21E-6DFB-CEEF-1C93-46E9D3E88456}"/>
              </a:ext>
            </a:extLst>
          </p:cNvPr>
          <p:cNvSpPr txBox="1"/>
          <p:nvPr/>
        </p:nvSpPr>
        <p:spPr>
          <a:xfrm>
            <a:off x="1719656" y="5238141"/>
            <a:ext cx="66846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Cold-water shock</a:t>
            </a:r>
          </a:p>
        </p:txBody>
      </p:sp>
      <p:pic>
        <p:nvPicPr>
          <p:cNvPr id="17" name="Picture 2" descr="\\designarchive\Archive\PowerPoints\PPT symbols and documents\ABCD cards\A.png">
            <a:extLst>
              <a:ext uri="{FF2B5EF4-FFF2-40B4-BE49-F238E27FC236}">
                <a16:creationId xmlns:a16="http://schemas.microsoft.com/office/drawing/2014/main" id="{EC0456F4-0563-490F-BB4A-0F8A001886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CDB65125-DB81-3A27-8AB7-E63EF03C62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4E179E68-33DE-E165-BCB7-44CD750DE7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439DD4E1-C431-7863-82D0-F39C35B3D1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6677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71680-61F5-8856-4666-E4396AE83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A4954-BE2B-DE12-450D-BC24394CACE1}"/>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880239DB-995D-B4A0-E6AD-1C133F94A33F}"/>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AF03331-5B24-108A-F1F4-0B4CADE281EE}"/>
              </a:ext>
            </a:extLst>
          </p:cNvPr>
          <p:cNvSpPr txBox="1"/>
          <p:nvPr/>
        </p:nvSpPr>
        <p:spPr>
          <a:xfrm>
            <a:off x="766763" y="1622630"/>
            <a:ext cx="10438049"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these is an immediate response to cold-water shock?</a:t>
            </a:r>
          </a:p>
        </p:txBody>
      </p:sp>
      <p:grpSp>
        <p:nvGrpSpPr>
          <p:cNvPr id="7" name="Group 6">
            <a:extLst>
              <a:ext uri="{FF2B5EF4-FFF2-40B4-BE49-F238E27FC236}">
                <a16:creationId xmlns:a16="http://schemas.microsoft.com/office/drawing/2014/main" id="{302C38D1-8046-8546-4919-CDE103CB24B2}"/>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AE506FAC-9BE9-7BB6-628C-50D9795D25B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257B8D9-1823-DDB5-6B0F-D4625918F090}"/>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6CA86F5A-BA90-E4C0-92AF-C995661F12C2}"/>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0D920C75-5DD3-A0ED-D193-9AE4C86D975D}"/>
                </a:ext>
              </a:extLst>
            </p:cNvPr>
            <p:cNvSpPr/>
            <p:nvPr/>
          </p:nvSpPr>
          <p:spPr>
            <a:xfrm>
              <a:off x="7804800" y="2575797"/>
              <a:ext cx="2268000" cy="3008674"/>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057EA66F-3F98-34E9-135E-56E303C5B20E}"/>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D</a:t>
              </a:r>
            </a:p>
          </p:txBody>
        </p:sp>
      </p:grpSp>
      <p:sp>
        <p:nvSpPr>
          <p:cNvPr id="10" name="TextBox 9">
            <a:extLst>
              <a:ext uri="{FF2B5EF4-FFF2-40B4-BE49-F238E27FC236}">
                <a16:creationId xmlns:a16="http://schemas.microsoft.com/office/drawing/2014/main" id="{48CB41D8-DCAA-7A68-E1F0-F2C46206E293}"/>
              </a:ext>
            </a:extLst>
          </p:cNvPr>
          <p:cNvSpPr txBox="1"/>
          <p:nvPr/>
        </p:nvSpPr>
        <p:spPr>
          <a:xfrm>
            <a:off x="1719656" y="2653115"/>
            <a:ext cx="633800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Muscle cramps</a:t>
            </a:r>
          </a:p>
        </p:txBody>
      </p:sp>
      <p:sp>
        <p:nvSpPr>
          <p:cNvPr id="11" name="TextBox 10">
            <a:extLst>
              <a:ext uri="{FF2B5EF4-FFF2-40B4-BE49-F238E27FC236}">
                <a16:creationId xmlns:a16="http://schemas.microsoft.com/office/drawing/2014/main" id="{876D68F4-71C0-F170-EBCF-0055C3BFE8B8}"/>
              </a:ext>
            </a:extLst>
          </p:cNvPr>
          <p:cNvSpPr txBox="1"/>
          <p:nvPr/>
        </p:nvSpPr>
        <p:spPr>
          <a:xfrm>
            <a:off x="1719657" y="3517274"/>
            <a:ext cx="55564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Shivering</a:t>
            </a:r>
          </a:p>
        </p:txBody>
      </p:sp>
      <p:sp>
        <p:nvSpPr>
          <p:cNvPr id="12" name="TextBox 11">
            <a:extLst>
              <a:ext uri="{FF2B5EF4-FFF2-40B4-BE49-F238E27FC236}">
                <a16:creationId xmlns:a16="http://schemas.microsoft.com/office/drawing/2014/main" id="{D5524DB4-BBA7-F1F3-52E8-49FFCB5329F8}"/>
              </a:ext>
            </a:extLst>
          </p:cNvPr>
          <p:cNvSpPr txBox="1"/>
          <p:nvPr/>
        </p:nvSpPr>
        <p:spPr>
          <a:xfrm>
            <a:off x="1739923" y="4381433"/>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Rash and itching</a:t>
            </a:r>
          </a:p>
        </p:txBody>
      </p:sp>
      <p:sp>
        <p:nvSpPr>
          <p:cNvPr id="16" name="TextBox 15">
            <a:extLst>
              <a:ext uri="{FF2B5EF4-FFF2-40B4-BE49-F238E27FC236}">
                <a16:creationId xmlns:a16="http://schemas.microsoft.com/office/drawing/2014/main" id="{5BD56A0E-F680-C980-9108-98A74E0BF347}"/>
              </a:ext>
            </a:extLst>
          </p:cNvPr>
          <p:cNvSpPr txBox="1"/>
          <p:nvPr/>
        </p:nvSpPr>
        <p:spPr>
          <a:xfrm>
            <a:off x="1729210" y="5302294"/>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Gasping and hyperventilation</a:t>
            </a:r>
          </a:p>
        </p:txBody>
      </p:sp>
      <p:pic>
        <p:nvPicPr>
          <p:cNvPr id="17" name="Picture 2" descr="\\designarchive\Archive\PowerPoints\PPT symbols and documents\ABCD cards\A.png">
            <a:extLst>
              <a:ext uri="{FF2B5EF4-FFF2-40B4-BE49-F238E27FC236}">
                <a16:creationId xmlns:a16="http://schemas.microsoft.com/office/drawing/2014/main" id="{DB62B31E-025D-B32D-A36D-E65AC2D5F1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85EF7009-6817-DC6D-0258-765106E22D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8B2EC70A-C25F-CD30-8E13-1A86FD8014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5002E67F-AEB4-0BC6-F998-C31E8BF89C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205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FBF81-216D-E6C0-87A2-EACA27145294}"/>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E3E1C13-8AD9-0350-6479-E8B0E146C44C}"/>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664AEC4-4A8C-C279-B05F-50F16EAAF57E}"/>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7D075EF-A014-7F01-FE51-C498F2C5ED40}"/>
              </a:ext>
            </a:extLst>
          </p:cNvPr>
          <p:cNvSpPr txBox="1"/>
          <p:nvPr/>
        </p:nvSpPr>
        <p:spPr>
          <a:xfrm>
            <a:off x="510160" y="1451015"/>
            <a:ext cx="648990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able to manage life-threatening bleeding </a:t>
            </a:r>
            <a:endParaRPr kumimoji="0" lang="en-GB"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21" name="Slide Number Placeholder 5">
            <a:extLst>
              <a:ext uri="{FF2B5EF4-FFF2-40B4-BE49-F238E27FC236}">
                <a16:creationId xmlns:a16="http://schemas.microsoft.com/office/drawing/2014/main" id="{7A267B24-631E-3BF2-697F-7959742F5B7A}"/>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61FEEB8E-1276-9C90-9143-0F87DD66F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7" name="Graphic 6" descr="Medical with solid fill">
            <a:extLst>
              <a:ext uri="{FF2B5EF4-FFF2-40B4-BE49-F238E27FC236}">
                <a16:creationId xmlns:a16="http://schemas.microsoft.com/office/drawing/2014/main" id="{6B166C43-4973-E36A-9063-97D619C116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7626" y="3437955"/>
            <a:ext cx="3420045" cy="3420045"/>
          </a:xfrm>
          <a:prstGeom prst="rect">
            <a:avLst/>
          </a:prstGeom>
        </p:spPr>
      </p:pic>
      <p:sp>
        <p:nvSpPr>
          <p:cNvPr id="8" name="Rectangle: Rounded Corners 7">
            <a:extLst>
              <a:ext uri="{FF2B5EF4-FFF2-40B4-BE49-F238E27FC236}">
                <a16:creationId xmlns:a16="http://schemas.microsoft.com/office/drawing/2014/main" id="{43762645-064B-F5C9-B2AD-8C7E2ECEC8B7}"/>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2</a:t>
            </a:r>
          </a:p>
        </p:txBody>
      </p:sp>
      <p:grpSp>
        <p:nvGrpSpPr>
          <p:cNvPr id="2" name="Group 1">
            <a:extLst>
              <a:ext uri="{FF2B5EF4-FFF2-40B4-BE49-F238E27FC236}">
                <a16:creationId xmlns:a16="http://schemas.microsoft.com/office/drawing/2014/main" id="{17792E33-E16D-7226-065E-AFD06019F495}"/>
              </a:ext>
            </a:extLst>
          </p:cNvPr>
          <p:cNvGrpSpPr/>
          <p:nvPr/>
        </p:nvGrpSpPr>
        <p:grpSpPr>
          <a:xfrm>
            <a:off x="5667501" y="6323445"/>
            <a:ext cx="259230" cy="259230"/>
            <a:chOff x="5658939" y="6358776"/>
            <a:chExt cx="259230" cy="259230"/>
          </a:xfrm>
        </p:grpSpPr>
        <p:sp>
          <p:nvSpPr>
            <p:cNvPr id="3" name="Rounded Rectangle 38">
              <a:extLst>
                <a:ext uri="{FF2B5EF4-FFF2-40B4-BE49-F238E27FC236}">
                  <a16:creationId xmlns:a16="http://schemas.microsoft.com/office/drawing/2014/main" id="{66E9F923-0B10-9380-78F0-818A425403EC}"/>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18" descr="End with solid fill">
              <a:hlinkClick r:id="" action="ppaction://hlinkshowjump?jump=previousslide"/>
              <a:extLst>
                <a:ext uri="{FF2B5EF4-FFF2-40B4-BE49-F238E27FC236}">
                  <a16:creationId xmlns:a16="http://schemas.microsoft.com/office/drawing/2014/main" id="{E010388C-05DD-FAC8-653F-2E05940421A2}"/>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5" name="Rounded Rectangle 40">
            <a:extLst>
              <a:ext uri="{FF2B5EF4-FFF2-40B4-BE49-F238E27FC236}">
                <a16:creationId xmlns:a16="http://schemas.microsoft.com/office/drawing/2014/main" id="{1F425917-F573-9FC8-CDE9-9C7DEF224E09}"/>
              </a:ext>
            </a:extLst>
          </p:cNvPr>
          <p:cNvSpPr/>
          <p:nvPr/>
        </p:nvSpPr>
        <p:spPr>
          <a:xfrm>
            <a:off x="5969696" y="6323445"/>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94BD20E-74C1-2584-91ED-854BB4D07757}"/>
              </a:ext>
            </a:extLst>
          </p:cNvPr>
          <p:cNvGrpSpPr/>
          <p:nvPr/>
        </p:nvGrpSpPr>
        <p:grpSpPr>
          <a:xfrm>
            <a:off x="6275168" y="6324341"/>
            <a:ext cx="259230" cy="259230"/>
            <a:chOff x="6266606" y="6359672"/>
            <a:chExt cx="259230" cy="259230"/>
          </a:xfrm>
        </p:grpSpPr>
        <p:sp>
          <p:nvSpPr>
            <p:cNvPr id="10" name="Rounded Rectangle 34">
              <a:extLst>
                <a:ext uri="{FF2B5EF4-FFF2-40B4-BE49-F238E27FC236}">
                  <a16:creationId xmlns:a16="http://schemas.microsoft.com/office/drawing/2014/main" id="{C56A614E-2D2D-CBE8-EDA6-C35D2F6D9385}"/>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8" descr="End with solid fill">
              <a:hlinkClick r:id="" action="ppaction://hlinkshowjump?jump=nextslide"/>
              <a:extLst>
                <a:ext uri="{FF2B5EF4-FFF2-40B4-BE49-F238E27FC236}">
                  <a16:creationId xmlns:a16="http://schemas.microsoft.com/office/drawing/2014/main" id="{11A721AE-F6B0-6B3D-EF52-C8461CC6339F}"/>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2" name="Graphic 11" descr="Home with solid fill">
            <a:hlinkClick r:id="rId6" action="ppaction://hlinksldjump"/>
            <a:extLst>
              <a:ext uri="{FF2B5EF4-FFF2-40B4-BE49-F238E27FC236}">
                <a16:creationId xmlns:a16="http://schemas.microsoft.com/office/drawing/2014/main" id="{61D21FB7-6B3C-2943-EE50-FA9BBD4BB1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7228" y="6325265"/>
            <a:ext cx="239965" cy="239966"/>
          </a:xfrm>
          <a:prstGeom prst="rect">
            <a:avLst/>
          </a:prstGeom>
        </p:spPr>
      </p:pic>
    </p:spTree>
    <p:extLst>
      <p:ext uri="{BB962C8B-B14F-4D97-AF65-F5344CB8AC3E}">
        <p14:creationId xmlns:p14="http://schemas.microsoft.com/office/powerpoint/2010/main" val="281577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40EF-6817-1084-1854-20BD0440D4C5}"/>
              </a:ext>
            </a:extLst>
          </p:cNvPr>
          <p:cNvSpPr>
            <a:spLocks noGrp="1"/>
          </p:cNvSpPr>
          <p:nvPr>
            <p:ph type="title"/>
          </p:nvPr>
        </p:nvSpPr>
        <p:spPr>
          <a:xfrm>
            <a:off x="1717288" y="465486"/>
            <a:ext cx="9636512" cy="1325563"/>
          </a:xfrm>
        </p:spPr>
        <p:txBody>
          <a:bodyPr>
            <a:normAutofit/>
          </a:bodyPr>
          <a:lstStyle/>
          <a:p>
            <a:r>
              <a:rPr lang="en-GB" sz="4000" b="1" dirty="0">
                <a:latin typeface="Arial" panose="020B0604020202020204" pitchFamily="34" charset="0"/>
                <a:cs typeface="Arial" panose="020B0604020202020204" pitchFamily="34" charset="0"/>
              </a:rPr>
              <a:t>What are the signs of life-threatening bleeding? </a:t>
            </a:r>
          </a:p>
        </p:txBody>
      </p:sp>
      <p:sp>
        <p:nvSpPr>
          <p:cNvPr id="3" name="Content Placeholder 2">
            <a:extLst>
              <a:ext uri="{FF2B5EF4-FFF2-40B4-BE49-F238E27FC236}">
                <a16:creationId xmlns:a16="http://schemas.microsoft.com/office/drawing/2014/main" id="{611A6547-D8DE-D326-46A0-4A76F4E6606F}"/>
              </a:ext>
            </a:extLst>
          </p:cNvPr>
          <p:cNvSpPr>
            <a:spLocks noGrp="1"/>
          </p:cNvSpPr>
          <p:nvPr>
            <p:ph idx="1"/>
          </p:nvPr>
        </p:nvSpPr>
        <p:spPr>
          <a:xfrm>
            <a:off x="838200" y="2041176"/>
            <a:ext cx="8616043" cy="4351338"/>
          </a:xfrm>
        </p:spPr>
        <p:txBody>
          <a:bodyPr>
            <a:noAutofit/>
          </a:bodyPr>
          <a:lstStyle/>
          <a:p>
            <a:r>
              <a:rPr lang="en-GB" sz="2400" dirty="0">
                <a:solidFill>
                  <a:srgbClr val="000000"/>
                </a:solidFill>
                <a:latin typeface="Arial" panose="020B0604020202020204" pitchFamily="34" charset="0"/>
                <a:cs typeface="Arial" panose="020B0604020202020204" pitchFamily="34" charset="0"/>
              </a:rPr>
              <a:t>Uncontrollable, massive external bleeding from a limb or major vessel </a:t>
            </a:r>
          </a:p>
          <a:p>
            <a:r>
              <a:rPr lang="en-GB" sz="2400" dirty="0">
                <a:solidFill>
                  <a:srgbClr val="000000"/>
                </a:solidFill>
                <a:latin typeface="Arial" panose="020B0604020202020204" pitchFamily="34" charset="0"/>
                <a:cs typeface="Arial" panose="020B0604020202020204" pitchFamily="34" charset="0"/>
              </a:rPr>
              <a:t>Pumping or spurting blood, often in sync with the heartbeat (indicative of an arterial bleed) </a:t>
            </a:r>
          </a:p>
          <a:p>
            <a:r>
              <a:rPr lang="en-GB" sz="2400" dirty="0">
                <a:solidFill>
                  <a:srgbClr val="000000"/>
                </a:solidFill>
                <a:latin typeface="Arial" panose="020B0604020202020204" pitchFamily="34" charset="0"/>
                <a:cs typeface="Arial" panose="020B0604020202020204" pitchFamily="34" charset="0"/>
              </a:rPr>
              <a:t>Rapid and continuous blood loss that cannot be managed with pressure alone </a:t>
            </a:r>
          </a:p>
          <a:p>
            <a:r>
              <a:rPr lang="en-GB" sz="2400" dirty="0">
                <a:solidFill>
                  <a:srgbClr val="000000"/>
                </a:solidFill>
                <a:latin typeface="Arial" panose="020B0604020202020204" pitchFamily="34" charset="0"/>
                <a:cs typeface="Arial" panose="020B0604020202020204" pitchFamily="34" charset="0"/>
              </a:rPr>
              <a:t>Bleeding that soaks through dressings within seconds or pools quickly around the casualty </a:t>
            </a:r>
          </a:p>
          <a:p>
            <a:r>
              <a:rPr lang="en-GB" sz="2400" dirty="0">
                <a:solidFill>
                  <a:srgbClr val="000000"/>
                </a:solidFill>
                <a:latin typeface="Arial" panose="020B0604020202020204" pitchFamily="34" charset="0"/>
                <a:cs typeface="Arial" panose="020B0604020202020204" pitchFamily="34" charset="0"/>
              </a:rPr>
              <a:t>Wounds involving traumatic amputations, deep lacerations or crush injuries.</a:t>
            </a:r>
          </a:p>
          <a:p>
            <a:pPr algn="l"/>
            <a:endParaRPr lang="en-GB" sz="2600" b="0" i="0" u="none" strike="noStrike" baseline="0" dirty="0">
              <a:solidFill>
                <a:srgbClr val="000000"/>
              </a:solidFill>
              <a:latin typeface="Arial" panose="020B0604020202020204" pitchFamily="34" charset="0"/>
              <a:cs typeface="Arial" panose="020B0604020202020204" pitchFamily="34" charset="0"/>
            </a:endParaRPr>
          </a:p>
          <a:p>
            <a:endParaRPr lang="en-GB" sz="2400" b="0" i="0" u="none" strike="noStrike" baseline="0" dirty="0">
              <a:solidFill>
                <a:srgbClr val="000000"/>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F1594AD-153A-70BA-F742-3143F40E76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131429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3051-DD8F-1FEA-ACAA-DD575612664F}"/>
            </a:ext>
          </a:extLst>
        </p:cNvPr>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34136998-C154-2B31-2DDF-1430F9C3C59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4" name="Content Placeholder 4">
            <a:extLst>
              <a:ext uri="{FF2B5EF4-FFF2-40B4-BE49-F238E27FC236}">
                <a16:creationId xmlns:a16="http://schemas.microsoft.com/office/drawing/2014/main" id="{46F24A4D-8B9F-1FEC-A29D-C68747C836CF}"/>
              </a:ext>
            </a:extLst>
          </p:cNvPr>
          <p:cNvSpPr>
            <a:spLocks noGrp="1" noChangeArrowheads="1"/>
          </p:cNvSpPr>
          <p:nvPr>
            <p:ph idx="1"/>
          </p:nvPr>
        </p:nvSpPr>
        <p:spPr>
          <a:xfrm>
            <a:off x="1376182" y="1483820"/>
            <a:ext cx="8827184" cy="4407025"/>
          </a:xfrm>
        </p:spPr>
        <p:txBody>
          <a:bodyPr>
            <a:noAutofit/>
          </a:bodyPr>
          <a:lstStyle/>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1: </a:t>
            </a:r>
            <a:r>
              <a:rPr lang="en-GB" altLang="en-US" sz="2200" dirty="0">
                <a:latin typeface="Arial" panose="020B0604020202020204" pitchFamily="34" charset="0"/>
                <a:cs typeface="Arial" panose="020B0604020202020204" pitchFamily="34" charset="0"/>
              </a:rPr>
              <a:t>Know how to manage casualties affected by extreme cold </a:t>
            </a:r>
          </a:p>
          <a:p>
            <a:pPr marL="0" indent="0">
              <a:lnSpc>
                <a:spcPct val="100000"/>
              </a:lnSpc>
              <a:spcBef>
                <a:spcPts val="0"/>
              </a:spcBef>
              <a:buNone/>
            </a:pPr>
            <a:r>
              <a:rPr lang="en-GB" altLang="en-US" sz="2200" dirty="0">
                <a:latin typeface="Arial" panose="020B0604020202020204" pitchFamily="34" charset="0"/>
                <a:cs typeface="Arial" panose="020B0604020202020204" pitchFamily="34" charset="0"/>
              </a:rPr>
              <a:t>                  and extreme heat</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2: </a:t>
            </a:r>
            <a:r>
              <a:rPr lang="en-GB" altLang="en-US" sz="2200" dirty="0">
                <a:latin typeface="Arial" panose="020B0604020202020204" pitchFamily="34" charset="0"/>
                <a:cs typeface="Arial" panose="020B0604020202020204" pitchFamily="34" charset="0"/>
              </a:rPr>
              <a:t>Be able to manage life-threatening bleeding</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3: </a:t>
            </a:r>
            <a:r>
              <a:rPr lang="en-GB" altLang="en-US" sz="2200" dirty="0">
                <a:latin typeface="Arial" panose="020B0604020202020204" pitchFamily="34" charset="0"/>
                <a:cs typeface="Arial" panose="020B0604020202020204" pitchFamily="34" charset="0"/>
              </a:rPr>
              <a:t>Know how to manage casualties with crush injuries</a:t>
            </a:r>
          </a:p>
          <a:p>
            <a:pPr marL="0" indent="0">
              <a:lnSpc>
                <a:spcPct val="100000"/>
              </a:lnSpc>
              <a:spcBef>
                <a:spcPts val="0"/>
              </a:spcBef>
              <a:buNone/>
            </a:pPr>
            <a:endParaRPr lang="en-GB" altLang="en-US" sz="2200"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4: </a:t>
            </a:r>
            <a:r>
              <a:rPr lang="en-GB" altLang="en-US" sz="2200" dirty="0">
                <a:latin typeface="Arial" panose="020B0604020202020204" pitchFamily="34" charset="0"/>
                <a:cs typeface="Arial" panose="020B0604020202020204" pitchFamily="34" charset="0"/>
              </a:rPr>
              <a:t>Know how to manage casualties with Lyme disease</a:t>
            </a:r>
          </a:p>
          <a:p>
            <a:pPr marL="0" indent="0">
              <a:lnSpc>
                <a:spcPct val="100000"/>
              </a:lnSpc>
              <a:spcBef>
                <a:spcPts val="0"/>
              </a:spcBef>
              <a:buNone/>
            </a:pPr>
            <a:endParaRPr lang="en-GB" altLang="en-US" sz="2200"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5: </a:t>
            </a:r>
            <a:r>
              <a:rPr lang="en-GB" altLang="en-US" sz="2200" dirty="0">
                <a:latin typeface="Arial" panose="020B0604020202020204" pitchFamily="34" charset="0"/>
                <a:cs typeface="Arial" panose="020B0604020202020204" pitchFamily="34" charset="0"/>
              </a:rPr>
              <a:t>Know how to manage casualties with adder snake bites.</a:t>
            </a:r>
          </a:p>
          <a:p>
            <a:pPr marL="0" indent="0">
              <a:lnSpc>
                <a:spcPct val="100000"/>
              </a:lnSpc>
              <a:spcBef>
                <a:spcPts val="0"/>
              </a:spcBef>
              <a:buNone/>
            </a:pPr>
            <a:endParaRPr lang="en-GB" altLang="en-US" sz="2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5338ACA-B61F-2851-5085-6BD3BCDA20E5}"/>
              </a:ext>
            </a:extLst>
          </p:cNvPr>
          <p:cNvSpPr txBox="1"/>
          <p:nvPr/>
        </p:nvSpPr>
        <p:spPr>
          <a:xfrm>
            <a:off x="766762" y="363838"/>
            <a:ext cx="1101769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Learning outcomes</a:t>
            </a:r>
          </a:p>
        </p:txBody>
      </p:sp>
      <p:grpSp>
        <p:nvGrpSpPr>
          <p:cNvPr id="7" name="Group 6">
            <a:extLst>
              <a:ext uri="{FF2B5EF4-FFF2-40B4-BE49-F238E27FC236}">
                <a16:creationId xmlns:a16="http://schemas.microsoft.com/office/drawing/2014/main" id="{2C1C155C-C67A-F3C2-07BE-4EA4A2EE7D0F}"/>
              </a:ext>
            </a:extLst>
          </p:cNvPr>
          <p:cNvGrpSpPr/>
          <p:nvPr/>
        </p:nvGrpSpPr>
        <p:grpSpPr>
          <a:xfrm>
            <a:off x="766762" y="1394610"/>
            <a:ext cx="552829" cy="552829"/>
            <a:chOff x="863367" y="2183253"/>
            <a:chExt cx="838899" cy="838899"/>
          </a:xfrm>
        </p:grpSpPr>
        <p:sp>
          <p:nvSpPr>
            <p:cNvPr id="8" name="Oval 7">
              <a:hlinkClick r:id="rId4" action="ppaction://hlinksldjump"/>
              <a:extLst>
                <a:ext uri="{FF2B5EF4-FFF2-40B4-BE49-F238E27FC236}">
                  <a16:creationId xmlns:a16="http://schemas.microsoft.com/office/drawing/2014/main" id="{3401326F-1544-706E-3F68-379BFC1484A9}"/>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Bullseye with solid fill">
              <a:extLst>
                <a:ext uri="{FF2B5EF4-FFF2-40B4-BE49-F238E27FC236}">
                  <a16:creationId xmlns:a16="http://schemas.microsoft.com/office/drawing/2014/main" id="{95D51288-2035-6E72-EE19-CAA87AB05A2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0102" y="2239988"/>
              <a:ext cx="725428" cy="725428"/>
            </a:xfrm>
            <a:prstGeom prst="rect">
              <a:avLst/>
            </a:prstGeom>
          </p:spPr>
        </p:pic>
      </p:grpSp>
      <p:grpSp>
        <p:nvGrpSpPr>
          <p:cNvPr id="29" name="Group 28">
            <a:extLst>
              <a:ext uri="{FF2B5EF4-FFF2-40B4-BE49-F238E27FC236}">
                <a16:creationId xmlns:a16="http://schemas.microsoft.com/office/drawing/2014/main" id="{CA404106-C3CF-1AD9-A505-D1ACFF972468}"/>
              </a:ext>
            </a:extLst>
          </p:cNvPr>
          <p:cNvGrpSpPr/>
          <p:nvPr/>
        </p:nvGrpSpPr>
        <p:grpSpPr>
          <a:xfrm>
            <a:off x="766762" y="2465127"/>
            <a:ext cx="552829" cy="552829"/>
            <a:chOff x="863367" y="2183253"/>
            <a:chExt cx="838899" cy="838899"/>
          </a:xfrm>
        </p:grpSpPr>
        <p:sp>
          <p:nvSpPr>
            <p:cNvPr id="30" name="Oval 29">
              <a:hlinkClick r:id="rId7" action="ppaction://hlinksldjump"/>
              <a:extLst>
                <a:ext uri="{FF2B5EF4-FFF2-40B4-BE49-F238E27FC236}">
                  <a16:creationId xmlns:a16="http://schemas.microsoft.com/office/drawing/2014/main" id="{86A160A0-3A9D-19EB-E2A5-09556D8D1EE4}"/>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Graphic 30" descr="Bullseye with solid fill">
              <a:extLst>
                <a:ext uri="{FF2B5EF4-FFF2-40B4-BE49-F238E27FC236}">
                  <a16:creationId xmlns:a16="http://schemas.microsoft.com/office/drawing/2014/main" id="{DBB65F86-764B-60A6-CE39-4DCA4FC1953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0102" y="2239988"/>
              <a:ext cx="725428" cy="725428"/>
            </a:xfrm>
            <a:prstGeom prst="rect">
              <a:avLst/>
            </a:prstGeom>
          </p:spPr>
        </p:pic>
      </p:grpSp>
      <p:grpSp>
        <p:nvGrpSpPr>
          <p:cNvPr id="32" name="Group 31">
            <a:extLst>
              <a:ext uri="{FF2B5EF4-FFF2-40B4-BE49-F238E27FC236}">
                <a16:creationId xmlns:a16="http://schemas.microsoft.com/office/drawing/2014/main" id="{F4995CCC-FC48-11AB-A600-09618B96C9F6}"/>
              </a:ext>
            </a:extLst>
          </p:cNvPr>
          <p:cNvGrpSpPr/>
          <p:nvPr/>
        </p:nvGrpSpPr>
        <p:grpSpPr>
          <a:xfrm>
            <a:off x="766762" y="3137206"/>
            <a:ext cx="552829" cy="552829"/>
            <a:chOff x="863367" y="2183253"/>
            <a:chExt cx="838899" cy="838899"/>
          </a:xfrm>
        </p:grpSpPr>
        <p:sp>
          <p:nvSpPr>
            <p:cNvPr id="33" name="Oval 32">
              <a:hlinkClick r:id="rId8" action="ppaction://hlinksldjump"/>
              <a:extLst>
                <a:ext uri="{FF2B5EF4-FFF2-40B4-BE49-F238E27FC236}">
                  <a16:creationId xmlns:a16="http://schemas.microsoft.com/office/drawing/2014/main" id="{4AE21D90-D0DC-834A-F4D5-82ECAC777419}"/>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descr="Bullseye with solid fill">
              <a:extLst>
                <a:ext uri="{FF2B5EF4-FFF2-40B4-BE49-F238E27FC236}">
                  <a16:creationId xmlns:a16="http://schemas.microsoft.com/office/drawing/2014/main" id="{A3218AC5-14FB-3D17-ABDF-14CEDC39C14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0102" y="2239988"/>
              <a:ext cx="725428" cy="725428"/>
            </a:xfrm>
            <a:prstGeom prst="rect">
              <a:avLst/>
            </a:prstGeom>
          </p:spPr>
        </p:pic>
      </p:grpSp>
      <p:grpSp>
        <p:nvGrpSpPr>
          <p:cNvPr id="35" name="Group 34">
            <a:extLst>
              <a:ext uri="{FF2B5EF4-FFF2-40B4-BE49-F238E27FC236}">
                <a16:creationId xmlns:a16="http://schemas.microsoft.com/office/drawing/2014/main" id="{E2427213-8EAA-657E-3EDC-6EC503598C2D}"/>
              </a:ext>
            </a:extLst>
          </p:cNvPr>
          <p:cNvGrpSpPr/>
          <p:nvPr/>
        </p:nvGrpSpPr>
        <p:grpSpPr>
          <a:xfrm>
            <a:off x="766762" y="3772825"/>
            <a:ext cx="552829" cy="552829"/>
            <a:chOff x="863367" y="2183253"/>
            <a:chExt cx="838899" cy="838899"/>
          </a:xfrm>
        </p:grpSpPr>
        <p:sp>
          <p:nvSpPr>
            <p:cNvPr id="36" name="Oval 35">
              <a:hlinkClick r:id="rId9" action="ppaction://hlinksldjump"/>
              <a:extLst>
                <a:ext uri="{FF2B5EF4-FFF2-40B4-BE49-F238E27FC236}">
                  <a16:creationId xmlns:a16="http://schemas.microsoft.com/office/drawing/2014/main" id="{899115F8-1F7F-9CF7-532E-C7E0725B5744}"/>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Graphic 36" descr="Bullseye with solid fill">
              <a:extLst>
                <a:ext uri="{FF2B5EF4-FFF2-40B4-BE49-F238E27FC236}">
                  <a16:creationId xmlns:a16="http://schemas.microsoft.com/office/drawing/2014/main" id="{AB58C823-759B-1D04-1BF2-D09E9899004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0102" y="2239988"/>
              <a:ext cx="725428" cy="725428"/>
            </a:xfrm>
            <a:prstGeom prst="rect">
              <a:avLst/>
            </a:prstGeom>
          </p:spPr>
        </p:pic>
      </p:grpSp>
      <p:grpSp>
        <p:nvGrpSpPr>
          <p:cNvPr id="38" name="Group 37">
            <a:extLst>
              <a:ext uri="{FF2B5EF4-FFF2-40B4-BE49-F238E27FC236}">
                <a16:creationId xmlns:a16="http://schemas.microsoft.com/office/drawing/2014/main" id="{81803149-E313-6367-B04E-D7D94BD82A72}"/>
              </a:ext>
            </a:extLst>
          </p:cNvPr>
          <p:cNvGrpSpPr/>
          <p:nvPr/>
        </p:nvGrpSpPr>
        <p:grpSpPr>
          <a:xfrm>
            <a:off x="766762" y="4408444"/>
            <a:ext cx="552829" cy="552829"/>
            <a:chOff x="863367" y="2183253"/>
            <a:chExt cx="838899" cy="838899"/>
          </a:xfrm>
        </p:grpSpPr>
        <p:sp>
          <p:nvSpPr>
            <p:cNvPr id="39" name="Oval 38">
              <a:hlinkClick r:id="rId10" action="ppaction://hlinksldjump"/>
              <a:extLst>
                <a:ext uri="{FF2B5EF4-FFF2-40B4-BE49-F238E27FC236}">
                  <a16:creationId xmlns:a16="http://schemas.microsoft.com/office/drawing/2014/main" id="{BA731A0B-CB26-4266-DBA9-8E08EC241583}"/>
                </a:ext>
              </a:extLst>
            </p:cNvPr>
            <p:cNvSpPr/>
            <p:nvPr/>
          </p:nvSpPr>
          <p:spPr>
            <a:xfrm>
              <a:off x="863367" y="218325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 name="Graphic 39" descr="Bullseye with solid fill">
              <a:extLst>
                <a:ext uri="{FF2B5EF4-FFF2-40B4-BE49-F238E27FC236}">
                  <a16:creationId xmlns:a16="http://schemas.microsoft.com/office/drawing/2014/main" id="{3F55C73C-2BD5-437B-9F85-AF4C14A941A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0102" y="2239988"/>
              <a:ext cx="725428" cy="725428"/>
            </a:xfrm>
            <a:prstGeom prst="rect">
              <a:avLst/>
            </a:prstGeom>
          </p:spPr>
        </p:pic>
      </p:grpSp>
    </p:spTree>
    <p:extLst>
      <p:ext uri="{BB962C8B-B14F-4D97-AF65-F5344CB8AC3E}">
        <p14:creationId xmlns:p14="http://schemas.microsoft.com/office/powerpoint/2010/main" val="5506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60DD8316-B7BE-1CD3-A881-032BB21B5EFF}"/>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CECECD4C-821A-AE78-B73F-4770959DAA60}"/>
              </a:ext>
            </a:extLst>
          </p:cNvPr>
          <p:cNvSpPr>
            <a:spLocks noGrp="1"/>
          </p:cNvSpPr>
          <p:nvPr>
            <p:ph type="title"/>
          </p:nvPr>
        </p:nvSpPr>
        <p:spPr>
          <a:xfrm>
            <a:off x="1630200" y="477837"/>
            <a:ext cx="9723600" cy="1325563"/>
          </a:xfrm>
        </p:spPr>
        <p:txBody>
          <a:bodyPr>
            <a:normAutofit/>
          </a:bodyPr>
          <a:lstStyle/>
          <a:p>
            <a:r>
              <a:rPr lang="en-GB" sz="4000" b="1" dirty="0">
                <a:latin typeface="Arial" panose="020B0604020202020204" pitchFamily="34" charset="0"/>
                <a:cs typeface="Arial" panose="020B0604020202020204" pitchFamily="34" charset="0"/>
              </a:rPr>
              <a:t>What are the signs of life-threatening bleeding? (Cont.)</a:t>
            </a:r>
            <a:endParaRPr lang="en-GB" sz="4000" dirty="0"/>
          </a:p>
        </p:txBody>
      </p:sp>
      <p:sp>
        <p:nvSpPr>
          <p:cNvPr id="3" name="Content Placeholder 2">
            <a:extLst>
              <a:ext uri="{FF2B5EF4-FFF2-40B4-BE49-F238E27FC236}">
                <a16:creationId xmlns:a16="http://schemas.microsoft.com/office/drawing/2014/main" id="{A13B75C8-E94B-2235-0994-9227A7EFAE92}"/>
              </a:ext>
            </a:extLst>
          </p:cNvPr>
          <p:cNvSpPr>
            <a:spLocks noGrp="1"/>
          </p:cNvSpPr>
          <p:nvPr>
            <p:ph idx="1"/>
          </p:nvPr>
        </p:nvSpPr>
        <p:spPr>
          <a:xfrm>
            <a:off x="838200" y="2129186"/>
            <a:ext cx="8539716"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A</a:t>
            </a:r>
            <a:r>
              <a:rPr lang="en-GB" sz="2400" b="1" i="0" u="none" strike="noStrike" baseline="0" dirty="0">
                <a:solidFill>
                  <a:srgbClr val="008A21"/>
                </a:solidFill>
                <a:latin typeface="Arial" panose="020B0604020202020204" pitchFamily="34" charset="0"/>
                <a:cs typeface="Arial" panose="020B0604020202020204" pitchFamily="34" charset="0"/>
              </a:rPr>
              <a:t>ssociated signs may include: </a:t>
            </a:r>
          </a:p>
          <a:p>
            <a:r>
              <a:rPr lang="en-GB" sz="2400" b="0" i="0" u="none" strike="noStrike" baseline="0" dirty="0">
                <a:solidFill>
                  <a:srgbClr val="000000"/>
                </a:solidFill>
                <a:latin typeface="Arial" panose="020B0604020202020204" pitchFamily="34" charset="0"/>
                <a:cs typeface="Arial" panose="020B0604020202020204" pitchFamily="34" charset="0"/>
              </a:rPr>
              <a:t>casualty becomes pale, cold and clammy </a:t>
            </a:r>
          </a:p>
          <a:p>
            <a:r>
              <a:rPr lang="en-GB" sz="2400" b="0" i="0" u="none" strike="noStrike" baseline="0" dirty="0">
                <a:solidFill>
                  <a:srgbClr val="000000"/>
                </a:solidFill>
                <a:latin typeface="Arial" panose="020B0604020202020204" pitchFamily="34" charset="0"/>
                <a:cs typeface="Arial" panose="020B0604020202020204" pitchFamily="34" charset="0"/>
              </a:rPr>
              <a:t>rapid pulse and breathing </a:t>
            </a:r>
          </a:p>
          <a:p>
            <a:r>
              <a:rPr lang="en-GB" sz="2400" b="0" i="0" u="none" strike="noStrike" baseline="0" dirty="0">
                <a:solidFill>
                  <a:srgbClr val="000000"/>
                </a:solidFill>
                <a:latin typeface="Arial" panose="020B0604020202020204" pitchFamily="34" charset="0"/>
                <a:cs typeface="Arial" panose="020B0604020202020204" pitchFamily="34" charset="0"/>
              </a:rPr>
              <a:t>signs of shock (for example, confusion, restlessness or reduced consciousness) </a:t>
            </a:r>
          </a:p>
          <a:p>
            <a:r>
              <a:rPr lang="en-GB" sz="2400" b="0" i="0" u="none" strike="noStrike" baseline="0" dirty="0">
                <a:solidFill>
                  <a:srgbClr val="000000"/>
                </a:solidFill>
                <a:latin typeface="Arial" panose="020B0604020202020204" pitchFamily="34" charset="0"/>
                <a:cs typeface="Arial" panose="020B0604020202020204" pitchFamily="34" charset="0"/>
              </a:rPr>
              <a:t>visual evidence of significant blood volume loss. </a:t>
            </a:r>
          </a:p>
          <a:p>
            <a:pPr marL="0" indent="0">
              <a:buNone/>
            </a:pPr>
            <a:endParaRPr lang="en-GB" dirty="0"/>
          </a:p>
        </p:txBody>
      </p:sp>
      <p:pic>
        <p:nvPicPr>
          <p:cNvPr id="4" name="Picture 3">
            <a:extLst>
              <a:ext uri="{FF2B5EF4-FFF2-40B4-BE49-F238E27FC236}">
                <a16:creationId xmlns:a16="http://schemas.microsoft.com/office/drawing/2014/main" id="{C46432A0-91C1-F7C5-B63E-375F4ABA92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216570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E62F78-3AC9-C114-61F7-24B1450D4697}"/>
              </a:ext>
            </a:extLst>
          </p:cNvPr>
          <p:cNvSpPr/>
          <p:nvPr/>
        </p:nvSpPr>
        <p:spPr>
          <a:xfrm>
            <a:off x="-981512" y="3567468"/>
            <a:ext cx="13564997" cy="2130590"/>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807B863-7CD1-CF43-BE8B-F1D5A367B98E}"/>
              </a:ext>
            </a:extLst>
          </p:cNvPr>
          <p:cNvSpPr>
            <a:spLocks noGrp="1"/>
          </p:cNvSpPr>
          <p:nvPr>
            <p:ph type="title"/>
          </p:nvPr>
        </p:nvSpPr>
        <p:spPr>
          <a:xfrm>
            <a:off x="709031" y="102059"/>
            <a:ext cx="10515600" cy="1325563"/>
          </a:xfrm>
        </p:spPr>
        <p:txBody>
          <a:bodyPr>
            <a:normAutofit/>
          </a:bodyPr>
          <a:lstStyle/>
          <a:p>
            <a:r>
              <a:rPr lang="en-GB" sz="4000" b="1" dirty="0">
                <a:latin typeface="Arial" panose="020B0604020202020204" pitchFamily="34" charset="0"/>
                <a:cs typeface="Arial" panose="020B0604020202020204" pitchFamily="34" charset="0"/>
              </a:rPr>
              <a:t>Conduct a scene survey </a:t>
            </a:r>
          </a:p>
        </p:txBody>
      </p:sp>
      <p:sp>
        <p:nvSpPr>
          <p:cNvPr id="3" name="Content Placeholder 2">
            <a:extLst>
              <a:ext uri="{FF2B5EF4-FFF2-40B4-BE49-F238E27FC236}">
                <a16:creationId xmlns:a16="http://schemas.microsoft.com/office/drawing/2014/main" id="{21ED4BFA-CAE0-5713-EDC0-BBC43BC38198}"/>
              </a:ext>
            </a:extLst>
          </p:cNvPr>
          <p:cNvSpPr>
            <a:spLocks noGrp="1"/>
          </p:cNvSpPr>
          <p:nvPr>
            <p:ph idx="1"/>
          </p:nvPr>
        </p:nvSpPr>
        <p:spPr>
          <a:xfrm>
            <a:off x="686729" y="1314574"/>
            <a:ext cx="10818541" cy="4351338"/>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Always check the scene is safe before approaching a casualty</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Protect yourself, the casualty and bystanders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Use the acronym </a:t>
            </a:r>
            <a:r>
              <a:rPr lang="en-GB" sz="2400" b="1" dirty="0">
                <a:latin typeface="Arial" panose="020B0604020202020204" pitchFamily="34" charset="0"/>
                <a:cs typeface="Arial" panose="020B0604020202020204" pitchFamily="34" charset="0"/>
              </a:rPr>
              <a:t>CLAP</a:t>
            </a:r>
            <a:r>
              <a:rPr lang="en-GB" sz="2400" dirty="0">
                <a:latin typeface="Arial" panose="020B0604020202020204" pitchFamily="34" charset="0"/>
                <a:cs typeface="Arial" panose="020B0604020202020204" pitchFamily="34" charset="0"/>
              </a:rPr>
              <a:t> to stay calm and in control</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C</a:t>
            </a:r>
            <a:r>
              <a:rPr lang="en-GB" sz="2400" dirty="0">
                <a:latin typeface="Arial" panose="020B0604020202020204" pitchFamily="34" charset="0"/>
                <a:cs typeface="Arial" panose="020B0604020202020204" pitchFamily="34" charset="0"/>
              </a:rPr>
              <a:t>ontrol the situation </a:t>
            </a:r>
          </a:p>
          <a:p>
            <a:pPr marL="0" indent="0">
              <a:buNone/>
            </a:pPr>
            <a:r>
              <a:rPr lang="en-GB" sz="2400" b="1" dirty="0">
                <a:latin typeface="Arial" panose="020B0604020202020204" pitchFamily="34" charset="0"/>
                <a:cs typeface="Arial" panose="020B0604020202020204" pitchFamily="34" charset="0"/>
              </a:rPr>
              <a:t>L</a:t>
            </a:r>
            <a:r>
              <a:rPr lang="en-GB" sz="2400" dirty="0">
                <a:latin typeface="Arial" panose="020B0604020202020204" pitchFamily="34" charset="0"/>
                <a:cs typeface="Arial" panose="020B0604020202020204" pitchFamily="34" charset="0"/>
              </a:rPr>
              <a:t>ook for potential hazards </a:t>
            </a:r>
          </a:p>
          <a:p>
            <a:pPr marL="0" indent="0">
              <a:buNone/>
            </a:pPr>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ssess the situation </a:t>
            </a:r>
          </a:p>
          <a:p>
            <a:pPr marL="0" indent="0">
              <a:buNone/>
            </a:pPr>
            <a:r>
              <a:rPr lang="en-GB" sz="2400" b="1" dirty="0">
                <a:latin typeface="Arial" panose="020B0604020202020204" pitchFamily="34" charset="0"/>
                <a:cs typeface="Arial" panose="020B0604020202020204" pitchFamily="34" charset="0"/>
              </a:rPr>
              <a:t>P</a:t>
            </a:r>
            <a:r>
              <a:rPr lang="en-GB" sz="2400" dirty="0">
                <a:latin typeface="Arial" panose="020B0604020202020204" pitchFamily="34" charset="0"/>
                <a:cs typeface="Arial" panose="020B0604020202020204" pitchFamily="34" charset="0"/>
              </a:rPr>
              <a:t>rotect and prioritise. </a:t>
            </a:r>
          </a:p>
        </p:txBody>
      </p:sp>
    </p:spTree>
    <p:extLst>
      <p:ext uri="{BB962C8B-B14F-4D97-AF65-F5344CB8AC3E}">
        <p14:creationId xmlns:p14="http://schemas.microsoft.com/office/powerpoint/2010/main" val="351992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F562F943-B0A9-F7AD-E06E-86FE87CF2F8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p:cNvSpPr>
            <a:spLocks noGrp="1"/>
          </p:cNvSpPr>
          <p:nvPr>
            <p:ph type="title"/>
          </p:nvPr>
        </p:nvSpPr>
        <p:spPr>
          <a:xfrm>
            <a:off x="838200" y="125760"/>
            <a:ext cx="10515600" cy="1325563"/>
          </a:xfrm>
        </p:spPr>
        <p:txBody>
          <a:bodyPr>
            <a:normAutofit/>
          </a:bodyPr>
          <a:lstStyle/>
          <a:p>
            <a:r>
              <a:rPr lang="en-GB" sz="4000" b="1" dirty="0">
                <a:latin typeface="Arial" panose="020B0604020202020204" pitchFamily="34" charset="0"/>
                <a:cs typeface="Arial" panose="020B0604020202020204" pitchFamily="34" charset="0"/>
              </a:rPr>
              <a:t>Conduct a scene survey (cont.)</a:t>
            </a:r>
            <a:endParaRP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82059"/>
            <a:ext cx="10009554" cy="4351338"/>
          </a:xfrm>
        </p:spPr>
        <p:txBody>
          <a:bodyPr vert="horz" lIns="91440" tIns="45720" rIns="91440" bIns="45720" rtlCol="0" anchor="t">
            <a:normAutofit/>
          </a:bodyPr>
          <a:lstStyle/>
          <a:p>
            <a:pPr marL="0" indent="0">
              <a:buNone/>
            </a:pPr>
            <a:r>
              <a:rPr lang="en-GB" sz="2400" dirty="0">
                <a:latin typeface="Arial"/>
                <a:cs typeface="Arial"/>
              </a:rPr>
              <a:t>When carrying out a scene survey, always follow these steps to keep yourself and others safe:</a:t>
            </a:r>
          </a:p>
          <a:p>
            <a:r>
              <a:rPr lang="en-GB" sz="2400" dirty="0">
                <a:latin typeface="Arial"/>
                <a:cs typeface="Arial"/>
              </a:rPr>
              <a:t>c</a:t>
            </a:r>
            <a:r>
              <a:rPr sz="2400" dirty="0">
                <a:latin typeface="Arial"/>
                <a:cs typeface="Arial"/>
              </a:rPr>
              <a:t>heck for ongoing</a:t>
            </a:r>
            <a:r>
              <a:rPr lang="en-GB" sz="2400" dirty="0">
                <a:latin typeface="Arial"/>
                <a:cs typeface="Arial"/>
              </a:rPr>
              <a:t>/further </a:t>
            </a:r>
            <a:r>
              <a:rPr sz="2400" dirty="0">
                <a:latin typeface="Arial"/>
                <a:cs typeface="Arial"/>
              </a:rPr>
              <a:t>dangers to you, the casualty or bystanders</a:t>
            </a:r>
          </a:p>
          <a:p>
            <a:r>
              <a:rPr lang="en-GB" sz="2400" dirty="0">
                <a:latin typeface="Arial"/>
                <a:cs typeface="Arial"/>
              </a:rPr>
              <a:t>w</a:t>
            </a:r>
            <a:r>
              <a:rPr sz="2400" dirty="0">
                <a:latin typeface="Arial"/>
                <a:cs typeface="Arial"/>
              </a:rPr>
              <a:t>ear appropriate </a:t>
            </a:r>
            <a:r>
              <a:rPr lang="en-GB" sz="2400" b="1" dirty="0">
                <a:latin typeface="Arial"/>
                <a:cs typeface="Arial"/>
              </a:rPr>
              <a:t>personal protective equipment (</a:t>
            </a:r>
            <a:r>
              <a:rPr sz="2400" b="1" dirty="0">
                <a:latin typeface="Arial"/>
                <a:cs typeface="Arial"/>
              </a:rPr>
              <a:t>PPE</a:t>
            </a:r>
            <a:r>
              <a:rPr lang="en-GB" sz="2400" b="1" dirty="0">
                <a:latin typeface="Arial"/>
                <a:cs typeface="Arial"/>
              </a:rPr>
              <a:t>)</a:t>
            </a:r>
            <a:r>
              <a:rPr sz="2400" b="1" dirty="0">
                <a:latin typeface="Arial"/>
                <a:cs typeface="Arial"/>
              </a:rPr>
              <a:t> </a:t>
            </a:r>
            <a:r>
              <a:rPr sz="2400" dirty="0">
                <a:latin typeface="Arial"/>
                <a:cs typeface="Arial"/>
              </a:rPr>
              <a:t>(gloves, mask</a:t>
            </a:r>
            <a:r>
              <a:rPr lang="en-GB" sz="2400" dirty="0">
                <a:latin typeface="Arial"/>
                <a:cs typeface="Arial"/>
              </a:rPr>
              <a:t> and a</a:t>
            </a:r>
            <a:r>
              <a:rPr sz="2400" dirty="0">
                <a:latin typeface="Arial"/>
                <a:cs typeface="Arial"/>
              </a:rPr>
              <a:t> face shield)</a:t>
            </a:r>
            <a:endParaRPr lang="en-GB" sz="2400" dirty="0">
              <a:latin typeface="Arial"/>
              <a:cs typeface="Arial"/>
            </a:endParaRPr>
          </a:p>
          <a:p>
            <a:r>
              <a:rPr lang="en-GB" sz="2400" dirty="0">
                <a:latin typeface="Arial"/>
                <a:cs typeface="Arial"/>
              </a:rPr>
              <a:t>if there is more than one casualty, place them in an order of priority (breathing, bleeding, bones/burns and other conditions)</a:t>
            </a:r>
            <a:endParaRPr sz="2400" dirty="0">
              <a:latin typeface="Arial"/>
              <a:cs typeface="Arial"/>
            </a:endParaRPr>
          </a:p>
          <a:p>
            <a:r>
              <a:rPr lang="en-GB" sz="2400" dirty="0">
                <a:latin typeface="Arial"/>
                <a:cs typeface="Arial"/>
              </a:rPr>
              <a:t>clear</a:t>
            </a:r>
            <a:r>
              <a:rPr sz="2400" dirty="0">
                <a:latin typeface="Arial"/>
                <a:cs typeface="Arial"/>
              </a:rPr>
              <a:t> the area of unnecessary people</a:t>
            </a:r>
          </a:p>
          <a:p>
            <a:r>
              <a:rPr lang="en-GB" sz="2400" dirty="0">
                <a:latin typeface="Arial"/>
                <a:cs typeface="Arial"/>
              </a:rPr>
              <a:t>delegate</a:t>
            </a:r>
            <a:r>
              <a:rPr sz="2400" dirty="0">
                <a:latin typeface="Arial"/>
                <a:cs typeface="Arial"/>
              </a:rPr>
              <a:t> tasks: ask someone to call </a:t>
            </a:r>
            <a:r>
              <a:rPr sz="2400" b="1" dirty="0">
                <a:solidFill>
                  <a:srgbClr val="FF0000"/>
                </a:solidFill>
                <a:latin typeface="Arial"/>
                <a:cs typeface="Arial"/>
              </a:rPr>
              <a:t>999</a:t>
            </a:r>
            <a:r>
              <a:rPr sz="2400" dirty="0">
                <a:latin typeface="Arial"/>
                <a:cs typeface="Arial"/>
              </a:rPr>
              <a:t> or fetch an </a:t>
            </a:r>
            <a:r>
              <a:rPr lang="en-GB" sz="2400" b="1" dirty="0">
                <a:latin typeface="Arial"/>
                <a:cs typeface="Arial"/>
              </a:rPr>
              <a:t>automated external defibrillator (</a:t>
            </a:r>
            <a:r>
              <a:rPr sz="2400" b="1" dirty="0">
                <a:latin typeface="Arial"/>
                <a:cs typeface="Arial"/>
              </a:rPr>
              <a:t>AED</a:t>
            </a:r>
            <a:r>
              <a:rPr lang="en-GB" sz="2400" b="1" dirty="0">
                <a:latin typeface="Arial"/>
                <a:cs typeface="Arial"/>
              </a:rPr>
              <a:t>)</a:t>
            </a:r>
            <a:r>
              <a:rPr lang="en-GB" sz="2400" dirty="0">
                <a:latin typeface="Arial"/>
                <a:cs typeface="Arial"/>
              </a:rPr>
              <a:t>.</a:t>
            </a:r>
            <a:endParaRPr sz="2400" dirty="0">
              <a:latin typeface="Arial"/>
              <a:cs typeface="Arial"/>
            </a:endParaRPr>
          </a:p>
        </p:txBody>
      </p:sp>
    </p:spTree>
    <p:extLst>
      <p:ext uri="{BB962C8B-B14F-4D97-AF65-F5344CB8AC3E}">
        <p14:creationId xmlns:p14="http://schemas.microsoft.com/office/powerpoint/2010/main" val="246774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05717-D5BC-D27C-7295-3C030D84F8F8}"/>
              </a:ext>
            </a:extLst>
          </p:cNvPr>
          <p:cNvSpPr/>
          <p:nvPr/>
        </p:nvSpPr>
        <p:spPr>
          <a:xfrm>
            <a:off x="-954618" y="3047998"/>
            <a:ext cx="13564997" cy="2000739"/>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5ECBC3B-BA89-2849-E050-4B76E9A8044A}"/>
              </a:ext>
            </a:extLst>
          </p:cNvPr>
          <p:cNvSpPr>
            <a:spLocks noGrp="1"/>
          </p:cNvSpPr>
          <p:nvPr>
            <p:ph type="title"/>
          </p:nvPr>
        </p:nvSpPr>
        <p:spPr>
          <a:xfrm>
            <a:off x="838200" y="115032"/>
            <a:ext cx="10515600" cy="1325563"/>
          </a:xfrm>
        </p:spPr>
        <p:txBody>
          <a:bodyPr>
            <a:normAutofit/>
          </a:bodyPr>
          <a:lstStyle/>
          <a:p>
            <a:r>
              <a:rPr lang="en-GB" sz="4000" b="1" dirty="0">
                <a:latin typeface="Arial" panose="020B0604020202020204" pitchFamily="34" charset="0"/>
                <a:cs typeface="Arial" panose="020B0604020202020204" pitchFamily="34" charset="0"/>
              </a:rPr>
              <a:t>Calling for help (999)</a:t>
            </a:r>
            <a:endParaRPr lang="en-GB" sz="4000" b="1" dirty="0">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C342662-5D1C-8D6B-2A99-1C8F4D98AB47}"/>
              </a:ext>
            </a:extLst>
          </p:cNvPr>
          <p:cNvSpPr>
            <a:spLocks noGrp="1"/>
          </p:cNvSpPr>
          <p:nvPr>
            <p:ph idx="1"/>
          </p:nvPr>
        </p:nvSpPr>
        <p:spPr>
          <a:xfrm>
            <a:off x="838200" y="1528639"/>
            <a:ext cx="10515600" cy="4351338"/>
          </a:xfrm>
        </p:spPr>
        <p:txBody>
          <a:bodyPr>
            <a:normAutofit fontScale="85000" lnSpcReduction="20000"/>
          </a:bodyPr>
          <a:lstStyle/>
          <a:p>
            <a:pPr marL="0" indent="0">
              <a:lnSpc>
                <a:spcPct val="120000"/>
              </a:lnSpc>
              <a:buNone/>
            </a:pPr>
            <a:r>
              <a:rPr lang="en-GB" sz="2600">
                <a:latin typeface="Arial" panose="020B0604020202020204" pitchFamily="34" charset="0"/>
                <a:cs typeface="Arial" panose="020B0604020202020204" pitchFamily="34" charset="0"/>
              </a:rPr>
              <a:t>Getting help quickly is vital. Knowing what to say and staying calm can save time and lives</a:t>
            </a:r>
          </a:p>
          <a:p>
            <a:pPr marL="0" indent="0">
              <a:lnSpc>
                <a:spcPct val="120000"/>
              </a:lnSpc>
              <a:buNone/>
            </a:pPr>
            <a:r>
              <a:rPr lang="en-GB" sz="2600">
                <a:latin typeface="Arial" panose="020B0604020202020204" pitchFamily="34" charset="0"/>
                <a:cs typeface="Arial" panose="020B0604020202020204" pitchFamily="34" charset="0"/>
              </a:rPr>
              <a:t>For a simple way to remember what to tell the emergency services, think ‘</a:t>
            </a:r>
            <a:r>
              <a:rPr lang="en-GB" sz="2600" b="1">
                <a:latin typeface="Arial" panose="020B0604020202020204" pitchFamily="34" charset="0"/>
                <a:cs typeface="Arial" panose="020B0604020202020204" pitchFamily="34" charset="0"/>
              </a:rPr>
              <a:t>LINE’</a:t>
            </a:r>
          </a:p>
          <a:p>
            <a:pPr marL="0" indent="0">
              <a:lnSpc>
                <a:spcPct val="120000"/>
              </a:lnSpc>
              <a:buNone/>
            </a:pPr>
            <a:endParaRPr lang="en-GB" sz="2600">
              <a:latin typeface="Arial" panose="020B0604020202020204" pitchFamily="34" charset="0"/>
              <a:cs typeface="Arial" panose="020B0604020202020204" pitchFamily="34" charset="0"/>
            </a:endParaRPr>
          </a:p>
          <a:p>
            <a:pPr marL="457200" lvl="1" indent="-457200">
              <a:lnSpc>
                <a:spcPct val="120000"/>
              </a:lnSpc>
              <a:buNone/>
            </a:pPr>
            <a:r>
              <a:rPr lang="en-GB" sz="2600" b="1">
                <a:latin typeface="Arial" panose="020B0604020202020204" pitchFamily="34" charset="0"/>
                <a:cs typeface="Arial" panose="020B0604020202020204" pitchFamily="34" charset="0"/>
              </a:rPr>
              <a:t>L</a:t>
            </a:r>
            <a:r>
              <a:rPr lang="en-GB" sz="2600">
                <a:latin typeface="Arial" panose="020B0604020202020204" pitchFamily="34" charset="0"/>
                <a:cs typeface="Arial" panose="020B0604020202020204" pitchFamily="34" charset="0"/>
              </a:rPr>
              <a:t>ocation</a:t>
            </a:r>
          </a:p>
          <a:p>
            <a:pPr marL="457200" lvl="1" indent="-457200">
              <a:lnSpc>
                <a:spcPct val="120000"/>
              </a:lnSpc>
              <a:buNone/>
            </a:pPr>
            <a:r>
              <a:rPr lang="en-GB" sz="2600" b="1">
                <a:latin typeface="Arial" panose="020B0604020202020204" pitchFamily="34" charset="0"/>
                <a:cs typeface="Arial" panose="020B0604020202020204" pitchFamily="34" charset="0"/>
              </a:rPr>
              <a:t>I</a:t>
            </a:r>
            <a:r>
              <a:rPr lang="en-GB" sz="2600">
                <a:latin typeface="Arial" panose="020B0604020202020204" pitchFamily="34" charset="0"/>
                <a:cs typeface="Arial" panose="020B0604020202020204" pitchFamily="34" charset="0"/>
              </a:rPr>
              <a:t>ncident </a:t>
            </a:r>
          </a:p>
          <a:p>
            <a:pPr marL="457200" lvl="1" indent="-457200">
              <a:lnSpc>
                <a:spcPct val="120000"/>
              </a:lnSpc>
              <a:buNone/>
            </a:pPr>
            <a:r>
              <a:rPr lang="en-GB" sz="2600" b="1">
                <a:latin typeface="Arial" panose="020B0604020202020204" pitchFamily="34" charset="0"/>
                <a:cs typeface="Arial" panose="020B0604020202020204" pitchFamily="34" charset="0"/>
              </a:rPr>
              <a:t>N</a:t>
            </a:r>
            <a:r>
              <a:rPr lang="en-GB" sz="2600">
                <a:latin typeface="Arial" panose="020B0604020202020204" pitchFamily="34" charset="0"/>
                <a:cs typeface="Arial" panose="020B0604020202020204" pitchFamily="34" charset="0"/>
              </a:rPr>
              <a:t>umber of casualties </a:t>
            </a:r>
          </a:p>
          <a:p>
            <a:pPr marL="457200" lvl="1" indent="-457200">
              <a:lnSpc>
                <a:spcPct val="120000"/>
              </a:lnSpc>
              <a:buNone/>
            </a:pPr>
            <a:r>
              <a:rPr lang="en-GB" sz="2600" b="1">
                <a:latin typeface="Arial" panose="020B0604020202020204" pitchFamily="34" charset="0"/>
                <a:cs typeface="Arial" panose="020B0604020202020204" pitchFamily="34" charset="0"/>
              </a:rPr>
              <a:t>E</a:t>
            </a:r>
            <a:r>
              <a:rPr lang="en-GB" sz="2600">
                <a:latin typeface="Arial" panose="020B0604020202020204" pitchFamily="34" charset="0"/>
                <a:cs typeface="Arial" panose="020B0604020202020204" pitchFamily="34" charset="0"/>
              </a:rPr>
              <a:t>xtent of their injuries</a:t>
            </a:r>
          </a:p>
          <a:p>
            <a:pPr marL="457200" lvl="1" indent="0">
              <a:lnSpc>
                <a:spcPct val="120000"/>
              </a:lnSpc>
              <a:buNone/>
            </a:pPr>
            <a:endParaRPr lang="en-GB" sz="2600">
              <a:latin typeface="Arial" panose="020B0604020202020204" pitchFamily="34" charset="0"/>
              <a:cs typeface="Arial" panose="020B0604020202020204" pitchFamily="34" charset="0"/>
            </a:endParaRPr>
          </a:p>
          <a:p>
            <a:pPr marL="0" indent="0">
              <a:lnSpc>
                <a:spcPct val="120000"/>
              </a:lnSpc>
              <a:buNone/>
            </a:pPr>
            <a:r>
              <a:rPr lang="en-GB" sz="2600">
                <a:latin typeface="Arial" panose="020B0604020202020204" pitchFamily="34" charset="0"/>
                <a:cs typeface="Arial" panose="020B0604020202020204" pitchFamily="34" charset="0"/>
              </a:rPr>
              <a:t>Use the speakerphone or ask a bystander if available.</a:t>
            </a:r>
          </a:p>
          <a:p>
            <a:pPr marL="0" indent="0">
              <a:lnSpc>
                <a:spcPct val="120000"/>
              </a:lnSpc>
              <a:buNone/>
            </a:pPr>
            <a:endParaRPr lang="en-GB" sz="2400"/>
          </a:p>
        </p:txBody>
      </p:sp>
    </p:spTree>
    <p:extLst>
      <p:ext uri="{BB962C8B-B14F-4D97-AF65-F5344CB8AC3E}">
        <p14:creationId xmlns:p14="http://schemas.microsoft.com/office/powerpoint/2010/main" val="302870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4AD6-7A13-DB14-B51D-082C253D1A81}"/>
              </a:ext>
            </a:extLst>
          </p:cNvPr>
          <p:cNvSpPr>
            <a:spLocks noGrp="1"/>
          </p:cNvSpPr>
          <p:nvPr>
            <p:ph type="title"/>
          </p:nvPr>
        </p:nvSpPr>
        <p:spPr>
          <a:xfrm>
            <a:off x="838200" y="118339"/>
            <a:ext cx="10515600" cy="1325563"/>
          </a:xfrm>
        </p:spPr>
        <p:txBody>
          <a:bodyPr>
            <a:normAutofit/>
          </a:bodyPr>
          <a:lstStyle/>
          <a:p>
            <a:r>
              <a:rPr lang="en-GB" sz="4000" b="1" dirty="0">
                <a:latin typeface="Arial" panose="020B0604020202020204" pitchFamily="34" charset="0"/>
                <a:cs typeface="Arial" panose="020B0604020202020204" pitchFamily="34" charset="0"/>
              </a:rPr>
              <a:t>Primary survey steps – </a:t>
            </a:r>
            <a:r>
              <a:rPr lang="en-GB" sz="4000" b="1" dirty="0" err="1">
                <a:latin typeface="Arial" panose="020B0604020202020204" pitchFamily="34" charset="0"/>
                <a:cs typeface="Arial" panose="020B0604020202020204" pitchFamily="34" charset="0"/>
              </a:rPr>
              <a:t>DRABCD</a:t>
            </a:r>
            <a:endParaRPr lang="en-GB" sz="4000" dirty="0"/>
          </a:p>
        </p:txBody>
      </p:sp>
      <p:sp>
        <p:nvSpPr>
          <p:cNvPr id="3" name="Content Placeholder 2">
            <a:extLst>
              <a:ext uri="{FF2B5EF4-FFF2-40B4-BE49-F238E27FC236}">
                <a16:creationId xmlns:a16="http://schemas.microsoft.com/office/drawing/2014/main" id="{A049547C-ED23-0580-1ADA-E6B02A17EE6F}"/>
              </a:ext>
            </a:extLst>
          </p:cNvPr>
          <p:cNvSpPr>
            <a:spLocks noGrp="1"/>
          </p:cNvSpPr>
          <p:nvPr>
            <p:ph idx="1"/>
          </p:nvPr>
        </p:nvSpPr>
        <p:spPr>
          <a:xfrm>
            <a:off x="838200" y="1349981"/>
            <a:ext cx="10515600" cy="4351338"/>
          </a:xfrm>
        </p:spPr>
        <p:txBody>
          <a:bodyPr>
            <a:normAutofit/>
          </a:bodyPr>
          <a:lstStyle/>
          <a:p>
            <a:pPr marL="0" indent="0">
              <a:buNone/>
            </a:pPr>
            <a:r>
              <a:rPr lang="en-GB" sz="2400">
                <a:latin typeface="Arial" panose="020B0604020202020204" pitchFamily="34" charset="0"/>
                <a:cs typeface="Arial" panose="020B0604020202020204" pitchFamily="34" charset="0"/>
              </a:rPr>
              <a:t>The primary survey can be remembered by the acronym </a:t>
            </a:r>
            <a:r>
              <a:rPr lang="en-GB" sz="2400" b="1">
                <a:latin typeface="Arial" panose="020B0604020202020204" pitchFamily="34" charset="0"/>
                <a:cs typeface="Arial" panose="020B0604020202020204" pitchFamily="34" charset="0"/>
              </a:rPr>
              <a:t>‘</a:t>
            </a:r>
            <a:r>
              <a:rPr lang="en-GB" sz="2400" b="1" err="1">
                <a:latin typeface="Arial" panose="020B0604020202020204" pitchFamily="34" charset="0"/>
                <a:cs typeface="Arial" panose="020B0604020202020204" pitchFamily="34" charset="0"/>
              </a:rPr>
              <a:t>DRABCD</a:t>
            </a:r>
            <a:r>
              <a:rPr lang="en-GB" sz="2400" b="1">
                <a:latin typeface="Arial" panose="020B0604020202020204" pitchFamily="34" charset="0"/>
                <a:cs typeface="Arial" panose="020B0604020202020204" pitchFamily="34" charset="0"/>
              </a:rPr>
              <a:t>’</a:t>
            </a:r>
          </a:p>
          <a:p>
            <a:pPr marL="0" indent="0">
              <a:buNone/>
            </a:pPr>
            <a:endParaRPr lang="en-GB" sz="2400" b="1">
              <a:latin typeface="Arial" panose="020B0604020202020204" pitchFamily="34" charset="0"/>
              <a:cs typeface="Arial" panose="020B0604020202020204" pitchFamily="34" charset="0"/>
            </a:endParaRPr>
          </a:p>
          <a:p>
            <a:pPr marL="0" indent="0">
              <a:buNone/>
            </a:pPr>
            <a:endParaRPr lang="en-GB" sz="2400" b="1">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b="1">
                <a:latin typeface="Arial" panose="020B0604020202020204" pitchFamily="34" charset="0"/>
                <a:cs typeface="Arial" panose="020B0604020202020204" pitchFamily="34" charset="0"/>
              </a:rPr>
              <a:t>(You can also remember this as Doctor ABCD).</a:t>
            </a:r>
          </a:p>
          <a:p>
            <a:endParaRPr lang="en-GB"/>
          </a:p>
        </p:txBody>
      </p:sp>
      <p:grpSp>
        <p:nvGrpSpPr>
          <p:cNvPr id="4" name="Group 3">
            <a:extLst>
              <a:ext uri="{FF2B5EF4-FFF2-40B4-BE49-F238E27FC236}">
                <a16:creationId xmlns:a16="http://schemas.microsoft.com/office/drawing/2014/main" id="{C48BAC6D-5FAE-DE52-9236-27A4F2A62F67}"/>
              </a:ext>
            </a:extLst>
          </p:cNvPr>
          <p:cNvGrpSpPr/>
          <p:nvPr/>
        </p:nvGrpSpPr>
        <p:grpSpPr>
          <a:xfrm>
            <a:off x="2043055" y="2053847"/>
            <a:ext cx="8105890" cy="2750306"/>
            <a:chOff x="1631951" y="1925638"/>
            <a:chExt cx="8905875" cy="3306762"/>
          </a:xfrm>
        </p:grpSpPr>
        <p:pic>
          <p:nvPicPr>
            <p:cNvPr id="5" name="Picture 21" descr="C:\Users\emorse\Desktop\6.png">
              <a:extLst>
                <a:ext uri="{FF2B5EF4-FFF2-40B4-BE49-F238E27FC236}">
                  <a16:creationId xmlns:a16="http://schemas.microsoft.com/office/drawing/2014/main" id="{CDFCE4E5-C9EC-355E-1C4A-819802FFD6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85" t="39761" r="52312" b="42764"/>
            <a:stretch>
              <a:fillRect/>
            </a:stretch>
          </p:blipFill>
          <p:spPr bwMode="auto">
            <a:xfrm>
              <a:off x="7497764" y="4592638"/>
              <a:ext cx="15319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P:\Images\First Aid\dangertext.jpg">
              <a:extLst>
                <a:ext uri="{FF2B5EF4-FFF2-40B4-BE49-F238E27FC236}">
                  <a16:creationId xmlns:a16="http://schemas.microsoft.com/office/drawing/2014/main" id="{C785F0FA-F726-7779-E9DA-1DF55C9A4B6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8326" y="4564064"/>
              <a:ext cx="11588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Images\First Aid\responsetext.jpg">
              <a:extLst>
                <a:ext uri="{FF2B5EF4-FFF2-40B4-BE49-F238E27FC236}">
                  <a16:creationId xmlns:a16="http://schemas.microsoft.com/office/drawing/2014/main" id="{8066FD1A-F463-B74D-ECD4-B7545872106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4525" y="1925638"/>
              <a:ext cx="1270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P:\Images\First Aid\airways.jpg">
              <a:extLst>
                <a:ext uri="{FF2B5EF4-FFF2-40B4-BE49-F238E27FC236}">
                  <a16:creationId xmlns:a16="http://schemas.microsoft.com/office/drawing/2014/main" id="{2D53AD1D-87F0-1D3C-06D8-8A3DF0A7BDC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339" y="4592639"/>
              <a:ext cx="1260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P:\Images\First Aid\breathingtext.jpg">
              <a:extLst>
                <a:ext uri="{FF2B5EF4-FFF2-40B4-BE49-F238E27FC236}">
                  <a16:creationId xmlns:a16="http://schemas.microsoft.com/office/drawing/2014/main" id="{4AD312B6-1BF3-78EC-D3BA-0B4D35A6B90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9650" y="1936750"/>
              <a:ext cx="12525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Images\First Aid\defibtext.jpg">
              <a:extLst>
                <a:ext uri="{FF2B5EF4-FFF2-40B4-BE49-F238E27FC236}">
                  <a16:creationId xmlns:a16="http://schemas.microsoft.com/office/drawing/2014/main" id="{1CC25B98-4E2A-144E-0587-AF2ADFA81018}"/>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307" t="5534" r="5937" b="36362"/>
            <a:stretch>
              <a:fillRect/>
            </a:stretch>
          </p:blipFill>
          <p:spPr bwMode="auto">
            <a:xfrm>
              <a:off x="8782050" y="1973263"/>
              <a:ext cx="16335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CF6F4D6B-8ACC-A492-70E1-5FEE57B297ED}"/>
                </a:ext>
              </a:extLst>
            </p:cNvPr>
            <p:cNvCxnSpPr>
              <a:cxnSpLocks noChangeShapeType="1"/>
            </p:cNvCxnSpPr>
            <p:nvPr/>
          </p:nvCxnSpPr>
          <p:spPr bwMode="auto">
            <a:xfrm flipV="1">
              <a:off x="3832225" y="2305050"/>
              <a:ext cx="0" cy="4079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a:extLst>
                <a:ext uri="{FF2B5EF4-FFF2-40B4-BE49-F238E27FC236}">
                  <a16:creationId xmlns:a16="http://schemas.microsoft.com/office/drawing/2014/main" id="{FE9285FA-CC07-34BE-A67D-8C7FBBE01A8E}"/>
                </a:ext>
              </a:extLst>
            </p:cNvPr>
            <p:cNvCxnSpPr>
              <a:cxnSpLocks noChangeShapeType="1"/>
            </p:cNvCxnSpPr>
            <p:nvPr/>
          </p:nvCxnSpPr>
          <p:spPr bwMode="auto">
            <a:xfrm>
              <a:off x="2411413" y="4229101"/>
              <a:ext cx="0" cy="45561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97555D59-D19F-5596-E742-DA30CFD42FD6}"/>
                </a:ext>
              </a:extLst>
            </p:cNvPr>
            <p:cNvCxnSpPr>
              <a:cxnSpLocks noChangeShapeType="1"/>
            </p:cNvCxnSpPr>
            <p:nvPr/>
          </p:nvCxnSpPr>
          <p:spPr bwMode="auto">
            <a:xfrm flipV="1">
              <a:off x="6716713" y="2347914"/>
              <a:ext cx="0" cy="4079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id="{08EA9473-B628-AF1F-B551-6205AB1F24A4}"/>
                </a:ext>
              </a:extLst>
            </p:cNvPr>
            <p:cNvCxnSpPr>
              <a:cxnSpLocks noChangeShapeType="1"/>
            </p:cNvCxnSpPr>
            <p:nvPr/>
          </p:nvCxnSpPr>
          <p:spPr bwMode="auto">
            <a:xfrm>
              <a:off x="5362575" y="4229101"/>
              <a:ext cx="0" cy="45561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39A6ECD1-EA5D-959F-1C00-368959CAB369}"/>
                </a:ext>
              </a:extLst>
            </p:cNvPr>
            <p:cNvCxnSpPr>
              <a:cxnSpLocks noChangeShapeType="1"/>
            </p:cNvCxnSpPr>
            <p:nvPr/>
          </p:nvCxnSpPr>
          <p:spPr bwMode="auto">
            <a:xfrm>
              <a:off x="8264525" y="4229101"/>
              <a:ext cx="0" cy="45561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 name="Picture 20" descr="C:\Users\emorse\Desktop\1.png">
              <a:extLst>
                <a:ext uri="{FF2B5EF4-FFF2-40B4-BE49-F238E27FC236}">
                  <a16:creationId xmlns:a16="http://schemas.microsoft.com/office/drawing/2014/main" id="{C4B0E6A5-F7D4-EDB7-992B-0F21A6B4148A}"/>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85" t="38359" r="-85" b="37112"/>
            <a:stretch>
              <a:fillRect/>
            </a:stretch>
          </p:blipFill>
          <p:spPr bwMode="auto">
            <a:xfrm>
              <a:off x="1631951" y="2724150"/>
              <a:ext cx="89058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E5948D34-05D4-7A02-C138-0FC216A6755D}"/>
                </a:ext>
              </a:extLst>
            </p:cNvPr>
            <p:cNvCxnSpPr>
              <a:cxnSpLocks noChangeShapeType="1"/>
            </p:cNvCxnSpPr>
            <p:nvPr/>
          </p:nvCxnSpPr>
          <p:spPr bwMode="auto">
            <a:xfrm flipV="1">
              <a:off x="9701213" y="2438400"/>
              <a:ext cx="0" cy="4079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378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P:\Images\First Aid\ddangerpicture.jpg"/>
          <p:cNvPicPr>
            <a:picLocks noChangeAspect="1" noChangeArrowheads="1"/>
          </p:cNvPicPr>
          <p:nvPr/>
        </p:nvPicPr>
        <p:blipFill rotWithShape="1">
          <a:blip r:embed="rId3">
            <a:extLst>
              <a:ext uri="{28A0092B-C50C-407E-A947-70E740481C1C}">
                <a14:useLocalDpi xmlns:a14="http://schemas.microsoft.com/office/drawing/2010/main" val="0"/>
              </a:ext>
            </a:extLst>
          </a:blip>
          <a:srcRect b="19102"/>
          <a:stretch/>
        </p:blipFill>
        <p:spPr bwMode="auto">
          <a:xfrm>
            <a:off x="4443873" y="2978516"/>
            <a:ext cx="6048672" cy="27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838200" y="130663"/>
            <a:ext cx="10515600" cy="1325563"/>
          </a:xfrm>
        </p:spPr>
        <p:txBody>
          <a:bodyPr>
            <a:normAutofit/>
          </a:bodyPr>
          <a:lstStyle/>
          <a:p>
            <a:r>
              <a:rPr lang="en-GB" sz="4000" b="1" dirty="0">
                <a:latin typeface="Arial" panose="020B0604020202020204" pitchFamily="34" charset="0"/>
                <a:cs typeface="Arial" panose="020B0604020202020204" pitchFamily="34" charset="0"/>
              </a:rPr>
              <a:t>Primary survey – adult</a:t>
            </a:r>
          </a:p>
        </p:txBody>
      </p:sp>
      <p:pic>
        <p:nvPicPr>
          <p:cNvPr id="21" name="Picture 3" descr="P:\Images\First Aid\d-dang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68" y="1456226"/>
            <a:ext cx="219868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3462215" y="1672249"/>
            <a:ext cx="8198339" cy="136815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Prior to approaching the casualty, ensure the safety of the casualty, yourself and any bystanders.</a:t>
            </a:r>
          </a:p>
        </p:txBody>
      </p:sp>
    </p:spTree>
    <p:extLst>
      <p:ext uri="{BB962C8B-B14F-4D97-AF65-F5344CB8AC3E}">
        <p14:creationId xmlns:p14="http://schemas.microsoft.com/office/powerpoint/2010/main" val="402163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morse\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344" y="2764091"/>
            <a:ext cx="5924550" cy="3327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103727"/>
            <a:ext cx="10515600" cy="1325563"/>
          </a:xfrm>
        </p:spPr>
        <p:txBody>
          <a:bodyPr>
            <a:normAutofit/>
          </a:bodyPr>
          <a:lstStyle/>
          <a:p>
            <a:r>
              <a:rPr lang="en-GB" sz="4000" b="1" dirty="0">
                <a:latin typeface="Arial" panose="020B0604020202020204" pitchFamily="34" charset="0"/>
                <a:cs typeface="Arial" panose="020B0604020202020204" pitchFamily="34" charset="0"/>
              </a:rPr>
              <a:t>Primary survey – adult</a:t>
            </a:r>
          </a:p>
        </p:txBody>
      </p:sp>
      <p:sp>
        <p:nvSpPr>
          <p:cNvPr id="22" name="Rounded Rectangle 21"/>
          <p:cNvSpPr/>
          <p:nvPr/>
        </p:nvSpPr>
        <p:spPr>
          <a:xfrm>
            <a:off x="3634155" y="1484784"/>
            <a:ext cx="7659076" cy="1730255"/>
          </a:xfrm>
          <a:prstGeom prst="round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If possible, approach the casualty from their feet as this prevents hyperextension of the neck from a responsive casualty. Use the AVPU scale when checking for a response</a:t>
            </a:r>
          </a:p>
        </p:txBody>
      </p:sp>
      <p:pic>
        <p:nvPicPr>
          <p:cNvPr id="7" name="Picture 3" descr="P:\Images\First Aid\r-respon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770" y="1418536"/>
            <a:ext cx="22320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98769" y="3642961"/>
            <a:ext cx="2764459"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(If the casualty responds, and providing there is no further danger, leave them in the position found and try to find out what is wrong. Get help if needed.)</a:t>
            </a: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36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2926FA59-1006-A7D0-3B29-62F30CAF308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9FD591F7-6D38-6FC0-2B5A-E0C340D4D73B}"/>
              </a:ext>
            </a:extLst>
          </p:cNvPr>
          <p:cNvSpPr>
            <a:spLocks noGrp="1"/>
          </p:cNvSpPr>
          <p:nvPr>
            <p:ph type="title"/>
          </p:nvPr>
        </p:nvSpPr>
        <p:spPr>
          <a:xfrm>
            <a:off x="838200" y="138479"/>
            <a:ext cx="10515600" cy="1325563"/>
          </a:xfrm>
        </p:spPr>
        <p:txBody>
          <a:bodyPr>
            <a:normAutofit/>
          </a:bodyPr>
          <a:lstStyle/>
          <a:p>
            <a:r>
              <a:rPr lang="en-GB" sz="4000" b="1" dirty="0">
                <a:latin typeface="Arial" panose="020B0604020202020204" pitchFamily="34" charset="0"/>
                <a:cs typeface="Arial" panose="020B0604020202020204" pitchFamily="34" charset="0"/>
              </a:rPr>
              <a:t>Response – child or infant</a:t>
            </a:r>
          </a:p>
        </p:txBody>
      </p:sp>
      <p:sp>
        <p:nvSpPr>
          <p:cNvPr id="3" name="Content Placeholder 2">
            <a:extLst>
              <a:ext uri="{FF2B5EF4-FFF2-40B4-BE49-F238E27FC236}">
                <a16:creationId xmlns:a16="http://schemas.microsoft.com/office/drawing/2014/main" id="{AB64E1F4-1AC4-43B3-A8E0-D941717A346B}"/>
              </a:ext>
            </a:extLst>
          </p:cNvPr>
          <p:cNvSpPr>
            <a:spLocks noGrp="1"/>
          </p:cNvSpPr>
          <p:nvPr>
            <p:ph idx="1"/>
          </p:nvPr>
        </p:nvSpPr>
        <p:spPr>
          <a:xfrm>
            <a:off x="837483" y="1393704"/>
            <a:ext cx="10515600" cy="4403725"/>
          </a:xfrm>
        </p:spPr>
        <p:txBody>
          <a:bodyPr vert="horz" lIns="91440" tIns="45720" rIns="91440" bIns="45720" rtlCol="0" anchor="t">
            <a:normAutofit fontScale="92500" lnSpcReduction="10000"/>
          </a:bodyPr>
          <a:lstStyle/>
          <a:p>
            <a:pPr marL="0" indent="0">
              <a:buNone/>
            </a:pPr>
            <a:r>
              <a:rPr lang="en-GB" sz="2600" b="1" dirty="0">
                <a:solidFill>
                  <a:srgbClr val="008A21"/>
                </a:solidFill>
                <a:latin typeface="Arial"/>
                <a:cs typeface="Arial"/>
              </a:rPr>
              <a:t>Infant</a:t>
            </a:r>
          </a:p>
          <a:p>
            <a:pPr marL="171450" indent="-171450"/>
            <a:r>
              <a:rPr lang="en-GB" sz="2600" dirty="0">
                <a:latin typeface="Arial"/>
                <a:cs typeface="Arial"/>
              </a:rPr>
              <a:t>Talk to the infant – is the infant alert, </a:t>
            </a:r>
            <a:r>
              <a:rPr lang="en-GB" sz="2400" dirty="0">
                <a:latin typeface="Arial"/>
                <a:cs typeface="Arial"/>
              </a:rPr>
              <a:t>can you see them breathing or moving?</a:t>
            </a:r>
            <a:endParaRPr lang="en-GB" sz="2400" dirty="0">
              <a:latin typeface="Arial"/>
              <a:cs typeface="Arial" panose="020B0604020202020204" pitchFamily="34" charset="0"/>
            </a:endParaRPr>
          </a:p>
          <a:p>
            <a:pPr marL="171450" indent="-171450"/>
            <a:r>
              <a:rPr lang="en-GB" sz="2600" dirty="0">
                <a:latin typeface="Arial"/>
                <a:cs typeface="Arial"/>
              </a:rPr>
              <a:t>Gently stimulate the infant</a:t>
            </a:r>
          </a:p>
          <a:p>
            <a:pPr marL="171450" indent="-171450"/>
            <a:r>
              <a:rPr lang="en-GB" sz="2600" dirty="0">
                <a:latin typeface="Arial"/>
                <a:cs typeface="Arial"/>
              </a:rPr>
              <a:t>If a response is gained, check for further injuries (secondary survey) and call for an ambulance (</a:t>
            </a:r>
            <a:r>
              <a:rPr lang="en-GB" sz="2600" b="1" dirty="0">
                <a:solidFill>
                  <a:srgbClr val="FF0000"/>
                </a:solidFill>
                <a:latin typeface="Arial"/>
                <a:cs typeface="Arial"/>
              </a:rPr>
              <a:t>999</a:t>
            </a:r>
            <a:r>
              <a:rPr lang="en-GB" sz="2600" dirty="0">
                <a:latin typeface="Arial"/>
                <a:cs typeface="Arial"/>
              </a:rPr>
              <a:t>) if required</a:t>
            </a:r>
          </a:p>
          <a:p>
            <a:endParaRPr lang="en-GB" sz="2600" dirty="0">
              <a:latin typeface="Arial" panose="020B0604020202020204" pitchFamily="34" charset="0"/>
              <a:cs typeface="Arial" panose="020B0604020202020204" pitchFamily="34" charset="0"/>
            </a:endParaRPr>
          </a:p>
          <a:p>
            <a:pPr marL="0" indent="0">
              <a:buNone/>
            </a:pPr>
            <a:r>
              <a:rPr lang="en-GB" sz="2600" b="1" dirty="0">
                <a:solidFill>
                  <a:srgbClr val="008A21"/>
                </a:solidFill>
                <a:latin typeface="Arial"/>
                <a:cs typeface="Arial"/>
              </a:rPr>
              <a:t>Child</a:t>
            </a:r>
          </a:p>
          <a:p>
            <a:pPr marL="171450" indent="-171450"/>
            <a:r>
              <a:rPr lang="en-GB" sz="2600" dirty="0">
                <a:latin typeface="Arial"/>
                <a:cs typeface="Arial"/>
              </a:rPr>
              <a:t>Talk to the child</a:t>
            </a:r>
          </a:p>
          <a:p>
            <a:pPr marL="171450" indent="-171450"/>
            <a:r>
              <a:rPr lang="en-GB" sz="2600" dirty="0">
                <a:latin typeface="Arial"/>
                <a:cs typeface="Arial"/>
              </a:rPr>
              <a:t>Gently stimulate the child and ask loudly ‘Are you all right?’</a:t>
            </a:r>
          </a:p>
          <a:p>
            <a:pPr marL="171450" indent="-171450"/>
            <a:r>
              <a:rPr lang="en-GB" sz="2600" dirty="0">
                <a:latin typeface="Arial"/>
                <a:cs typeface="Arial"/>
              </a:rPr>
              <a:t>If a response is gained, check for further injuries (secondary survey) and call for an ambulance (</a:t>
            </a:r>
            <a:r>
              <a:rPr lang="en-GB" sz="2600" b="1" dirty="0">
                <a:solidFill>
                  <a:srgbClr val="FF0000"/>
                </a:solidFill>
                <a:latin typeface="Arial"/>
                <a:cs typeface="Arial"/>
              </a:rPr>
              <a:t>999</a:t>
            </a:r>
            <a:r>
              <a:rPr lang="en-GB" sz="2600" dirty="0">
                <a:latin typeface="Arial"/>
                <a:cs typeface="Arial"/>
              </a:rPr>
              <a:t>) if required.</a:t>
            </a:r>
          </a:p>
          <a:p>
            <a:endParaRPr lang="en-GB" dirty="0"/>
          </a:p>
        </p:txBody>
      </p:sp>
    </p:spTree>
    <p:extLst>
      <p:ext uri="{BB962C8B-B14F-4D97-AF65-F5344CB8AC3E}">
        <p14:creationId xmlns:p14="http://schemas.microsoft.com/office/powerpoint/2010/main" val="22342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F115F1AC-FE34-79DA-806A-7E7B14746CB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4" name="Title 3"/>
          <p:cNvSpPr>
            <a:spLocks noGrp="1"/>
          </p:cNvSpPr>
          <p:nvPr>
            <p:ph type="title"/>
          </p:nvPr>
        </p:nvSpPr>
        <p:spPr>
          <a:xfrm>
            <a:off x="838200" y="123831"/>
            <a:ext cx="10515600" cy="1325563"/>
          </a:xfrm>
        </p:spPr>
        <p:txBody>
          <a:bodyPr>
            <a:normAutofit/>
          </a:bodyPr>
          <a:lstStyle/>
          <a:p>
            <a:r>
              <a:rPr lang="en-GB" sz="4000" b="1" dirty="0">
                <a:latin typeface="Arial" panose="020B0604020202020204" pitchFamily="34" charset="0"/>
                <a:cs typeface="Arial" panose="020B0604020202020204" pitchFamily="34" charset="0"/>
              </a:rPr>
              <a:t>AVPU scale</a:t>
            </a:r>
          </a:p>
        </p:txBody>
      </p:sp>
      <p:sp>
        <p:nvSpPr>
          <p:cNvPr id="19" name="TextBox 6"/>
          <p:cNvSpPr>
            <a:spLocks noChangeArrowheads="1"/>
          </p:cNvSpPr>
          <p:nvPr/>
        </p:nvSpPr>
        <p:spPr bwMode="auto">
          <a:xfrm>
            <a:off x="1055895" y="4814188"/>
            <a:ext cx="10792227" cy="733590"/>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72000" tIns="108000" rIns="36000" bIns="0" anchor="t">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The ‘P’ in the acronym AVPU is sometimes also referred to as ‘Pain’, meaning to cause a minor pain to see if the person responds. Examples include pinching the ear lobes or fingertips. </a:t>
            </a:r>
            <a:endParaRPr kumimoji="0" lang="en-GB" altLang="en-US" sz="10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p:txBody>
      </p:sp>
      <p:sp>
        <p:nvSpPr>
          <p:cNvPr id="2" name="TextBox 1"/>
          <p:cNvSpPr txBox="1"/>
          <p:nvPr/>
        </p:nvSpPr>
        <p:spPr>
          <a:xfrm>
            <a:off x="1907076" y="1449394"/>
            <a:ext cx="6932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ALERT </a:t>
            </a:r>
            <a:r>
              <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are they moving/talking? </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9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No </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Proceed to </a:t>
            </a:r>
            <a:r>
              <a:rPr kumimoji="0" lang="en-GB" sz="19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 </a:t>
            </a:r>
            <a:endPar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1055896" y="1325412"/>
            <a:ext cx="648072"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23" name="Oval 22"/>
          <p:cNvSpPr/>
          <p:nvPr/>
        </p:nvSpPr>
        <p:spPr>
          <a:xfrm>
            <a:off x="1055896" y="2117500"/>
            <a:ext cx="648072"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a:t>
            </a:r>
          </a:p>
        </p:txBody>
      </p:sp>
      <p:sp>
        <p:nvSpPr>
          <p:cNvPr id="24" name="Oval 23"/>
          <p:cNvSpPr/>
          <p:nvPr/>
        </p:nvSpPr>
        <p:spPr>
          <a:xfrm>
            <a:off x="1055896" y="2981596"/>
            <a:ext cx="648072"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25" name="Oval 24"/>
          <p:cNvSpPr/>
          <p:nvPr/>
        </p:nvSpPr>
        <p:spPr>
          <a:xfrm>
            <a:off x="1055896" y="3845692"/>
            <a:ext cx="648072"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a:t>
            </a:r>
          </a:p>
        </p:txBody>
      </p:sp>
      <p:sp>
        <p:nvSpPr>
          <p:cNvPr id="5" name="TextBox 4"/>
          <p:cNvSpPr txBox="1"/>
          <p:nvPr/>
        </p:nvSpPr>
        <p:spPr>
          <a:xfrm>
            <a:off x="1934693" y="2212597"/>
            <a:ext cx="78927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VOICE </a:t>
            </a:r>
            <a:r>
              <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do they respond to speech? </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9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No </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Proceed to </a:t>
            </a:r>
            <a:r>
              <a:rPr kumimoji="0" lang="en-GB" sz="19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 </a:t>
            </a:r>
          </a:p>
        </p:txBody>
      </p:sp>
      <p:sp>
        <p:nvSpPr>
          <p:cNvPr id="6" name="TextBox 5"/>
          <p:cNvSpPr txBox="1"/>
          <p:nvPr/>
        </p:nvSpPr>
        <p:spPr>
          <a:xfrm>
            <a:off x="1934693" y="2982331"/>
            <a:ext cx="8132671"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PLACE </a:t>
            </a:r>
            <a:r>
              <a:rPr kumimoji="0" lang="en-GB"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place your hand on their shoulders and gently shake them asking ‘Are you alright?’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9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 </a:t>
            </a:r>
            <a:r>
              <a:rPr kumimoji="0" lang="en-GB"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response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Proceed to </a:t>
            </a:r>
            <a:r>
              <a:rPr kumimoji="0" lang="en-GB" sz="19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U</a:t>
            </a:r>
          </a:p>
        </p:txBody>
      </p:sp>
      <p:sp>
        <p:nvSpPr>
          <p:cNvPr id="7" name="TextBox 6"/>
          <p:cNvSpPr txBox="1"/>
          <p:nvPr/>
        </p:nvSpPr>
        <p:spPr>
          <a:xfrm>
            <a:off x="1934694" y="4044453"/>
            <a:ext cx="7606955"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UNRESPONSIVE </a:t>
            </a:r>
            <a:r>
              <a:rPr kumimoji="0" lang="en-GB"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assume the casualty is unresponsive</a:t>
            </a:r>
          </a:p>
        </p:txBody>
      </p:sp>
    </p:spTree>
    <p:extLst>
      <p:ext uri="{BB962C8B-B14F-4D97-AF65-F5344CB8AC3E}">
        <p14:creationId xmlns:p14="http://schemas.microsoft.com/office/powerpoint/2010/main" val="115336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2848"/>
            <a:ext cx="10515600" cy="1325563"/>
          </a:xfrm>
        </p:spPr>
        <p:txBody>
          <a:bodyPr>
            <a:normAutofit/>
          </a:bodyPr>
          <a:lstStyle/>
          <a:p>
            <a:r>
              <a:rPr lang="en-GB" sz="4000" b="1" dirty="0">
                <a:latin typeface="Arial" panose="020B0604020202020204" pitchFamily="34" charset="0"/>
                <a:cs typeface="Arial" panose="020B0604020202020204" pitchFamily="34" charset="0"/>
              </a:rPr>
              <a:t>Primary survey</a:t>
            </a:r>
          </a:p>
        </p:txBody>
      </p:sp>
      <p:grpSp>
        <p:nvGrpSpPr>
          <p:cNvPr id="2" name="Group 1">
            <a:extLst>
              <a:ext uri="{FF2B5EF4-FFF2-40B4-BE49-F238E27FC236}">
                <a16:creationId xmlns:a16="http://schemas.microsoft.com/office/drawing/2014/main" id="{2BF2FE90-99D3-C526-99AC-598B58327B62}"/>
              </a:ext>
            </a:extLst>
          </p:cNvPr>
          <p:cNvGrpSpPr/>
          <p:nvPr/>
        </p:nvGrpSpPr>
        <p:grpSpPr>
          <a:xfrm>
            <a:off x="681047" y="1448411"/>
            <a:ext cx="9556016" cy="3394931"/>
            <a:chOff x="838200" y="1448411"/>
            <a:chExt cx="9556016" cy="3394931"/>
          </a:xfrm>
        </p:grpSpPr>
        <p:sp>
          <p:nvSpPr>
            <p:cNvPr id="22" name="Rounded Rectangle 21"/>
            <p:cNvSpPr/>
            <p:nvPr/>
          </p:nvSpPr>
          <p:spPr>
            <a:xfrm>
              <a:off x="3688862" y="1916833"/>
              <a:ext cx="3055815" cy="1344915"/>
            </a:xfrm>
            <a:prstGeom prst="roundRect">
              <a:avLst/>
            </a:prstGeom>
            <a:solidFill>
              <a:srgbClr val="F26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Open the airway </a:t>
              </a:r>
              <a:b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using the head-tilt/                     chin-lift method</a:t>
              </a:r>
            </a:p>
          </p:txBody>
        </p:sp>
        <p:pic>
          <p:nvPicPr>
            <p:cNvPr id="11" name="Picture 2" descr="P:\Images\First Aid\a-airwa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4719"/>
              <a:ext cx="2626115" cy="25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Images\First Aid\a-airways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158" y="1448411"/>
              <a:ext cx="3333058" cy="3394931"/>
            </a:xfrm>
            <a:prstGeom prst="roundRect">
              <a:avLst>
                <a:gd name="adj" fmla="val 260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ounded Rectangle 8">
            <a:extLst>
              <a:ext uri="{FF2B5EF4-FFF2-40B4-BE49-F238E27FC236}">
                <a16:creationId xmlns:a16="http://schemas.microsoft.com/office/drawing/2014/main" id="{38E10FED-5883-DDB0-296D-72FAED54F4E0}"/>
              </a:ext>
            </a:extLst>
          </p:cNvPr>
          <p:cNvSpPr/>
          <p:nvPr/>
        </p:nvSpPr>
        <p:spPr>
          <a:xfrm>
            <a:off x="681047" y="1389849"/>
            <a:ext cx="10515600" cy="152198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1">
              <a:alpha val="11000"/>
            </a:schemeClr>
          </a:solidFill>
          <a:ln w="38103">
            <a:noFill/>
            <a:prstDash val="solid"/>
          </a:ln>
        </p:spPr>
        <p:txBody>
          <a:bodyPr vert="horz" wrap="square" lIns="91440" tIns="45720" rIns="91440" bIns="45720"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1" i="0" u="none" strike="noStrike" kern="1200" cap="none" spc="0" normalizeH="0" baseline="0" noProof="0">
              <a:ln>
                <a:noFill/>
              </a:ln>
              <a:solidFill>
                <a:srgbClr val="000000"/>
              </a:solidFill>
              <a:effectLst/>
              <a:uLnTx/>
              <a:uFillTx/>
              <a:latin typeface="Arial"/>
              <a:ea typeface=""/>
              <a:cs typeface="Arial"/>
            </a:endParaRPr>
          </a:p>
        </p:txBody>
      </p:sp>
      <p:sp>
        <p:nvSpPr>
          <p:cNvPr id="3" name="Rounded Rectangle 65">
            <a:extLst>
              <a:ext uri="{FF2B5EF4-FFF2-40B4-BE49-F238E27FC236}">
                <a16:creationId xmlns:a16="http://schemas.microsoft.com/office/drawing/2014/main" id="{1538B21A-2D8D-BD82-E677-59D603C0CAE4}"/>
              </a:ext>
            </a:extLst>
          </p:cNvPr>
          <p:cNvSpPr>
            <a:spLocks noChangeArrowheads="1"/>
          </p:cNvSpPr>
          <p:nvPr/>
        </p:nvSpPr>
        <p:spPr bwMode="auto">
          <a:xfrm>
            <a:off x="818662" y="4503404"/>
            <a:ext cx="10535138" cy="1131848"/>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ounded Rectangle 12">
            <a:extLst>
              <a:ext uri="{FF2B5EF4-FFF2-40B4-BE49-F238E27FC236}">
                <a16:creationId xmlns:a16="http://schemas.microsoft.com/office/drawing/2014/main" id="{3CE54A93-7606-9938-D7FE-01BCA82F4FC2}"/>
              </a:ext>
            </a:extLst>
          </p:cNvPr>
          <p:cNvSpPr>
            <a:spLocks noChangeArrowheads="1"/>
          </p:cNvSpPr>
          <p:nvPr/>
        </p:nvSpPr>
        <p:spPr bwMode="auto">
          <a:xfrm>
            <a:off x="1026843" y="4332087"/>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13" name="Content Placeholder 2">
            <a:extLst>
              <a:ext uri="{FF2B5EF4-FFF2-40B4-BE49-F238E27FC236}">
                <a16:creationId xmlns:a16="http://schemas.microsoft.com/office/drawing/2014/main" id="{E761F6E9-E300-846F-BA1D-85D781F83CCC}"/>
              </a:ext>
            </a:extLst>
          </p:cNvPr>
          <p:cNvSpPr>
            <a:spLocks noGrp="1"/>
          </p:cNvSpPr>
          <p:nvPr>
            <p:ph idx="1"/>
          </p:nvPr>
        </p:nvSpPr>
        <p:spPr>
          <a:xfrm>
            <a:off x="944925" y="4503403"/>
            <a:ext cx="9987844" cy="808361"/>
          </a:xfrm>
        </p:spPr>
        <p:txBody>
          <a:bodyPr>
            <a:normAutofit lnSpcReduction="10000"/>
          </a:bodyPr>
          <a:lstStyle/>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Control life-threatening bleeding first before airway and breathing.</a:t>
            </a:r>
            <a:endParaRPr lang="en-GB" sz="24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818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719A5A3-22E8-D9B1-38AF-CA31C33CBA2A}"/>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BA5F8EDE-4EB7-A57B-1413-A99E0882A4DC}"/>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B93076F-82AC-8936-D760-0F42CEDAF11B}"/>
              </a:ext>
            </a:extLst>
          </p:cNvPr>
          <p:cNvSpPr txBox="1"/>
          <p:nvPr/>
        </p:nvSpPr>
        <p:spPr>
          <a:xfrm>
            <a:off x="564329" y="1491011"/>
            <a:ext cx="7637097" cy="3046988"/>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Know how to manage casualties affected by extreme cold and extreme heat</a:t>
            </a:r>
          </a:p>
        </p:txBody>
      </p:sp>
      <p:sp>
        <p:nvSpPr>
          <p:cNvPr id="21" name="Slide Number Placeholder 5">
            <a:extLst>
              <a:ext uri="{FF2B5EF4-FFF2-40B4-BE49-F238E27FC236}">
                <a16:creationId xmlns:a16="http://schemas.microsoft.com/office/drawing/2014/main" id="{D8A843C5-2569-1488-9BF9-7651E8F4A778}"/>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5</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1C5D1D2-C71E-12CD-D248-7B51EF37C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7" name="Graphic 6" descr="Medical with solid fill">
            <a:extLst>
              <a:ext uri="{FF2B5EF4-FFF2-40B4-BE49-F238E27FC236}">
                <a16:creationId xmlns:a16="http://schemas.microsoft.com/office/drawing/2014/main" id="{4B5DE7A5-A3EF-A25A-7C14-31503586AC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7626" y="3437955"/>
            <a:ext cx="3420045" cy="3420045"/>
          </a:xfrm>
          <a:prstGeom prst="rect">
            <a:avLst/>
          </a:prstGeom>
        </p:spPr>
      </p:pic>
      <p:sp>
        <p:nvSpPr>
          <p:cNvPr id="8" name="Rectangle: Rounded Corners 7">
            <a:extLst>
              <a:ext uri="{FF2B5EF4-FFF2-40B4-BE49-F238E27FC236}">
                <a16:creationId xmlns:a16="http://schemas.microsoft.com/office/drawing/2014/main" id="{626AE130-BB09-BAED-F29F-D4E68DE88816}"/>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1</a:t>
            </a:r>
          </a:p>
        </p:txBody>
      </p:sp>
      <p:grpSp>
        <p:nvGrpSpPr>
          <p:cNvPr id="34" name="Group 33">
            <a:extLst>
              <a:ext uri="{FF2B5EF4-FFF2-40B4-BE49-F238E27FC236}">
                <a16:creationId xmlns:a16="http://schemas.microsoft.com/office/drawing/2014/main" id="{33934B59-8147-CEC5-FCEA-723FD8D68F44}"/>
              </a:ext>
            </a:extLst>
          </p:cNvPr>
          <p:cNvGrpSpPr/>
          <p:nvPr/>
        </p:nvGrpSpPr>
        <p:grpSpPr>
          <a:xfrm>
            <a:off x="5667501" y="6323445"/>
            <a:ext cx="259230" cy="259230"/>
            <a:chOff x="5658939" y="6358776"/>
            <a:chExt cx="259230" cy="259230"/>
          </a:xfrm>
        </p:grpSpPr>
        <p:sp>
          <p:nvSpPr>
            <p:cNvPr id="35" name="Rounded Rectangle 38">
              <a:extLst>
                <a:ext uri="{FF2B5EF4-FFF2-40B4-BE49-F238E27FC236}">
                  <a16:creationId xmlns:a16="http://schemas.microsoft.com/office/drawing/2014/main" id="{EA9C6D81-B6D0-299A-7E8D-40B7FFF65398}"/>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raphic 18" descr="End with solid fill">
              <a:hlinkClick r:id="" action="ppaction://hlinkshowjump?jump=previousslide"/>
              <a:extLst>
                <a:ext uri="{FF2B5EF4-FFF2-40B4-BE49-F238E27FC236}">
                  <a16:creationId xmlns:a16="http://schemas.microsoft.com/office/drawing/2014/main" id="{EB9095CF-C931-3E47-1B37-19509DB55F9F}"/>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37" name="Rounded Rectangle 40">
            <a:extLst>
              <a:ext uri="{FF2B5EF4-FFF2-40B4-BE49-F238E27FC236}">
                <a16:creationId xmlns:a16="http://schemas.microsoft.com/office/drawing/2014/main" id="{9EA62485-B091-625A-1C08-FBD58CA45A0E}"/>
              </a:ext>
            </a:extLst>
          </p:cNvPr>
          <p:cNvSpPr/>
          <p:nvPr/>
        </p:nvSpPr>
        <p:spPr>
          <a:xfrm>
            <a:off x="5969696" y="6323445"/>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6C8AE54-E1D6-C5F9-8065-4F391DA512AD}"/>
              </a:ext>
            </a:extLst>
          </p:cNvPr>
          <p:cNvGrpSpPr/>
          <p:nvPr/>
        </p:nvGrpSpPr>
        <p:grpSpPr>
          <a:xfrm>
            <a:off x="6275168" y="6324341"/>
            <a:ext cx="259230" cy="259230"/>
            <a:chOff x="6266606" y="6359672"/>
            <a:chExt cx="259230" cy="259230"/>
          </a:xfrm>
        </p:grpSpPr>
        <p:sp>
          <p:nvSpPr>
            <p:cNvPr id="39" name="Rounded Rectangle 34">
              <a:extLst>
                <a:ext uri="{FF2B5EF4-FFF2-40B4-BE49-F238E27FC236}">
                  <a16:creationId xmlns:a16="http://schemas.microsoft.com/office/drawing/2014/main" id="{1E27618A-0B5A-4C12-3F46-5F1E325EE43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raphic 18" descr="End with solid fill">
              <a:hlinkClick r:id="" action="ppaction://hlinkshowjump?jump=nextslide"/>
              <a:extLst>
                <a:ext uri="{FF2B5EF4-FFF2-40B4-BE49-F238E27FC236}">
                  <a16:creationId xmlns:a16="http://schemas.microsoft.com/office/drawing/2014/main" id="{A8FBB89B-3774-F07A-8086-75CE0F56A0FE}"/>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41" name="Graphic 40" descr="Home with solid fill">
            <a:hlinkClick r:id="rId6" action="ppaction://hlinksldjump"/>
            <a:extLst>
              <a:ext uri="{FF2B5EF4-FFF2-40B4-BE49-F238E27FC236}">
                <a16:creationId xmlns:a16="http://schemas.microsoft.com/office/drawing/2014/main" id="{57F3EED2-FE3F-B3A6-0624-887A71C56B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7228" y="6325265"/>
            <a:ext cx="239965" cy="239966"/>
          </a:xfrm>
          <a:prstGeom prst="rect">
            <a:avLst/>
          </a:prstGeom>
        </p:spPr>
      </p:pic>
    </p:spTree>
    <p:extLst>
      <p:ext uri="{BB962C8B-B14F-4D97-AF65-F5344CB8AC3E}">
        <p14:creationId xmlns:p14="http://schemas.microsoft.com/office/powerpoint/2010/main" val="280252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Images\First Aid\b-picbrea.jpg"/>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375920" y="3179804"/>
            <a:ext cx="4767014" cy="26681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838200" y="98034"/>
            <a:ext cx="10515600" cy="1325563"/>
          </a:xfrm>
        </p:spPr>
        <p:txBody>
          <a:bodyPr>
            <a:normAutofit/>
          </a:bodyPr>
          <a:lstStyle/>
          <a:p>
            <a:r>
              <a:rPr lang="en-GB" sz="4000" b="1" dirty="0">
                <a:latin typeface="Arial" panose="020B0604020202020204" pitchFamily="34" charset="0"/>
                <a:cs typeface="Arial" panose="020B0604020202020204" pitchFamily="34" charset="0"/>
              </a:rPr>
              <a:t>Primary survey (cont.)</a:t>
            </a:r>
          </a:p>
        </p:txBody>
      </p:sp>
      <p:sp>
        <p:nvSpPr>
          <p:cNvPr id="22" name="Rounded Rectangle 21"/>
          <p:cNvSpPr/>
          <p:nvPr/>
        </p:nvSpPr>
        <p:spPr>
          <a:xfrm>
            <a:off x="3556000" y="1376740"/>
            <a:ext cx="7721600" cy="2052261"/>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rPr>
              <a:t>After opening the airway, look, listen and feel for normal breathing for no more than </a:t>
            </a:r>
            <a:r>
              <a:rPr kumimoji="0" lang="en-GB" sz="2000" b="1" i="0" u="none" strike="noStrike" kern="1200" cap="none" spc="0" normalizeH="0" baseline="0" noProof="0" dirty="0">
                <a:ln>
                  <a:noFill/>
                </a:ln>
                <a:solidFill>
                  <a:srgbClr val="FF0000"/>
                </a:solidFill>
                <a:effectLst/>
                <a:uLnTx/>
                <a:uFillTx/>
                <a:latin typeface="Aptos" panose="02110004020202020204"/>
                <a:ea typeface="+mn-ea"/>
                <a:cs typeface="+mn-cs"/>
              </a:rPr>
              <a:t>10</a:t>
            </a:r>
            <a:r>
              <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rPr>
              <a:t> seconds</a:t>
            </a:r>
            <a:endParaRPr kumimoji="0" lang="en-GB" sz="20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rPr>
              <a:t>Casualty breathing normally – check for further injuries and, if safe to do so, place into the recovery position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rPr>
              <a:t>Casualty not breathing normally – commence CPR</a:t>
            </a:r>
            <a:endParaRPr kumimoji="0" lang="en-GB"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2" descr="P:\Images\First Aid\b-breath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0" y="1231670"/>
            <a:ext cx="2344427" cy="22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a:spLocks noChangeArrowheads="1"/>
          </p:cNvSpPr>
          <p:nvPr/>
        </p:nvSpPr>
        <p:spPr bwMode="auto">
          <a:xfrm>
            <a:off x="1047262" y="3602272"/>
            <a:ext cx="4328658" cy="1823250"/>
          </a:xfrm>
          <a:prstGeom prst="roundRect">
            <a:avLst>
              <a:gd name="adj" fmla="val 16667"/>
            </a:avLst>
          </a:prstGeom>
          <a:noFill/>
          <a:ln w="38100">
            <a:solidFill>
              <a:srgbClr val="008A21"/>
            </a:solidFill>
            <a:round/>
            <a:headEnd/>
            <a:tailEnd/>
          </a:ln>
          <a:extLst>
            <a:ext uri="{909E8E84-426E-40DD-AFC4-6F175D3DCCD1}">
              <a14:hiddenFill xmlns:a14="http://schemas.microsoft.com/office/drawing/2010/main">
                <a:solidFill>
                  <a:srgbClr val="FFFFFF"/>
                </a:solidFill>
              </a14:hiddenFill>
            </a:ext>
          </a:extLst>
        </p:spPr>
        <p:txBody>
          <a:bodyPr wrap="square" lIns="72000" tIns="108000" rIns="36000" bIns="0" anchor="t">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charset="0"/>
                <a:ea typeface="MS PGothic" pitchFamily="34" charset="-128"/>
                <a:cs typeface="+mn-cs"/>
              </a:rPr>
              <a:t>Agonal breathing</a:t>
            </a:r>
            <a:br>
              <a:rPr kumimoji="0" lang="en-GB" sz="1600" b="1" i="0" u="sng" strike="noStrike" kern="1200" cap="none" spc="0" normalizeH="0" baseline="0" noProof="0" dirty="0">
                <a:ln>
                  <a:noFill/>
                </a:ln>
                <a:solidFill>
                  <a:prstClr val="black"/>
                </a:solidFill>
                <a:effectLst/>
                <a:uLnTx/>
                <a:uFillTx/>
                <a:latin typeface="Arial" charset="0"/>
                <a:ea typeface="MS PGothic" pitchFamily="34" charset="-128"/>
                <a:cs typeface="+mn-cs"/>
              </a:rPr>
            </a:br>
            <a:r>
              <a:rPr kumimoji="0" lang="en-GB" sz="1400" b="1" i="0" u="none" strike="noStrike" kern="1200" cap="none" spc="0" normalizeH="0" baseline="0" noProof="0" dirty="0">
                <a:ln>
                  <a:noFill/>
                </a:ln>
                <a:solidFill>
                  <a:prstClr val="black"/>
                </a:solidFill>
                <a:effectLst/>
                <a:uLnTx/>
                <a:uFillTx/>
                <a:latin typeface="Arial" charset="0"/>
                <a:ea typeface="MS PGothic" pitchFamily="34" charset="-128"/>
                <a:cs typeface="+mn-cs"/>
              </a:rPr>
              <a:t>In the first few minutes after a cardiac arrest, a casualty may be barely breathing or taking infrequent, slow, noisy gasps. Do not confuse this with normal breathing. If in any doubt that breathing is normal, act as if not breathing normally and prepare to start CPR.</a:t>
            </a:r>
            <a:endPar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8107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MARVIN\cwoffenden\EFAW Pictures for Amanda\Re 10.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37" t="35437" r="13277" b="10795"/>
          <a:stretch/>
        </p:blipFill>
        <p:spPr bwMode="auto">
          <a:xfrm>
            <a:off x="4998183" y="2931118"/>
            <a:ext cx="2970147" cy="275283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MARVIN\cwoffenden\EFAW Pictures for Amanda\01_Res 5.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91" b="20156"/>
          <a:stretch>
            <a:fillRect/>
          </a:stretch>
        </p:blipFill>
        <p:spPr bwMode="auto">
          <a:xfrm>
            <a:off x="9314610" y="3392000"/>
            <a:ext cx="1749942" cy="238369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838200" y="107821"/>
            <a:ext cx="10515600" cy="1325563"/>
          </a:xfrm>
        </p:spPr>
        <p:txBody>
          <a:bodyPr>
            <a:normAutofit/>
          </a:bodyPr>
          <a:lstStyle/>
          <a:p>
            <a:r>
              <a:rPr lang="en-GB" sz="4000" b="1" dirty="0">
                <a:latin typeface="Arial" panose="020B0604020202020204" pitchFamily="34" charset="0"/>
                <a:cs typeface="Arial" panose="020B0604020202020204" pitchFamily="34" charset="0"/>
              </a:rPr>
              <a:t>Primary survey (cont.)</a:t>
            </a:r>
          </a:p>
        </p:txBody>
      </p:sp>
      <p:sp>
        <p:nvSpPr>
          <p:cNvPr id="22" name="Rounded Rectangle 21"/>
          <p:cNvSpPr/>
          <p:nvPr/>
        </p:nvSpPr>
        <p:spPr>
          <a:xfrm>
            <a:off x="3532554" y="1340768"/>
            <a:ext cx="7531998" cy="169941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an ambulance (999). Ask a helper to call, otherwise call yourself. Stay with the casualty when making the call, if possible, and activate the speaker function on the phone to aid communication with the ambulance service, send someone to get an AED. Commence CPR (30 compressions 2 breaths)</a:t>
            </a:r>
          </a:p>
        </p:txBody>
      </p:sp>
      <p:sp>
        <p:nvSpPr>
          <p:cNvPr id="17" name="TextBox 6"/>
          <p:cNvSpPr>
            <a:spLocks noChangeArrowheads="1"/>
          </p:cNvSpPr>
          <p:nvPr/>
        </p:nvSpPr>
        <p:spPr bwMode="auto">
          <a:xfrm>
            <a:off x="1031632" y="3926882"/>
            <a:ext cx="4008944" cy="1925406"/>
          </a:xfrm>
          <a:prstGeom prst="roundRect">
            <a:avLst>
              <a:gd name="adj" fmla="val 16667"/>
            </a:avLst>
          </a:prstGeom>
          <a:solidFill>
            <a:schemeClr val="bg1"/>
          </a:solidFill>
          <a:ln w="38100">
            <a:solidFill>
              <a:srgbClr val="008A21"/>
            </a:solidFill>
            <a:round/>
            <a:headEnd/>
            <a:tailEnd/>
          </a:ln>
        </p:spPr>
        <p:txBody>
          <a:bodyPr wrap="square" lIns="72000" tIns="108000" rIns="36000" bIns="0" anchor="t">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Compression-only CPR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5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If you are untrained or unable to do rescue breaths for a casualty who is not breathing, give chest compression-only CPR. These should be continuous at a rate of 100-120 per minute and to a        depth of 5-6cm.</a:t>
            </a:r>
          </a:p>
        </p:txBody>
      </p:sp>
      <p:pic>
        <p:nvPicPr>
          <p:cNvPr id="15" name="Picture 11" descr="C:\Users\emorse\Desktop\First Aid Interactive PowerPoint\Images for First Aid\C (2).png"/>
          <p:cNvPicPr>
            <a:picLocks noChangeAspect="1" noChangeArrowheads="1"/>
          </p:cNvPicPr>
          <p:nvPr/>
        </p:nvPicPr>
        <p:blipFill>
          <a:blip r:embed="rId5">
            <a:extLst>
              <a:ext uri="{28A0092B-C50C-407E-A947-70E740481C1C}">
                <a14:useLocalDpi xmlns:a14="http://schemas.microsoft.com/office/drawing/2010/main" val="0"/>
              </a:ext>
            </a:extLst>
          </a:blip>
          <a:srcRect l="33351" t="23830" r="21881" b="10719"/>
          <a:stretch>
            <a:fillRect/>
          </a:stretch>
        </p:blipFill>
        <p:spPr bwMode="auto">
          <a:xfrm>
            <a:off x="930321" y="1251812"/>
            <a:ext cx="2359956" cy="243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1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9016D-8D62-9278-AED2-014873D32E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B5D37C-0EB7-E1A1-8450-EF29742F8891}"/>
              </a:ext>
            </a:extLst>
          </p:cNvPr>
          <p:cNvSpPr>
            <a:spLocks noGrp="1"/>
          </p:cNvSpPr>
          <p:nvPr>
            <p:ph type="title"/>
          </p:nvPr>
        </p:nvSpPr>
        <p:spPr>
          <a:xfrm>
            <a:off x="1745214" y="146115"/>
            <a:ext cx="9485922" cy="1325563"/>
          </a:xfrm>
        </p:spPr>
        <p:txBody>
          <a:bodyPr>
            <a:normAutofit/>
          </a:bodyPr>
          <a:lstStyle/>
          <a:p>
            <a:r>
              <a:rPr lang="en-GB" sz="4000" b="1" dirty="0">
                <a:latin typeface="Arial" panose="020B0604020202020204" pitchFamily="34" charset="0"/>
                <a:cs typeface="Arial" panose="020B0604020202020204" pitchFamily="34" charset="0"/>
              </a:rPr>
              <a:t>Primary survey – practical demonstration</a:t>
            </a:r>
          </a:p>
        </p:txBody>
      </p:sp>
      <p:grpSp>
        <p:nvGrpSpPr>
          <p:cNvPr id="2" name="Group 1">
            <a:extLst>
              <a:ext uri="{FF2B5EF4-FFF2-40B4-BE49-F238E27FC236}">
                <a16:creationId xmlns:a16="http://schemas.microsoft.com/office/drawing/2014/main" id="{CDA6D0DC-9BA0-07FD-E49D-25DB1A39E58A}"/>
              </a:ext>
            </a:extLst>
          </p:cNvPr>
          <p:cNvGrpSpPr/>
          <p:nvPr/>
        </p:nvGrpSpPr>
        <p:grpSpPr>
          <a:xfrm>
            <a:off x="1095339" y="1542551"/>
            <a:ext cx="10001322" cy="3772897"/>
            <a:chOff x="1631951" y="1925638"/>
            <a:chExt cx="8905875" cy="3306762"/>
          </a:xfrm>
        </p:grpSpPr>
        <p:pic>
          <p:nvPicPr>
            <p:cNvPr id="3" name="Picture 21" descr="C:\Users\emorse\Desktop\6.png">
              <a:extLst>
                <a:ext uri="{FF2B5EF4-FFF2-40B4-BE49-F238E27FC236}">
                  <a16:creationId xmlns:a16="http://schemas.microsoft.com/office/drawing/2014/main" id="{C02CF76B-F1CB-06DA-18E7-877BF6D5A50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85" t="39761" r="52312" b="42764"/>
            <a:stretch>
              <a:fillRect/>
            </a:stretch>
          </p:blipFill>
          <p:spPr bwMode="auto">
            <a:xfrm>
              <a:off x="7497764" y="4592638"/>
              <a:ext cx="15319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P:\Images\First Aid\dangertext.jpg">
              <a:extLst>
                <a:ext uri="{FF2B5EF4-FFF2-40B4-BE49-F238E27FC236}">
                  <a16:creationId xmlns:a16="http://schemas.microsoft.com/office/drawing/2014/main" id="{D5264F5B-CBB1-75A7-D560-0503AEDE361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8326" y="4564064"/>
              <a:ext cx="11588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P:\Images\First Aid\responsetext.jpg">
              <a:extLst>
                <a:ext uri="{FF2B5EF4-FFF2-40B4-BE49-F238E27FC236}">
                  <a16:creationId xmlns:a16="http://schemas.microsoft.com/office/drawing/2014/main" id="{C1207003-35C7-4AB1-0677-CBBA26BB684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4525" y="1925638"/>
              <a:ext cx="1270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P:\Images\First Aid\airways.jpg">
              <a:extLst>
                <a:ext uri="{FF2B5EF4-FFF2-40B4-BE49-F238E27FC236}">
                  <a16:creationId xmlns:a16="http://schemas.microsoft.com/office/drawing/2014/main" id="{92E69B7C-E2D2-8FE1-F2F5-7E24B15317A2}"/>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339" y="4592639"/>
              <a:ext cx="1260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P:\Images\First Aid\breathingtext.jpg">
              <a:extLst>
                <a:ext uri="{FF2B5EF4-FFF2-40B4-BE49-F238E27FC236}">
                  <a16:creationId xmlns:a16="http://schemas.microsoft.com/office/drawing/2014/main" id="{BCC2A580-01E6-A848-91E4-0F2A6BADAD5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9650" y="1936750"/>
              <a:ext cx="12525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P:\Images\First Aid\defibtext.jpg">
              <a:extLst>
                <a:ext uri="{FF2B5EF4-FFF2-40B4-BE49-F238E27FC236}">
                  <a16:creationId xmlns:a16="http://schemas.microsoft.com/office/drawing/2014/main" id="{F2825AA4-0B9B-8733-F201-B902EDE19EDE}"/>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307" t="5534" r="5937" b="36362"/>
            <a:stretch>
              <a:fillRect/>
            </a:stretch>
          </p:blipFill>
          <p:spPr bwMode="auto">
            <a:xfrm>
              <a:off x="8782050" y="1973263"/>
              <a:ext cx="16335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ACA2CF52-A386-8190-5DF6-0533D42D2CB6}"/>
                </a:ext>
              </a:extLst>
            </p:cNvPr>
            <p:cNvCxnSpPr>
              <a:cxnSpLocks noChangeShapeType="1"/>
            </p:cNvCxnSpPr>
            <p:nvPr/>
          </p:nvCxnSpPr>
          <p:spPr bwMode="auto">
            <a:xfrm flipV="1">
              <a:off x="3832225" y="2305050"/>
              <a:ext cx="0" cy="4079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id="{D51B82F3-E0D5-DC8B-BA0E-26B95677B2BE}"/>
                </a:ext>
              </a:extLst>
            </p:cNvPr>
            <p:cNvCxnSpPr>
              <a:cxnSpLocks noChangeShapeType="1"/>
            </p:cNvCxnSpPr>
            <p:nvPr/>
          </p:nvCxnSpPr>
          <p:spPr bwMode="auto">
            <a:xfrm>
              <a:off x="2411413" y="4229101"/>
              <a:ext cx="0" cy="45561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F9F13F9D-A7C5-7006-102B-E7A7A36F5DA3}"/>
                </a:ext>
              </a:extLst>
            </p:cNvPr>
            <p:cNvCxnSpPr>
              <a:cxnSpLocks noChangeShapeType="1"/>
            </p:cNvCxnSpPr>
            <p:nvPr/>
          </p:nvCxnSpPr>
          <p:spPr bwMode="auto">
            <a:xfrm flipV="1">
              <a:off x="6716713" y="2347914"/>
              <a:ext cx="0" cy="4079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DC30FC6C-1AD5-FB59-8E7A-9AD2AA4E89E6}"/>
                </a:ext>
              </a:extLst>
            </p:cNvPr>
            <p:cNvCxnSpPr>
              <a:cxnSpLocks noChangeShapeType="1"/>
            </p:cNvCxnSpPr>
            <p:nvPr/>
          </p:nvCxnSpPr>
          <p:spPr bwMode="auto">
            <a:xfrm>
              <a:off x="5362575" y="4229101"/>
              <a:ext cx="0" cy="45561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a:extLst>
                <a:ext uri="{FF2B5EF4-FFF2-40B4-BE49-F238E27FC236}">
                  <a16:creationId xmlns:a16="http://schemas.microsoft.com/office/drawing/2014/main" id="{DA33F385-D473-EF21-B2FC-D9EB69790B73}"/>
                </a:ext>
              </a:extLst>
            </p:cNvPr>
            <p:cNvCxnSpPr>
              <a:cxnSpLocks noChangeShapeType="1"/>
            </p:cNvCxnSpPr>
            <p:nvPr/>
          </p:nvCxnSpPr>
          <p:spPr bwMode="auto">
            <a:xfrm>
              <a:off x="8264525" y="4229101"/>
              <a:ext cx="0" cy="45561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9" name="Picture 20" descr="C:\Users\emorse\Desktop\1.png">
              <a:extLst>
                <a:ext uri="{FF2B5EF4-FFF2-40B4-BE49-F238E27FC236}">
                  <a16:creationId xmlns:a16="http://schemas.microsoft.com/office/drawing/2014/main" id="{786942D9-6FD7-9897-51A2-C51D9692CBA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85" t="38359" r="-85" b="37112"/>
            <a:stretch>
              <a:fillRect/>
            </a:stretch>
          </p:blipFill>
          <p:spPr bwMode="auto">
            <a:xfrm>
              <a:off x="1631951" y="2724150"/>
              <a:ext cx="89058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0F8FD4B7-9516-D96F-30C8-C4E6BB2F944E}"/>
                </a:ext>
              </a:extLst>
            </p:cNvPr>
            <p:cNvCxnSpPr>
              <a:cxnSpLocks noChangeShapeType="1"/>
            </p:cNvCxnSpPr>
            <p:nvPr/>
          </p:nvCxnSpPr>
          <p:spPr bwMode="auto">
            <a:xfrm flipV="1">
              <a:off x="9701213" y="2438400"/>
              <a:ext cx="0" cy="4079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9" name="Picture 8">
            <a:extLst>
              <a:ext uri="{FF2B5EF4-FFF2-40B4-BE49-F238E27FC236}">
                <a16:creationId xmlns:a16="http://schemas.microsoft.com/office/drawing/2014/main" id="{76C05D7E-77AF-F578-FBE5-6D201A70DA64}"/>
              </a:ext>
            </a:extLst>
          </p:cNvPr>
          <p:cNvPicPr>
            <a:picLocks/>
          </p:cNvPicPr>
          <p:nvPr/>
        </p:nvPicPr>
        <p:blipFill rotWithShape="1">
          <a:blip r:embed="rId10" cstate="print">
            <a:extLst>
              <a:ext uri="{28A0092B-C50C-407E-A947-70E740481C1C}">
                <a14:useLocalDpi xmlns:a14="http://schemas.microsoft.com/office/drawing/2010/main" val="0"/>
              </a:ext>
            </a:extLst>
          </a:blip>
          <a:srcRect l="-8812" t="-35807" r="-8812" b="-35807"/>
          <a:stretch/>
        </p:blipFill>
        <p:spPr>
          <a:xfrm>
            <a:off x="838201" y="413672"/>
            <a:ext cx="792000" cy="658800"/>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177599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538DC-6D8E-EA44-0FC7-039206BF6B54}"/>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10C75B71-B89A-5E5D-1167-02FAEB9A4A4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2D9647B2-6E70-0827-F25D-F3B75B05986D}"/>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Signs of shock</a:t>
            </a:r>
          </a:p>
        </p:txBody>
      </p:sp>
      <p:sp>
        <p:nvSpPr>
          <p:cNvPr id="3" name="Content Placeholder 2">
            <a:extLst>
              <a:ext uri="{FF2B5EF4-FFF2-40B4-BE49-F238E27FC236}">
                <a16:creationId xmlns:a16="http://schemas.microsoft.com/office/drawing/2014/main" id="{58A900D8-6BFA-5FCA-88B1-D41D4991F83E}"/>
              </a:ext>
            </a:extLst>
          </p:cNvPr>
          <p:cNvSpPr>
            <a:spLocks noGrp="1"/>
          </p:cNvSpPr>
          <p:nvPr>
            <p:ph idx="1"/>
          </p:nvPr>
        </p:nvSpPr>
        <p:spPr>
          <a:xfrm>
            <a:off x="838200" y="1690688"/>
            <a:ext cx="10515600" cy="4351338"/>
          </a:xfrm>
        </p:spPr>
        <p:txBody>
          <a:bodyPr>
            <a:normAutofit/>
          </a:bodyPr>
          <a:lstStyle/>
          <a:p>
            <a:pPr marL="0" indent="0">
              <a:buNone/>
            </a:pPr>
            <a:r>
              <a:rPr lang="en-GB" sz="2400" b="1" i="0" u="none" strike="noStrike" baseline="0" dirty="0">
                <a:solidFill>
                  <a:srgbClr val="008A21"/>
                </a:solidFill>
                <a:latin typeface="Arial" panose="020B0604020202020204" pitchFamily="34" charset="0"/>
                <a:cs typeface="Arial" panose="020B0604020202020204" pitchFamily="34" charset="0"/>
              </a:rPr>
              <a:t>Signs of shock may include: </a:t>
            </a:r>
          </a:p>
          <a:p>
            <a:r>
              <a:rPr lang="en-GB" sz="2400" b="0" i="0" u="none" strike="noStrike" baseline="0" dirty="0">
                <a:solidFill>
                  <a:srgbClr val="000000"/>
                </a:solidFill>
                <a:latin typeface="Arial" panose="020B0604020202020204" pitchFamily="34" charset="0"/>
                <a:cs typeface="Arial" panose="020B0604020202020204" pitchFamily="34" charset="0"/>
              </a:rPr>
              <a:t>pale</a:t>
            </a:r>
            <a:endParaRPr lang="en-GB" sz="2400" dirty="0">
              <a:solidFill>
                <a:srgbClr val="000000"/>
              </a:solidFill>
              <a:latin typeface="Arial" panose="020B0604020202020204" pitchFamily="34" charset="0"/>
              <a:cs typeface="Arial" panose="020B0604020202020204" pitchFamily="34" charset="0"/>
            </a:endParaRPr>
          </a:p>
          <a:p>
            <a:r>
              <a:rPr lang="en-GB" sz="2400" b="0" i="0" u="none" strike="noStrike" baseline="0" dirty="0">
                <a:solidFill>
                  <a:srgbClr val="000000"/>
                </a:solidFill>
                <a:latin typeface="Arial" panose="020B0604020202020204" pitchFamily="34" charset="0"/>
                <a:cs typeface="Arial" panose="020B0604020202020204" pitchFamily="34" charset="0"/>
              </a:rPr>
              <a:t>cold </a:t>
            </a:r>
          </a:p>
          <a:p>
            <a:r>
              <a:rPr lang="en-GB" sz="2400" dirty="0">
                <a:solidFill>
                  <a:srgbClr val="000000"/>
                </a:solidFill>
                <a:latin typeface="Arial" panose="020B0604020202020204" pitchFamily="34" charset="0"/>
                <a:cs typeface="Arial" panose="020B0604020202020204" pitchFamily="34" charset="0"/>
              </a:rPr>
              <a:t>c</a:t>
            </a:r>
            <a:r>
              <a:rPr lang="en-GB" sz="2400" b="0" i="0" u="none" strike="noStrike" baseline="0" dirty="0">
                <a:solidFill>
                  <a:srgbClr val="000000"/>
                </a:solidFill>
                <a:latin typeface="Arial" panose="020B0604020202020204" pitchFamily="34" charset="0"/>
                <a:cs typeface="Arial" panose="020B0604020202020204" pitchFamily="34" charset="0"/>
              </a:rPr>
              <a:t>lammy skin</a:t>
            </a:r>
          </a:p>
          <a:p>
            <a:r>
              <a:rPr lang="en-GB" sz="2400" b="0" i="0" u="none" strike="noStrike" baseline="0" dirty="0">
                <a:solidFill>
                  <a:srgbClr val="000000"/>
                </a:solidFill>
                <a:latin typeface="Arial" panose="020B0604020202020204" pitchFamily="34" charset="0"/>
                <a:cs typeface="Arial" panose="020B0604020202020204" pitchFamily="34" charset="0"/>
              </a:rPr>
              <a:t>rapid pulse and breathing </a:t>
            </a:r>
          </a:p>
          <a:p>
            <a:r>
              <a:rPr lang="en-GB" sz="2400" dirty="0">
                <a:solidFill>
                  <a:srgbClr val="000000"/>
                </a:solidFill>
                <a:latin typeface="Arial" panose="020B0604020202020204" pitchFamily="34" charset="0"/>
                <a:cs typeface="Arial" panose="020B0604020202020204" pitchFamily="34" charset="0"/>
              </a:rPr>
              <a:t>c</a:t>
            </a:r>
            <a:r>
              <a:rPr lang="en-GB" sz="2400" b="0" i="0" u="none" strike="noStrike" baseline="0" dirty="0">
                <a:solidFill>
                  <a:srgbClr val="000000"/>
                </a:solidFill>
                <a:latin typeface="Arial" panose="020B0604020202020204" pitchFamily="34" charset="0"/>
                <a:cs typeface="Arial" panose="020B0604020202020204" pitchFamily="34" charset="0"/>
              </a:rPr>
              <a:t>onfusion</a:t>
            </a:r>
          </a:p>
          <a:p>
            <a:r>
              <a:rPr lang="en-GB" sz="2400" dirty="0">
                <a:solidFill>
                  <a:srgbClr val="000000"/>
                </a:solidFill>
                <a:latin typeface="Arial" panose="020B0604020202020204" pitchFamily="34" charset="0"/>
                <a:cs typeface="Arial" panose="020B0604020202020204" pitchFamily="34" charset="0"/>
              </a:rPr>
              <a:t>r</a:t>
            </a:r>
            <a:r>
              <a:rPr lang="en-GB" sz="2400" b="0" i="0" u="none" strike="noStrike" baseline="0" dirty="0">
                <a:solidFill>
                  <a:srgbClr val="000000"/>
                </a:solidFill>
                <a:latin typeface="Arial" panose="020B0604020202020204" pitchFamily="34" charset="0"/>
                <a:cs typeface="Arial" panose="020B0604020202020204" pitchFamily="34" charset="0"/>
              </a:rPr>
              <a:t>estlessness</a:t>
            </a:r>
          </a:p>
          <a:p>
            <a:r>
              <a:rPr lang="en-GB" sz="2400" b="0" i="0" u="none" strike="noStrike" baseline="0" dirty="0">
                <a:solidFill>
                  <a:srgbClr val="000000"/>
                </a:solidFill>
                <a:latin typeface="Arial" panose="020B0604020202020204" pitchFamily="34" charset="0"/>
                <a:cs typeface="Arial" panose="020B0604020202020204" pitchFamily="34" charset="0"/>
              </a:rPr>
              <a:t>reduced consciousness. </a:t>
            </a:r>
          </a:p>
          <a:p>
            <a:pPr marL="0" indent="0">
              <a:buNone/>
            </a:pPr>
            <a:endParaRPr lang="en-GB" dirty="0"/>
          </a:p>
        </p:txBody>
      </p:sp>
    </p:spTree>
    <p:extLst>
      <p:ext uri="{BB962C8B-B14F-4D97-AF65-F5344CB8AC3E}">
        <p14:creationId xmlns:p14="http://schemas.microsoft.com/office/powerpoint/2010/main" val="334417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C37E6-DB06-1B59-A186-261533E7408C}"/>
            </a:ext>
          </a:extLst>
        </p:cNvPr>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9B8FC45B-C3FD-391F-8ED1-D93B5F5E12C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C6B4ED9F-21D7-0DAD-DA5B-5BFF1941326C}"/>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Signs and treatment of shock</a:t>
            </a:r>
          </a:p>
        </p:txBody>
      </p:sp>
      <p:sp>
        <p:nvSpPr>
          <p:cNvPr id="3" name="Content Placeholder 2">
            <a:extLst>
              <a:ext uri="{FF2B5EF4-FFF2-40B4-BE49-F238E27FC236}">
                <a16:creationId xmlns:a16="http://schemas.microsoft.com/office/drawing/2014/main" id="{60FEB822-BC39-0EDE-D869-185A7CA0A73B}"/>
              </a:ext>
            </a:extLst>
          </p:cNvPr>
          <p:cNvSpPr>
            <a:spLocks noGrp="1"/>
          </p:cNvSpPr>
          <p:nvPr>
            <p:ph idx="1"/>
          </p:nvPr>
        </p:nvSpPr>
        <p:spPr>
          <a:xfrm>
            <a:off x="838200" y="1690688"/>
            <a:ext cx="4399844" cy="4351338"/>
          </a:xfrm>
        </p:spPr>
        <p:txBody>
          <a:bodyPr>
            <a:normAutofit/>
          </a:bodyPr>
          <a:lstStyle/>
          <a:p>
            <a:pPr marL="0" indent="0">
              <a:buNone/>
            </a:pPr>
            <a:r>
              <a:rPr lang="en-GB" sz="2400" b="1" i="0" u="none" strike="noStrike" baseline="0" dirty="0">
                <a:solidFill>
                  <a:srgbClr val="008A21"/>
                </a:solidFill>
                <a:latin typeface="Arial" panose="020B0604020202020204" pitchFamily="34" charset="0"/>
                <a:cs typeface="Arial" panose="020B0604020202020204" pitchFamily="34" charset="0"/>
              </a:rPr>
              <a:t>Signs of shock may include: </a:t>
            </a:r>
          </a:p>
          <a:p>
            <a:r>
              <a:rPr lang="en-GB" sz="2400" b="0" i="0" u="none" strike="noStrike" baseline="0" dirty="0">
                <a:solidFill>
                  <a:srgbClr val="000000"/>
                </a:solidFill>
                <a:latin typeface="Arial" panose="020B0604020202020204" pitchFamily="34" charset="0"/>
                <a:cs typeface="Arial" panose="020B0604020202020204" pitchFamily="34" charset="0"/>
              </a:rPr>
              <a:t>pale, cold, </a:t>
            </a:r>
            <a:r>
              <a:rPr lang="en-GB" sz="2400" dirty="0">
                <a:solidFill>
                  <a:srgbClr val="000000"/>
                </a:solidFill>
                <a:latin typeface="Arial" panose="020B0604020202020204" pitchFamily="34" charset="0"/>
                <a:cs typeface="Arial" panose="020B0604020202020204" pitchFamily="34" charset="0"/>
              </a:rPr>
              <a:t>c</a:t>
            </a:r>
            <a:r>
              <a:rPr lang="en-GB" sz="2400" b="0" i="0" u="none" strike="noStrike" baseline="0" dirty="0">
                <a:solidFill>
                  <a:srgbClr val="000000"/>
                </a:solidFill>
                <a:latin typeface="Arial" panose="020B0604020202020204" pitchFamily="34" charset="0"/>
                <a:cs typeface="Arial" panose="020B0604020202020204" pitchFamily="34" charset="0"/>
              </a:rPr>
              <a:t>lammy skin</a:t>
            </a:r>
          </a:p>
          <a:p>
            <a:r>
              <a:rPr lang="en-GB" sz="2400" b="0" i="0" u="none" strike="noStrike" baseline="0" dirty="0">
                <a:solidFill>
                  <a:srgbClr val="000000"/>
                </a:solidFill>
                <a:latin typeface="Arial" panose="020B0604020202020204" pitchFamily="34" charset="0"/>
                <a:cs typeface="Arial" panose="020B0604020202020204" pitchFamily="34" charset="0"/>
              </a:rPr>
              <a:t>a rapid pulse and breathing </a:t>
            </a:r>
          </a:p>
          <a:p>
            <a:r>
              <a:rPr lang="en-GB" sz="2400" dirty="0">
                <a:solidFill>
                  <a:srgbClr val="000000"/>
                </a:solidFill>
                <a:latin typeface="Arial" panose="020B0604020202020204" pitchFamily="34" charset="0"/>
                <a:cs typeface="Arial" panose="020B0604020202020204" pitchFamily="34" charset="0"/>
              </a:rPr>
              <a:t>c</a:t>
            </a:r>
            <a:r>
              <a:rPr lang="en-GB" sz="2400" b="0" i="0" u="none" strike="noStrike" baseline="0" dirty="0">
                <a:solidFill>
                  <a:srgbClr val="000000"/>
                </a:solidFill>
                <a:latin typeface="Arial" panose="020B0604020202020204" pitchFamily="34" charset="0"/>
                <a:cs typeface="Arial" panose="020B0604020202020204" pitchFamily="34" charset="0"/>
              </a:rPr>
              <a:t>onfusion</a:t>
            </a:r>
          </a:p>
          <a:p>
            <a:r>
              <a:rPr lang="en-GB" sz="2400" dirty="0">
                <a:solidFill>
                  <a:srgbClr val="000000"/>
                </a:solidFill>
                <a:latin typeface="Arial" panose="020B0604020202020204" pitchFamily="34" charset="0"/>
                <a:cs typeface="Arial" panose="020B0604020202020204" pitchFamily="34" charset="0"/>
              </a:rPr>
              <a:t>r</a:t>
            </a:r>
            <a:r>
              <a:rPr lang="en-GB" sz="2400" b="0" i="0" u="none" strike="noStrike" baseline="0" dirty="0">
                <a:solidFill>
                  <a:srgbClr val="000000"/>
                </a:solidFill>
                <a:latin typeface="Arial" panose="020B0604020202020204" pitchFamily="34" charset="0"/>
                <a:cs typeface="Arial" panose="020B0604020202020204" pitchFamily="34" charset="0"/>
              </a:rPr>
              <a:t>estlessness</a:t>
            </a:r>
          </a:p>
          <a:p>
            <a:r>
              <a:rPr lang="en-GB" sz="2400" b="0" i="0" u="none" strike="noStrike" baseline="0" dirty="0">
                <a:solidFill>
                  <a:srgbClr val="000000"/>
                </a:solidFill>
                <a:latin typeface="Arial" panose="020B0604020202020204" pitchFamily="34" charset="0"/>
                <a:cs typeface="Arial" panose="020B0604020202020204" pitchFamily="34" charset="0"/>
              </a:rPr>
              <a:t>reduced consciousness</a:t>
            </a:r>
          </a:p>
          <a:p>
            <a:pPr marL="0" indent="0">
              <a:buNone/>
            </a:pPr>
            <a:endParaRPr lang="en-GB" dirty="0"/>
          </a:p>
        </p:txBody>
      </p:sp>
      <p:sp>
        <p:nvSpPr>
          <p:cNvPr id="4" name="Content Placeholder 2">
            <a:extLst>
              <a:ext uri="{FF2B5EF4-FFF2-40B4-BE49-F238E27FC236}">
                <a16:creationId xmlns:a16="http://schemas.microsoft.com/office/drawing/2014/main" id="{AC4E634C-5038-EA0D-044C-6B932ABC1809}"/>
              </a:ext>
            </a:extLst>
          </p:cNvPr>
          <p:cNvSpPr txBox="1">
            <a:spLocks/>
          </p:cNvSpPr>
          <p:nvPr/>
        </p:nvSpPr>
        <p:spPr>
          <a:xfrm>
            <a:off x="5912211" y="1690688"/>
            <a:ext cx="54415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8A21"/>
                </a:solidFill>
                <a:effectLst/>
                <a:uLnTx/>
                <a:uFillTx/>
                <a:latin typeface="Arial" panose="020B0604020202020204" pitchFamily="34" charset="0"/>
                <a:ea typeface="+mn-ea"/>
                <a:cs typeface="Arial" panose="020B0604020202020204" pitchFamily="34" charset="0"/>
              </a:rPr>
              <a:t>Treatment: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lay the casualty down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keep them warm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assurance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continue to monitor the following (until emergency help arrives):</a:t>
            </a:r>
          </a:p>
          <a:p>
            <a:pPr lvl="1"/>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responsiveness</a:t>
            </a:r>
          </a:p>
          <a:p>
            <a:pPr lvl="1"/>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breathing</a:t>
            </a:r>
          </a:p>
          <a:p>
            <a:pPr lvl="1"/>
            <a:r>
              <a:rPr lang="en-GB" dirty="0">
                <a:solidFill>
                  <a:srgbClr val="000000"/>
                </a:solidFill>
                <a:latin typeface="Arial" panose="020B0604020202020204" pitchFamily="34" charset="0"/>
                <a:cs typeface="Arial" panose="020B0604020202020204" pitchFamily="34" charset="0"/>
              </a:rPr>
              <a:t>circulation</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908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9473-0979-7BA7-CA16-09229C8EE63D}"/>
              </a:ext>
            </a:extLst>
          </p:cNvPr>
          <p:cNvSpPr>
            <a:spLocks noGrp="1"/>
          </p:cNvSpPr>
          <p:nvPr>
            <p:ph type="title"/>
          </p:nvPr>
        </p:nvSpPr>
        <p:spPr>
          <a:xfrm>
            <a:off x="2623388" y="257832"/>
            <a:ext cx="9139634" cy="1325563"/>
          </a:xfrm>
        </p:spPr>
        <p:txBody>
          <a:bodyPr>
            <a:normAutofit/>
          </a:bodyPr>
          <a:lstStyle/>
          <a:p>
            <a:r>
              <a:rPr lang="en-GB" sz="4000" b="1" dirty="0">
                <a:latin typeface="Arial" panose="020B0604020202020204" pitchFamily="34" charset="0"/>
                <a:cs typeface="Arial" panose="020B0604020202020204" pitchFamily="34" charset="0"/>
              </a:rPr>
              <a:t>How can you treat life-threatening bleeding – direct pressure?</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7CAD8B-632F-8E03-DD84-FC39B2A98ECA}"/>
              </a:ext>
            </a:extLst>
          </p:cNvPr>
          <p:cNvSpPr>
            <a:spLocks noGrp="1"/>
          </p:cNvSpPr>
          <p:nvPr>
            <p:ph idx="1"/>
          </p:nvPr>
        </p:nvSpPr>
        <p:spPr>
          <a:xfrm>
            <a:off x="838201" y="2048649"/>
            <a:ext cx="10357883" cy="4351338"/>
          </a:xfrm>
        </p:spPr>
        <p:txBody>
          <a:bodyPr>
            <a:noAutofit/>
          </a:bodyPr>
          <a:lstStyle/>
          <a:p>
            <a:pPr marL="0" indent="0">
              <a:buNone/>
            </a:pPr>
            <a:r>
              <a:rPr lang="en-GB" sz="2400" b="1" dirty="0">
                <a:latin typeface="Arial" panose="020B0604020202020204" pitchFamily="34" charset="0"/>
                <a:cs typeface="Arial" panose="020B0604020202020204" pitchFamily="34" charset="0"/>
              </a:rPr>
              <a:t>When bleeding is life-threatening, quick and decisive action is vital</a:t>
            </a:r>
          </a:p>
          <a:p>
            <a:pPr marL="0" indent="0">
              <a:buNone/>
            </a:pPr>
            <a:endParaRPr lang="en-GB" sz="1800" b="1" dirty="0">
              <a:latin typeface="Arial" panose="020B0604020202020204" pitchFamily="34" charset="0"/>
              <a:cs typeface="Arial" panose="020B0604020202020204" pitchFamily="34" charset="0"/>
            </a:endParaRPr>
          </a:p>
          <a:p>
            <a:pPr marL="457200" indent="-457200">
              <a:buFont typeface="+mj-lt"/>
              <a:buAutoNum type="arabicPeriod"/>
            </a:pPr>
            <a:r>
              <a:rPr lang="en-GB" sz="2400" b="1" dirty="0">
                <a:solidFill>
                  <a:srgbClr val="008A21"/>
                </a:solidFill>
                <a:latin typeface="Arial" panose="020B0604020202020204" pitchFamily="34" charset="0"/>
                <a:cs typeface="Arial" panose="020B0604020202020204" pitchFamily="34" charset="0"/>
              </a:rPr>
              <a:t>Check the wound and apply direct pressure (primary method) </a:t>
            </a:r>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this is the first line method, where practical, especially if the wound is accessible and bleeding is not from a limb requiring a tourniquet</a:t>
            </a:r>
          </a:p>
          <a:p>
            <a:pPr marL="457200" indent="-457200">
              <a:buClr>
                <a:srgbClr val="008A21"/>
              </a:buClr>
              <a:buFont typeface="+mj-lt"/>
              <a:buAutoNum type="arabicPeriod"/>
            </a:pPr>
            <a:r>
              <a:rPr lang="en-GB" sz="2400" dirty="0">
                <a:latin typeface="Arial" panose="020B0604020202020204" pitchFamily="34" charset="0"/>
                <a:cs typeface="Arial" panose="020B0604020202020204" pitchFamily="34" charset="0"/>
              </a:rPr>
              <a:t>Apply continuous pressure directly over the source of the bleeding using a sterile dressing, gloved hand or cloth if needed. </a:t>
            </a: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1523C67-60C1-1A45-EB92-6DB552AF7D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pic>
        <p:nvPicPr>
          <p:cNvPr id="5" name="Picture 4">
            <a:extLst>
              <a:ext uri="{FF2B5EF4-FFF2-40B4-BE49-F238E27FC236}">
                <a16:creationId xmlns:a16="http://schemas.microsoft.com/office/drawing/2014/main" id="{B11A3D4F-27A8-665D-30DA-B83714C0CA9C}"/>
              </a:ext>
            </a:extLst>
          </p:cNvPr>
          <p:cNvPicPr>
            <a:picLocks/>
          </p:cNvPicPr>
          <p:nvPr/>
        </p:nvPicPr>
        <p:blipFill rotWithShape="1">
          <a:blip r:embed="rId4" cstate="print">
            <a:extLst>
              <a:ext uri="{28A0092B-C50C-407E-A947-70E740481C1C}">
                <a14:useLocalDpi xmlns:a14="http://schemas.microsoft.com/office/drawing/2010/main" val="0"/>
              </a:ext>
            </a:extLst>
          </a:blip>
          <a:srcRect l="-8812" t="-35807" r="-8812" b="-35807"/>
          <a:stretch/>
        </p:blipFill>
        <p:spPr>
          <a:xfrm>
            <a:off x="1730794" y="459342"/>
            <a:ext cx="792000" cy="658800"/>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6821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82A4-4FB1-1E97-3741-88B43C28F972}"/>
              </a:ext>
            </a:extLst>
          </p:cNvPr>
          <p:cNvSpPr>
            <a:spLocks noGrp="1"/>
          </p:cNvSpPr>
          <p:nvPr>
            <p:ph type="title"/>
          </p:nvPr>
        </p:nvSpPr>
        <p:spPr>
          <a:xfrm>
            <a:off x="2623388" y="159179"/>
            <a:ext cx="8730412" cy="1325563"/>
          </a:xfrm>
        </p:spPr>
        <p:txBody>
          <a:bodyPr>
            <a:normAutofit/>
          </a:bodyPr>
          <a:lstStyle/>
          <a:p>
            <a:r>
              <a:rPr lang="en-GB" sz="4000" b="1" dirty="0">
                <a:latin typeface="Arial" panose="020B0604020202020204" pitchFamily="34" charset="0"/>
                <a:cs typeface="Arial" panose="020B0604020202020204" pitchFamily="34" charset="0"/>
              </a:rPr>
              <a:t>How can you treat life-threatening bleeding – haemostatic agents?</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18AEB4D-4B5B-C4D3-DFC2-97A04566F7D2}"/>
              </a:ext>
            </a:extLst>
          </p:cNvPr>
          <p:cNvSpPr>
            <a:spLocks noGrp="1"/>
          </p:cNvSpPr>
          <p:nvPr>
            <p:ph idx="1"/>
          </p:nvPr>
        </p:nvSpPr>
        <p:spPr>
          <a:xfrm>
            <a:off x="838200" y="1825624"/>
            <a:ext cx="9705622" cy="4925131"/>
          </a:xfrm>
        </p:spPr>
        <p:txBody>
          <a:bodyPr>
            <a:noAutofit/>
          </a:bodyPr>
          <a:lstStyle/>
          <a:p>
            <a:pPr marL="0" indent="0">
              <a:buNone/>
            </a:pPr>
            <a:r>
              <a:rPr lang="en-GB" sz="2000" b="1" dirty="0">
                <a:latin typeface="Arial" panose="020B0604020202020204" pitchFamily="34" charset="0"/>
                <a:cs typeface="Arial" panose="020B0604020202020204" pitchFamily="34" charset="0"/>
              </a:rPr>
              <a:t>Haemostatic agents </a:t>
            </a:r>
            <a:r>
              <a:rPr lang="en-GB" sz="2000" dirty="0">
                <a:latin typeface="Arial" panose="020B0604020202020204" pitchFamily="34" charset="0"/>
                <a:cs typeface="Arial" panose="020B0604020202020204" pitchFamily="34" charset="0"/>
              </a:rPr>
              <a:t>are recommended for forestry first-aid kits due to the risk of deep, inaccessible wounds </a:t>
            </a:r>
            <a:br>
              <a:rPr lang="en-GB" sz="20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Identify</a:t>
            </a:r>
            <a:r>
              <a:rPr lang="en-GB" sz="2000" dirty="0">
                <a:latin typeface="Arial" panose="020B0604020202020204" pitchFamily="34" charset="0"/>
                <a:cs typeface="Arial" panose="020B0604020202020204" pitchFamily="34" charset="0"/>
              </a:rPr>
              <a:t> when haemostatic dressings are appropriate, including deep, heavily bleeding wounds and locations where tourniquets cannot be applied </a:t>
            </a: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Pack</a:t>
            </a:r>
            <a:r>
              <a:rPr lang="en-GB" sz="2000" dirty="0">
                <a:latin typeface="Arial" panose="020B0604020202020204" pitchFamily="34" charset="0"/>
                <a:cs typeface="Arial" panose="020B0604020202020204" pitchFamily="34" charset="0"/>
              </a:rPr>
              <a:t> the wound firmly with the haemostatic gauze, filling all spaces </a:t>
            </a: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Apply</a:t>
            </a:r>
            <a:r>
              <a:rPr lang="en-GB" sz="2000" dirty="0">
                <a:latin typeface="Arial" panose="020B0604020202020204" pitchFamily="34" charset="0"/>
                <a:cs typeface="Arial" panose="020B0604020202020204" pitchFamily="34" charset="0"/>
              </a:rPr>
              <a:t> and maintain firm direct pressure for at least three minutes (or as directed by product instructions) </a:t>
            </a: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Cover</a:t>
            </a:r>
            <a:r>
              <a:rPr lang="en-GB" sz="2000" dirty="0">
                <a:latin typeface="Arial" panose="020B0604020202020204" pitchFamily="34" charset="0"/>
                <a:cs typeface="Arial" panose="020B0604020202020204" pitchFamily="34" charset="0"/>
              </a:rPr>
              <a:t> the wound with an appropriate pressure dressing to secure it</a:t>
            </a:r>
          </a:p>
        </p:txBody>
      </p:sp>
      <p:pic>
        <p:nvPicPr>
          <p:cNvPr id="5" name="Picture 4">
            <a:extLst>
              <a:ext uri="{FF2B5EF4-FFF2-40B4-BE49-F238E27FC236}">
                <a16:creationId xmlns:a16="http://schemas.microsoft.com/office/drawing/2014/main" id="{88787AF2-5ACE-E8D0-E934-D3902CAE25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pic>
        <p:nvPicPr>
          <p:cNvPr id="6" name="Picture 5">
            <a:extLst>
              <a:ext uri="{FF2B5EF4-FFF2-40B4-BE49-F238E27FC236}">
                <a16:creationId xmlns:a16="http://schemas.microsoft.com/office/drawing/2014/main" id="{1FD1C60A-B409-717D-9F95-A6D8C215D669}"/>
              </a:ext>
            </a:extLst>
          </p:cNvPr>
          <p:cNvPicPr>
            <a:picLocks/>
          </p:cNvPicPr>
          <p:nvPr/>
        </p:nvPicPr>
        <p:blipFill rotWithShape="1">
          <a:blip r:embed="rId4" cstate="print">
            <a:extLst>
              <a:ext uri="{28A0092B-C50C-407E-A947-70E740481C1C}">
                <a14:useLocalDpi xmlns:a14="http://schemas.microsoft.com/office/drawing/2010/main" val="0"/>
              </a:ext>
            </a:extLst>
          </a:blip>
          <a:srcRect l="-8812" t="-35807" r="-8812" b="-35807"/>
          <a:stretch/>
        </p:blipFill>
        <p:spPr>
          <a:xfrm>
            <a:off x="1730794" y="459342"/>
            <a:ext cx="792000" cy="658800"/>
          </a:xfrm>
          <a:prstGeom prst="ellipse">
            <a:avLst/>
          </a:prstGeom>
          <a:solidFill>
            <a:srgbClr val="008A21"/>
          </a:solidFill>
          <a:ln w="31750">
            <a:solidFill>
              <a:schemeClr val="bg1"/>
            </a:solidFill>
          </a:ln>
        </p:spPr>
      </p:pic>
      <p:sp>
        <p:nvSpPr>
          <p:cNvPr id="7" name="Rounded Rectangle 65">
            <a:extLst>
              <a:ext uri="{FF2B5EF4-FFF2-40B4-BE49-F238E27FC236}">
                <a16:creationId xmlns:a16="http://schemas.microsoft.com/office/drawing/2014/main" id="{7D3229E9-40D0-C5AF-8C46-883AC7B47C0F}"/>
              </a:ext>
            </a:extLst>
          </p:cNvPr>
          <p:cNvSpPr>
            <a:spLocks noChangeArrowheads="1"/>
          </p:cNvSpPr>
          <p:nvPr/>
        </p:nvSpPr>
        <p:spPr bwMode="auto">
          <a:xfrm>
            <a:off x="818662" y="5076749"/>
            <a:ext cx="10535138" cy="824885"/>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ounded Rectangle 12">
            <a:extLst>
              <a:ext uri="{FF2B5EF4-FFF2-40B4-BE49-F238E27FC236}">
                <a16:creationId xmlns:a16="http://schemas.microsoft.com/office/drawing/2014/main" id="{1D716AFC-4D0B-89C3-AAAE-145AB18D8B9D}"/>
              </a:ext>
            </a:extLst>
          </p:cNvPr>
          <p:cNvSpPr>
            <a:spLocks noChangeArrowheads="1"/>
          </p:cNvSpPr>
          <p:nvPr/>
        </p:nvSpPr>
        <p:spPr bwMode="auto">
          <a:xfrm>
            <a:off x="1026843" y="4905432"/>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9" name="Content Placeholder 2">
            <a:extLst>
              <a:ext uri="{FF2B5EF4-FFF2-40B4-BE49-F238E27FC236}">
                <a16:creationId xmlns:a16="http://schemas.microsoft.com/office/drawing/2014/main" id="{688B7152-76EC-B9E5-42D2-DBD97A351B6E}"/>
              </a:ext>
            </a:extLst>
          </p:cNvPr>
          <p:cNvSpPr txBox="1">
            <a:spLocks/>
          </p:cNvSpPr>
          <p:nvPr/>
        </p:nvSpPr>
        <p:spPr>
          <a:xfrm>
            <a:off x="1081454" y="5262239"/>
            <a:ext cx="10009554"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Ensure the haemostatic dressing packaging is sent with the casualty to hospital so medical staff are aware of what has been used.</a:t>
            </a:r>
          </a:p>
        </p:txBody>
      </p:sp>
    </p:spTree>
    <p:extLst>
      <p:ext uri="{BB962C8B-B14F-4D97-AF65-F5344CB8AC3E}">
        <p14:creationId xmlns:p14="http://schemas.microsoft.com/office/powerpoint/2010/main" val="149896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F4FD-56AF-2290-DE0C-1CC5F4A74B61}"/>
              </a:ext>
            </a:extLst>
          </p:cNvPr>
          <p:cNvSpPr>
            <a:spLocks noGrp="1"/>
          </p:cNvSpPr>
          <p:nvPr>
            <p:ph type="title"/>
          </p:nvPr>
        </p:nvSpPr>
        <p:spPr>
          <a:xfrm>
            <a:off x="2623388" y="242462"/>
            <a:ext cx="8730412" cy="1325563"/>
          </a:xfrm>
        </p:spPr>
        <p:txBody>
          <a:bodyPr>
            <a:normAutofit/>
          </a:bodyPr>
          <a:lstStyle/>
          <a:p>
            <a:r>
              <a:rPr lang="en-GB" sz="4000" b="1" dirty="0"/>
              <a:t>How can you treat life-threatening bleeding – tourniquet?</a:t>
            </a:r>
            <a:endParaRPr lang="en-GB" sz="4000" dirty="0"/>
          </a:p>
        </p:txBody>
      </p:sp>
      <p:sp>
        <p:nvSpPr>
          <p:cNvPr id="3" name="Content Placeholder 2">
            <a:extLst>
              <a:ext uri="{FF2B5EF4-FFF2-40B4-BE49-F238E27FC236}">
                <a16:creationId xmlns:a16="http://schemas.microsoft.com/office/drawing/2014/main" id="{4BFAB46F-A397-8A44-D1B0-86B2AFCDA344}"/>
              </a:ext>
            </a:extLst>
          </p:cNvPr>
          <p:cNvSpPr>
            <a:spLocks noGrp="1"/>
          </p:cNvSpPr>
          <p:nvPr>
            <p:ph idx="1"/>
          </p:nvPr>
        </p:nvSpPr>
        <p:spPr>
          <a:xfrm>
            <a:off x="838200" y="1825625"/>
            <a:ext cx="10759068" cy="4351338"/>
          </a:xfrm>
        </p:spPr>
        <p:txBody>
          <a:bodyPr>
            <a:noAutofit/>
          </a:bodyPr>
          <a:lstStyle/>
          <a:p>
            <a:pPr marL="0" indent="0">
              <a:buNone/>
            </a:pPr>
            <a:r>
              <a:rPr lang="en-GB" sz="2000" b="1" dirty="0">
                <a:latin typeface="Arial" panose="020B0604020202020204" pitchFamily="34" charset="0"/>
                <a:cs typeface="Arial" panose="020B0604020202020204" pitchFamily="34" charset="0"/>
              </a:rPr>
              <a:t>Tourniquet</a:t>
            </a:r>
            <a:r>
              <a:rPr lang="en-GB" sz="2000" dirty="0">
                <a:latin typeface="Arial" panose="020B0604020202020204" pitchFamily="34" charset="0"/>
                <a:cs typeface="Arial" panose="020B0604020202020204" pitchFamily="34" charset="0"/>
              </a:rPr>
              <a:t> is a vital method in remote forestry environments where evacuation delays are likely, and uncontrolled bleeding from limbs is common due to high-risk tools and machinery</a:t>
            </a:r>
          </a:p>
          <a:p>
            <a:pPr marL="0" indent="0">
              <a:buNone/>
            </a:pPr>
            <a:endParaRPr lang="en-GB" sz="1000" dirty="0">
              <a:latin typeface="Arial" panose="020B0604020202020204" pitchFamily="34" charset="0"/>
              <a:cs typeface="Arial" panose="020B0604020202020204" pitchFamily="34" charset="0"/>
            </a:endParaRP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Place the tourniquet 5-7cm</a:t>
            </a:r>
            <a:r>
              <a:rPr lang="en-GB" sz="2000" dirty="0">
                <a:solidFill>
                  <a:srgbClr val="008A21"/>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above the wound, but not over a joint </a:t>
            </a: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Tighten the device </a:t>
            </a:r>
            <a:r>
              <a:rPr lang="en-GB" sz="2000" dirty="0">
                <a:latin typeface="Arial" panose="020B0604020202020204" pitchFamily="34" charset="0"/>
                <a:cs typeface="Arial" panose="020B0604020202020204" pitchFamily="34" charset="0"/>
              </a:rPr>
              <a:t>until the bleeding stops and there is no distal pulse </a:t>
            </a: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Secure the device </a:t>
            </a:r>
            <a:r>
              <a:rPr lang="en-GB" sz="2000" dirty="0">
                <a:latin typeface="Arial" panose="020B0604020202020204" pitchFamily="34" charset="0"/>
                <a:cs typeface="Arial" panose="020B0604020202020204" pitchFamily="34" charset="0"/>
              </a:rPr>
              <a:t>to prevent loosening </a:t>
            </a:r>
          </a:p>
          <a:p>
            <a:pPr marL="457200" indent="-457200">
              <a:buFont typeface="+mj-lt"/>
              <a:buAutoNum type="arabicPeriod"/>
            </a:pPr>
            <a:r>
              <a:rPr lang="en-GB" sz="2000" b="1" dirty="0">
                <a:solidFill>
                  <a:srgbClr val="008A21"/>
                </a:solidFill>
                <a:latin typeface="Arial" panose="020B0604020202020204" pitchFamily="34" charset="0"/>
                <a:cs typeface="Arial" panose="020B0604020202020204" pitchFamily="34" charset="0"/>
              </a:rPr>
              <a:t>Record the time </a:t>
            </a:r>
            <a:r>
              <a:rPr lang="en-GB" sz="2000" dirty="0">
                <a:latin typeface="Arial" panose="020B0604020202020204" pitchFamily="34" charset="0"/>
                <a:cs typeface="Arial" panose="020B0604020202020204" pitchFamily="34" charset="0"/>
              </a:rPr>
              <a:t>the tourniquet was applied (on the tourniquet)</a:t>
            </a:r>
          </a:p>
          <a:p>
            <a:pPr marL="0" indent="0">
              <a:buNone/>
            </a:pPr>
            <a:br>
              <a:rPr lang="en-GB" sz="14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Important:</a:t>
            </a:r>
          </a:p>
          <a:p>
            <a:pPr marL="0" indent="0">
              <a:buNone/>
            </a:pPr>
            <a:r>
              <a:rPr lang="en-GB" sz="2000" dirty="0">
                <a:latin typeface="Arial" panose="020B0604020202020204" pitchFamily="34" charset="0"/>
                <a:cs typeface="Arial" panose="020B0604020202020204" pitchFamily="34" charset="0"/>
              </a:rPr>
              <a:t>You must be able to use both commercial tourniquets, such as a </a:t>
            </a:r>
            <a:r>
              <a:rPr lang="en-GB" sz="2000" b="1" dirty="0">
                <a:latin typeface="Arial" panose="020B0604020202020204" pitchFamily="34" charset="0"/>
                <a:cs typeface="Arial" panose="020B0604020202020204" pitchFamily="34" charset="0"/>
              </a:rPr>
              <a:t>combat application tourniquet (CAT)</a:t>
            </a:r>
            <a:r>
              <a:rPr lang="en-GB" sz="2000" dirty="0">
                <a:latin typeface="Arial" panose="020B0604020202020204" pitchFamily="34" charset="0"/>
                <a:cs typeface="Arial" panose="020B0604020202020204" pitchFamily="34" charset="0"/>
              </a:rPr>
              <a:t> or a </a:t>
            </a:r>
            <a:r>
              <a:rPr lang="en-GB" sz="2000" b="1" dirty="0">
                <a:latin typeface="Arial" panose="020B0604020202020204" pitchFamily="34" charset="0"/>
                <a:cs typeface="Arial" panose="020B0604020202020204" pitchFamily="34" charset="0"/>
              </a:rPr>
              <a:t>special operations forces tactical tourniquet (SOFTT)</a:t>
            </a: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improvised options. </a:t>
            </a:r>
          </a:p>
          <a:p>
            <a:endParaRPr lang="en-GB" dirty="0"/>
          </a:p>
          <a:p>
            <a:endParaRPr lang="en-GB" dirty="0"/>
          </a:p>
          <a:p>
            <a:pPr marL="0" indent="0">
              <a:buNone/>
            </a:pPr>
            <a:endParaRPr lang="en-GB" dirty="0"/>
          </a:p>
        </p:txBody>
      </p:sp>
      <p:pic>
        <p:nvPicPr>
          <p:cNvPr id="4" name="Picture 3">
            <a:extLst>
              <a:ext uri="{FF2B5EF4-FFF2-40B4-BE49-F238E27FC236}">
                <a16:creationId xmlns:a16="http://schemas.microsoft.com/office/drawing/2014/main" id="{3B06855E-4BE5-EDD2-7D5A-42DEF5767B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pic>
        <p:nvPicPr>
          <p:cNvPr id="5" name="Picture 4">
            <a:extLst>
              <a:ext uri="{FF2B5EF4-FFF2-40B4-BE49-F238E27FC236}">
                <a16:creationId xmlns:a16="http://schemas.microsoft.com/office/drawing/2014/main" id="{E23E4B0D-CF46-823E-5EA8-55DE6C8A4E65}"/>
              </a:ext>
            </a:extLst>
          </p:cNvPr>
          <p:cNvPicPr>
            <a:picLocks/>
          </p:cNvPicPr>
          <p:nvPr/>
        </p:nvPicPr>
        <p:blipFill rotWithShape="1">
          <a:blip r:embed="rId4" cstate="print">
            <a:extLst>
              <a:ext uri="{28A0092B-C50C-407E-A947-70E740481C1C}">
                <a14:useLocalDpi xmlns:a14="http://schemas.microsoft.com/office/drawing/2010/main" val="0"/>
              </a:ext>
            </a:extLst>
          </a:blip>
          <a:srcRect l="-8812" t="-35807" r="-8812" b="-35807"/>
          <a:stretch/>
        </p:blipFill>
        <p:spPr>
          <a:xfrm>
            <a:off x="1730794" y="459342"/>
            <a:ext cx="792000" cy="658800"/>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411698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666E-9C2D-0BE2-68B1-925D51BBC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B59E3-A385-1BB4-F017-9703063349E7}"/>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61397CA6-1AEE-1CE3-4122-428F749353E2}"/>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5DD00B5-0BF7-6A74-1AD0-BE016C424557}"/>
              </a:ext>
            </a:extLst>
          </p:cNvPr>
          <p:cNvSpPr txBox="1"/>
          <p:nvPr/>
        </p:nvSpPr>
        <p:spPr>
          <a:xfrm>
            <a:off x="766763" y="1468167"/>
            <a:ext cx="99859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When carrying out a scene survey in the outdoors, what should you do first?</a:t>
            </a:r>
          </a:p>
        </p:txBody>
      </p:sp>
      <p:grpSp>
        <p:nvGrpSpPr>
          <p:cNvPr id="7" name="Group 6">
            <a:extLst>
              <a:ext uri="{FF2B5EF4-FFF2-40B4-BE49-F238E27FC236}">
                <a16:creationId xmlns:a16="http://schemas.microsoft.com/office/drawing/2014/main" id="{43C7CBA6-9C0B-57F3-40BC-6B536EE71AB4}"/>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7023BAF8-8BB4-2C4C-0AC4-180EFD670275}"/>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5FD86998-2A18-666B-5D73-08B7517F86F8}"/>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E0683223-B38C-EB83-59A1-75EB1756EAE2}"/>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43DDCA29-F7EA-FBA4-85E1-148156FEE73E}"/>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59F5EF8D-8104-F2FB-93F2-C7F9FD8E807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sp>
        <p:nvSpPr>
          <p:cNvPr id="10" name="TextBox 9">
            <a:extLst>
              <a:ext uri="{FF2B5EF4-FFF2-40B4-BE49-F238E27FC236}">
                <a16:creationId xmlns:a16="http://schemas.microsoft.com/office/drawing/2014/main" id="{72770653-6FCD-2724-3AF6-BFEE9BF6E6D8}"/>
              </a:ext>
            </a:extLst>
          </p:cNvPr>
          <p:cNvSpPr txBox="1"/>
          <p:nvPr/>
        </p:nvSpPr>
        <p:spPr>
          <a:xfrm>
            <a:off x="1719656" y="2638554"/>
            <a:ext cx="6338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the casualty’s airway</a:t>
            </a:r>
          </a:p>
        </p:txBody>
      </p:sp>
      <p:sp>
        <p:nvSpPr>
          <p:cNvPr id="11" name="TextBox 10">
            <a:extLst>
              <a:ext uri="{FF2B5EF4-FFF2-40B4-BE49-F238E27FC236}">
                <a16:creationId xmlns:a16="http://schemas.microsoft.com/office/drawing/2014/main" id="{198DD929-6084-7299-CCDD-6FCE95435668}"/>
              </a:ext>
            </a:extLst>
          </p:cNvPr>
          <p:cNvSpPr txBox="1"/>
          <p:nvPr/>
        </p:nvSpPr>
        <p:spPr>
          <a:xfrm>
            <a:off x="1719657" y="3496433"/>
            <a:ext cx="61484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Begin chest compressions immediately</a:t>
            </a:r>
          </a:p>
        </p:txBody>
      </p:sp>
      <p:sp>
        <p:nvSpPr>
          <p:cNvPr id="12" name="TextBox 11">
            <a:extLst>
              <a:ext uri="{FF2B5EF4-FFF2-40B4-BE49-F238E27FC236}">
                <a16:creationId xmlns:a16="http://schemas.microsoft.com/office/drawing/2014/main" id="{BB9BBF1D-D780-A1D7-275E-5FBFADD66653}"/>
              </a:ext>
            </a:extLst>
          </p:cNvPr>
          <p:cNvSpPr txBox="1"/>
          <p:nvPr/>
        </p:nvSpPr>
        <p:spPr>
          <a:xfrm>
            <a:off x="1739923" y="4354312"/>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the area is safe from hazards</a:t>
            </a:r>
          </a:p>
        </p:txBody>
      </p:sp>
      <p:sp>
        <p:nvSpPr>
          <p:cNvPr id="16" name="TextBox 15">
            <a:extLst>
              <a:ext uri="{FF2B5EF4-FFF2-40B4-BE49-F238E27FC236}">
                <a16:creationId xmlns:a16="http://schemas.microsoft.com/office/drawing/2014/main" id="{456C4FE6-07DA-E124-514F-73F8AE75429F}"/>
              </a:ext>
            </a:extLst>
          </p:cNvPr>
          <p:cNvSpPr txBox="1"/>
          <p:nvPr/>
        </p:nvSpPr>
        <p:spPr>
          <a:xfrm>
            <a:off x="1719656" y="5238141"/>
            <a:ext cx="66846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casualty what happened</a:t>
            </a:r>
          </a:p>
        </p:txBody>
      </p:sp>
      <p:pic>
        <p:nvPicPr>
          <p:cNvPr id="17" name="Picture 2" descr="\\designarchive\Archive\PowerPoints\PPT symbols and documents\ABCD cards\A.png">
            <a:extLst>
              <a:ext uri="{FF2B5EF4-FFF2-40B4-BE49-F238E27FC236}">
                <a16:creationId xmlns:a16="http://schemas.microsoft.com/office/drawing/2014/main" id="{21A23B39-2EEB-33A6-C80C-62FA10171F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541E0794-1684-C262-BFB3-F865657FDB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A4192C07-9E23-9C79-2B50-7DC1039CE7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0818422A-979B-4F8A-273E-CE9328B477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1800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29D7-F066-A0DC-A84C-88868A165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A0986-479A-20E2-5D34-CDEE2C36A2CB}"/>
              </a:ext>
            </a:extLst>
          </p:cNvPr>
          <p:cNvSpPr>
            <a:spLocks noGrp="1"/>
          </p:cNvSpPr>
          <p:nvPr>
            <p:ph type="title"/>
          </p:nvPr>
        </p:nvSpPr>
        <p:spPr>
          <a:xfrm>
            <a:off x="1683868" y="365126"/>
            <a:ext cx="9669931" cy="922986"/>
          </a:xfrm>
        </p:spPr>
        <p:txBody>
          <a:bodyPr>
            <a:normAutofit/>
          </a:bodyPr>
          <a:lstStyle/>
          <a:p>
            <a:r>
              <a:rPr lang="en-GB" sz="4000" b="1" noProof="0"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CBAACA5F-FDD5-4363-F450-65472C391DCD}"/>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66BC253-A449-731F-948D-6DA3153D995E}"/>
              </a:ext>
            </a:extLst>
          </p:cNvPr>
          <p:cNvSpPr txBox="1"/>
          <p:nvPr/>
        </p:nvSpPr>
        <p:spPr>
          <a:xfrm>
            <a:off x="766764" y="1428055"/>
            <a:ext cx="93732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primary method for treating life-threatening external bleeding?</a:t>
            </a:r>
          </a:p>
        </p:txBody>
      </p:sp>
      <p:grpSp>
        <p:nvGrpSpPr>
          <p:cNvPr id="7" name="Group 6">
            <a:extLst>
              <a:ext uri="{FF2B5EF4-FFF2-40B4-BE49-F238E27FC236}">
                <a16:creationId xmlns:a16="http://schemas.microsoft.com/office/drawing/2014/main" id="{34285A3E-BE2C-2BFC-E7A7-DCFB20B47730}"/>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9799E349-0270-BE0B-966C-58839858439E}"/>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FB67FAFC-06D0-D0E7-B72D-4E0AD78A4E8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3852757E-6CC3-3802-61B9-989C4C8EA889}"/>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CBD6B610-C840-CCFD-D1C4-CE7BC747F0C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04E5E1C6-DDD5-3D89-F46F-A6D3EB6D298B}"/>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
        <p:nvSpPr>
          <p:cNvPr id="10" name="TextBox 9">
            <a:extLst>
              <a:ext uri="{FF2B5EF4-FFF2-40B4-BE49-F238E27FC236}">
                <a16:creationId xmlns:a16="http://schemas.microsoft.com/office/drawing/2014/main" id="{816ED036-184B-9906-1CD7-23E321950867}"/>
              </a:ext>
            </a:extLst>
          </p:cNvPr>
          <p:cNvSpPr txBox="1"/>
          <p:nvPr/>
        </p:nvSpPr>
        <p:spPr>
          <a:xfrm>
            <a:off x="1719656" y="2708114"/>
            <a:ext cx="66772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Applying firm direct pressure to the wound</a:t>
            </a:r>
          </a:p>
        </p:txBody>
      </p:sp>
      <p:sp>
        <p:nvSpPr>
          <p:cNvPr id="11" name="TextBox 10">
            <a:extLst>
              <a:ext uri="{FF2B5EF4-FFF2-40B4-BE49-F238E27FC236}">
                <a16:creationId xmlns:a16="http://schemas.microsoft.com/office/drawing/2014/main" id="{62A4750C-6D03-25F1-8E06-88801BC20CF9}"/>
              </a:ext>
            </a:extLst>
          </p:cNvPr>
          <p:cNvSpPr txBox="1"/>
          <p:nvPr/>
        </p:nvSpPr>
        <p:spPr>
          <a:xfrm>
            <a:off x="1719657" y="3536441"/>
            <a:ext cx="59858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Applying a tourniquet straight away</a:t>
            </a:r>
          </a:p>
        </p:txBody>
      </p:sp>
      <p:sp>
        <p:nvSpPr>
          <p:cNvPr id="12" name="TextBox 11">
            <a:extLst>
              <a:ext uri="{FF2B5EF4-FFF2-40B4-BE49-F238E27FC236}">
                <a16:creationId xmlns:a16="http://schemas.microsoft.com/office/drawing/2014/main" id="{F6EDEA86-E2EF-9A0D-4327-C999DCCC9603}"/>
              </a:ext>
            </a:extLst>
          </p:cNvPr>
          <p:cNvSpPr txBox="1"/>
          <p:nvPr/>
        </p:nvSpPr>
        <p:spPr>
          <a:xfrm>
            <a:off x="1729210" y="4364769"/>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Packing the wound with haemostatic agents</a:t>
            </a:r>
          </a:p>
        </p:txBody>
      </p:sp>
      <p:sp>
        <p:nvSpPr>
          <p:cNvPr id="16" name="TextBox 15">
            <a:extLst>
              <a:ext uri="{FF2B5EF4-FFF2-40B4-BE49-F238E27FC236}">
                <a16:creationId xmlns:a16="http://schemas.microsoft.com/office/drawing/2014/main" id="{703D86AC-0C0F-4B87-57D6-C456E7E61537}"/>
              </a:ext>
            </a:extLst>
          </p:cNvPr>
          <p:cNvSpPr txBox="1"/>
          <p:nvPr/>
        </p:nvSpPr>
        <p:spPr>
          <a:xfrm>
            <a:off x="1729210" y="5248279"/>
            <a:ext cx="6177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Elevating the injured limb without pressure</a:t>
            </a:r>
          </a:p>
        </p:txBody>
      </p:sp>
      <p:pic>
        <p:nvPicPr>
          <p:cNvPr id="17" name="Picture 2" descr="\\designarchive\Archive\PowerPoints\PPT symbols and documents\ABCD cards\A.png">
            <a:extLst>
              <a:ext uri="{FF2B5EF4-FFF2-40B4-BE49-F238E27FC236}">
                <a16:creationId xmlns:a16="http://schemas.microsoft.com/office/drawing/2014/main" id="{2FFE5485-15F8-8532-96C0-58CFE9E09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217A8DDF-7A34-DB3A-D4D0-F197E4CD14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EFA2F14D-2480-6DAF-E428-5C88382310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C64DEDF3-A0BA-1388-97D7-7A67F69854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348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1242758F-6336-65BE-37D4-DB1AEE2C9F6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1C9DF0A8-B5DD-F6ED-6EED-470685DBB3EE}"/>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      What is extreme cold?   </a:t>
            </a:r>
            <a:r>
              <a:rPr lang="en-GB" sz="40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21B6D4D3-ADC7-EBC3-D5F1-5629F215279B}"/>
              </a:ext>
            </a:extLst>
          </p:cNvPr>
          <p:cNvSpPr>
            <a:spLocks noGrp="1"/>
          </p:cNvSpPr>
          <p:nvPr>
            <p:ph idx="1"/>
          </p:nvPr>
        </p:nvSpPr>
        <p:spPr>
          <a:xfrm>
            <a:off x="838200" y="1825625"/>
            <a:ext cx="9465129" cy="4351338"/>
          </a:xfrm>
        </p:spPr>
        <p:txBody>
          <a:bodyPr vert="horz" lIns="91440" tIns="45720" rIns="91440" bIns="45720" rtlCol="0" anchor="t">
            <a:noAutofit/>
          </a:bodyPr>
          <a:lstStyle/>
          <a:p>
            <a:pPr marL="0" indent="0">
              <a:buNone/>
            </a:pPr>
            <a:r>
              <a:rPr lang="en-GB" sz="2400" b="1" dirty="0">
                <a:latin typeface="Arial" panose="020B0604020202020204" pitchFamily="34" charset="0"/>
                <a:cs typeface="Arial" panose="020B0604020202020204" pitchFamily="34" charset="0"/>
              </a:rPr>
              <a:t>Extreme cold is prolonged exposure to very low temperatures (below 0°C/32°F), made worse by wind chill or moisture</a:t>
            </a:r>
          </a:p>
          <a:p>
            <a:pPr marL="0" indent="0">
              <a:buNone/>
            </a:pPr>
            <a:endParaRPr lang="en-GB" sz="1050"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Key characteristics:</a:t>
            </a:r>
          </a:p>
          <a:p>
            <a:r>
              <a:rPr lang="en-GB" sz="2400" dirty="0">
                <a:latin typeface="Arial" panose="020B0604020202020204" pitchFamily="34" charset="0"/>
                <a:cs typeface="Arial" panose="020B0604020202020204" pitchFamily="34" charset="0"/>
              </a:rPr>
              <a:t>common in winter, high altitudes, snowy environments</a:t>
            </a:r>
          </a:p>
          <a:p>
            <a:r>
              <a:rPr lang="en-GB" sz="2400" dirty="0">
                <a:latin typeface="Arial" panose="020B0604020202020204" pitchFamily="34" charset="0"/>
                <a:cs typeface="Arial" panose="020B0604020202020204" pitchFamily="34" charset="0"/>
              </a:rPr>
              <a:t>increases heat loss from the body, especially with wet or inadequate clothing</a:t>
            </a:r>
          </a:p>
          <a:p>
            <a:r>
              <a:rPr lang="en-GB" sz="2400" dirty="0">
                <a:latin typeface="Arial" panose="020B0604020202020204" pitchFamily="34" charset="0"/>
                <a:cs typeface="Arial" panose="020B0604020202020204" pitchFamily="34" charset="0"/>
              </a:rPr>
              <a:t>risk is higher with immobility, poor shelter or wind or water exposure.</a:t>
            </a:r>
          </a:p>
        </p:txBody>
      </p:sp>
      <p:pic>
        <p:nvPicPr>
          <p:cNvPr id="4" name="Picture 3">
            <a:extLst>
              <a:ext uri="{FF2B5EF4-FFF2-40B4-BE49-F238E27FC236}">
                <a16:creationId xmlns:a16="http://schemas.microsoft.com/office/drawing/2014/main" id="{584BBEBA-7A3A-282C-4BF1-0DAD9938EA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4349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719A5A3-22E8-D9B1-38AF-CA31C33CBA2A}"/>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BA5F8EDE-4EB7-A57B-1413-A99E0882A4DC}"/>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B93076F-82AC-8936-D760-0F42CEDAF11B}"/>
              </a:ext>
            </a:extLst>
          </p:cNvPr>
          <p:cNvSpPr txBox="1"/>
          <p:nvPr/>
        </p:nvSpPr>
        <p:spPr>
          <a:xfrm>
            <a:off x="570529" y="1662949"/>
            <a:ext cx="7810073" cy="2585323"/>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Know how to manage casualties with crush injuries</a:t>
            </a:r>
            <a:r>
              <a:rPr lang="en-GB" b="1" dirty="0"/>
              <a:t> </a:t>
            </a:r>
            <a:endParaRPr lang="en-GB" dirty="0"/>
          </a:p>
          <a:p>
            <a:r>
              <a:rPr lang="en-GB" dirty="0"/>
              <a:t>	</a:t>
            </a:r>
          </a:p>
        </p:txBody>
      </p:sp>
      <p:sp>
        <p:nvSpPr>
          <p:cNvPr id="21" name="Slide Number Placeholder 5">
            <a:extLst>
              <a:ext uri="{FF2B5EF4-FFF2-40B4-BE49-F238E27FC236}">
                <a16:creationId xmlns:a16="http://schemas.microsoft.com/office/drawing/2014/main" id="{D8A843C5-2569-1488-9BF9-7651E8F4A778}"/>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60</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1C5D1D2-C71E-12CD-D248-7B51EF37C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7" name="Graphic 6" descr="Medical with solid fill">
            <a:extLst>
              <a:ext uri="{FF2B5EF4-FFF2-40B4-BE49-F238E27FC236}">
                <a16:creationId xmlns:a16="http://schemas.microsoft.com/office/drawing/2014/main" id="{4B5DE7A5-A3EF-A25A-7C14-31503586AC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7626" y="3437955"/>
            <a:ext cx="3420045" cy="3420045"/>
          </a:xfrm>
          <a:prstGeom prst="rect">
            <a:avLst/>
          </a:prstGeom>
        </p:spPr>
      </p:pic>
      <p:sp>
        <p:nvSpPr>
          <p:cNvPr id="8" name="Rectangle: Rounded Corners 7">
            <a:extLst>
              <a:ext uri="{FF2B5EF4-FFF2-40B4-BE49-F238E27FC236}">
                <a16:creationId xmlns:a16="http://schemas.microsoft.com/office/drawing/2014/main" id="{626AE130-BB09-BAED-F29F-D4E68DE88816}"/>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3</a:t>
            </a:r>
          </a:p>
        </p:txBody>
      </p:sp>
      <p:grpSp>
        <p:nvGrpSpPr>
          <p:cNvPr id="2" name="Group 1">
            <a:extLst>
              <a:ext uri="{FF2B5EF4-FFF2-40B4-BE49-F238E27FC236}">
                <a16:creationId xmlns:a16="http://schemas.microsoft.com/office/drawing/2014/main" id="{4886625B-AEAD-DE05-C8E1-E4F5F07AB615}"/>
              </a:ext>
            </a:extLst>
          </p:cNvPr>
          <p:cNvGrpSpPr/>
          <p:nvPr/>
        </p:nvGrpSpPr>
        <p:grpSpPr>
          <a:xfrm>
            <a:off x="5667501" y="6323445"/>
            <a:ext cx="259230" cy="259230"/>
            <a:chOff x="5658939" y="6358776"/>
            <a:chExt cx="259230" cy="259230"/>
          </a:xfrm>
        </p:grpSpPr>
        <p:sp>
          <p:nvSpPr>
            <p:cNvPr id="3" name="Rounded Rectangle 38">
              <a:extLst>
                <a:ext uri="{FF2B5EF4-FFF2-40B4-BE49-F238E27FC236}">
                  <a16:creationId xmlns:a16="http://schemas.microsoft.com/office/drawing/2014/main" id="{F5530919-FC51-0810-B186-77046C384FF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18" descr="End with solid fill">
              <a:hlinkClick r:id="" action="ppaction://hlinkshowjump?jump=previousslide"/>
              <a:extLst>
                <a:ext uri="{FF2B5EF4-FFF2-40B4-BE49-F238E27FC236}">
                  <a16:creationId xmlns:a16="http://schemas.microsoft.com/office/drawing/2014/main" id="{E00F952D-A323-A8B3-1FFE-52A04E2B6F57}"/>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5" name="Rounded Rectangle 40">
            <a:extLst>
              <a:ext uri="{FF2B5EF4-FFF2-40B4-BE49-F238E27FC236}">
                <a16:creationId xmlns:a16="http://schemas.microsoft.com/office/drawing/2014/main" id="{BC6EEF4C-606F-2B06-9D54-98EB99A2C685}"/>
              </a:ext>
            </a:extLst>
          </p:cNvPr>
          <p:cNvSpPr/>
          <p:nvPr/>
        </p:nvSpPr>
        <p:spPr>
          <a:xfrm>
            <a:off x="5969696" y="6323445"/>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FF28B4D-065A-02AE-60CE-7F3DE1D830A5}"/>
              </a:ext>
            </a:extLst>
          </p:cNvPr>
          <p:cNvGrpSpPr/>
          <p:nvPr/>
        </p:nvGrpSpPr>
        <p:grpSpPr>
          <a:xfrm>
            <a:off x="6275168" y="6324341"/>
            <a:ext cx="259230" cy="259230"/>
            <a:chOff x="6266606" y="6359672"/>
            <a:chExt cx="259230" cy="259230"/>
          </a:xfrm>
        </p:grpSpPr>
        <p:sp>
          <p:nvSpPr>
            <p:cNvPr id="10" name="Rounded Rectangle 34">
              <a:extLst>
                <a:ext uri="{FF2B5EF4-FFF2-40B4-BE49-F238E27FC236}">
                  <a16:creationId xmlns:a16="http://schemas.microsoft.com/office/drawing/2014/main" id="{23A7BAC0-DAB0-6B30-AEB1-78A4498581A8}"/>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8" descr="End with solid fill">
              <a:hlinkClick r:id="" action="ppaction://hlinkshowjump?jump=nextslide"/>
              <a:extLst>
                <a:ext uri="{FF2B5EF4-FFF2-40B4-BE49-F238E27FC236}">
                  <a16:creationId xmlns:a16="http://schemas.microsoft.com/office/drawing/2014/main" id="{5E98F40F-E491-BC13-4DE7-3704F97B04F5}"/>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2" name="Graphic 11" descr="Home with solid fill">
            <a:hlinkClick r:id="rId6" action="ppaction://hlinksldjump"/>
            <a:extLst>
              <a:ext uri="{FF2B5EF4-FFF2-40B4-BE49-F238E27FC236}">
                <a16:creationId xmlns:a16="http://schemas.microsoft.com/office/drawing/2014/main" id="{84847D61-CEFD-8DB4-450A-7CF52C0C8B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7228" y="6325265"/>
            <a:ext cx="239965" cy="239966"/>
          </a:xfrm>
          <a:prstGeom prst="rect">
            <a:avLst/>
          </a:prstGeom>
        </p:spPr>
      </p:pic>
    </p:spTree>
    <p:extLst>
      <p:ext uri="{BB962C8B-B14F-4D97-AF65-F5344CB8AC3E}">
        <p14:creationId xmlns:p14="http://schemas.microsoft.com/office/powerpoint/2010/main" val="8832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lack background with a black square&#10;&#10;Description automatically generated with medium confidence">
            <a:extLst>
              <a:ext uri="{FF2B5EF4-FFF2-40B4-BE49-F238E27FC236}">
                <a16:creationId xmlns:a16="http://schemas.microsoft.com/office/drawing/2014/main" id="{6372846A-1D41-B3EE-3BA3-2E268EB6F64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D0557384-F844-BBB2-D88E-AABC28BF84C2}"/>
              </a:ext>
            </a:extLst>
          </p:cNvPr>
          <p:cNvSpPr>
            <a:spLocks noGrp="1"/>
          </p:cNvSpPr>
          <p:nvPr>
            <p:ph type="title"/>
          </p:nvPr>
        </p:nvSpPr>
        <p:spPr>
          <a:xfrm>
            <a:off x="1676400" y="153192"/>
            <a:ext cx="10515600" cy="1325563"/>
          </a:xfrm>
        </p:spPr>
        <p:txBody>
          <a:bodyPr>
            <a:normAutofit/>
          </a:bodyPr>
          <a:lstStyle/>
          <a:p>
            <a:r>
              <a:rPr lang="en-GB" sz="4000" b="1" dirty="0">
                <a:latin typeface="Arial" panose="020B0604020202020204" pitchFamily="34" charset="0"/>
                <a:cs typeface="Arial" panose="020B0604020202020204" pitchFamily="34" charset="0"/>
              </a:rPr>
              <a:t>What is a crush injury?</a:t>
            </a:r>
          </a:p>
        </p:txBody>
      </p:sp>
      <p:sp>
        <p:nvSpPr>
          <p:cNvPr id="3" name="Content Placeholder 2">
            <a:extLst>
              <a:ext uri="{FF2B5EF4-FFF2-40B4-BE49-F238E27FC236}">
                <a16:creationId xmlns:a16="http://schemas.microsoft.com/office/drawing/2014/main" id="{99E044E1-26A6-96F4-9F3A-018ED277FD2F}"/>
              </a:ext>
            </a:extLst>
          </p:cNvPr>
          <p:cNvSpPr>
            <a:spLocks noGrp="1"/>
          </p:cNvSpPr>
          <p:nvPr>
            <p:ph idx="1"/>
          </p:nvPr>
        </p:nvSpPr>
        <p:spPr>
          <a:xfrm>
            <a:off x="838199" y="2861448"/>
            <a:ext cx="10859430" cy="2797021"/>
          </a:xfrm>
        </p:spPr>
        <p:txBody>
          <a:bodyPr>
            <a:noAutofit/>
          </a:bodyPr>
          <a:lstStyle/>
          <a:p>
            <a:pPr marL="0" indent="0">
              <a:buNone/>
            </a:pPr>
            <a:endParaRPr lang="en-GB" sz="100" dirty="0">
              <a:latin typeface="Arial" panose="020B0604020202020204" pitchFamily="34" charset="0"/>
              <a:cs typeface="Arial" panose="020B0604020202020204" pitchFamily="34" charset="0"/>
            </a:endParaRPr>
          </a:p>
          <a:p>
            <a:pPr marL="0" indent="0">
              <a:buNone/>
            </a:pPr>
            <a:r>
              <a:rPr lang="en-GB" sz="2200" b="1" dirty="0">
                <a:solidFill>
                  <a:srgbClr val="008A21"/>
                </a:solidFill>
                <a:latin typeface="Arial" panose="020B0604020202020204" pitchFamily="34" charset="0"/>
                <a:cs typeface="Arial" panose="020B0604020202020204" pitchFamily="34" charset="0"/>
              </a:rPr>
              <a:t>They can cause: </a:t>
            </a:r>
          </a:p>
          <a:p>
            <a:r>
              <a:rPr lang="en-GB" sz="2200" dirty="0">
                <a:latin typeface="Arial" panose="020B0604020202020204" pitchFamily="34" charset="0"/>
                <a:cs typeface="Arial" panose="020B0604020202020204" pitchFamily="34" charset="0"/>
              </a:rPr>
              <a:t>muscle swelling </a:t>
            </a:r>
          </a:p>
          <a:p>
            <a:r>
              <a:rPr lang="en-GB" sz="2200" dirty="0">
                <a:latin typeface="Arial" panose="020B0604020202020204" pitchFamily="34" charset="0"/>
                <a:cs typeface="Arial" panose="020B0604020202020204" pitchFamily="34" charset="0"/>
              </a:rPr>
              <a:t>disrupted blood flow</a:t>
            </a:r>
          </a:p>
          <a:p>
            <a:r>
              <a:rPr lang="en-GB" sz="2200" dirty="0">
                <a:latin typeface="Arial" panose="020B0604020202020204" pitchFamily="34" charset="0"/>
                <a:cs typeface="Arial" panose="020B0604020202020204" pitchFamily="34" charset="0"/>
              </a:rPr>
              <a:t>damage to organs (organ damage)</a:t>
            </a:r>
          </a:p>
          <a:p>
            <a:pPr marL="0" indent="0">
              <a:buNone/>
            </a:pPr>
            <a:endParaRPr lang="en-GB" sz="1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9DD4E40-549B-53B1-E9F2-57DEB1D1CD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grpSp>
        <p:nvGrpSpPr>
          <p:cNvPr id="5" name="Group 4">
            <a:extLst>
              <a:ext uri="{FF2B5EF4-FFF2-40B4-BE49-F238E27FC236}">
                <a16:creationId xmlns:a16="http://schemas.microsoft.com/office/drawing/2014/main" id="{C846B270-B732-BCEB-A7A9-CF6378FDD719}"/>
              </a:ext>
            </a:extLst>
          </p:cNvPr>
          <p:cNvGrpSpPr/>
          <p:nvPr/>
        </p:nvGrpSpPr>
        <p:grpSpPr>
          <a:xfrm>
            <a:off x="838199" y="1362843"/>
            <a:ext cx="10525809" cy="1637459"/>
            <a:chOff x="1304259" y="1732786"/>
            <a:chExt cx="10525809" cy="1637459"/>
          </a:xfrm>
        </p:grpSpPr>
        <p:sp>
          <p:nvSpPr>
            <p:cNvPr id="6" name="Rounded Rectangle 60">
              <a:extLst>
                <a:ext uri="{FF2B5EF4-FFF2-40B4-BE49-F238E27FC236}">
                  <a16:creationId xmlns:a16="http://schemas.microsoft.com/office/drawing/2014/main" id="{D756CFE9-8F98-79AC-B00E-772FB522177B}"/>
                </a:ext>
              </a:extLst>
            </p:cNvPr>
            <p:cNvSpPr>
              <a:spLocks noChangeArrowheads="1"/>
            </p:cNvSpPr>
            <p:nvPr/>
          </p:nvSpPr>
          <p:spPr bwMode="auto">
            <a:xfrm>
              <a:off x="1304259" y="1827962"/>
              <a:ext cx="10317218" cy="1345857"/>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8">
              <a:extLst>
                <a:ext uri="{FF2B5EF4-FFF2-40B4-BE49-F238E27FC236}">
                  <a16:creationId xmlns:a16="http://schemas.microsoft.com/office/drawing/2014/main" id="{9B70F794-5B2B-F88B-33D1-970D2891DB99}"/>
                </a:ext>
              </a:extLst>
            </p:cNvPr>
            <p:cNvSpPr/>
            <p:nvPr/>
          </p:nvSpPr>
          <p:spPr>
            <a:xfrm>
              <a:off x="1431895" y="1848256"/>
              <a:ext cx="9488062" cy="152198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1">
                <a:alpha val="11000"/>
              </a:schemeClr>
            </a:solidFill>
            <a:ln w="38103">
              <a:noFill/>
              <a:prstDash val="solid"/>
            </a:ln>
          </p:spPr>
          <p:txBody>
            <a:bodyPr vert="horz" wrap="square" lIns="91440" tIns="45720" rIns="91440" bIns="45720"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200" b="1" i="0" u="none" strike="noStrike" kern="0" cap="none" spc="0" normalizeH="0" baseline="0" noProof="0" dirty="0">
                  <a:ln>
                    <a:noFill/>
                  </a:ln>
                  <a:solidFill>
                    <a:srgbClr val="000000"/>
                  </a:solidFill>
                  <a:effectLst/>
                  <a:uLnTx/>
                  <a:uFillTx/>
                  <a:latin typeface="Arial"/>
                  <a:ea typeface="+mn-ea"/>
                  <a:cs typeface="Arial"/>
                </a:rPr>
                <a:t>Crush injury</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200" b="1" i="0" u="none" strike="noStrike" kern="0" cap="none" spc="0" normalizeH="0" baseline="0" noProof="0" dirty="0">
                  <a:ln>
                    <a:noFill/>
                  </a:ln>
                  <a:solidFill>
                    <a:srgbClr val="000000"/>
                  </a:solidFill>
                  <a:effectLst/>
                  <a:uLnTx/>
                  <a:uFillTx/>
                  <a:latin typeface="Arial"/>
                  <a:ea typeface="+mn-ea"/>
                  <a:cs typeface="Arial"/>
                </a:rPr>
                <a:t>A crush injury occurs when a body part is subjected to high force or pressure, typically after being pressed between two solid objects</a:t>
              </a:r>
            </a:p>
          </p:txBody>
        </p:sp>
        <p:grpSp>
          <p:nvGrpSpPr>
            <p:cNvPr id="8" name="Group 63">
              <a:extLst>
                <a:ext uri="{FF2B5EF4-FFF2-40B4-BE49-F238E27FC236}">
                  <a16:creationId xmlns:a16="http://schemas.microsoft.com/office/drawing/2014/main" id="{393A13FA-05A7-6EDC-8C37-294C6FE3938D}"/>
                </a:ext>
              </a:extLst>
            </p:cNvPr>
            <p:cNvGrpSpPr>
              <a:grpSpLocks/>
            </p:cNvGrpSpPr>
            <p:nvPr/>
          </p:nvGrpSpPr>
          <p:grpSpPr bwMode="auto">
            <a:xfrm>
              <a:off x="11039493" y="1732786"/>
              <a:ext cx="790575" cy="657225"/>
              <a:chOff x="2166297" y="4501361"/>
              <a:chExt cx="792000" cy="658801"/>
            </a:xfrm>
            <a:solidFill>
              <a:srgbClr val="008A21"/>
            </a:solidFill>
          </p:grpSpPr>
          <p:sp>
            <p:nvSpPr>
              <p:cNvPr id="9" name="Oval 8">
                <a:extLst>
                  <a:ext uri="{FF2B5EF4-FFF2-40B4-BE49-F238E27FC236}">
                    <a16:creationId xmlns:a16="http://schemas.microsoft.com/office/drawing/2014/main" id="{3E2A4E70-DCAE-5F73-929C-D1B25D23A371}"/>
                  </a:ext>
                </a:extLst>
              </p:cNvPr>
              <p:cNvSpPr/>
              <p:nvPr/>
            </p:nvSpPr>
            <p:spPr>
              <a:xfrm>
                <a:off x="2166297" y="4501361"/>
                <a:ext cx="792000" cy="65880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Arial"/>
                  <a:ea typeface="+mn-ea"/>
                  <a:cs typeface="Arial"/>
                </a:endParaRPr>
              </a:p>
            </p:txBody>
          </p:sp>
          <p:pic>
            <p:nvPicPr>
              <p:cNvPr id="10" name="Picture 65" descr="A close up of a logo&#10;&#10;Description automatically generated">
                <a:extLst>
                  <a:ext uri="{FF2B5EF4-FFF2-40B4-BE49-F238E27FC236}">
                    <a16:creationId xmlns:a16="http://schemas.microsoft.com/office/drawing/2014/main" id="{3E99E699-7137-1228-88ED-EF1389995304}"/>
                  </a:ext>
                </a:extLst>
              </p:cNvPr>
              <p:cNvPicPr>
                <a:picLocks noChangeAspect="1" noChangeArrowheads="1"/>
              </p:cNvPicPr>
              <p:nvPr/>
            </p:nvPicPr>
            <p:blipFill>
              <a:blip r:embed="rId5"/>
              <a:srcRect/>
              <a:stretch>
                <a:fillRect/>
              </a:stretch>
            </p:blipFill>
            <p:spPr bwMode="auto">
              <a:xfrm>
                <a:off x="2300353" y="4638395"/>
                <a:ext cx="538192" cy="384731"/>
              </a:xfrm>
              <a:prstGeom prst="rect">
                <a:avLst/>
              </a:prstGeom>
              <a:grpFill/>
              <a:ln>
                <a:noFill/>
              </a:ln>
            </p:spPr>
          </p:pic>
        </p:grpSp>
      </p:grpSp>
      <p:sp>
        <p:nvSpPr>
          <p:cNvPr id="11" name="Rounded Rectangle 65">
            <a:extLst>
              <a:ext uri="{FF2B5EF4-FFF2-40B4-BE49-F238E27FC236}">
                <a16:creationId xmlns:a16="http://schemas.microsoft.com/office/drawing/2014/main" id="{800F867E-B5FF-5712-77C3-2E507AD18D86}"/>
              </a:ext>
            </a:extLst>
          </p:cNvPr>
          <p:cNvSpPr>
            <a:spLocks noChangeArrowheads="1"/>
          </p:cNvSpPr>
          <p:nvPr/>
        </p:nvSpPr>
        <p:spPr bwMode="auto">
          <a:xfrm>
            <a:off x="818662" y="5053605"/>
            <a:ext cx="10535138" cy="980276"/>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Rounded Rectangle 12">
            <a:extLst>
              <a:ext uri="{FF2B5EF4-FFF2-40B4-BE49-F238E27FC236}">
                <a16:creationId xmlns:a16="http://schemas.microsoft.com/office/drawing/2014/main" id="{EDDD1C9D-F942-B7AE-6D35-87F2A5C20DE2}"/>
              </a:ext>
            </a:extLst>
          </p:cNvPr>
          <p:cNvSpPr>
            <a:spLocks noChangeArrowheads="1"/>
          </p:cNvSpPr>
          <p:nvPr/>
        </p:nvSpPr>
        <p:spPr bwMode="auto">
          <a:xfrm>
            <a:off x="1026843" y="4882287"/>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13" name="Content Placeholder 2">
            <a:extLst>
              <a:ext uri="{FF2B5EF4-FFF2-40B4-BE49-F238E27FC236}">
                <a16:creationId xmlns:a16="http://schemas.microsoft.com/office/drawing/2014/main" id="{358EDC22-7A14-AA55-0004-10205E405E87}"/>
              </a:ext>
            </a:extLst>
          </p:cNvPr>
          <p:cNvSpPr txBox="1">
            <a:spLocks/>
          </p:cNvSpPr>
          <p:nvPr/>
        </p:nvSpPr>
        <p:spPr>
          <a:xfrm>
            <a:off x="1026843" y="5296650"/>
            <a:ext cx="9276213"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Often linked to heavy machinery, falling trees or remote forestry work environments.</a:t>
            </a:r>
          </a:p>
        </p:txBody>
      </p:sp>
    </p:spTree>
    <p:extLst>
      <p:ext uri="{BB962C8B-B14F-4D97-AF65-F5344CB8AC3E}">
        <p14:creationId xmlns:p14="http://schemas.microsoft.com/office/powerpoint/2010/main" val="9360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animBg="1"/>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8911-1B7A-0359-8541-C2B799EC0B48}"/>
              </a:ext>
            </a:extLst>
          </p:cNvPr>
          <p:cNvSpPr>
            <a:spLocks noGrp="1"/>
          </p:cNvSpPr>
          <p:nvPr>
            <p:ph type="title"/>
          </p:nvPr>
        </p:nvSpPr>
        <p:spPr>
          <a:xfrm>
            <a:off x="1630200" y="153192"/>
            <a:ext cx="10515600" cy="1325563"/>
          </a:xfrm>
        </p:spPr>
        <p:txBody>
          <a:bodyPr>
            <a:normAutofit/>
          </a:bodyPr>
          <a:lstStyle/>
          <a:p>
            <a:r>
              <a:rPr lang="en-GB" sz="4000" b="1" dirty="0">
                <a:latin typeface="Arial" panose="020B0604020202020204" pitchFamily="34" charset="0"/>
                <a:cs typeface="Arial" panose="020B0604020202020204" pitchFamily="34" charset="0"/>
              </a:rPr>
              <a:t>What is a crush injury? (Cont.)</a:t>
            </a:r>
            <a:endParaRPr lang="en-GB" sz="4000" dirty="0"/>
          </a:p>
        </p:txBody>
      </p:sp>
      <p:sp>
        <p:nvSpPr>
          <p:cNvPr id="3" name="Content Placeholder 2">
            <a:extLst>
              <a:ext uri="{FF2B5EF4-FFF2-40B4-BE49-F238E27FC236}">
                <a16:creationId xmlns:a16="http://schemas.microsoft.com/office/drawing/2014/main" id="{686032B4-000C-4635-25E5-4B103FB14987}"/>
              </a:ext>
            </a:extLst>
          </p:cNvPr>
          <p:cNvSpPr>
            <a:spLocks noGrp="1"/>
          </p:cNvSpPr>
          <p:nvPr>
            <p:ph idx="1"/>
          </p:nvPr>
        </p:nvSpPr>
        <p:spPr>
          <a:xfrm>
            <a:off x="838201" y="1568024"/>
            <a:ext cx="9432850" cy="4535063"/>
          </a:xfrm>
        </p:spPr>
        <p:txBody>
          <a:bodyPr>
            <a:noAutofit/>
          </a:bodyPr>
          <a:lstStyle/>
          <a:p>
            <a:pPr marL="0" indent="0">
              <a:buNone/>
            </a:pPr>
            <a:r>
              <a:rPr lang="en-GB" sz="2400" b="1" dirty="0">
                <a:latin typeface="Arial" panose="020B0604020202020204" pitchFamily="34" charset="0"/>
                <a:cs typeface="Arial" panose="020B0604020202020204" pitchFamily="34" charset="0"/>
              </a:rPr>
              <a:t>Crush injuries may lead to 2 serious medical conditions:</a:t>
            </a:r>
          </a:p>
          <a:p>
            <a:r>
              <a:rPr lang="en-GB" sz="2400" b="1" dirty="0">
                <a:solidFill>
                  <a:srgbClr val="008A21"/>
                </a:solidFill>
                <a:latin typeface="Arial" panose="020B0604020202020204" pitchFamily="34" charset="0"/>
                <a:cs typeface="Arial" panose="020B0604020202020204" pitchFamily="34" charset="0"/>
              </a:rPr>
              <a:t>Compartment syndrome </a:t>
            </a:r>
            <a:r>
              <a:rPr lang="en-GB" sz="2400" dirty="0">
                <a:latin typeface="Arial" panose="020B0604020202020204" pitchFamily="34" charset="0"/>
                <a:cs typeface="Arial" panose="020B0604020202020204" pitchFamily="34" charset="0"/>
              </a:rPr>
              <a:t>– the compression of nerves, blood vessels and muscles. Pressure builds up within a closed muscle compartment, cutting off blood supply and damaging tissue</a:t>
            </a:r>
          </a:p>
          <a:p>
            <a:r>
              <a:rPr lang="en-GB" sz="2400" b="1" dirty="0">
                <a:solidFill>
                  <a:srgbClr val="008A21"/>
                </a:solidFill>
                <a:latin typeface="Arial" panose="020B0604020202020204" pitchFamily="34" charset="0"/>
                <a:cs typeface="Arial" panose="020B0604020202020204" pitchFamily="34" charset="0"/>
              </a:rPr>
              <a:t>Crush syndrome </a:t>
            </a:r>
            <a:r>
              <a:rPr lang="en-GB" sz="2400" dirty="0">
                <a:latin typeface="Arial" panose="020B0604020202020204" pitchFamily="34" charset="0"/>
                <a:cs typeface="Arial" panose="020B0604020202020204" pitchFamily="34" charset="0"/>
              </a:rPr>
              <a:t>(Bywaters’ syndrome) – occurs when the pressure on muscles is relieved. Toxins are released from the crushed muscle tissue, entering the bloodstream, potentially causing:</a:t>
            </a:r>
          </a:p>
          <a:p>
            <a:pPr lvl="1"/>
            <a:r>
              <a:rPr lang="en-GB" dirty="0">
                <a:latin typeface="Arial" panose="020B0604020202020204" pitchFamily="34" charset="0"/>
                <a:cs typeface="Arial" panose="020B0604020202020204" pitchFamily="34" charset="0"/>
              </a:rPr>
              <a:t>shock</a:t>
            </a:r>
          </a:p>
          <a:p>
            <a:pPr lvl="1"/>
            <a:r>
              <a:rPr lang="en-GB" dirty="0">
                <a:latin typeface="Arial" panose="020B0604020202020204" pitchFamily="34" charset="0"/>
                <a:cs typeface="Arial" panose="020B0604020202020204" pitchFamily="34" charset="0"/>
              </a:rPr>
              <a:t>kidney failure</a:t>
            </a:r>
          </a:p>
          <a:p>
            <a:pPr lvl="1"/>
            <a:r>
              <a:rPr lang="en-GB" dirty="0">
                <a:latin typeface="Arial" panose="020B0604020202020204" pitchFamily="34" charset="0"/>
                <a:cs typeface="Arial" panose="020B0604020202020204" pitchFamily="34" charset="0"/>
              </a:rPr>
              <a:t>irregular heartbeat</a:t>
            </a:r>
          </a:p>
          <a:p>
            <a:pPr lvl="1"/>
            <a:r>
              <a:rPr lang="en-GB" dirty="0">
                <a:latin typeface="Arial" panose="020B0604020202020204" pitchFamily="34" charset="0"/>
                <a:cs typeface="Arial" panose="020B0604020202020204" pitchFamily="34" charset="0"/>
              </a:rPr>
              <a:t>death.</a:t>
            </a:r>
          </a:p>
        </p:txBody>
      </p:sp>
      <p:pic>
        <p:nvPicPr>
          <p:cNvPr id="4" name="Picture 3">
            <a:extLst>
              <a:ext uri="{FF2B5EF4-FFF2-40B4-BE49-F238E27FC236}">
                <a16:creationId xmlns:a16="http://schemas.microsoft.com/office/drawing/2014/main" id="{C9D3B0DA-95E0-CBDE-3FC0-9C52CB4242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35108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9F9F-0672-543B-5AB5-90E8A447E9D2}"/>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The effects of crush injuries – local effects</a:t>
            </a:r>
          </a:p>
        </p:txBody>
      </p:sp>
      <p:sp>
        <p:nvSpPr>
          <p:cNvPr id="3" name="Content Placeholder 2">
            <a:extLst>
              <a:ext uri="{FF2B5EF4-FFF2-40B4-BE49-F238E27FC236}">
                <a16:creationId xmlns:a16="http://schemas.microsoft.com/office/drawing/2014/main" id="{2675F852-F66F-879D-B8D3-873193865540}"/>
              </a:ext>
            </a:extLst>
          </p:cNvPr>
          <p:cNvSpPr>
            <a:spLocks noGrp="1"/>
          </p:cNvSpPr>
          <p:nvPr>
            <p:ph idx="1"/>
          </p:nvPr>
        </p:nvSpPr>
        <p:spPr>
          <a:xfrm>
            <a:off x="392151" y="1668383"/>
            <a:ext cx="11182814" cy="4351338"/>
          </a:xfrm>
        </p:spPr>
        <p:txBody>
          <a:bodyPr numCol="2">
            <a:noAutofit/>
          </a:bodyPr>
          <a:lstStyle/>
          <a:p>
            <a:pPr marL="457200" lvl="1" indent="0">
              <a:buNone/>
            </a:pPr>
            <a:r>
              <a:rPr lang="en-GB" b="1" dirty="0">
                <a:latin typeface="Arial" panose="020B0604020202020204" pitchFamily="34" charset="0"/>
                <a:cs typeface="Arial" panose="020B0604020202020204" pitchFamily="34" charset="0"/>
              </a:rPr>
              <a:t>Local effects </a:t>
            </a:r>
            <a:r>
              <a:rPr lang="en-GB" dirty="0">
                <a:latin typeface="Arial" panose="020B0604020202020204" pitchFamily="34" charset="0"/>
                <a:cs typeface="Arial" panose="020B0604020202020204" pitchFamily="34" charset="0"/>
              </a:rPr>
              <a:t>at the site of injury may include: </a:t>
            </a:r>
          </a:p>
          <a:p>
            <a:pPr lvl="1"/>
            <a:r>
              <a:rPr lang="en-GB" dirty="0">
                <a:latin typeface="Arial" panose="020B0604020202020204" pitchFamily="34" charset="0"/>
                <a:cs typeface="Arial" panose="020B0604020202020204" pitchFamily="34" charset="0"/>
              </a:rPr>
              <a:t>pain and tenderness </a:t>
            </a:r>
          </a:p>
          <a:p>
            <a:pPr lvl="1"/>
            <a:r>
              <a:rPr lang="en-GB" dirty="0">
                <a:latin typeface="Arial" panose="020B0604020202020204" pitchFamily="34" charset="0"/>
                <a:cs typeface="Arial" panose="020B0604020202020204" pitchFamily="34" charset="0"/>
              </a:rPr>
              <a:t>swelling and extensive bruising</a:t>
            </a:r>
          </a:p>
          <a:p>
            <a:pPr lvl="1"/>
            <a:r>
              <a:rPr lang="en-GB" dirty="0">
                <a:latin typeface="Arial" panose="020B0604020202020204" pitchFamily="34" charset="0"/>
                <a:cs typeface="Arial" panose="020B0604020202020204" pitchFamily="34" charset="0"/>
              </a:rPr>
              <a:t>bleeding (internal or external) </a:t>
            </a:r>
          </a:p>
          <a:p>
            <a:pPr lvl="1"/>
            <a:r>
              <a:rPr lang="en-GB" dirty="0">
                <a:latin typeface="Arial" panose="020B0604020202020204" pitchFamily="34" charset="0"/>
                <a:cs typeface="Arial" panose="020B0604020202020204" pitchFamily="34" charset="0"/>
              </a:rPr>
              <a:t>open or closed fractures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damage to the body’s structure,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such as:</a:t>
            </a:r>
          </a:p>
          <a:p>
            <a:pPr lvl="2"/>
            <a:r>
              <a:rPr lang="en-GB" sz="2400" dirty="0">
                <a:latin typeface="Arial" panose="020B0604020202020204" pitchFamily="34" charset="0"/>
                <a:cs typeface="Arial" panose="020B0604020202020204" pitchFamily="34" charset="0"/>
              </a:rPr>
              <a:t>skin</a:t>
            </a:r>
          </a:p>
          <a:p>
            <a:pPr lvl="2"/>
            <a:r>
              <a:rPr lang="en-GB" sz="2400" dirty="0">
                <a:latin typeface="Arial" panose="020B0604020202020204" pitchFamily="34" charset="0"/>
                <a:cs typeface="Arial" panose="020B0604020202020204" pitchFamily="34" charset="0"/>
              </a:rPr>
              <a:t>tissue</a:t>
            </a:r>
          </a:p>
          <a:p>
            <a:pPr lvl="2"/>
            <a:r>
              <a:rPr lang="en-GB" sz="2400" dirty="0">
                <a:latin typeface="Arial" panose="020B0604020202020204" pitchFamily="34" charset="0"/>
                <a:cs typeface="Arial" panose="020B0604020202020204" pitchFamily="34" charset="0"/>
              </a:rPr>
              <a:t>blood vessels</a:t>
            </a:r>
          </a:p>
          <a:p>
            <a:pPr lvl="2"/>
            <a:r>
              <a:rPr lang="en-GB" sz="2400" dirty="0">
                <a:latin typeface="Arial" panose="020B0604020202020204" pitchFamily="34" charset="0"/>
                <a:cs typeface="Arial" panose="020B0604020202020204" pitchFamily="34" charset="0"/>
              </a:rPr>
              <a:t>muscles or bones </a:t>
            </a:r>
          </a:p>
          <a:p>
            <a:pPr lvl="1"/>
            <a:r>
              <a:rPr lang="en-GB" dirty="0">
                <a:latin typeface="Arial" panose="020B0604020202020204" pitchFamily="34" charset="0"/>
                <a:cs typeface="Arial" panose="020B0604020202020204" pitchFamily="34" charset="0"/>
              </a:rPr>
              <a:t>loss of sensation or movement due to nerve damage </a:t>
            </a:r>
          </a:p>
          <a:p>
            <a:pPr lvl="1"/>
            <a:r>
              <a:rPr lang="en-GB" b="1" dirty="0">
                <a:latin typeface="Arial" panose="020B0604020202020204" pitchFamily="34" charset="0"/>
                <a:cs typeface="Arial" panose="020B0604020202020204" pitchFamily="34" charset="0"/>
              </a:rPr>
              <a:t>compartment syndrome.</a:t>
            </a:r>
          </a:p>
          <a:p>
            <a:pPr marL="0" indent="0">
              <a:buNone/>
            </a:pPr>
            <a:endParaRPr lang="en-GB" dirty="0"/>
          </a:p>
        </p:txBody>
      </p:sp>
      <p:sp>
        <p:nvSpPr>
          <p:cNvPr id="4" name="Freeform: Shape 3">
            <a:extLst>
              <a:ext uri="{FF2B5EF4-FFF2-40B4-BE49-F238E27FC236}">
                <a16:creationId xmlns:a16="http://schemas.microsoft.com/office/drawing/2014/main" id="{2795DDC4-FF20-1C59-2F06-C9D178C0BFB2}"/>
              </a:ext>
            </a:extLst>
          </p:cNvPr>
          <p:cNvSpPr/>
          <p:nvPr/>
        </p:nvSpPr>
        <p:spPr>
          <a:xfrm>
            <a:off x="-4029570" y="4304371"/>
            <a:ext cx="18181696" cy="1872592"/>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69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A5ACFC48-8055-A1A2-3416-8CD7EB395B2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8760EFAB-6E1E-A80C-9F93-30DF15583136}"/>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The effects of crush injuries – systemic effects</a:t>
            </a:r>
            <a:endParaRPr lang="en-GB" sz="4000" dirty="0"/>
          </a:p>
        </p:txBody>
      </p:sp>
      <p:sp>
        <p:nvSpPr>
          <p:cNvPr id="3" name="Content Placeholder 2">
            <a:extLst>
              <a:ext uri="{FF2B5EF4-FFF2-40B4-BE49-F238E27FC236}">
                <a16:creationId xmlns:a16="http://schemas.microsoft.com/office/drawing/2014/main" id="{1CCC3949-F413-C5DA-3A78-55ED6F6A22EA}"/>
              </a:ext>
            </a:extLst>
          </p:cNvPr>
          <p:cNvSpPr>
            <a:spLocks noGrp="1"/>
          </p:cNvSpPr>
          <p:nvPr>
            <p:ph idx="1"/>
          </p:nvPr>
        </p:nvSpPr>
        <p:spPr>
          <a:xfrm>
            <a:off x="838200" y="2014073"/>
            <a:ext cx="10515600" cy="4351338"/>
          </a:xfrm>
        </p:spPr>
        <p:txBody>
          <a:bodyPr>
            <a:normAutofit/>
          </a:bodyPr>
          <a:lstStyle/>
          <a:p>
            <a:pPr marL="0" indent="0">
              <a:buNone/>
            </a:pPr>
            <a:r>
              <a:rPr lang="en-GB" sz="2400" b="1" dirty="0">
                <a:latin typeface="Arial" panose="020B0604020202020204" pitchFamily="34" charset="0"/>
                <a:cs typeface="Arial" panose="020B0604020202020204" pitchFamily="34" charset="0"/>
              </a:rPr>
              <a:t>Systemic effects throughout the body may include: </a:t>
            </a:r>
          </a:p>
          <a:p>
            <a:r>
              <a:rPr lang="en-GB" sz="2400" b="1" dirty="0">
                <a:solidFill>
                  <a:srgbClr val="008A21"/>
                </a:solidFill>
                <a:latin typeface="Arial" panose="020B0604020202020204" pitchFamily="34" charset="0"/>
                <a:cs typeface="Arial" panose="020B0604020202020204" pitchFamily="34" charset="0"/>
              </a:rPr>
              <a:t>crush syndrome: </a:t>
            </a:r>
          </a:p>
          <a:p>
            <a:pPr lvl="1"/>
            <a:r>
              <a:rPr lang="en-GB" dirty="0">
                <a:latin typeface="Arial" panose="020B0604020202020204" pitchFamily="34" charset="0"/>
                <a:cs typeface="Arial" panose="020B0604020202020204" pitchFamily="34" charset="0"/>
              </a:rPr>
              <a:t>shock </a:t>
            </a:r>
          </a:p>
          <a:p>
            <a:pPr lvl="1"/>
            <a:r>
              <a:rPr lang="en-GB" dirty="0">
                <a:latin typeface="Arial" panose="020B0604020202020204" pitchFamily="34" charset="0"/>
                <a:cs typeface="Arial" panose="020B0604020202020204" pitchFamily="34" charset="0"/>
              </a:rPr>
              <a:t>dark or tea-coloured urine </a:t>
            </a:r>
          </a:p>
          <a:p>
            <a:pPr lvl="1"/>
            <a:r>
              <a:rPr lang="en-GB" dirty="0">
                <a:latin typeface="Arial" panose="020B0604020202020204" pitchFamily="34" charset="0"/>
                <a:cs typeface="Arial" panose="020B0604020202020204" pitchFamily="34" charset="0"/>
              </a:rPr>
              <a:t>nausea and vomiting </a:t>
            </a:r>
          </a:p>
          <a:p>
            <a:pPr lvl="1"/>
            <a:r>
              <a:rPr lang="en-GB" dirty="0">
                <a:latin typeface="Arial" panose="020B0604020202020204" pitchFamily="34" charset="0"/>
                <a:cs typeface="Arial" panose="020B0604020202020204" pitchFamily="34" charset="0"/>
              </a:rPr>
              <a:t>confusion </a:t>
            </a:r>
          </a:p>
          <a:p>
            <a:pPr lvl="1"/>
            <a:r>
              <a:rPr lang="en-GB" dirty="0">
                <a:latin typeface="Arial" panose="020B0604020202020204" pitchFamily="34" charset="0"/>
                <a:cs typeface="Arial" panose="020B0604020202020204" pitchFamily="34" charset="0"/>
              </a:rPr>
              <a:t>kidney failure </a:t>
            </a:r>
          </a:p>
          <a:p>
            <a:pPr lvl="1"/>
            <a:r>
              <a:rPr lang="en-GB" dirty="0">
                <a:latin typeface="Arial" panose="020B0604020202020204" pitchFamily="34" charset="0"/>
                <a:cs typeface="Arial" panose="020B0604020202020204" pitchFamily="34" charset="0"/>
              </a:rPr>
              <a:t>irregular heart rhythms or cardiac arrest </a:t>
            </a:r>
          </a:p>
          <a:p>
            <a:r>
              <a:rPr lang="en-GB" sz="2400" b="1" dirty="0">
                <a:solidFill>
                  <a:srgbClr val="008A21"/>
                </a:solidFill>
                <a:latin typeface="Arial" panose="020B0604020202020204" pitchFamily="34" charset="0"/>
                <a:cs typeface="Arial" panose="020B0604020202020204" pitchFamily="34" charset="0"/>
              </a:rPr>
              <a:t>multi-organ</a:t>
            </a:r>
            <a:r>
              <a:rPr lang="en-GB" sz="2400" dirty="0">
                <a:latin typeface="Arial" panose="020B0604020202020204" pitchFamily="34" charset="0"/>
                <a:cs typeface="Arial" panose="020B0604020202020204" pitchFamily="34" charset="0"/>
              </a:rPr>
              <a:t> failure in severe cases.</a:t>
            </a:r>
          </a:p>
          <a:p>
            <a:endParaRPr lang="en-GB" dirty="0"/>
          </a:p>
        </p:txBody>
      </p:sp>
    </p:spTree>
    <p:extLst>
      <p:ext uri="{BB962C8B-B14F-4D97-AF65-F5344CB8AC3E}">
        <p14:creationId xmlns:p14="http://schemas.microsoft.com/office/powerpoint/2010/main" val="21102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DCE6-95C4-0112-5ADF-AC46AF48BFD3}"/>
              </a:ext>
            </a:extLst>
          </p:cNvPr>
          <p:cNvSpPr>
            <a:spLocks noGrp="1"/>
          </p:cNvSpPr>
          <p:nvPr>
            <p:ph type="title"/>
          </p:nvPr>
        </p:nvSpPr>
        <p:spPr>
          <a:xfrm>
            <a:off x="838200" y="365125"/>
            <a:ext cx="10387642" cy="1325563"/>
          </a:xfrm>
        </p:spPr>
        <p:txBody>
          <a:bodyPr>
            <a:normAutofit/>
          </a:bodyPr>
          <a:lstStyle/>
          <a:p>
            <a:r>
              <a:rPr lang="en-GB" sz="4000" b="1" dirty="0">
                <a:latin typeface="Arial" panose="020B0604020202020204" pitchFamily="34" charset="0"/>
                <a:cs typeface="Arial" panose="020B0604020202020204" pitchFamily="34" charset="0"/>
              </a:rPr>
              <a:t>Other possible effects of crush injuries</a:t>
            </a:r>
          </a:p>
        </p:txBody>
      </p:sp>
      <p:sp>
        <p:nvSpPr>
          <p:cNvPr id="3" name="Content Placeholder 2">
            <a:extLst>
              <a:ext uri="{FF2B5EF4-FFF2-40B4-BE49-F238E27FC236}">
                <a16:creationId xmlns:a16="http://schemas.microsoft.com/office/drawing/2014/main" id="{BF823A96-65E7-81BC-F1FF-4AB33C44EF7D}"/>
              </a:ext>
            </a:extLst>
          </p:cNvPr>
          <p:cNvSpPr>
            <a:spLocks noGrp="1"/>
          </p:cNvSpPr>
          <p:nvPr>
            <p:ph idx="1"/>
          </p:nvPr>
        </p:nvSpPr>
        <p:spPr>
          <a:xfrm>
            <a:off x="838199" y="1690688"/>
            <a:ext cx="9804991" cy="4351338"/>
          </a:xfrm>
        </p:spPr>
        <p:txBody>
          <a:bodyPr/>
          <a:lstStyle/>
          <a:p>
            <a:pPr marL="0" indent="0">
              <a:buNone/>
            </a:pPr>
            <a:r>
              <a:rPr lang="en-GB" sz="2400" b="1" dirty="0">
                <a:latin typeface="Arial" panose="020B0604020202020204" pitchFamily="34" charset="0"/>
                <a:cs typeface="Arial" panose="020B0604020202020204" pitchFamily="34" charset="0"/>
              </a:rPr>
              <a:t>Additional effects may include: </a:t>
            </a:r>
          </a:p>
          <a:p>
            <a:r>
              <a:rPr lang="en-GB" sz="2400" b="1" dirty="0">
                <a:solidFill>
                  <a:srgbClr val="008A21"/>
                </a:solidFill>
                <a:latin typeface="Arial" panose="020B0604020202020204" pitchFamily="34" charset="0"/>
                <a:cs typeface="Arial" panose="020B0604020202020204" pitchFamily="34" charset="0"/>
              </a:rPr>
              <a:t>hypovolaemic shock </a:t>
            </a:r>
            <a:r>
              <a:rPr lang="en-GB" sz="2400" dirty="0">
                <a:latin typeface="Arial" panose="020B0604020202020204" pitchFamily="34" charset="0"/>
                <a:cs typeface="Arial" panose="020B0604020202020204" pitchFamily="34" charset="0"/>
              </a:rPr>
              <a:t>– a life-threatening condition that occurs when the body loses 20% (one fifth) or more of its blood or bodily fluids</a:t>
            </a:r>
          </a:p>
          <a:p>
            <a:r>
              <a:rPr lang="en-GB" sz="2400" dirty="0">
                <a:latin typeface="Arial" panose="020B0604020202020204" pitchFamily="34" charset="0"/>
                <a:cs typeface="Arial" panose="020B0604020202020204" pitchFamily="34" charset="0"/>
              </a:rPr>
              <a:t>infection </a:t>
            </a:r>
          </a:p>
          <a:p>
            <a:r>
              <a:rPr lang="en-GB" sz="2400" dirty="0">
                <a:latin typeface="Arial" panose="020B0604020202020204" pitchFamily="34" charset="0"/>
                <a:cs typeface="Arial" panose="020B0604020202020204" pitchFamily="34" charset="0"/>
              </a:rPr>
              <a:t>amputation </a:t>
            </a:r>
          </a:p>
          <a:p>
            <a:r>
              <a:rPr lang="en-GB" sz="2400" dirty="0">
                <a:latin typeface="Arial" panose="020B0604020202020204" pitchFamily="34" charset="0"/>
                <a:cs typeface="Arial" panose="020B0604020202020204" pitchFamily="34" charset="0"/>
              </a:rPr>
              <a:t>psychological trauma. </a:t>
            </a:r>
          </a:p>
          <a:p>
            <a:pPr marL="0" indent="0">
              <a:buNone/>
            </a:pPr>
            <a:endParaRPr lang="en-GB" dirty="0"/>
          </a:p>
        </p:txBody>
      </p:sp>
      <p:sp>
        <p:nvSpPr>
          <p:cNvPr id="5" name="Freeform: Shape 4">
            <a:extLst>
              <a:ext uri="{FF2B5EF4-FFF2-40B4-BE49-F238E27FC236}">
                <a16:creationId xmlns:a16="http://schemas.microsoft.com/office/drawing/2014/main" id="{B045E175-E281-F0D1-4BCF-8D8097446CDC}"/>
              </a:ext>
            </a:extLst>
          </p:cNvPr>
          <p:cNvSpPr/>
          <p:nvPr/>
        </p:nvSpPr>
        <p:spPr>
          <a:xfrm flipH="1">
            <a:off x="-3058827" y="3429000"/>
            <a:ext cx="18181696" cy="27479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393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1F64B568-FE4F-6BD8-BC71-AE13FC3C0DD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492368EC-8E51-433F-4178-8C01E79FEFBB}"/>
              </a:ext>
            </a:extLst>
          </p:cNvPr>
          <p:cNvSpPr>
            <a:spLocks noGrp="1"/>
          </p:cNvSpPr>
          <p:nvPr>
            <p:ph type="title"/>
          </p:nvPr>
        </p:nvSpPr>
        <p:spPr>
          <a:xfrm>
            <a:off x="838200" y="365125"/>
            <a:ext cx="10515600" cy="1325563"/>
          </a:xfrm>
        </p:spPr>
        <p:txBody>
          <a:bodyPr>
            <a:normAutofit/>
          </a:bodyPr>
          <a:lstStyle/>
          <a:p>
            <a:r>
              <a:rPr lang="en-GB" sz="4000" b="1" dirty="0">
                <a:latin typeface="Arial" panose="020B0604020202020204" pitchFamily="34" charset="0"/>
                <a:cs typeface="Arial" panose="020B0604020202020204" pitchFamily="34" charset="0"/>
              </a:rPr>
              <a:t>Critical time factors – duration of compression</a:t>
            </a:r>
          </a:p>
        </p:txBody>
      </p:sp>
      <p:sp>
        <p:nvSpPr>
          <p:cNvPr id="4" name="Rectangle 1">
            <a:extLst>
              <a:ext uri="{FF2B5EF4-FFF2-40B4-BE49-F238E27FC236}">
                <a16:creationId xmlns:a16="http://schemas.microsoft.com/office/drawing/2014/main" id="{C42FF913-8EE1-7E53-CAD2-99A4AA961FB4}"/>
              </a:ext>
            </a:extLst>
          </p:cNvPr>
          <p:cNvSpPr>
            <a:spLocks noGrp="1" noChangeArrowheads="1"/>
          </p:cNvSpPr>
          <p:nvPr>
            <p:ph idx="1"/>
          </p:nvPr>
        </p:nvSpPr>
        <p:spPr bwMode="auto">
          <a:xfrm>
            <a:off x="838200" y="1910713"/>
            <a:ext cx="10736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altLang="en-US" sz="2400" dirty="0">
                <a:latin typeface="Arial" panose="020B0604020202020204" pitchFamily="34" charset="0"/>
              </a:rPr>
              <a:t>Critical time factors are vital when dealing with crush injuries. These are:</a:t>
            </a:r>
          </a:p>
          <a:p>
            <a:pPr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008A21"/>
                </a:solidFill>
                <a:effectLst/>
                <a:latin typeface="Arial" panose="020B0604020202020204" pitchFamily="34" charset="0"/>
              </a:rPr>
              <a:t>below 15 minutes</a:t>
            </a:r>
            <a:r>
              <a:rPr lang="en-US" altLang="en-US" sz="2400" dirty="0">
                <a:solidFill>
                  <a:srgbClr val="008A21"/>
                </a:solidFill>
                <a:latin typeface="Arial" panose="020B0604020202020204" pitchFamily="34" charset="0"/>
              </a:rPr>
              <a:t> </a:t>
            </a:r>
            <a:r>
              <a:rPr lang="en-US" altLang="en-US" sz="2400" dirty="0">
                <a:latin typeface="Arial" panose="020B0604020202020204" pitchFamily="34" charset="0"/>
              </a:rPr>
              <a:t>– sa</a:t>
            </a:r>
            <a:r>
              <a:rPr kumimoji="0" lang="en-US" altLang="en-US" sz="2400" b="0" i="0" u="none" strike="noStrike" cap="none" normalizeH="0" baseline="0" dirty="0">
                <a:ln>
                  <a:noFill/>
                </a:ln>
                <a:solidFill>
                  <a:schemeClr val="tx1"/>
                </a:solidFill>
                <a:effectLst/>
                <a:latin typeface="Arial" panose="020B0604020202020204" pitchFamily="34" charset="0"/>
              </a:rPr>
              <a:t>fe to release with standard precautions</a:t>
            </a:r>
          </a:p>
          <a:p>
            <a:pPr eaLnBrk="0" fontAlgn="base" hangingPunct="0">
              <a:lnSpc>
                <a:spcPct val="100000"/>
              </a:lnSpc>
              <a:spcBef>
                <a:spcPct val="0"/>
              </a:spcBef>
              <a:spcAft>
                <a:spcPct val="0"/>
              </a:spcAft>
            </a:pPr>
            <a:r>
              <a:rPr lang="en-US" altLang="en-US" sz="2400" b="1" dirty="0">
                <a:solidFill>
                  <a:srgbClr val="008A21"/>
                </a:solidFill>
                <a:latin typeface="Arial" panose="020B0604020202020204" pitchFamily="34" charset="0"/>
              </a:rPr>
              <a:t>beyond</a:t>
            </a:r>
            <a:r>
              <a:rPr kumimoji="0" lang="en-US" altLang="en-US" sz="2400" b="1" i="0" u="none" strike="noStrike" cap="none" normalizeH="0" baseline="0" dirty="0">
                <a:ln>
                  <a:noFill/>
                </a:ln>
                <a:solidFill>
                  <a:srgbClr val="008A21"/>
                </a:solidFill>
                <a:effectLst/>
                <a:latin typeface="Arial" panose="020B0604020202020204" pitchFamily="34" charset="0"/>
              </a:rPr>
              <a:t> 15 minutes</a:t>
            </a:r>
            <a:r>
              <a:rPr lang="en-US" altLang="en-US" sz="2400" dirty="0">
                <a:solidFill>
                  <a:srgbClr val="008A21"/>
                </a:solidFill>
                <a:latin typeface="Arial" panose="020B0604020202020204" pitchFamily="34" charset="0"/>
              </a:rPr>
              <a:t> </a:t>
            </a:r>
            <a:r>
              <a:rPr lang="en-US" altLang="en-US" sz="2400" dirty="0">
                <a:latin typeface="Arial" panose="020B0604020202020204" pitchFamily="34" charset="0"/>
              </a:rPr>
              <a:t>– i</a:t>
            </a:r>
            <a:r>
              <a:rPr kumimoji="0" lang="en-US" altLang="en-US" sz="2400" i="0" u="none" strike="noStrike" cap="none" normalizeH="0" baseline="0" dirty="0">
                <a:ln>
                  <a:noFill/>
                </a:ln>
                <a:solidFill>
                  <a:schemeClr val="tx1"/>
                </a:solidFill>
                <a:effectLst/>
                <a:latin typeface="Arial" panose="020B0604020202020204" pitchFamily="34" charset="0"/>
              </a:rPr>
              <a:t>n</a:t>
            </a:r>
            <a:r>
              <a:rPr kumimoji="0" lang="en-US" altLang="en-US" sz="2400" b="0" i="0" u="none" strike="noStrike" cap="none" normalizeH="0" baseline="0" dirty="0">
                <a:ln>
                  <a:noFill/>
                </a:ln>
                <a:solidFill>
                  <a:schemeClr val="tx1"/>
                </a:solidFill>
                <a:effectLst/>
                <a:latin typeface="Arial" panose="020B0604020202020204" pitchFamily="34" charset="0"/>
              </a:rPr>
              <a:t>creased risk of </a:t>
            </a:r>
            <a:r>
              <a:rPr lang="en-US" altLang="en-US" sz="2400" b="1" dirty="0">
                <a:latin typeface="Arial" panose="020B0604020202020204" pitchFamily="34" charset="0"/>
              </a:rPr>
              <a:t>c</a:t>
            </a:r>
            <a:r>
              <a:rPr kumimoji="0" lang="en-US" altLang="en-US" sz="2400" b="1" i="0" u="none" strike="noStrike" cap="none" normalizeH="0" baseline="0" dirty="0">
                <a:ln>
                  <a:noFill/>
                </a:ln>
                <a:solidFill>
                  <a:schemeClr val="tx1"/>
                </a:solidFill>
                <a:effectLst/>
                <a:latin typeface="Arial" panose="020B0604020202020204" pitchFamily="34" charset="0"/>
              </a:rPr>
              <a:t>rush syndrome –</a:t>
            </a:r>
            <a:r>
              <a:rPr lang="en-US" altLang="en-US" sz="2400" b="1" dirty="0">
                <a:latin typeface="Arial" panose="020B0604020202020204" pitchFamily="34" charset="0"/>
              </a:rPr>
              <a:t> d</a:t>
            </a:r>
            <a:r>
              <a:rPr kumimoji="0" lang="en-US" altLang="en-US" sz="2400" b="1" i="0" u="none" strike="noStrike" cap="none" normalizeH="0" baseline="0" dirty="0">
                <a:ln>
                  <a:noFill/>
                </a:ln>
                <a:solidFill>
                  <a:schemeClr val="tx1"/>
                </a:solidFill>
                <a:effectLst/>
                <a:latin typeface="Arial" panose="020B0604020202020204" pitchFamily="34" charset="0"/>
              </a:rPr>
              <a:t>o not release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Rounded Rectangle 65">
            <a:extLst>
              <a:ext uri="{FF2B5EF4-FFF2-40B4-BE49-F238E27FC236}">
                <a16:creationId xmlns:a16="http://schemas.microsoft.com/office/drawing/2014/main" id="{E241D651-6322-FC67-BE25-3B971A6C52BE}"/>
              </a:ext>
            </a:extLst>
          </p:cNvPr>
          <p:cNvSpPr>
            <a:spLocks noChangeArrowheads="1"/>
          </p:cNvSpPr>
          <p:nvPr/>
        </p:nvSpPr>
        <p:spPr bwMode="auto">
          <a:xfrm>
            <a:off x="818662" y="3635913"/>
            <a:ext cx="10535138" cy="1200329"/>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ounded Rectangle 12">
            <a:extLst>
              <a:ext uri="{FF2B5EF4-FFF2-40B4-BE49-F238E27FC236}">
                <a16:creationId xmlns:a16="http://schemas.microsoft.com/office/drawing/2014/main" id="{CCA86B78-3905-DA68-CECA-E8A55ACF815F}"/>
              </a:ext>
            </a:extLst>
          </p:cNvPr>
          <p:cNvSpPr>
            <a:spLocks noChangeArrowheads="1"/>
          </p:cNvSpPr>
          <p:nvPr/>
        </p:nvSpPr>
        <p:spPr bwMode="auto">
          <a:xfrm>
            <a:off x="1026843" y="3464596"/>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6" name="Content Placeholder 2">
            <a:extLst>
              <a:ext uri="{FF2B5EF4-FFF2-40B4-BE49-F238E27FC236}">
                <a16:creationId xmlns:a16="http://schemas.microsoft.com/office/drawing/2014/main" id="{80BBAF31-E530-228A-CE1B-AC520C985C60}"/>
              </a:ext>
            </a:extLst>
          </p:cNvPr>
          <p:cNvSpPr txBox="1">
            <a:spLocks/>
          </p:cNvSpPr>
          <p:nvPr/>
        </p:nvSpPr>
        <p:spPr>
          <a:xfrm>
            <a:off x="1048001" y="3940760"/>
            <a:ext cx="10859430"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Releasing pressure after prolonged compression can lead to sudden toxic shock caused by the release of toxins.</a:t>
            </a:r>
          </a:p>
        </p:txBody>
      </p:sp>
    </p:spTree>
    <p:extLst>
      <p:ext uri="{BB962C8B-B14F-4D97-AF65-F5344CB8AC3E}">
        <p14:creationId xmlns:p14="http://schemas.microsoft.com/office/powerpoint/2010/main" val="7450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CD65A3C6-E696-0B49-9492-A8B37CE4405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F496E22A-1C14-0956-0D86-F8B3CD047B6A}"/>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Remote settings and time to emergency support – golden hour</a:t>
            </a:r>
          </a:p>
        </p:txBody>
      </p:sp>
      <p:sp>
        <p:nvSpPr>
          <p:cNvPr id="3" name="Rectangle 1">
            <a:extLst>
              <a:ext uri="{FF2B5EF4-FFF2-40B4-BE49-F238E27FC236}">
                <a16:creationId xmlns:a16="http://schemas.microsoft.com/office/drawing/2014/main" id="{038726C3-9859-8C89-26FD-A6B6AB3C2792}"/>
              </a:ext>
            </a:extLst>
          </p:cNvPr>
          <p:cNvSpPr txBox="1">
            <a:spLocks noChangeArrowheads="1"/>
          </p:cNvSpPr>
          <p:nvPr/>
        </p:nvSpPr>
        <p:spPr bwMode="auto">
          <a:xfrm>
            <a:off x="922421" y="3102440"/>
            <a:ext cx="9340515" cy="125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a:latin typeface="Arial" panose="020B0604020202020204" pitchFamily="34" charset="0"/>
              <a:cs typeface="Arial" panose="020B0604020202020204" pitchFamily="34" charset="0"/>
            </a:endParaRPr>
          </a:p>
          <a:p>
            <a:endParaRPr lang="en-GB" sz="2400">
              <a:latin typeface="Arial" panose="020B0604020202020204" pitchFamily="34" charset="0"/>
              <a:cs typeface="Arial" panose="020B0604020202020204" pitchFamily="34" charset="0"/>
            </a:endParaRPr>
          </a:p>
          <a:p>
            <a:pPr marL="0" indent="0" eaLnBrk="0" fontAlgn="base" hangingPunct="0">
              <a:lnSpc>
                <a:spcPct val="100000"/>
              </a:lnSpc>
              <a:spcBef>
                <a:spcPct val="0"/>
              </a:spcBef>
              <a:spcAft>
                <a:spcPct val="0"/>
              </a:spcAft>
              <a:buFontTx/>
              <a:buChar char="•"/>
            </a:pPr>
            <a:endParaRPr lang="en-US" altLang="en-US" sz="2400">
              <a:latin typeface="Arial" panose="020B0604020202020204" pitchFamily="34" charset="0"/>
            </a:endParaRPr>
          </a:p>
        </p:txBody>
      </p:sp>
      <p:sp>
        <p:nvSpPr>
          <p:cNvPr id="7" name="Rectangle 1">
            <a:extLst>
              <a:ext uri="{FF2B5EF4-FFF2-40B4-BE49-F238E27FC236}">
                <a16:creationId xmlns:a16="http://schemas.microsoft.com/office/drawing/2014/main" id="{C1746505-CDF5-FFAD-B5B1-468CEE684DEB}"/>
              </a:ext>
            </a:extLst>
          </p:cNvPr>
          <p:cNvSpPr>
            <a:spLocks noGrp="1" noChangeArrowheads="1"/>
          </p:cNvSpPr>
          <p:nvPr>
            <p:ph idx="1"/>
          </p:nvPr>
        </p:nvSpPr>
        <p:spPr bwMode="auto">
          <a:xfrm>
            <a:off x="838200" y="1862006"/>
            <a:ext cx="10859430" cy="280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altLang="en-US" sz="2200" b="1" dirty="0">
                <a:latin typeface="Arial" panose="020B0604020202020204" pitchFamily="34" charset="0"/>
                <a:cs typeface="Arial" panose="020B0604020202020204" pitchFamily="34" charset="0"/>
              </a:rPr>
              <a:t>Delays in professional help are more likely in remote forestry settings </a:t>
            </a:r>
            <a:br>
              <a:rPr lang="en-US" altLang="en-US" sz="2200" b="1" dirty="0">
                <a:latin typeface="Arial" panose="020B0604020202020204" pitchFamily="34" charset="0"/>
                <a:cs typeface="Arial" panose="020B0604020202020204" pitchFamily="34" charset="0"/>
              </a:rPr>
            </a:br>
            <a:r>
              <a:rPr lang="en-US" altLang="en-US" sz="2200" b="1" dirty="0">
                <a:solidFill>
                  <a:srgbClr val="008A21"/>
                </a:solidFill>
                <a:latin typeface="Arial" panose="020B0604020202020204" pitchFamily="34" charset="0"/>
                <a:cs typeface="Arial" panose="020B0604020202020204" pitchFamily="34" charset="0"/>
              </a:rPr>
              <a:t>This increases the need for:</a:t>
            </a:r>
          </a:p>
          <a:p>
            <a:r>
              <a:rPr lang="en-GB" sz="2200" dirty="0">
                <a:latin typeface="Arial" panose="020B0604020202020204" pitchFamily="34" charset="0"/>
                <a:cs typeface="Arial" panose="020B0604020202020204" pitchFamily="34" charset="0"/>
              </a:rPr>
              <a:t>early recognition of injury severity</a:t>
            </a:r>
          </a:p>
          <a:p>
            <a:r>
              <a:rPr lang="en-GB" sz="2200" dirty="0">
                <a:latin typeface="Arial" panose="020B0604020202020204" pitchFamily="34" charset="0"/>
                <a:cs typeface="Arial" panose="020B0604020202020204" pitchFamily="34" charset="0"/>
              </a:rPr>
              <a:t>appropriate decision-making about pressure release (if and when)</a:t>
            </a:r>
          </a:p>
          <a:p>
            <a:r>
              <a:rPr lang="en-GB" sz="2200" dirty="0">
                <a:latin typeface="Arial" panose="020B0604020202020204" pitchFamily="34" charset="0"/>
                <a:cs typeface="Arial" panose="020B0604020202020204" pitchFamily="34" charset="0"/>
              </a:rPr>
              <a:t>prompt communication with emergency services</a:t>
            </a:r>
          </a:p>
          <a:p>
            <a:pPr marL="0" indent="0">
              <a:buNone/>
            </a:pPr>
            <a:r>
              <a:rPr lang="en-US" altLang="en-US" sz="2200" b="1" dirty="0">
                <a:latin typeface="Arial" panose="020B0604020202020204" pitchFamily="34" charset="0"/>
              </a:rPr>
              <a:t>The first 60 minutes after a major trauma is critical for survival. This is known as ‘the golden hour’</a:t>
            </a:r>
          </a:p>
        </p:txBody>
      </p:sp>
      <p:sp>
        <p:nvSpPr>
          <p:cNvPr id="4" name="Rounded Rectangle 65">
            <a:extLst>
              <a:ext uri="{FF2B5EF4-FFF2-40B4-BE49-F238E27FC236}">
                <a16:creationId xmlns:a16="http://schemas.microsoft.com/office/drawing/2014/main" id="{42145365-53C6-E4B3-59DD-2C2458769D12}"/>
              </a:ext>
            </a:extLst>
          </p:cNvPr>
          <p:cNvSpPr>
            <a:spLocks noChangeArrowheads="1"/>
          </p:cNvSpPr>
          <p:nvPr/>
        </p:nvSpPr>
        <p:spPr bwMode="auto">
          <a:xfrm>
            <a:off x="838200" y="4928058"/>
            <a:ext cx="10535138" cy="980278"/>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ounded Rectangle 12">
            <a:extLst>
              <a:ext uri="{FF2B5EF4-FFF2-40B4-BE49-F238E27FC236}">
                <a16:creationId xmlns:a16="http://schemas.microsoft.com/office/drawing/2014/main" id="{D5B49BB7-8223-81E7-2F55-6F375E0EBF4A}"/>
              </a:ext>
            </a:extLst>
          </p:cNvPr>
          <p:cNvSpPr>
            <a:spLocks noChangeArrowheads="1"/>
          </p:cNvSpPr>
          <p:nvPr/>
        </p:nvSpPr>
        <p:spPr bwMode="auto">
          <a:xfrm>
            <a:off x="1046381" y="4756740"/>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6" name="Content Placeholder 2">
            <a:extLst>
              <a:ext uri="{FF2B5EF4-FFF2-40B4-BE49-F238E27FC236}">
                <a16:creationId xmlns:a16="http://schemas.microsoft.com/office/drawing/2014/main" id="{4FBEFE6D-4518-1EE5-2B3C-33E4F5C00BCA}"/>
              </a:ext>
            </a:extLst>
          </p:cNvPr>
          <p:cNvSpPr txBox="1">
            <a:spLocks/>
          </p:cNvSpPr>
          <p:nvPr/>
        </p:nvSpPr>
        <p:spPr>
          <a:xfrm>
            <a:off x="1067539" y="5146778"/>
            <a:ext cx="10859430"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For crush injuries, outcomes are significantly better if advanced care </a:t>
            </a:r>
            <a:br>
              <a:rPr kumimoji="0" lang="en-GB" sz="2200" b="1" i="0" u="none" strike="noStrike" kern="1200" cap="none" spc="0" normalizeH="0" baseline="0" noProof="0" dirty="0">
                <a:ln>
                  <a:noFill/>
                </a:ln>
                <a:solidFill>
                  <a:prstClr val="black"/>
                </a:solidFill>
                <a:effectLst/>
                <a:uLnTx/>
                <a:uFillTx/>
                <a:latin typeface="Arial"/>
                <a:ea typeface="+mn-ea"/>
                <a:cs typeface="Arial"/>
              </a:rPr>
            </a:br>
            <a:r>
              <a:rPr kumimoji="0" lang="en-GB" sz="2200" b="1" i="0" u="none" strike="noStrike" kern="1200" cap="none" spc="0" normalizeH="0" baseline="0" noProof="0" dirty="0">
                <a:ln>
                  <a:noFill/>
                </a:ln>
                <a:solidFill>
                  <a:prstClr val="black"/>
                </a:solidFill>
                <a:effectLst/>
                <a:uLnTx/>
                <a:uFillTx/>
                <a:latin typeface="Arial"/>
                <a:ea typeface="+mn-ea"/>
                <a:cs typeface="Arial"/>
              </a:rPr>
              <a:t>and fluid resuscitation begin before release when entrapment is prolonged.</a:t>
            </a:r>
          </a:p>
        </p:txBody>
      </p:sp>
    </p:spTree>
    <p:extLst>
      <p:ext uri="{BB962C8B-B14F-4D97-AF65-F5344CB8AC3E}">
        <p14:creationId xmlns:p14="http://schemas.microsoft.com/office/powerpoint/2010/main" val="221078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CA887-6D77-8564-F238-9A60452E990F}"/>
            </a:ext>
          </a:extLst>
        </p:cNvPr>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3D8E9185-98E8-B896-4DF7-4E6229506A9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D0BED096-3691-A7D3-45F3-70987B9B0222}"/>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Managing crush injuries</a:t>
            </a:r>
          </a:p>
        </p:txBody>
      </p:sp>
      <p:sp>
        <p:nvSpPr>
          <p:cNvPr id="3" name="Content Placeholder 2">
            <a:extLst>
              <a:ext uri="{FF2B5EF4-FFF2-40B4-BE49-F238E27FC236}">
                <a16:creationId xmlns:a16="http://schemas.microsoft.com/office/drawing/2014/main" id="{4AE279A8-F96C-97C6-DF7E-9101A1DB2397}"/>
              </a:ext>
            </a:extLst>
          </p:cNvPr>
          <p:cNvSpPr>
            <a:spLocks noGrp="1"/>
          </p:cNvSpPr>
          <p:nvPr>
            <p:ph idx="1"/>
          </p:nvPr>
        </p:nvSpPr>
        <p:spPr>
          <a:xfrm>
            <a:off x="818662" y="1600858"/>
            <a:ext cx="11238571" cy="4351338"/>
          </a:xfrm>
        </p:spPr>
        <p:txBody>
          <a:bodyPr>
            <a:noAutofit/>
          </a:bodyPr>
          <a:lstStyle/>
          <a:p>
            <a:pPr marL="0" indent="0">
              <a:buNone/>
            </a:pPr>
            <a:r>
              <a:rPr lang="en-GB" sz="2100" dirty="0">
                <a:latin typeface="Arial" panose="020B0604020202020204" pitchFamily="34" charset="0"/>
                <a:cs typeface="Arial" panose="020B0604020202020204" pitchFamily="34" charset="0"/>
              </a:rPr>
              <a:t>Managing a casualty with crush injuries involves:</a:t>
            </a:r>
          </a:p>
          <a:p>
            <a:r>
              <a:rPr lang="en-GB" sz="2100" b="1" dirty="0">
                <a:solidFill>
                  <a:srgbClr val="008A21"/>
                </a:solidFill>
                <a:latin typeface="Arial" panose="020B0604020202020204" pitchFamily="34" charset="0"/>
                <a:cs typeface="Arial" panose="020B0604020202020204" pitchFamily="34" charset="0"/>
              </a:rPr>
              <a:t>scene safety</a:t>
            </a:r>
            <a:r>
              <a:rPr lang="en-GB" sz="2100" dirty="0">
                <a:solidFill>
                  <a:srgbClr val="008A21"/>
                </a:solidFill>
                <a:latin typeface="Arial" panose="020B0604020202020204" pitchFamily="34" charset="0"/>
                <a:cs typeface="Arial" panose="020B0604020202020204" pitchFamily="34" charset="0"/>
              </a:rPr>
              <a:t> </a:t>
            </a:r>
            <a:r>
              <a:rPr lang="en-GB" sz="2100" dirty="0">
                <a:latin typeface="Arial" panose="020B0604020202020204" pitchFamily="34" charset="0"/>
                <a:cs typeface="Arial" panose="020B0604020202020204" pitchFamily="34" charset="0"/>
              </a:rPr>
              <a:t>– check for dangers or hazards for example, unstable trees, machinery or collapse risk</a:t>
            </a:r>
          </a:p>
          <a:p>
            <a:r>
              <a:rPr lang="en-GB" sz="2100" b="1" dirty="0">
                <a:solidFill>
                  <a:srgbClr val="008A21"/>
                </a:solidFill>
                <a:latin typeface="Arial" panose="020B0604020202020204" pitchFamily="34" charset="0"/>
                <a:cs typeface="Arial" panose="020B0604020202020204" pitchFamily="34" charset="0"/>
              </a:rPr>
              <a:t>call emergency services </a:t>
            </a:r>
            <a:r>
              <a:rPr lang="en-GB" sz="2100" b="1" dirty="0">
                <a:solidFill>
                  <a:srgbClr val="FF0000"/>
                </a:solidFill>
                <a:latin typeface="Arial" panose="020B0604020202020204" pitchFamily="34" charset="0"/>
                <a:cs typeface="Arial" panose="020B0604020202020204" pitchFamily="34" charset="0"/>
              </a:rPr>
              <a:t>(999)</a:t>
            </a:r>
            <a:r>
              <a:rPr lang="en-GB" sz="2100" dirty="0">
                <a:latin typeface="Arial" panose="020B0604020202020204" pitchFamily="34" charset="0"/>
                <a:cs typeface="Arial" panose="020B0604020202020204" pitchFamily="34" charset="0"/>
              </a:rPr>
              <a:t> – provide entrapment duration and details and injury details</a:t>
            </a:r>
          </a:p>
          <a:p>
            <a:r>
              <a:rPr lang="en-GB" sz="2100" dirty="0">
                <a:latin typeface="Arial" panose="020B0604020202020204" pitchFamily="34" charset="0"/>
                <a:cs typeface="Arial" panose="020B0604020202020204" pitchFamily="34" charset="0"/>
              </a:rPr>
              <a:t>assess the casualty:</a:t>
            </a:r>
          </a:p>
          <a:p>
            <a:pPr lvl="1"/>
            <a:r>
              <a:rPr lang="en-GB" sz="2100" dirty="0">
                <a:latin typeface="Arial" panose="020B0604020202020204" pitchFamily="34" charset="0"/>
                <a:cs typeface="Arial" panose="020B0604020202020204" pitchFamily="34" charset="0"/>
              </a:rPr>
              <a:t>level of consciousness</a:t>
            </a:r>
          </a:p>
          <a:p>
            <a:pPr lvl="1"/>
            <a:r>
              <a:rPr lang="en-GB" sz="2100" dirty="0">
                <a:latin typeface="Arial" panose="020B0604020202020204" pitchFamily="34" charset="0"/>
                <a:cs typeface="Arial" panose="020B0604020202020204" pitchFamily="34" charset="0"/>
              </a:rPr>
              <a:t>breathing and signs of shock</a:t>
            </a:r>
          </a:p>
          <a:p>
            <a:pPr lvl="1"/>
            <a:r>
              <a:rPr lang="en-GB" sz="2100" dirty="0">
                <a:latin typeface="Arial" panose="020B0604020202020204" pitchFamily="34" charset="0"/>
                <a:cs typeface="Arial" panose="020B0604020202020204" pitchFamily="34" charset="0"/>
              </a:rPr>
              <a:t>location and severity/extent of the injuries </a:t>
            </a:r>
          </a:p>
          <a:p>
            <a:pPr marL="0" indent="0">
              <a:buNone/>
            </a:pPr>
            <a:endParaRPr lang="en-GB" sz="100" dirty="0">
              <a:latin typeface="Arial" panose="020B0604020202020204" pitchFamily="34" charset="0"/>
              <a:cs typeface="Arial" panose="020B0604020202020204" pitchFamily="34" charset="0"/>
            </a:endParaRPr>
          </a:p>
        </p:txBody>
      </p:sp>
      <p:sp>
        <p:nvSpPr>
          <p:cNvPr id="4" name="Rounded Rectangle 65">
            <a:extLst>
              <a:ext uri="{FF2B5EF4-FFF2-40B4-BE49-F238E27FC236}">
                <a16:creationId xmlns:a16="http://schemas.microsoft.com/office/drawing/2014/main" id="{AC1FE632-D675-DC65-F121-A0F91676A359}"/>
              </a:ext>
            </a:extLst>
          </p:cNvPr>
          <p:cNvSpPr>
            <a:spLocks noChangeArrowheads="1"/>
          </p:cNvSpPr>
          <p:nvPr/>
        </p:nvSpPr>
        <p:spPr bwMode="auto">
          <a:xfrm>
            <a:off x="838200" y="4971918"/>
            <a:ext cx="10535138" cy="980278"/>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ounded Rectangle 12">
            <a:extLst>
              <a:ext uri="{FF2B5EF4-FFF2-40B4-BE49-F238E27FC236}">
                <a16:creationId xmlns:a16="http://schemas.microsoft.com/office/drawing/2014/main" id="{EE2E2256-4694-E1F4-07A9-2459D8F191B6}"/>
              </a:ext>
            </a:extLst>
          </p:cNvPr>
          <p:cNvSpPr>
            <a:spLocks noChangeArrowheads="1"/>
          </p:cNvSpPr>
          <p:nvPr/>
        </p:nvSpPr>
        <p:spPr bwMode="auto">
          <a:xfrm>
            <a:off x="1046381" y="4800600"/>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6" name="Content Placeholder 2">
            <a:extLst>
              <a:ext uri="{FF2B5EF4-FFF2-40B4-BE49-F238E27FC236}">
                <a16:creationId xmlns:a16="http://schemas.microsoft.com/office/drawing/2014/main" id="{5BB8A874-FB68-155D-5E9B-26E1ED812B62}"/>
              </a:ext>
            </a:extLst>
          </p:cNvPr>
          <p:cNvSpPr txBox="1">
            <a:spLocks/>
          </p:cNvSpPr>
          <p:nvPr/>
        </p:nvSpPr>
        <p:spPr>
          <a:xfrm>
            <a:off x="1067539" y="5190638"/>
            <a:ext cx="10105983"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Do not put yourself or others at risk. If the casualty is responsive, reassure and keep them still.</a:t>
            </a:r>
          </a:p>
        </p:txBody>
      </p:sp>
    </p:spTree>
    <p:extLst>
      <p:ext uri="{BB962C8B-B14F-4D97-AF65-F5344CB8AC3E}">
        <p14:creationId xmlns:p14="http://schemas.microsoft.com/office/powerpoint/2010/main" val="208316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F27E-890B-0B81-2C21-A677DC1ED002}"/>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9AE365DD-8BAA-64A9-04EB-EE30218500C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388B48D0-B218-6531-D0FE-0272947F098A}"/>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Emergency services – key information</a:t>
            </a:r>
          </a:p>
        </p:txBody>
      </p:sp>
      <p:sp>
        <p:nvSpPr>
          <p:cNvPr id="3" name="Content Placeholder 2">
            <a:extLst>
              <a:ext uri="{FF2B5EF4-FFF2-40B4-BE49-F238E27FC236}">
                <a16:creationId xmlns:a16="http://schemas.microsoft.com/office/drawing/2014/main" id="{E2A1B0C8-8D71-ED11-FD3C-9645CAECCFF5}"/>
              </a:ext>
            </a:extLst>
          </p:cNvPr>
          <p:cNvSpPr>
            <a:spLocks noGrp="1"/>
          </p:cNvSpPr>
          <p:nvPr>
            <p:ph idx="1"/>
          </p:nvPr>
        </p:nvSpPr>
        <p:spPr>
          <a:xfrm>
            <a:off x="838200" y="1735292"/>
            <a:ext cx="8053551" cy="4351338"/>
          </a:xfrm>
        </p:spPr>
        <p:txBody>
          <a:bodyPr>
            <a:noAutofit/>
          </a:bodyPr>
          <a:lstStyle/>
          <a:p>
            <a:pPr marL="0" indent="0">
              <a:buNone/>
            </a:pPr>
            <a:r>
              <a:rPr lang="en-GB" sz="2400" b="1" dirty="0">
                <a:latin typeface="Arial" panose="020B0604020202020204" pitchFamily="34" charset="0"/>
                <a:cs typeface="Arial" panose="020B0604020202020204" pitchFamily="34" charset="0"/>
              </a:rPr>
              <a:t>When contacting emergency services, provide:</a:t>
            </a:r>
          </a:p>
          <a:p>
            <a:r>
              <a:rPr lang="en-GB" sz="2400" dirty="0">
                <a:latin typeface="Arial" panose="020B0604020202020204" pitchFamily="34" charset="0"/>
                <a:cs typeface="Arial" panose="020B0604020202020204" pitchFamily="34" charset="0"/>
              </a:rPr>
              <a:t>duration of entrapment/compression</a:t>
            </a:r>
          </a:p>
          <a:p>
            <a:r>
              <a:rPr lang="en-GB" sz="2400" dirty="0">
                <a:latin typeface="Arial" panose="020B0604020202020204" pitchFamily="34" charset="0"/>
                <a:cs typeface="Arial" panose="020B0604020202020204" pitchFamily="34" charset="0"/>
              </a:rPr>
              <a:t>location and severity of injuries</a:t>
            </a:r>
          </a:p>
          <a:p>
            <a:r>
              <a:rPr lang="en-GB" sz="2400" dirty="0">
                <a:latin typeface="Arial" panose="020B0604020202020204" pitchFamily="34" charset="0"/>
                <a:cs typeface="Arial" panose="020B0604020202020204" pitchFamily="34" charset="0"/>
              </a:rPr>
              <a:t>casualty’s condition</a:t>
            </a:r>
          </a:p>
          <a:p>
            <a:pPr lvl="1"/>
            <a:r>
              <a:rPr lang="en-GB" dirty="0">
                <a:latin typeface="Arial" panose="020B0604020202020204" pitchFamily="34" charset="0"/>
                <a:cs typeface="Arial" panose="020B0604020202020204" pitchFamily="34" charset="0"/>
              </a:rPr>
              <a:t>consciousness</a:t>
            </a:r>
          </a:p>
          <a:p>
            <a:pPr lvl="1"/>
            <a:r>
              <a:rPr lang="en-GB" dirty="0">
                <a:latin typeface="Arial" panose="020B0604020202020204" pitchFamily="34" charset="0"/>
                <a:cs typeface="Arial" panose="020B0604020202020204" pitchFamily="34" charset="0"/>
              </a:rPr>
              <a:t>breathing</a:t>
            </a:r>
          </a:p>
          <a:p>
            <a:pPr lvl="1"/>
            <a:r>
              <a:rPr lang="en-GB" dirty="0">
                <a:latin typeface="Arial" panose="020B0604020202020204" pitchFamily="34" charset="0"/>
                <a:cs typeface="Arial" panose="020B0604020202020204" pitchFamily="34" charset="0"/>
              </a:rPr>
              <a:t>circulation</a:t>
            </a:r>
          </a:p>
          <a:p>
            <a:r>
              <a:rPr lang="en-GB" sz="2400" dirty="0">
                <a:latin typeface="Arial" panose="020B0604020202020204" pitchFamily="34" charset="0"/>
                <a:cs typeface="Arial" panose="020B0604020202020204" pitchFamily="34" charset="0"/>
              </a:rPr>
              <a:t>first aid given. </a:t>
            </a:r>
          </a:p>
          <a:p>
            <a:pPr marL="0" indent="0">
              <a:buNone/>
            </a:pPr>
            <a:endParaRPr lang="en-GB" sz="2000" b="1" dirty="0">
              <a:latin typeface="Arial" panose="020B0604020202020204" pitchFamily="34" charset="0"/>
              <a:cs typeface="Arial" panose="020B0604020202020204" pitchFamily="34" charset="0"/>
            </a:endParaRPr>
          </a:p>
          <a:p>
            <a:pPr marL="0" indent="0">
              <a:buNone/>
            </a:pPr>
            <a:endParaRPr lang="en-GB" sz="2000" b="1"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5527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56D79F19-3950-A516-AF98-2ADEF284516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905E8F46-50CB-19E3-A8EB-18879F419878}"/>
              </a:ext>
            </a:extLst>
          </p:cNvPr>
          <p:cNvSpPr>
            <a:spLocks noGrp="1"/>
          </p:cNvSpPr>
          <p:nvPr>
            <p:ph type="title"/>
          </p:nvPr>
        </p:nvSpPr>
        <p:spPr>
          <a:xfrm>
            <a:off x="838200" y="365125"/>
            <a:ext cx="10591800" cy="1325563"/>
          </a:xfrm>
        </p:spPr>
        <p:txBody>
          <a:bodyPr>
            <a:normAutofit/>
          </a:bodyPr>
          <a:lstStyle/>
          <a:p>
            <a:r>
              <a:rPr lang="en-GB" sz="4000" b="1" dirty="0">
                <a:latin typeface="Arial" panose="020B0604020202020204" pitchFamily="34" charset="0"/>
                <a:cs typeface="Arial" panose="020B0604020202020204" pitchFamily="34" charset="0"/>
              </a:rPr>
              <a:t>      What are the effects of extreme cold?</a:t>
            </a:r>
          </a:p>
        </p:txBody>
      </p:sp>
      <p:sp>
        <p:nvSpPr>
          <p:cNvPr id="3" name="Content Placeholder 2">
            <a:extLst>
              <a:ext uri="{FF2B5EF4-FFF2-40B4-BE49-F238E27FC236}">
                <a16:creationId xmlns:a16="http://schemas.microsoft.com/office/drawing/2014/main" id="{1DA41E40-259C-E053-70E4-BD3E981A4B53}"/>
              </a:ext>
            </a:extLst>
          </p:cNvPr>
          <p:cNvSpPr>
            <a:spLocks noGrp="1"/>
          </p:cNvSpPr>
          <p:nvPr>
            <p:ph sz="half" idx="1"/>
          </p:nvPr>
        </p:nvSpPr>
        <p:spPr>
          <a:xfrm>
            <a:off x="838199" y="1825625"/>
            <a:ext cx="10060173" cy="4351338"/>
          </a:xfrm>
        </p:spPr>
        <p:txBody>
          <a:bodyPr>
            <a:noAutofit/>
          </a:bodyPr>
          <a:lstStyle/>
          <a:p>
            <a:r>
              <a:rPr lang="en-GB" sz="2400" b="1" dirty="0">
                <a:solidFill>
                  <a:srgbClr val="008A21"/>
                </a:solidFill>
                <a:latin typeface="Arial" panose="020B0604020202020204" pitchFamily="34" charset="0"/>
                <a:cs typeface="Arial" panose="020B0604020202020204" pitchFamily="34" charset="0"/>
              </a:rPr>
              <a:t>Hypothermia</a:t>
            </a:r>
            <a:r>
              <a:rPr lang="en-GB" sz="2400" dirty="0">
                <a:latin typeface="Arial" panose="020B0604020202020204" pitchFamily="34" charset="0"/>
                <a:cs typeface="Arial" panose="020B0604020202020204" pitchFamily="34" charset="0"/>
              </a:rPr>
              <a:t> – affects the whole body, causing a drop in core temperature (life-threatening)</a:t>
            </a:r>
          </a:p>
          <a:p>
            <a:r>
              <a:rPr lang="en-GB" sz="2400" b="1" dirty="0">
                <a:solidFill>
                  <a:srgbClr val="008A21"/>
                </a:solidFill>
                <a:latin typeface="Arial" panose="020B0604020202020204" pitchFamily="34" charset="0"/>
                <a:cs typeface="Arial" panose="020B0604020202020204" pitchFamily="34" charset="0"/>
              </a:rPr>
              <a:t>Frostbite</a:t>
            </a:r>
            <a:r>
              <a:rPr lang="en-GB" sz="2400" dirty="0">
                <a:latin typeface="Arial" panose="020B0604020202020204" pitchFamily="34" charset="0"/>
                <a:cs typeface="Arial" panose="020B0604020202020204" pitchFamily="34" charset="0"/>
              </a:rPr>
              <a:t> – tissue freezing usually on fingers, toes, nose and ears</a:t>
            </a:r>
          </a:p>
          <a:p>
            <a:r>
              <a:rPr lang="en-GB" sz="2400" b="1" dirty="0">
                <a:solidFill>
                  <a:srgbClr val="008A21"/>
                </a:solidFill>
                <a:latin typeface="Arial" panose="020B0604020202020204" pitchFamily="34" charset="0"/>
                <a:cs typeface="Arial" panose="020B0604020202020204" pitchFamily="34" charset="0"/>
              </a:rPr>
              <a:t>Chilblains</a:t>
            </a:r>
            <a:r>
              <a:rPr lang="en-GB" sz="2400" dirty="0">
                <a:latin typeface="Arial" panose="020B0604020202020204" pitchFamily="34" charset="0"/>
                <a:cs typeface="Arial" panose="020B0604020202020204" pitchFamily="34" charset="0"/>
              </a:rPr>
              <a:t> – repeated or prolonged exposure to cold/damp conditions on fingers, toes, nose and ears (not life-threatening)</a:t>
            </a:r>
          </a:p>
          <a:p>
            <a:r>
              <a:rPr lang="en-GB" sz="2400" b="1" dirty="0">
                <a:solidFill>
                  <a:srgbClr val="008A21"/>
                </a:solidFill>
                <a:latin typeface="Arial" panose="020B0604020202020204" pitchFamily="34" charset="0"/>
                <a:cs typeface="Arial" panose="020B0604020202020204" pitchFamily="34" charset="0"/>
              </a:rPr>
              <a:t>Cold water shock </a:t>
            </a:r>
            <a:r>
              <a:rPr lang="en-GB" sz="2400" dirty="0">
                <a:latin typeface="Arial" panose="020B0604020202020204" pitchFamily="34" charset="0"/>
                <a:cs typeface="Arial" panose="020B0604020202020204" pitchFamily="34" charset="0"/>
              </a:rPr>
              <a:t>– occurs when the body is abruptly immersed in water, generally below 15°C. </a:t>
            </a:r>
            <a:endParaRPr lang="en-GB" sz="2400" b="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457200" lvl="1" indent="0">
              <a:buNone/>
            </a:pPr>
            <a:endParaRPr lang="en-GB" sz="5200" dirty="0">
              <a:latin typeface="Arial" panose="020B0604020202020204" pitchFamily="34" charset="0"/>
              <a:cs typeface="Arial" panose="020B0604020202020204" pitchFamily="34" charset="0"/>
            </a:endParaRPr>
          </a:p>
          <a:p>
            <a:pPr lvl="1"/>
            <a:endParaRPr lang="en-GB" sz="34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BE2C0889-7FCD-034F-39E3-1365AE9F43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372142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35DB-67DB-11E8-B0ED-F193E4E8A1F2}"/>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Managing the entrapment</a:t>
            </a:r>
          </a:p>
        </p:txBody>
      </p:sp>
      <p:sp>
        <p:nvSpPr>
          <p:cNvPr id="4" name="Rectangle 1">
            <a:extLst>
              <a:ext uri="{FF2B5EF4-FFF2-40B4-BE49-F238E27FC236}">
                <a16:creationId xmlns:a16="http://schemas.microsoft.com/office/drawing/2014/main" id="{93A216D0-B4A1-CD24-EA4D-EB83C4677EB4}"/>
              </a:ext>
            </a:extLst>
          </p:cNvPr>
          <p:cNvSpPr>
            <a:spLocks noGrp="1" noChangeArrowheads="1"/>
          </p:cNvSpPr>
          <p:nvPr>
            <p:ph idx="1"/>
          </p:nvPr>
        </p:nvSpPr>
        <p:spPr bwMode="auto">
          <a:xfrm>
            <a:off x="838200" y="1605366"/>
            <a:ext cx="105156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en-US" altLang="en-US" sz="2200" b="1" i="0" u="none" strike="noStrike" cap="none" normalizeH="0" baseline="0" dirty="0">
                <a:ln>
                  <a:noFill/>
                </a:ln>
                <a:solidFill>
                  <a:srgbClr val="008A21"/>
                </a:solidFill>
                <a:effectLst/>
                <a:latin typeface="Arial" panose="020B0604020202020204" pitchFamily="34" charset="0"/>
              </a:rPr>
              <a:t>If trapped for less than 15 minutes:</a:t>
            </a:r>
            <a:endParaRPr kumimoji="0" lang="en-US" altLang="en-US" sz="2200" b="0" i="0" u="none" strike="noStrike" cap="none" normalizeH="0" baseline="0" dirty="0">
              <a:ln>
                <a:noFill/>
              </a:ln>
              <a:solidFill>
                <a:srgbClr val="008A21"/>
              </a:solidFill>
              <a:effectLst/>
              <a:latin typeface="Arial" panose="020B0604020202020204" pitchFamily="34" charset="0"/>
            </a:endParaRPr>
          </a:p>
          <a:p>
            <a:pPr eaLnBrk="0" fontAlgn="base" hangingPunct="0">
              <a:lnSpc>
                <a:spcPct val="100000"/>
              </a:lnSpc>
              <a:spcBef>
                <a:spcPct val="0"/>
              </a:spcBef>
              <a:spcAft>
                <a:spcPct val="0"/>
              </a:spcAft>
            </a:pPr>
            <a:r>
              <a:rPr lang="en-US" altLang="en-US" sz="2200" dirty="0">
                <a:latin typeface="Arial" panose="020B0604020202020204" pitchFamily="34" charset="0"/>
              </a:rPr>
              <a:t>it’s generally s</a:t>
            </a:r>
            <a:r>
              <a:rPr kumimoji="0" lang="en-US" altLang="en-US" sz="2200" b="0" i="0" u="none" strike="noStrike" cap="none" normalizeH="0" baseline="0" dirty="0">
                <a:ln>
                  <a:noFill/>
                </a:ln>
                <a:solidFill>
                  <a:schemeClr val="tx1"/>
                </a:solidFill>
                <a:effectLst/>
                <a:latin typeface="Arial" panose="020B0604020202020204" pitchFamily="34" charset="0"/>
              </a:rPr>
              <a:t>afe to release the pressure</a:t>
            </a:r>
          </a:p>
          <a:p>
            <a:pPr eaLnBrk="0" fontAlgn="base" hangingPunct="0">
              <a:lnSpc>
                <a:spcPct val="100000"/>
              </a:lnSpc>
              <a:spcBef>
                <a:spcPct val="0"/>
              </a:spcBef>
              <a:spcAft>
                <a:spcPct val="0"/>
              </a:spcAft>
            </a:pPr>
            <a:r>
              <a:rPr lang="en-US" altLang="en-US" sz="2200" dirty="0">
                <a:latin typeface="Arial" panose="020B0604020202020204" pitchFamily="34" charset="0"/>
              </a:rPr>
              <a:t>provide first aid </a:t>
            </a:r>
            <a:r>
              <a:rPr kumimoji="0" lang="en-US" altLang="en-US" sz="2200" b="0" i="0" u="none" strike="noStrike" cap="none" normalizeH="0" baseline="0" dirty="0">
                <a:ln>
                  <a:noFill/>
                </a:ln>
                <a:solidFill>
                  <a:schemeClr val="tx1"/>
                </a:solidFill>
                <a:effectLst/>
                <a:latin typeface="Arial" panose="020B0604020202020204" pitchFamily="34" charset="0"/>
              </a:rPr>
              <a:t>for:</a:t>
            </a:r>
          </a:p>
          <a:p>
            <a:pPr lvl="1" eaLnBrk="0" fontAlgn="base" hangingPunct="0">
              <a:lnSpc>
                <a:spcPct val="100000"/>
              </a:lnSpc>
              <a:spcBef>
                <a:spcPct val="0"/>
              </a:spcBef>
              <a:spcAft>
                <a:spcPct val="0"/>
              </a:spcAft>
            </a:pPr>
            <a:r>
              <a:rPr kumimoji="0" lang="en-US" altLang="en-US" sz="2200" b="0" i="0" u="none" strike="noStrike" cap="none" normalizeH="0" baseline="0" dirty="0">
                <a:ln>
                  <a:noFill/>
                </a:ln>
                <a:solidFill>
                  <a:schemeClr val="tx1"/>
                </a:solidFill>
                <a:effectLst/>
                <a:latin typeface="Arial" panose="020B0604020202020204" pitchFamily="34" charset="0"/>
              </a:rPr>
              <a:t>bleeding</a:t>
            </a:r>
          </a:p>
          <a:p>
            <a:pPr lvl="1" eaLnBrk="0" fontAlgn="base" hangingPunct="0">
              <a:lnSpc>
                <a:spcPct val="100000"/>
              </a:lnSpc>
              <a:spcBef>
                <a:spcPct val="0"/>
              </a:spcBef>
              <a:spcAft>
                <a:spcPct val="0"/>
              </a:spcAft>
            </a:pPr>
            <a:r>
              <a:rPr lang="en-US" altLang="en-US" sz="2200" dirty="0">
                <a:latin typeface="Arial" panose="020B0604020202020204" pitchFamily="34" charset="0"/>
              </a:rPr>
              <a:t>f</a:t>
            </a:r>
            <a:r>
              <a:rPr kumimoji="0" lang="en-US" altLang="en-US" sz="2200" b="0" i="0" u="none" strike="noStrike" cap="none" normalizeH="0" baseline="0" dirty="0">
                <a:ln>
                  <a:noFill/>
                </a:ln>
                <a:solidFill>
                  <a:schemeClr val="tx1"/>
                </a:solidFill>
                <a:effectLst/>
                <a:latin typeface="Arial" panose="020B0604020202020204" pitchFamily="34" charset="0"/>
              </a:rPr>
              <a:t>ractures</a:t>
            </a:r>
          </a:p>
          <a:p>
            <a:pPr lvl="1" eaLnBrk="0" fontAlgn="base" hangingPunct="0">
              <a:lnSpc>
                <a:spcPct val="100000"/>
              </a:lnSpc>
              <a:spcBef>
                <a:spcPct val="0"/>
              </a:spcBef>
              <a:spcAft>
                <a:spcPct val="0"/>
              </a:spcAft>
            </a:pPr>
            <a:r>
              <a:rPr lang="en-US" altLang="en-US" sz="2200" dirty="0">
                <a:latin typeface="Arial" panose="020B0604020202020204" pitchFamily="34" charset="0"/>
              </a:rPr>
              <a:t>s</a:t>
            </a:r>
            <a:r>
              <a:rPr kumimoji="0" lang="en-US" altLang="en-US" sz="2200" b="0" i="0" u="none" strike="noStrike" cap="none" normalizeH="0" baseline="0" dirty="0">
                <a:ln>
                  <a:noFill/>
                </a:ln>
                <a:solidFill>
                  <a:schemeClr val="tx1"/>
                </a:solidFill>
                <a:effectLst/>
                <a:latin typeface="Arial" panose="020B0604020202020204" pitchFamily="34" charset="0"/>
              </a:rPr>
              <a:t>hock</a:t>
            </a:r>
          </a:p>
          <a:p>
            <a:pPr marL="457200" lvl="1" indent="0" eaLnBrk="0" fontAlgn="base" hangingPunct="0">
              <a:lnSpc>
                <a:spcPct val="100000"/>
              </a:lnSpc>
              <a:spcBef>
                <a:spcPct val="0"/>
              </a:spcBef>
              <a:spcAft>
                <a:spcPct val="0"/>
              </a:spcAft>
              <a:buNone/>
            </a:pP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457200" lvl="1" indent="0" eaLnBrk="0" fontAlgn="base" hangingPunct="0">
              <a:lnSpc>
                <a:spcPct val="100000"/>
              </a:lnSpc>
              <a:spcBef>
                <a:spcPct val="0"/>
              </a:spcBef>
              <a:spcAft>
                <a:spcPct val="0"/>
              </a:spcAft>
              <a:buNone/>
            </a:pPr>
            <a:endParaRPr lang="en-US" altLang="en-US" sz="2200" dirty="0">
              <a:latin typeface="Arial" panose="020B0604020202020204" pitchFamily="34" charset="0"/>
            </a:endParaRPr>
          </a:p>
          <a:p>
            <a:pPr marL="457200" lvl="1" indent="0" eaLnBrk="0" fontAlgn="base" hangingPunct="0">
              <a:lnSpc>
                <a:spcPct val="100000"/>
              </a:lnSpc>
              <a:spcBef>
                <a:spcPct val="0"/>
              </a:spcBef>
              <a:spcAft>
                <a:spcPct val="0"/>
              </a:spcAft>
              <a:buNone/>
            </a:pP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457200" lvl="1" indent="0" eaLnBrk="0" fontAlgn="base" hangingPunct="0">
              <a:lnSpc>
                <a:spcPct val="100000"/>
              </a:lnSpc>
              <a:spcBef>
                <a:spcPct val="0"/>
              </a:spcBef>
              <a:spcAft>
                <a:spcPct val="0"/>
              </a:spcAft>
              <a:buNone/>
            </a:pPr>
            <a:endParaRPr lang="en-US" altLang="en-US" sz="2200" dirty="0">
              <a:latin typeface="Arial" panose="020B0604020202020204" pitchFamily="34" charset="0"/>
            </a:endParaRPr>
          </a:p>
          <a:p>
            <a:pPr marL="457200" lvl="1" indent="0" eaLnBrk="0" fontAlgn="base" hangingPunct="0">
              <a:lnSpc>
                <a:spcPct val="100000"/>
              </a:lnSpc>
              <a:spcBef>
                <a:spcPct val="0"/>
              </a:spcBef>
              <a:spcAft>
                <a:spcPct val="0"/>
              </a:spcAft>
              <a:buNone/>
            </a:pP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457200" lvl="1" indent="0" eaLnBrk="0" fontAlgn="base" hangingPunct="0">
              <a:lnSpc>
                <a:spcPct val="100000"/>
              </a:lnSpc>
              <a:spcBef>
                <a:spcPct val="0"/>
              </a:spcBef>
              <a:spcAft>
                <a:spcPct val="0"/>
              </a:spcAft>
              <a:buNone/>
            </a:pP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r>
              <a:rPr kumimoji="0" lang="en-US" altLang="en-US" sz="2200" b="1" i="0" u="none" strike="noStrike" cap="none" normalizeH="0" baseline="0" dirty="0">
                <a:ln>
                  <a:noFill/>
                </a:ln>
                <a:solidFill>
                  <a:srgbClr val="008A21"/>
                </a:solidFill>
                <a:effectLst/>
                <a:latin typeface="Arial" panose="020B0604020202020204" pitchFamily="34" charset="0"/>
              </a:rPr>
              <a:t>If trapped for more than 15 minutes</a:t>
            </a:r>
            <a:r>
              <a:rPr kumimoji="0" lang="en-US" altLang="en-US" sz="2200" b="0" i="0" u="none" strike="noStrike" cap="none" normalizeH="0" baseline="0" dirty="0">
                <a:ln>
                  <a:noFill/>
                </a:ln>
                <a:solidFill>
                  <a:srgbClr val="008A21"/>
                </a:solidFill>
                <a:effectLst/>
                <a:latin typeface="Arial" panose="020B0604020202020204" pitchFamily="34" charset="0"/>
              </a:rPr>
              <a:t>:</a:t>
            </a:r>
          </a:p>
          <a:p>
            <a:pPr eaLnBrk="0" fontAlgn="base" hangingPunct="0">
              <a:lnSpc>
                <a:spcPct val="100000"/>
              </a:lnSpc>
              <a:spcBef>
                <a:spcPct val="0"/>
              </a:spcBef>
              <a:spcAft>
                <a:spcPct val="0"/>
              </a:spcAft>
            </a:pPr>
            <a:r>
              <a:rPr lang="en-US" altLang="en-US" sz="2200" b="1" dirty="0">
                <a:latin typeface="Arial" panose="020B0604020202020204" pitchFamily="34" charset="0"/>
              </a:rPr>
              <a:t>d</a:t>
            </a:r>
            <a:r>
              <a:rPr kumimoji="0" lang="en-US" altLang="en-US" sz="2200" b="1" i="0" u="none" strike="noStrike" cap="none" normalizeH="0" baseline="0" dirty="0">
                <a:ln>
                  <a:noFill/>
                </a:ln>
                <a:solidFill>
                  <a:schemeClr val="tx1"/>
                </a:solidFill>
                <a:effectLst/>
                <a:latin typeface="Arial" panose="020B0604020202020204" pitchFamily="34" charset="0"/>
              </a:rPr>
              <a:t>o not release</a:t>
            </a:r>
            <a:r>
              <a:rPr kumimoji="0" lang="en-US" altLang="en-US" sz="2200" b="0" i="0" u="none" strike="noStrike" cap="none" normalizeH="0" baseline="0" dirty="0">
                <a:ln>
                  <a:noFill/>
                </a:ln>
                <a:solidFill>
                  <a:schemeClr val="tx1"/>
                </a:solidFill>
                <a:effectLst/>
                <a:latin typeface="Arial" panose="020B0604020202020204" pitchFamily="34" charset="0"/>
              </a:rPr>
              <a:t> pressure unless directed by the emergency services or the scene becomes unsafe</a:t>
            </a:r>
          </a:p>
          <a:p>
            <a:pPr eaLnBrk="0" fontAlgn="base" hangingPunct="0">
              <a:lnSpc>
                <a:spcPct val="100000"/>
              </a:lnSpc>
              <a:spcBef>
                <a:spcPct val="0"/>
              </a:spcBef>
              <a:spcAft>
                <a:spcPct val="0"/>
              </a:spcAft>
            </a:pPr>
            <a:r>
              <a:rPr lang="en-US" altLang="en-US" sz="2200" dirty="0">
                <a:latin typeface="Arial" panose="020B0604020202020204" pitchFamily="34" charset="0"/>
              </a:rPr>
              <a:t>sudden release may cause crush syndrome – this is a potentially fatal systemic reaction</a:t>
            </a:r>
          </a:p>
          <a:p>
            <a:pPr eaLnBrk="0" fontAlgn="base" hangingPunct="0">
              <a:lnSpc>
                <a:spcPct val="100000"/>
              </a:lnSpc>
              <a:spcBef>
                <a:spcPct val="0"/>
              </a:spcBef>
              <a:spcAft>
                <a:spcPct val="0"/>
              </a:spcAft>
            </a:pPr>
            <a:r>
              <a:rPr lang="en-US" altLang="en-US" sz="2200" dirty="0">
                <a:latin typeface="Arial" panose="020B0604020202020204" pitchFamily="34" charset="0"/>
              </a:rPr>
              <a:t>c</a:t>
            </a:r>
            <a:r>
              <a:rPr kumimoji="0" lang="en-US" altLang="en-US" sz="2200" b="0" i="0" u="none" strike="noStrike" cap="none" normalizeH="0" baseline="0" dirty="0">
                <a:ln>
                  <a:noFill/>
                </a:ln>
                <a:solidFill>
                  <a:schemeClr val="tx1"/>
                </a:solidFill>
                <a:effectLst/>
                <a:latin typeface="Arial" panose="020B0604020202020204" pitchFamily="34" charset="0"/>
              </a:rPr>
              <a:t>ontinue to monitor and support the casualty u</a:t>
            </a:r>
            <a:r>
              <a:rPr lang="en-US" altLang="en-US" sz="2200" dirty="0">
                <a:latin typeface="Arial" panose="020B0604020202020204" pitchFamily="34" charset="0"/>
              </a:rPr>
              <a:t>ntil advanced help arrives.</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reeform: Shape 2">
            <a:extLst>
              <a:ext uri="{FF2B5EF4-FFF2-40B4-BE49-F238E27FC236}">
                <a16:creationId xmlns:a16="http://schemas.microsoft.com/office/drawing/2014/main" id="{64B7053F-1F11-777E-7FA1-887B88EBF0DF}"/>
              </a:ext>
            </a:extLst>
          </p:cNvPr>
          <p:cNvSpPr/>
          <p:nvPr/>
        </p:nvSpPr>
        <p:spPr>
          <a:xfrm>
            <a:off x="-4029570" y="4304371"/>
            <a:ext cx="18181696" cy="1872592"/>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792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3F97-AB7E-BA9C-E8AA-ECC97AB8C9D5}"/>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First-aid treatment</a:t>
            </a:r>
          </a:p>
        </p:txBody>
      </p:sp>
      <p:sp>
        <p:nvSpPr>
          <p:cNvPr id="4" name="Rectangle 1">
            <a:extLst>
              <a:ext uri="{FF2B5EF4-FFF2-40B4-BE49-F238E27FC236}">
                <a16:creationId xmlns:a16="http://schemas.microsoft.com/office/drawing/2014/main" id="{BF709571-460B-0E5E-A5A4-713BA74C080A}"/>
              </a:ext>
            </a:extLst>
          </p:cNvPr>
          <p:cNvSpPr>
            <a:spLocks noGrp="1" noChangeArrowheads="1"/>
          </p:cNvSpPr>
          <p:nvPr>
            <p:ph idx="1"/>
          </p:nvPr>
        </p:nvSpPr>
        <p:spPr bwMode="auto">
          <a:xfrm>
            <a:off x="838200" y="1506022"/>
            <a:ext cx="1091518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altLang="en-US" sz="2400" b="1" dirty="0">
                <a:solidFill>
                  <a:srgbClr val="008A21"/>
                </a:solidFill>
                <a:latin typeface="Arial" panose="020B0604020202020204" pitchFamily="34" charset="0"/>
              </a:rPr>
              <a:t>Treat visible injuries by:</a:t>
            </a:r>
          </a:p>
          <a:p>
            <a:pPr eaLnBrk="0" fontAlgn="base" hangingPunct="0">
              <a:lnSpc>
                <a:spcPct val="100000"/>
              </a:lnSpc>
              <a:spcBef>
                <a:spcPct val="0"/>
              </a:spcBef>
              <a:spcAft>
                <a:spcPct val="0"/>
              </a:spcAft>
            </a:pPr>
            <a:r>
              <a:rPr lang="en-US" altLang="en-US" sz="2400" dirty="0">
                <a:latin typeface="Arial" panose="020B0604020202020204" pitchFamily="34" charset="0"/>
              </a:rPr>
              <a:t>controlling</a:t>
            </a:r>
            <a:r>
              <a:rPr kumimoji="0" lang="en-US" altLang="en-US" sz="2400" b="0" i="0" u="none" strike="noStrike" cap="none" normalizeH="0" baseline="0" dirty="0">
                <a:ln>
                  <a:noFill/>
                </a:ln>
                <a:solidFill>
                  <a:schemeClr val="tx1"/>
                </a:solidFill>
                <a:effectLst/>
                <a:latin typeface="Arial" panose="020B0604020202020204" pitchFamily="34" charset="0"/>
              </a:rPr>
              <a:t> the bleeding – direct pressure or dressings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elevating the injured area if possible</a:t>
            </a:r>
          </a:p>
          <a:p>
            <a:pPr mar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2400" b="1" dirty="0">
                <a:solidFill>
                  <a:srgbClr val="008A21"/>
                </a:solidFill>
                <a:latin typeface="Arial" panose="020B0604020202020204" pitchFamily="34" charset="0"/>
              </a:rPr>
              <a:t>Prevent and treat shock as follows: </a:t>
            </a:r>
            <a:endParaRPr kumimoji="0" lang="en-US" altLang="en-US" sz="2400" b="1" i="0" u="none" strike="noStrike" cap="none" normalizeH="0" baseline="0" dirty="0">
              <a:ln>
                <a:noFill/>
              </a:ln>
              <a:solidFill>
                <a:srgbClr val="008A2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lay the casualty down and, if able, raise their legs</a:t>
            </a:r>
          </a:p>
          <a:p>
            <a:pPr eaLnBrk="0" fontAlgn="base" hangingPunct="0">
              <a:lnSpc>
                <a:spcPct val="100000"/>
              </a:lnSpc>
              <a:spcBef>
                <a:spcPct val="0"/>
              </a:spcBef>
              <a:spcAft>
                <a:spcPct val="0"/>
              </a:spcAft>
            </a:pPr>
            <a:r>
              <a:rPr lang="en-US" altLang="en-US" sz="2400" dirty="0">
                <a:latin typeface="Arial" panose="020B0604020202020204" pitchFamily="34" charset="0"/>
              </a:rPr>
              <a:t>k</a:t>
            </a:r>
            <a:r>
              <a:rPr kumimoji="0" lang="en-US" altLang="en-US" sz="2400" b="0" i="0" u="none" strike="noStrike" cap="none" normalizeH="0" baseline="0" dirty="0">
                <a:ln>
                  <a:noFill/>
                </a:ln>
                <a:solidFill>
                  <a:schemeClr val="tx1"/>
                </a:solidFill>
                <a:effectLst/>
                <a:latin typeface="Arial" panose="020B0604020202020204" pitchFamily="34" charset="0"/>
              </a:rPr>
              <a:t>eep them warm</a:t>
            </a:r>
          </a:p>
          <a:p>
            <a:pPr eaLnBrk="0" fontAlgn="base" hangingPunct="0">
              <a:lnSpc>
                <a:spcPct val="100000"/>
              </a:lnSpc>
              <a:spcBef>
                <a:spcPct val="0"/>
              </a:spcBef>
              <a:spcAft>
                <a:spcPct val="0"/>
              </a:spcAft>
            </a:pPr>
            <a:r>
              <a:rPr lang="en-US" altLang="en-US" sz="2400" dirty="0">
                <a:latin typeface="Arial" panose="020B0604020202020204" pitchFamily="34" charset="0"/>
              </a:rPr>
              <a:t>m</a:t>
            </a:r>
            <a:r>
              <a:rPr kumimoji="0" lang="en-US" altLang="en-US" sz="2400" b="0" i="0" u="none" strike="noStrike" cap="none" normalizeH="0" baseline="0" dirty="0">
                <a:ln>
                  <a:noFill/>
                </a:ln>
                <a:solidFill>
                  <a:schemeClr val="tx1"/>
                </a:solidFill>
                <a:effectLst/>
                <a:latin typeface="Arial" panose="020B0604020202020204" pitchFamily="34" charset="0"/>
              </a:rPr>
              <a:t>onitor vital signs and prepare to begin CPR if necessary</a:t>
            </a:r>
          </a:p>
          <a:p>
            <a:pPr eaLnBrk="0" fontAlgn="base" hangingPunct="0">
              <a:lnSpc>
                <a:spcPct val="100000"/>
              </a:lnSpc>
              <a:spcBef>
                <a:spcPct val="0"/>
              </a:spcBef>
              <a:spcAft>
                <a:spcPct val="0"/>
              </a:spcAft>
            </a:pPr>
            <a:r>
              <a:rPr lang="en-US" altLang="en-US" sz="2400" b="1" dirty="0">
                <a:latin typeface="Arial" panose="020B0604020202020204" pitchFamily="34" charset="0"/>
              </a:rPr>
              <a:t>do not </a:t>
            </a:r>
            <a:r>
              <a:rPr lang="en-US" altLang="en-US" sz="2400" dirty="0">
                <a:latin typeface="Arial" panose="020B0604020202020204" pitchFamily="34" charset="0"/>
              </a:rPr>
              <a:t>give them food or drink.</a:t>
            </a:r>
          </a:p>
          <a:p>
            <a:pPr marL="0" indent="0" eaLnBrk="0" fontAlgn="base" hangingPunct="0">
              <a:lnSpc>
                <a:spcPct val="100000"/>
              </a:lnSpc>
              <a:spcBef>
                <a:spcPct val="0"/>
              </a:spcBef>
              <a:spcAft>
                <a:spcPct val="0"/>
              </a:spcAft>
              <a:buNone/>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4978FAE0-6B9A-BCBF-0316-D318EE1FB7B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51729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76F0-5299-612D-C704-5108B6B67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20C85-B6BF-D3A9-7125-661A8C279A08}"/>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6A406104-885D-293C-8B35-4A8D080034E0}"/>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91C90F4-07B4-EA2C-77F7-595C9CCC207D}"/>
              </a:ext>
            </a:extLst>
          </p:cNvPr>
          <p:cNvSpPr txBox="1"/>
          <p:nvPr/>
        </p:nvSpPr>
        <p:spPr>
          <a:xfrm>
            <a:off x="766763" y="1468167"/>
            <a:ext cx="1043804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 systemic effect of a crush injury that may indicate crush syndrome?</a:t>
            </a:r>
          </a:p>
        </p:txBody>
      </p:sp>
      <p:grpSp>
        <p:nvGrpSpPr>
          <p:cNvPr id="7" name="Group 6">
            <a:extLst>
              <a:ext uri="{FF2B5EF4-FFF2-40B4-BE49-F238E27FC236}">
                <a16:creationId xmlns:a16="http://schemas.microsoft.com/office/drawing/2014/main" id="{D3D391B7-9661-18F8-5CBA-10859309C7E6}"/>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61265874-BC41-A7FF-B9BC-E461EA7D53BE}"/>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396A71E4-84E9-63C1-179C-49959525A7F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FA71BE78-8A9F-77CD-D264-DE12E877A1BC}"/>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7538AE7A-13B4-59C3-CAFA-6E46BC25376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420B29F0-1746-10E5-E3D4-DE10B4CE98F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t>
              </a:r>
            </a:p>
          </p:txBody>
        </p:sp>
      </p:grpSp>
      <p:sp>
        <p:nvSpPr>
          <p:cNvPr id="10" name="TextBox 9">
            <a:extLst>
              <a:ext uri="{FF2B5EF4-FFF2-40B4-BE49-F238E27FC236}">
                <a16:creationId xmlns:a16="http://schemas.microsoft.com/office/drawing/2014/main" id="{6C3CE70D-DD63-B69A-2370-CEC3C827A6C0}"/>
              </a:ext>
            </a:extLst>
          </p:cNvPr>
          <p:cNvSpPr txBox="1"/>
          <p:nvPr/>
        </p:nvSpPr>
        <p:spPr>
          <a:xfrm>
            <a:off x="1719656" y="2638554"/>
            <a:ext cx="6338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Localised swelling and bruising</a:t>
            </a:r>
          </a:p>
        </p:txBody>
      </p:sp>
      <p:sp>
        <p:nvSpPr>
          <p:cNvPr id="11" name="TextBox 10">
            <a:extLst>
              <a:ext uri="{FF2B5EF4-FFF2-40B4-BE49-F238E27FC236}">
                <a16:creationId xmlns:a16="http://schemas.microsoft.com/office/drawing/2014/main" id="{2512E17B-D39C-1648-BACD-6E98FB6A0C2B}"/>
              </a:ext>
            </a:extLst>
          </p:cNvPr>
          <p:cNvSpPr txBox="1"/>
          <p:nvPr/>
        </p:nvSpPr>
        <p:spPr>
          <a:xfrm>
            <a:off x="1719657" y="3496433"/>
            <a:ext cx="61484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Pain and tenderness at the site</a:t>
            </a:r>
          </a:p>
        </p:txBody>
      </p:sp>
      <p:sp>
        <p:nvSpPr>
          <p:cNvPr id="12" name="TextBox 11">
            <a:extLst>
              <a:ext uri="{FF2B5EF4-FFF2-40B4-BE49-F238E27FC236}">
                <a16:creationId xmlns:a16="http://schemas.microsoft.com/office/drawing/2014/main" id="{B5C29ABC-115E-72E4-E42C-6CA311DDA583}"/>
              </a:ext>
            </a:extLst>
          </p:cNvPr>
          <p:cNvSpPr txBox="1"/>
          <p:nvPr/>
        </p:nvSpPr>
        <p:spPr>
          <a:xfrm>
            <a:off x="1739923" y="4354312"/>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Irregular heart rhythm</a:t>
            </a:r>
          </a:p>
        </p:txBody>
      </p:sp>
      <p:sp>
        <p:nvSpPr>
          <p:cNvPr id="16" name="TextBox 15">
            <a:extLst>
              <a:ext uri="{FF2B5EF4-FFF2-40B4-BE49-F238E27FC236}">
                <a16:creationId xmlns:a16="http://schemas.microsoft.com/office/drawing/2014/main" id="{04BDBEA5-E7A1-738E-7AF5-6EC72032200E}"/>
              </a:ext>
            </a:extLst>
          </p:cNvPr>
          <p:cNvSpPr txBox="1"/>
          <p:nvPr/>
        </p:nvSpPr>
        <p:spPr>
          <a:xfrm>
            <a:off x="1719656" y="5238141"/>
            <a:ext cx="66846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Loss of sensation in the fingers</a:t>
            </a:r>
          </a:p>
        </p:txBody>
      </p:sp>
      <p:pic>
        <p:nvPicPr>
          <p:cNvPr id="17" name="Picture 2" descr="\\designarchive\Archive\PowerPoints\PPT symbols and documents\ABCD cards\A.png">
            <a:extLst>
              <a:ext uri="{FF2B5EF4-FFF2-40B4-BE49-F238E27FC236}">
                <a16:creationId xmlns:a16="http://schemas.microsoft.com/office/drawing/2014/main" id="{4A179512-42FA-4B90-6022-92F041D37A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842FC4F7-5ED1-CE06-E14E-00C37B412C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5610AE58-706C-5B78-7F10-1CC8BBF03B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062B9816-5B8B-CFB3-04E0-F4E6BBB905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489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250AC-4293-17A8-748A-2B3C66D60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62DE2-9464-E98D-D902-F0FCDEEA6337}"/>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F2E3921F-251F-59AB-E82C-B472892EB330}"/>
              </a:ext>
            </a:extLst>
          </p:cNvPr>
          <p:cNvSpPr/>
          <p:nvPr/>
        </p:nvSpPr>
        <p:spPr>
          <a:xfrm>
            <a:off x="-904775" y="1280540"/>
            <a:ext cx="13270945" cy="1312360"/>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134AC2-E45E-E4C9-6F4E-8317B0D428A9}"/>
              </a:ext>
            </a:extLst>
          </p:cNvPr>
          <p:cNvSpPr txBox="1"/>
          <p:nvPr/>
        </p:nvSpPr>
        <p:spPr>
          <a:xfrm>
            <a:off x="766763" y="1405863"/>
            <a:ext cx="10950316"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After how many minutes of compression does the risk of crush syndrome become significant, requiring medical supervision before release?</a:t>
            </a:r>
          </a:p>
        </p:txBody>
      </p:sp>
      <p:grpSp>
        <p:nvGrpSpPr>
          <p:cNvPr id="7" name="Group 6">
            <a:extLst>
              <a:ext uri="{FF2B5EF4-FFF2-40B4-BE49-F238E27FC236}">
                <a16:creationId xmlns:a16="http://schemas.microsoft.com/office/drawing/2014/main" id="{D4F7F52A-0482-D939-1AC9-51C0A1517314}"/>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389DBC6A-4695-17D7-F099-DB03AD680911}"/>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84CCA9D9-629A-9C04-EA7E-EA9A49F0FA5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9F26429D-3FE0-B892-3B9B-18E6B3813E97}"/>
              </a:ext>
            </a:extLst>
          </p:cNvPr>
          <p:cNvGrpSpPr/>
          <p:nvPr/>
        </p:nvGrpSpPr>
        <p:grpSpPr>
          <a:xfrm>
            <a:off x="8484737" y="2824022"/>
            <a:ext cx="2268001" cy="3008674"/>
            <a:chOff x="7804799" y="2575797"/>
            <a:chExt cx="2268001" cy="3008674"/>
          </a:xfrm>
        </p:grpSpPr>
        <p:sp>
          <p:nvSpPr>
            <p:cNvPr id="20" name="Rectangle: Rounded Corners 19">
              <a:extLst>
                <a:ext uri="{FF2B5EF4-FFF2-40B4-BE49-F238E27FC236}">
                  <a16:creationId xmlns:a16="http://schemas.microsoft.com/office/drawing/2014/main" id="{23F84182-DCAF-ED28-D2E5-823927EC3A07}"/>
                </a:ext>
              </a:extLst>
            </p:cNvPr>
            <p:cNvSpPr/>
            <p:nvPr/>
          </p:nvSpPr>
          <p:spPr>
            <a:xfrm>
              <a:off x="7804800" y="2575797"/>
              <a:ext cx="2268000" cy="3008674"/>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7BE6B82F-3A6B-41F6-E0DB-56FF4A716CFC}"/>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D</a:t>
              </a:r>
            </a:p>
          </p:txBody>
        </p:sp>
      </p:grpSp>
      <p:sp>
        <p:nvSpPr>
          <p:cNvPr id="10" name="TextBox 9">
            <a:extLst>
              <a:ext uri="{FF2B5EF4-FFF2-40B4-BE49-F238E27FC236}">
                <a16:creationId xmlns:a16="http://schemas.microsoft.com/office/drawing/2014/main" id="{31BF500C-AC62-0E6E-4EA2-CFE00D25AFE6}"/>
              </a:ext>
            </a:extLst>
          </p:cNvPr>
          <p:cNvSpPr txBox="1"/>
          <p:nvPr/>
        </p:nvSpPr>
        <p:spPr>
          <a:xfrm>
            <a:off x="1719656" y="2824022"/>
            <a:ext cx="633800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5 minutes</a:t>
            </a:r>
          </a:p>
        </p:txBody>
      </p:sp>
      <p:sp>
        <p:nvSpPr>
          <p:cNvPr id="11" name="TextBox 10">
            <a:extLst>
              <a:ext uri="{FF2B5EF4-FFF2-40B4-BE49-F238E27FC236}">
                <a16:creationId xmlns:a16="http://schemas.microsoft.com/office/drawing/2014/main" id="{44EA912F-5CA1-B845-A2CD-ECE206274457}"/>
              </a:ext>
            </a:extLst>
          </p:cNvPr>
          <p:cNvSpPr txBox="1"/>
          <p:nvPr/>
        </p:nvSpPr>
        <p:spPr>
          <a:xfrm>
            <a:off x="1719657" y="3688181"/>
            <a:ext cx="55564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minutes</a:t>
            </a:r>
          </a:p>
        </p:txBody>
      </p:sp>
      <p:sp>
        <p:nvSpPr>
          <p:cNvPr id="12" name="TextBox 11">
            <a:extLst>
              <a:ext uri="{FF2B5EF4-FFF2-40B4-BE49-F238E27FC236}">
                <a16:creationId xmlns:a16="http://schemas.microsoft.com/office/drawing/2014/main" id="{B3BF1D1D-62A7-8243-E43F-8B52E3B86E59}"/>
              </a:ext>
            </a:extLst>
          </p:cNvPr>
          <p:cNvSpPr txBox="1"/>
          <p:nvPr/>
        </p:nvSpPr>
        <p:spPr>
          <a:xfrm>
            <a:off x="1739923" y="4552340"/>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 minutes</a:t>
            </a:r>
          </a:p>
        </p:txBody>
      </p:sp>
      <p:sp>
        <p:nvSpPr>
          <p:cNvPr id="16" name="TextBox 15">
            <a:extLst>
              <a:ext uri="{FF2B5EF4-FFF2-40B4-BE49-F238E27FC236}">
                <a16:creationId xmlns:a16="http://schemas.microsoft.com/office/drawing/2014/main" id="{8C6ABA61-6194-BB46-1D05-C53EFB1C21EB}"/>
              </a:ext>
            </a:extLst>
          </p:cNvPr>
          <p:cNvSpPr txBox="1"/>
          <p:nvPr/>
        </p:nvSpPr>
        <p:spPr>
          <a:xfrm>
            <a:off x="1729210" y="5473201"/>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minutes</a:t>
            </a:r>
          </a:p>
        </p:txBody>
      </p:sp>
      <p:pic>
        <p:nvPicPr>
          <p:cNvPr id="17" name="Picture 2" descr="\\designarchive\Archive\PowerPoints\PPT symbols and documents\ABCD cards\A.png">
            <a:extLst>
              <a:ext uri="{FF2B5EF4-FFF2-40B4-BE49-F238E27FC236}">
                <a16:creationId xmlns:a16="http://schemas.microsoft.com/office/drawing/2014/main" id="{9438EE07-22A6-E1B7-5774-AA7F0AB6A2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678363"/>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E70615B9-5924-039B-C1A8-C1719080DE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534503"/>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20871273-49CA-17E7-B545-1ACA80CAEC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398598"/>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19133C40-2282-3BA5-79E1-46CB577B79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281289"/>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99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045BC-0568-3F5A-04C3-57145BADC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AE877-1724-E267-921C-9A244072FC7F}"/>
              </a:ext>
            </a:extLst>
          </p:cNvPr>
          <p:cNvSpPr>
            <a:spLocks noGrp="1"/>
          </p:cNvSpPr>
          <p:nvPr>
            <p:ph type="title"/>
          </p:nvPr>
        </p:nvSpPr>
        <p:spPr>
          <a:xfrm>
            <a:off x="1683868" y="365126"/>
            <a:ext cx="9669931" cy="922986"/>
          </a:xfrm>
        </p:spPr>
        <p:txBody>
          <a:bodyPr>
            <a:normAutofit/>
          </a:bodyPr>
          <a:lstStyle/>
          <a:p>
            <a:r>
              <a:rPr lang="en-GB" sz="4000" b="1" noProof="0"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B7C6643E-85B7-9D4F-807C-1DEB69E21C2D}"/>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FDDDF0-4BB7-CEF9-F417-789608F603AD}"/>
              </a:ext>
            </a:extLst>
          </p:cNvPr>
          <p:cNvSpPr txBox="1"/>
          <p:nvPr/>
        </p:nvSpPr>
        <p:spPr>
          <a:xfrm>
            <a:off x="766763" y="1428055"/>
            <a:ext cx="1043804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first action you should take when attending a casualty with a suspected crush injury in a remote forestry location?</a:t>
            </a:r>
          </a:p>
        </p:txBody>
      </p:sp>
      <p:grpSp>
        <p:nvGrpSpPr>
          <p:cNvPr id="7" name="Group 6">
            <a:extLst>
              <a:ext uri="{FF2B5EF4-FFF2-40B4-BE49-F238E27FC236}">
                <a16:creationId xmlns:a16="http://schemas.microsoft.com/office/drawing/2014/main" id="{34CCCF97-53C8-9B49-04A1-EE5061F47622}"/>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4F8D440F-6056-691C-773F-3A8B55455942}"/>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7C04CC3-7BE0-927B-43C6-E76528B58C1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E64DC0C5-C683-E3E2-B9B9-CD7D1FE7D2B7}"/>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1D757B36-EBE4-F035-662D-2B86F1C2AC91}"/>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4225326C-F5BC-9F7B-522C-AB88C2CFA765}"/>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
        <p:nvSpPr>
          <p:cNvPr id="10" name="TextBox 9">
            <a:extLst>
              <a:ext uri="{FF2B5EF4-FFF2-40B4-BE49-F238E27FC236}">
                <a16:creationId xmlns:a16="http://schemas.microsoft.com/office/drawing/2014/main" id="{1084E30B-338F-DC47-2716-B026BB90B752}"/>
              </a:ext>
            </a:extLst>
          </p:cNvPr>
          <p:cNvSpPr txBox="1"/>
          <p:nvPr/>
        </p:nvSpPr>
        <p:spPr>
          <a:xfrm>
            <a:off x="1719656" y="2493231"/>
            <a:ext cx="667721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scene safety and call emergency services</a:t>
            </a:r>
          </a:p>
        </p:txBody>
      </p:sp>
      <p:sp>
        <p:nvSpPr>
          <p:cNvPr id="11" name="TextBox 10">
            <a:extLst>
              <a:ext uri="{FF2B5EF4-FFF2-40B4-BE49-F238E27FC236}">
                <a16:creationId xmlns:a16="http://schemas.microsoft.com/office/drawing/2014/main" id="{0FFC969E-F864-6042-8838-18BCC222404A}"/>
              </a:ext>
            </a:extLst>
          </p:cNvPr>
          <p:cNvSpPr txBox="1"/>
          <p:nvPr/>
        </p:nvSpPr>
        <p:spPr>
          <a:xfrm>
            <a:off x="1719657" y="3536441"/>
            <a:ext cx="59858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Begin fluid resuscitation</a:t>
            </a:r>
          </a:p>
        </p:txBody>
      </p:sp>
      <p:sp>
        <p:nvSpPr>
          <p:cNvPr id="12" name="TextBox 11">
            <a:extLst>
              <a:ext uri="{FF2B5EF4-FFF2-40B4-BE49-F238E27FC236}">
                <a16:creationId xmlns:a16="http://schemas.microsoft.com/office/drawing/2014/main" id="{F3EF870F-2CDB-781A-DB7C-009B360F0959}"/>
              </a:ext>
            </a:extLst>
          </p:cNvPr>
          <p:cNvSpPr txBox="1"/>
          <p:nvPr/>
        </p:nvSpPr>
        <p:spPr>
          <a:xfrm>
            <a:off x="1729210" y="4364769"/>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Immediately release the pressure</a:t>
            </a:r>
          </a:p>
        </p:txBody>
      </p:sp>
      <p:sp>
        <p:nvSpPr>
          <p:cNvPr id="16" name="TextBox 15">
            <a:extLst>
              <a:ext uri="{FF2B5EF4-FFF2-40B4-BE49-F238E27FC236}">
                <a16:creationId xmlns:a16="http://schemas.microsoft.com/office/drawing/2014/main" id="{707E45E0-9B59-8B79-0808-3D7BD2659DAE}"/>
              </a:ext>
            </a:extLst>
          </p:cNvPr>
          <p:cNvSpPr txBox="1"/>
          <p:nvPr/>
        </p:nvSpPr>
        <p:spPr>
          <a:xfrm>
            <a:off x="1729210" y="5248279"/>
            <a:ext cx="6177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Begin CPR</a:t>
            </a:r>
          </a:p>
        </p:txBody>
      </p:sp>
      <p:pic>
        <p:nvPicPr>
          <p:cNvPr id="17" name="Picture 2" descr="\\designarchive\Archive\PowerPoints\PPT symbols and documents\ABCD cards\A.png">
            <a:extLst>
              <a:ext uri="{FF2B5EF4-FFF2-40B4-BE49-F238E27FC236}">
                <a16:creationId xmlns:a16="http://schemas.microsoft.com/office/drawing/2014/main" id="{4CA6D1F9-3BB2-9F42-7301-6023461933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0C75DE95-C97E-4836-C1A8-598A96CFCF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5315B0EC-83EF-C355-55AB-944EE89B70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3724C08B-73CD-B925-F875-3A8B52DF52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6062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719A5A3-22E8-D9B1-38AF-CA31C33CBA2A}"/>
              </a:ext>
            </a:extLst>
          </p:cNvPr>
          <p:cNvSpPr/>
          <p:nvPr/>
        </p:nvSpPr>
        <p:spPr>
          <a:xfrm>
            <a:off x="-270681" y="-345970"/>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BA5F8EDE-4EB7-A57B-1413-A99E0882A4DC}"/>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B93076F-82AC-8936-D760-0F42CEDAF11B}"/>
              </a:ext>
            </a:extLst>
          </p:cNvPr>
          <p:cNvSpPr txBox="1"/>
          <p:nvPr/>
        </p:nvSpPr>
        <p:spPr>
          <a:xfrm>
            <a:off x="570529" y="1662949"/>
            <a:ext cx="7810073" cy="230832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Know how to manage casualties with Lyme disease</a:t>
            </a:r>
          </a:p>
        </p:txBody>
      </p:sp>
      <p:sp>
        <p:nvSpPr>
          <p:cNvPr id="21" name="Slide Number Placeholder 5">
            <a:extLst>
              <a:ext uri="{FF2B5EF4-FFF2-40B4-BE49-F238E27FC236}">
                <a16:creationId xmlns:a16="http://schemas.microsoft.com/office/drawing/2014/main" id="{D8A843C5-2569-1488-9BF9-7651E8F4A778}"/>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75</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1C5D1D2-C71E-12CD-D248-7B51EF37C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7" name="Graphic 6" descr="Medical with solid fill">
            <a:extLst>
              <a:ext uri="{FF2B5EF4-FFF2-40B4-BE49-F238E27FC236}">
                <a16:creationId xmlns:a16="http://schemas.microsoft.com/office/drawing/2014/main" id="{4B5DE7A5-A3EF-A25A-7C14-31503586AC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7626" y="3437955"/>
            <a:ext cx="3420045" cy="3420045"/>
          </a:xfrm>
          <a:prstGeom prst="rect">
            <a:avLst/>
          </a:prstGeom>
        </p:spPr>
      </p:pic>
      <p:sp>
        <p:nvSpPr>
          <p:cNvPr id="8" name="Rectangle: Rounded Corners 7">
            <a:extLst>
              <a:ext uri="{FF2B5EF4-FFF2-40B4-BE49-F238E27FC236}">
                <a16:creationId xmlns:a16="http://schemas.microsoft.com/office/drawing/2014/main" id="{626AE130-BB09-BAED-F29F-D4E68DE88816}"/>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4</a:t>
            </a:r>
          </a:p>
        </p:txBody>
      </p:sp>
      <p:grpSp>
        <p:nvGrpSpPr>
          <p:cNvPr id="2" name="Group 1">
            <a:extLst>
              <a:ext uri="{FF2B5EF4-FFF2-40B4-BE49-F238E27FC236}">
                <a16:creationId xmlns:a16="http://schemas.microsoft.com/office/drawing/2014/main" id="{D390A7B4-50B6-BDB1-79F7-796E09C2D7D8}"/>
              </a:ext>
            </a:extLst>
          </p:cNvPr>
          <p:cNvGrpSpPr/>
          <p:nvPr/>
        </p:nvGrpSpPr>
        <p:grpSpPr>
          <a:xfrm>
            <a:off x="5667501" y="6323445"/>
            <a:ext cx="259230" cy="259230"/>
            <a:chOff x="5658939" y="6358776"/>
            <a:chExt cx="259230" cy="259230"/>
          </a:xfrm>
        </p:grpSpPr>
        <p:sp>
          <p:nvSpPr>
            <p:cNvPr id="3" name="Rounded Rectangle 38">
              <a:extLst>
                <a:ext uri="{FF2B5EF4-FFF2-40B4-BE49-F238E27FC236}">
                  <a16:creationId xmlns:a16="http://schemas.microsoft.com/office/drawing/2014/main" id="{E4703437-9277-4B3F-603B-FB0F6F8E93D2}"/>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18" descr="End with solid fill">
              <a:hlinkClick r:id="" action="ppaction://hlinkshowjump?jump=previousslide"/>
              <a:extLst>
                <a:ext uri="{FF2B5EF4-FFF2-40B4-BE49-F238E27FC236}">
                  <a16:creationId xmlns:a16="http://schemas.microsoft.com/office/drawing/2014/main" id="{FF10D917-888C-30EF-F04A-B64C50740C2F}"/>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5" name="Rounded Rectangle 40">
            <a:extLst>
              <a:ext uri="{FF2B5EF4-FFF2-40B4-BE49-F238E27FC236}">
                <a16:creationId xmlns:a16="http://schemas.microsoft.com/office/drawing/2014/main" id="{6B0BECDF-B828-32F7-F99C-7D55012FFC51}"/>
              </a:ext>
            </a:extLst>
          </p:cNvPr>
          <p:cNvSpPr/>
          <p:nvPr/>
        </p:nvSpPr>
        <p:spPr>
          <a:xfrm>
            <a:off x="5969696" y="6323445"/>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D1C2E9-3549-A1C9-2830-DA95F335F576}"/>
              </a:ext>
            </a:extLst>
          </p:cNvPr>
          <p:cNvGrpSpPr/>
          <p:nvPr/>
        </p:nvGrpSpPr>
        <p:grpSpPr>
          <a:xfrm>
            <a:off x="6275168" y="6324341"/>
            <a:ext cx="259230" cy="259230"/>
            <a:chOff x="6266606" y="6359672"/>
            <a:chExt cx="259230" cy="259230"/>
          </a:xfrm>
        </p:grpSpPr>
        <p:sp>
          <p:nvSpPr>
            <p:cNvPr id="10" name="Rounded Rectangle 34">
              <a:extLst>
                <a:ext uri="{FF2B5EF4-FFF2-40B4-BE49-F238E27FC236}">
                  <a16:creationId xmlns:a16="http://schemas.microsoft.com/office/drawing/2014/main" id="{5F52F75F-F353-6D02-F26D-B026D794F4E0}"/>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8" descr="End with solid fill">
              <a:hlinkClick r:id="" action="ppaction://hlinkshowjump?jump=nextslide"/>
              <a:extLst>
                <a:ext uri="{FF2B5EF4-FFF2-40B4-BE49-F238E27FC236}">
                  <a16:creationId xmlns:a16="http://schemas.microsoft.com/office/drawing/2014/main" id="{A2FE90D3-C95D-9CD7-5084-06D13797C6C2}"/>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2" name="Graphic 11" descr="Home with solid fill">
            <a:hlinkClick r:id="rId6" action="ppaction://hlinksldjump"/>
            <a:extLst>
              <a:ext uri="{FF2B5EF4-FFF2-40B4-BE49-F238E27FC236}">
                <a16:creationId xmlns:a16="http://schemas.microsoft.com/office/drawing/2014/main" id="{DC5CD0E8-6683-3173-15D9-5AF5C29045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7228" y="6325265"/>
            <a:ext cx="239965" cy="239966"/>
          </a:xfrm>
          <a:prstGeom prst="rect">
            <a:avLst/>
          </a:prstGeom>
        </p:spPr>
      </p:pic>
    </p:spTree>
    <p:extLst>
      <p:ext uri="{BB962C8B-B14F-4D97-AF65-F5344CB8AC3E}">
        <p14:creationId xmlns:p14="http://schemas.microsoft.com/office/powerpoint/2010/main" val="42603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background with a black square&#10;&#10;Description automatically generated with medium confidence">
            <a:extLst>
              <a:ext uri="{FF2B5EF4-FFF2-40B4-BE49-F238E27FC236}">
                <a16:creationId xmlns:a16="http://schemas.microsoft.com/office/drawing/2014/main" id="{02DD3793-F047-9D8C-460C-F1C18606266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280DA33E-ECA1-A70B-C303-F59FD287C4CA}"/>
              </a:ext>
            </a:extLst>
          </p:cNvPr>
          <p:cNvSpPr>
            <a:spLocks noGrp="1"/>
          </p:cNvSpPr>
          <p:nvPr>
            <p:ph type="title"/>
          </p:nvPr>
        </p:nvSpPr>
        <p:spPr>
          <a:xfrm>
            <a:off x="1676400" y="146320"/>
            <a:ext cx="10515600" cy="1325563"/>
          </a:xfrm>
        </p:spPr>
        <p:txBody>
          <a:bodyPr>
            <a:normAutofit/>
          </a:bodyPr>
          <a:lstStyle/>
          <a:p>
            <a:r>
              <a:rPr lang="en-GB" sz="4000" b="1" dirty="0">
                <a:latin typeface="Arial" panose="020B0604020202020204" pitchFamily="34" charset="0"/>
                <a:cs typeface="Arial" panose="020B0604020202020204" pitchFamily="34" charset="0"/>
              </a:rPr>
              <a:t>What is Lyme disease? </a:t>
            </a:r>
          </a:p>
        </p:txBody>
      </p:sp>
      <p:sp>
        <p:nvSpPr>
          <p:cNvPr id="3" name="Content Placeholder 2">
            <a:extLst>
              <a:ext uri="{FF2B5EF4-FFF2-40B4-BE49-F238E27FC236}">
                <a16:creationId xmlns:a16="http://schemas.microsoft.com/office/drawing/2014/main" id="{15EDE473-3096-A0C7-6B19-DC4BED6DBB58}"/>
              </a:ext>
            </a:extLst>
          </p:cNvPr>
          <p:cNvSpPr>
            <a:spLocks noGrp="1"/>
          </p:cNvSpPr>
          <p:nvPr>
            <p:ph idx="1"/>
          </p:nvPr>
        </p:nvSpPr>
        <p:spPr>
          <a:xfrm>
            <a:off x="833095" y="2913348"/>
            <a:ext cx="9869049" cy="2653178"/>
          </a:xfrm>
        </p:spPr>
        <p:txBody>
          <a:bodyPr vert="horz" lIns="91440" tIns="45720" rIns="91440" bIns="45720" rtlCol="0" anchor="t">
            <a:noAutofit/>
          </a:bodyPr>
          <a:lstStyle/>
          <a:p>
            <a:r>
              <a:rPr lang="en-GB" sz="2400" dirty="0">
                <a:latin typeface="Arial" panose="020B0604020202020204" pitchFamily="34" charset="0"/>
                <a:cs typeface="Arial" panose="020B0604020202020204" pitchFamily="34" charset="0"/>
              </a:rPr>
              <a:t>caused by the bite of infected </a:t>
            </a:r>
            <a:r>
              <a:rPr lang="en-GB" sz="2400" b="1" dirty="0">
                <a:latin typeface="Arial" panose="020B0604020202020204" pitchFamily="34" charset="0"/>
                <a:cs typeface="Arial" panose="020B0604020202020204" pitchFamily="34" charset="0"/>
              </a:rPr>
              <a:t>Ixodes</a:t>
            </a:r>
            <a:r>
              <a:rPr lang="en-GB" sz="2400" dirty="0">
                <a:latin typeface="Arial" panose="020B0604020202020204" pitchFamily="34" charset="0"/>
                <a:cs typeface="Arial" panose="020B0604020202020204" pitchFamily="34" charset="0"/>
              </a:rPr>
              <a:t> (black-legged or deer) ticks</a:t>
            </a:r>
          </a:p>
          <a:p>
            <a:r>
              <a:rPr lang="en-GB" sz="2400" dirty="0">
                <a:latin typeface="Arial" panose="020B0604020202020204" pitchFamily="34" charset="0"/>
                <a:ea typeface="+mn-lt"/>
                <a:cs typeface="Arial" panose="020B0604020202020204" pitchFamily="34" charset="0"/>
              </a:rPr>
              <a:t>common in woodlands and grassy areas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can affect the skin and joints and may spread to the nervous system or heart if untreated.</a:t>
            </a:r>
          </a:p>
          <a:p>
            <a:pPr marL="0" indent="0">
              <a:buNone/>
            </a:pPr>
            <a:endParaRPr lang="en-GB" dirty="0"/>
          </a:p>
        </p:txBody>
      </p:sp>
      <p:pic>
        <p:nvPicPr>
          <p:cNvPr id="4" name="Picture 3">
            <a:extLst>
              <a:ext uri="{FF2B5EF4-FFF2-40B4-BE49-F238E27FC236}">
                <a16:creationId xmlns:a16="http://schemas.microsoft.com/office/drawing/2014/main" id="{9B57F704-7441-5C8F-D657-427D152CD3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grpSp>
        <p:nvGrpSpPr>
          <p:cNvPr id="5" name="Group 4">
            <a:extLst>
              <a:ext uri="{FF2B5EF4-FFF2-40B4-BE49-F238E27FC236}">
                <a16:creationId xmlns:a16="http://schemas.microsoft.com/office/drawing/2014/main" id="{71B33599-12D2-E223-7BDE-493BDED92F1F}"/>
              </a:ext>
            </a:extLst>
          </p:cNvPr>
          <p:cNvGrpSpPr/>
          <p:nvPr/>
        </p:nvGrpSpPr>
        <p:grpSpPr>
          <a:xfrm>
            <a:off x="833095" y="1471883"/>
            <a:ext cx="10525809" cy="1637459"/>
            <a:chOff x="1304259" y="1732786"/>
            <a:chExt cx="10525809" cy="1637459"/>
          </a:xfrm>
        </p:grpSpPr>
        <p:sp>
          <p:nvSpPr>
            <p:cNvPr id="6" name="Rounded Rectangle 60">
              <a:extLst>
                <a:ext uri="{FF2B5EF4-FFF2-40B4-BE49-F238E27FC236}">
                  <a16:creationId xmlns:a16="http://schemas.microsoft.com/office/drawing/2014/main" id="{B0232A83-5C59-2E5C-D8FC-8207AAB21297}"/>
                </a:ext>
              </a:extLst>
            </p:cNvPr>
            <p:cNvSpPr>
              <a:spLocks noChangeArrowheads="1"/>
            </p:cNvSpPr>
            <p:nvPr/>
          </p:nvSpPr>
          <p:spPr bwMode="auto">
            <a:xfrm>
              <a:off x="1304259" y="1827962"/>
              <a:ext cx="10317218" cy="1051005"/>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8">
              <a:extLst>
                <a:ext uri="{FF2B5EF4-FFF2-40B4-BE49-F238E27FC236}">
                  <a16:creationId xmlns:a16="http://schemas.microsoft.com/office/drawing/2014/main" id="{68A929AD-1D98-514E-52D9-643B12E59BBF}"/>
                </a:ext>
              </a:extLst>
            </p:cNvPr>
            <p:cNvSpPr/>
            <p:nvPr/>
          </p:nvSpPr>
          <p:spPr>
            <a:xfrm>
              <a:off x="1431895" y="1848256"/>
              <a:ext cx="9488062" cy="152198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1">
                <a:alpha val="11000"/>
              </a:schemeClr>
            </a:solidFill>
            <a:ln w="38103">
              <a:noFill/>
              <a:prstDash val="solid"/>
            </a:ln>
          </p:spPr>
          <p:txBody>
            <a:bodyPr vert="horz" wrap="square" lIns="91440" tIns="45720" rIns="91440" bIns="45720"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srgbClr val="000000"/>
                  </a:solidFill>
                  <a:effectLst/>
                  <a:uLnTx/>
                  <a:uFillTx/>
                  <a:latin typeface="Arial"/>
                  <a:ea typeface="+mn-ea"/>
                  <a:cs typeface="Arial"/>
                </a:rPr>
                <a:t>Lyme disease is an infectious illness caused by Borrelia bacteria and spread through tick bites</a:t>
              </a:r>
            </a:p>
          </p:txBody>
        </p:sp>
        <p:grpSp>
          <p:nvGrpSpPr>
            <p:cNvPr id="8" name="Group 63">
              <a:extLst>
                <a:ext uri="{FF2B5EF4-FFF2-40B4-BE49-F238E27FC236}">
                  <a16:creationId xmlns:a16="http://schemas.microsoft.com/office/drawing/2014/main" id="{A80DE1FD-7B07-CC34-BBD2-6B772E109D36}"/>
                </a:ext>
              </a:extLst>
            </p:cNvPr>
            <p:cNvGrpSpPr>
              <a:grpSpLocks/>
            </p:cNvGrpSpPr>
            <p:nvPr/>
          </p:nvGrpSpPr>
          <p:grpSpPr bwMode="auto">
            <a:xfrm>
              <a:off x="11039493" y="1732786"/>
              <a:ext cx="790575" cy="657225"/>
              <a:chOff x="2166297" y="4501361"/>
              <a:chExt cx="792000" cy="658801"/>
            </a:xfrm>
            <a:solidFill>
              <a:srgbClr val="008A21"/>
            </a:solidFill>
          </p:grpSpPr>
          <p:sp>
            <p:nvSpPr>
              <p:cNvPr id="9" name="Oval 8">
                <a:extLst>
                  <a:ext uri="{FF2B5EF4-FFF2-40B4-BE49-F238E27FC236}">
                    <a16:creationId xmlns:a16="http://schemas.microsoft.com/office/drawing/2014/main" id="{431B9482-6746-42E5-723D-15A2A22BDAFC}"/>
                  </a:ext>
                </a:extLst>
              </p:cNvPr>
              <p:cNvSpPr/>
              <p:nvPr/>
            </p:nvSpPr>
            <p:spPr>
              <a:xfrm>
                <a:off x="2166297" y="4501361"/>
                <a:ext cx="792000" cy="65880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Arial"/>
                  <a:ea typeface="+mn-ea"/>
                  <a:cs typeface="Arial"/>
                </a:endParaRPr>
              </a:p>
            </p:txBody>
          </p:sp>
          <p:pic>
            <p:nvPicPr>
              <p:cNvPr id="10" name="Picture 65" descr="A close up of a logo&#10;&#10;Description automatically generated">
                <a:extLst>
                  <a:ext uri="{FF2B5EF4-FFF2-40B4-BE49-F238E27FC236}">
                    <a16:creationId xmlns:a16="http://schemas.microsoft.com/office/drawing/2014/main" id="{544CEA0F-803A-9242-C171-FD4ADC0408CD}"/>
                  </a:ext>
                </a:extLst>
              </p:cNvPr>
              <p:cNvPicPr>
                <a:picLocks noChangeAspect="1" noChangeArrowheads="1"/>
              </p:cNvPicPr>
              <p:nvPr/>
            </p:nvPicPr>
            <p:blipFill>
              <a:blip r:embed="rId5"/>
              <a:srcRect/>
              <a:stretch>
                <a:fillRect/>
              </a:stretch>
            </p:blipFill>
            <p:spPr bwMode="auto">
              <a:xfrm>
                <a:off x="2300353" y="4638395"/>
                <a:ext cx="538192" cy="384731"/>
              </a:xfrm>
              <a:prstGeom prst="rect">
                <a:avLst/>
              </a:prstGeom>
              <a:grpFill/>
              <a:ln>
                <a:noFill/>
              </a:ln>
            </p:spPr>
          </p:pic>
        </p:grpSp>
      </p:grpSp>
    </p:spTree>
    <p:extLst>
      <p:ext uri="{BB962C8B-B14F-4D97-AF65-F5344CB8AC3E}">
        <p14:creationId xmlns:p14="http://schemas.microsoft.com/office/powerpoint/2010/main" val="103157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AF1B-18F1-2A00-E14E-FCC58A066926}"/>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Signs and symptoms of Lyme disease</a:t>
            </a:r>
          </a:p>
        </p:txBody>
      </p:sp>
      <p:sp>
        <p:nvSpPr>
          <p:cNvPr id="3" name="Content Placeholder 2">
            <a:extLst>
              <a:ext uri="{FF2B5EF4-FFF2-40B4-BE49-F238E27FC236}">
                <a16:creationId xmlns:a16="http://schemas.microsoft.com/office/drawing/2014/main" id="{E5C1398D-8AFE-593E-9AF9-611D69290893}"/>
              </a:ext>
            </a:extLst>
          </p:cNvPr>
          <p:cNvSpPr>
            <a:spLocks noGrp="1"/>
          </p:cNvSpPr>
          <p:nvPr>
            <p:ph idx="1"/>
          </p:nvPr>
        </p:nvSpPr>
        <p:spPr>
          <a:xfrm>
            <a:off x="838200" y="1690688"/>
            <a:ext cx="9773094" cy="4351338"/>
          </a:xfrm>
        </p:spPr>
        <p:txBody>
          <a:bodyPr vert="horz" lIns="91440" tIns="45720" rIns="91440" bIns="45720" rtlCol="0" anchor="t">
            <a:normAutofit/>
          </a:bodyPr>
          <a:lstStyle/>
          <a:p>
            <a:pPr marL="0" indent="0">
              <a:buNone/>
            </a:pPr>
            <a:r>
              <a:rPr lang="en-GB" sz="2400" b="1" dirty="0">
                <a:latin typeface="Arial"/>
                <a:cs typeface="Arial"/>
              </a:rPr>
              <a:t>Early localised signs and symptoms include:</a:t>
            </a:r>
            <a:endParaRPr lang="en-GB" sz="2400" dirty="0">
              <a:latin typeface="Arial"/>
              <a:cs typeface="Arial"/>
            </a:endParaRPr>
          </a:p>
          <a:p>
            <a:r>
              <a:rPr lang="en-GB" sz="2400" b="1" dirty="0">
                <a:solidFill>
                  <a:srgbClr val="008A21"/>
                </a:solidFill>
                <a:latin typeface="Arial"/>
                <a:cs typeface="Arial"/>
              </a:rPr>
              <a:t>erythema migrans (EM)</a:t>
            </a:r>
            <a:endParaRPr lang="en-GB" sz="2400" dirty="0">
              <a:solidFill>
                <a:srgbClr val="008A21"/>
              </a:solidFill>
              <a:latin typeface="Arial"/>
              <a:cs typeface="Arial"/>
            </a:endParaRPr>
          </a:p>
          <a:p>
            <a:pPr lvl="1"/>
            <a:r>
              <a:rPr lang="en-GB" dirty="0">
                <a:latin typeface="Arial"/>
                <a:cs typeface="Arial"/>
              </a:rPr>
              <a:t>a distinctive bull’s-eye rash with central clearing with and a red outer ring</a:t>
            </a:r>
          </a:p>
          <a:p>
            <a:pPr lvl="1"/>
            <a:r>
              <a:rPr lang="en-GB" dirty="0">
                <a:latin typeface="Arial"/>
                <a:cs typeface="Arial"/>
              </a:rPr>
              <a:t>develops at the site of the bite</a:t>
            </a:r>
          </a:p>
          <a:p>
            <a:pPr lvl="1"/>
            <a:r>
              <a:rPr lang="en-GB" dirty="0">
                <a:latin typeface="Arial"/>
                <a:cs typeface="Arial"/>
              </a:rPr>
              <a:t>usually painless and not itchy</a:t>
            </a:r>
          </a:p>
          <a:p>
            <a:pPr lvl="1"/>
            <a:r>
              <a:rPr lang="en-GB" dirty="0">
                <a:latin typeface="Arial"/>
                <a:cs typeface="Arial"/>
              </a:rPr>
              <a:t>appears in about 70-80% of cases.</a:t>
            </a:r>
          </a:p>
          <a:p>
            <a:pPr marL="0" indent="0">
              <a:buNone/>
            </a:pPr>
            <a:endParaRPr lang="en-GB" dirty="0"/>
          </a:p>
        </p:txBody>
      </p:sp>
      <p:sp>
        <p:nvSpPr>
          <p:cNvPr id="4" name="Freeform: Shape 3">
            <a:extLst>
              <a:ext uri="{FF2B5EF4-FFF2-40B4-BE49-F238E27FC236}">
                <a16:creationId xmlns:a16="http://schemas.microsoft.com/office/drawing/2014/main" id="{D763F63C-3D34-A9BE-7E53-FD4F23F5AE0D}"/>
              </a:ext>
            </a:extLst>
          </p:cNvPr>
          <p:cNvSpPr/>
          <p:nvPr/>
        </p:nvSpPr>
        <p:spPr>
          <a:xfrm flipH="1">
            <a:off x="-2780633" y="3624146"/>
            <a:ext cx="18181696" cy="2552817"/>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604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7AC6-DD88-DC49-A270-827D3359A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10CB2-FB21-01B7-6EBD-C030E70E94C0}"/>
              </a:ext>
            </a:extLst>
          </p:cNvPr>
          <p:cNvSpPr>
            <a:spLocks noGrp="1"/>
          </p:cNvSpPr>
          <p:nvPr>
            <p:ph type="title"/>
          </p:nvPr>
        </p:nvSpPr>
        <p:spPr/>
        <p:txBody>
          <a:bodyPr>
            <a:normAutofit/>
          </a:bodyPr>
          <a:lstStyle/>
          <a:p>
            <a:r>
              <a:rPr lang="en-GB" sz="3600" b="1">
                <a:latin typeface="Arial" panose="020B0604020202020204" pitchFamily="34" charset="0"/>
                <a:cs typeface="Arial" panose="020B0604020202020204" pitchFamily="34" charset="0"/>
              </a:rPr>
              <a:t>Signs and symptoms of Lyme disease (cont.)</a:t>
            </a:r>
          </a:p>
        </p:txBody>
      </p:sp>
      <p:sp>
        <p:nvSpPr>
          <p:cNvPr id="3" name="Content Placeholder 2">
            <a:extLst>
              <a:ext uri="{FF2B5EF4-FFF2-40B4-BE49-F238E27FC236}">
                <a16:creationId xmlns:a16="http://schemas.microsoft.com/office/drawing/2014/main" id="{268CA664-96FF-0AF2-75B6-36FE12C80545}"/>
              </a:ext>
            </a:extLst>
          </p:cNvPr>
          <p:cNvSpPr>
            <a:spLocks noGrp="1"/>
          </p:cNvSpPr>
          <p:nvPr>
            <p:ph idx="1"/>
          </p:nvPr>
        </p:nvSpPr>
        <p:spPr>
          <a:xfrm>
            <a:off x="838200" y="1690688"/>
            <a:ext cx="10515600" cy="4351338"/>
          </a:xfrm>
        </p:spPr>
        <p:txBody>
          <a:bodyPr vert="horz" lIns="91440" tIns="45720" rIns="91440" bIns="45720" rtlCol="0" anchor="t">
            <a:normAutofit/>
          </a:bodyPr>
          <a:lstStyle/>
          <a:p>
            <a:r>
              <a:rPr lang="en-GB" sz="2400" b="1" dirty="0">
                <a:solidFill>
                  <a:srgbClr val="008A21"/>
                </a:solidFill>
                <a:latin typeface="Arial"/>
                <a:cs typeface="Arial"/>
              </a:rPr>
              <a:t>flu-like symptoms</a:t>
            </a:r>
            <a:r>
              <a:rPr lang="en-GB" sz="2400" dirty="0">
                <a:solidFill>
                  <a:srgbClr val="008A21"/>
                </a:solidFill>
                <a:latin typeface="Arial"/>
                <a:cs typeface="Arial"/>
              </a:rPr>
              <a:t>: </a:t>
            </a:r>
          </a:p>
          <a:p>
            <a:pPr lvl="1"/>
            <a:r>
              <a:rPr lang="en-GB" dirty="0">
                <a:latin typeface="Arial"/>
                <a:cs typeface="Arial"/>
              </a:rPr>
              <a:t>fatigue</a:t>
            </a:r>
          </a:p>
          <a:p>
            <a:pPr lvl="1"/>
            <a:r>
              <a:rPr lang="en-GB" dirty="0">
                <a:latin typeface="Arial"/>
                <a:cs typeface="Arial"/>
              </a:rPr>
              <a:t>fever and chills</a:t>
            </a:r>
          </a:p>
          <a:p>
            <a:pPr lvl="1"/>
            <a:r>
              <a:rPr lang="en-GB" dirty="0">
                <a:latin typeface="Arial"/>
                <a:cs typeface="Arial"/>
              </a:rPr>
              <a:t>headache</a:t>
            </a:r>
          </a:p>
          <a:p>
            <a:pPr lvl="1"/>
            <a:r>
              <a:rPr lang="en-GB" dirty="0">
                <a:latin typeface="Arial"/>
                <a:cs typeface="Arial"/>
              </a:rPr>
              <a:t>muscle and joint aches</a:t>
            </a:r>
          </a:p>
          <a:p>
            <a:pPr lvl="1"/>
            <a:r>
              <a:rPr lang="en-GB" dirty="0">
                <a:latin typeface="Arial"/>
                <a:cs typeface="Arial"/>
              </a:rPr>
              <a:t>swollen lymph nodes.</a:t>
            </a:r>
          </a:p>
          <a:p>
            <a:pPr marL="0" indent="0">
              <a:buNone/>
            </a:pPr>
            <a:endParaRPr lang="en-GB" dirty="0"/>
          </a:p>
        </p:txBody>
      </p:sp>
      <p:sp>
        <p:nvSpPr>
          <p:cNvPr id="4" name="Freeform: Shape 3">
            <a:extLst>
              <a:ext uri="{FF2B5EF4-FFF2-40B4-BE49-F238E27FC236}">
                <a16:creationId xmlns:a16="http://schemas.microsoft.com/office/drawing/2014/main" id="{EDAF4419-9F86-E49C-8B4D-77315BCD52FF}"/>
              </a:ext>
            </a:extLst>
          </p:cNvPr>
          <p:cNvSpPr/>
          <p:nvPr/>
        </p:nvSpPr>
        <p:spPr>
          <a:xfrm flipH="1">
            <a:off x="-2780633" y="2999678"/>
            <a:ext cx="18181696" cy="317728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79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B0349FBF-7ACC-B4A2-BF59-4F861235299C}"/>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16854D0F-867D-D666-B765-28D5F4BEE495}"/>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Signs and symptoms of Lyme disease (cont.)</a:t>
            </a:r>
            <a:endParaRPr lang="en-GB"/>
          </a:p>
        </p:txBody>
      </p:sp>
      <p:sp>
        <p:nvSpPr>
          <p:cNvPr id="3" name="Content Placeholder 2">
            <a:extLst>
              <a:ext uri="{FF2B5EF4-FFF2-40B4-BE49-F238E27FC236}">
                <a16:creationId xmlns:a16="http://schemas.microsoft.com/office/drawing/2014/main" id="{8A90D624-6AD9-DF92-E7D0-74D195CAEC52}"/>
              </a:ext>
            </a:extLst>
          </p:cNvPr>
          <p:cNvSpPr>
            <a:spLocks noGrp="1"/>
          </p:cNvSpPr>
          <p:nvPr>
            <p:ph sz="half" idx="1"/>
          </p:nvPr>
        </p:nvSpPr>
        <p:spPr>
          <a:xfrm>
            <a:off x="838201" y="2020834"/>
            <a:ext cx="4997823"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Early-stage symptoms:</a:t>
            </a:r>
            <a:endParaRPr lang="en-GB" sz="2400" dirty="0">
              <a:solidFill>
                <a:srgbClr val="008A21"/>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multiple rashes on different parts of the body</a:t>
            </a:r>
          </a:p>
          <a:p>
            <a:r>
              <a:rPr lang="en-GB" sz="2400" dirty="0">
                <a:latin typeface="Arial" panose="020B0604020202020204" pitchFamily="34" charset="0"/>
                <a:cs typeface="Arial" panose="020B0604020202020204" pitchFamily="34" charset="0"/>
              </a:rPr>
              <a:t>migrating joint pain</a:t>
            </a:r>
          </a:p>
          <a:p>
            <a:r>
              <a:rPr lang="en-GB" sz="2400" dirty="0">
                <a:latin typeface="Arial" panose="020B0604020202020204" pitchFamily="34" charset="0"/>
                <a:cs typeface="Arial" panose="020B0604020202020204" pitchFamily="34" charset="0"/>
              </a:rPr>
              <a:t>facial palsy or nerve pain/ numbness</a:t>
            </a:r>
          </a:p>
          <a:p>
            <a:r>
              <a:rPr lang="en-GB" sz="2400" dirty="0">
                <a:latin typeface="Arial" panose="020B0604020202020204" pitchFamily="34" charset="0"/>
                <a:cs typeface="Arial" panose="020B0604020202020204" pitchFamily="34" charset="0"/>
              </a:rPr>
              <a:t>visual disturbances</a:t>
            </a:r>
          </a:p>
          <a:p>
            <a:r>
              <a:rPr lang="en-GB" sz="2400" dirty="0">
                <a:latin typeface="Arial" panose="020B0604020202020204" pitchFamily="34" charset="0"/>
                <a:cs typeface="Arial" panose="020B0604020202020204" pitchFamily="34" charset="0"/>
              </a:rPr>
              <a:t>palpitations or an irregular heartbeat</a:t>
            </a:r>
          </a:p>
          <a:p>
            <a:pPr marL="0" indent="0">
              <a:buNone/>
            </a:pPr>
            <a:endParaRPr lang="en-GB" dirty="0"/>
          </a:p>
        </p:txBody>
      </p:sp>
      <p:sp>
        <p:nvSpPr>
          <p:cNvPr id="4" name="Content Placeholder 3">
            <a:extLst>
              <a:ext uri="{FF2B5EF4-FFF2-40B4-BE49-F238E27FC236}">
                <a16:creationId xmlns:a16="http://schemas.microsoft.com/office/drawing/2014/main" id="{950D167E-DB1E-4E42-06ED-7BE2F2FB41FD}"/>
              </a:ext>
            </a:extLst>
          </p:cNvPr>
          <p:cNvSpPr>
            <a:spLocks noGrp="1"/>
          </p:cNvSpPr>
          <p:nvPr>
            <p:ph sz="half" idx="2"/>
          </p:nvPr>
        </p:nvSpPr>
        <p:spPr>
          <a:xfrm>
            <a:off x="6355978" y="2020834"/>
            <a:ext cx="5181600"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Late-stage symptoms:</a:t>
            </a:r>
            <a:endParaRPr lang="en-GB" sz="2400" dirty="0">
              <a:solidFill>
                <a:srgbClr val="008A21"/>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chronic joint inflammation</a:t>
            </a:r>
          </a:p>
          <a:p>
            <a:r>
              <a:rPr lang="en-GB" sz="2400" dirty="0">
                <a:latin typeface="Arial" panose="020B0604020202020204" pitchFamily="34" charset="0"/>
                <a:cs typeface="Arial" panose="020B0604020202020204" pitchFamily="34" charset="0"/>
              </a:rPr>
              <a:t>memory issues or difficulty concentrating</a:t>
            </a:r>
          </a:p>
          <a:p>
            <a:r>
              <a:rPr lang="en-GB" sz="2400" dirty="0">
                <a:latin typeface="Arial" panose="020B0604020202020204" pitchFamily="34" charset="0"/>
                <a:cs typeface="Arial" panose="020B0604020202020204" pitchFamily="34" charset="0"/>
              </a:rPr>
              <a:t>tingling in hands or feet</a:t>
            </a:r>
          </a:p>
          <a:p>
            <a:r>
              <a:rPr lang="en-GB" sz="2400" dirty="0">
                <a:latin typeface="Arial" panose="020B0604020202020204" pitchFamily="34" charset="0"/>
                <a:cs typeface="Arial" panose="020B0604020202020204" pitchFamily="34" charset="0"/>
              </a:rPr>
              <a:t>extreme fatigue.</a:t>
            </a:r>
          </a:p>
          <a:p>
            <a:pPr marL="0" indent="0">
              <a:buNone/>
            </a:pPr>
            <a:endParaRPr lang="en-GB" dirty="0"/>
          </a:p>
        </p:txBody>
      </p:sp>
    </p:spTree>
    <p:extLst>
      <p:ext uri="{BB962C8B-B14F-4D97-AF65-F5344CB8AC3E}">
        <p14:creationId xmlns:p14="http://schemas.microsoft.com/office/powerpoint/2010/main" val="327991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7C019-9BEF-A1F7-3D6D-028B0D7B84AF}"/>
            </a:ext>
          </a:extLst>
        </p:cNvPr>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5B373C8F-B515-F6AF-4862-6D034F3A69D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AECDE8DF-22A7-B7B6-2A19-AE1193BEB999}"/>
              </a:ext>
            </a:extLst>
          </p:cNvPr>
          <p:cNvSpPr>
            <a:spLocks noGrp="1"/>
          </p:cNvSpPr>
          <p:nvPr>
            <p:ph type="title"/>
          </p:nvPr>
        </p:nvSpPr>
        <p:spPr/>
        <p:txBody>
          <a:bodyPr/>
          <a:lstStyle/>
          <a:p>
            <a:r>
              <a:rPr lang="en-GB" b="1" dirty="0"/>
              <a:t>        </a:t>
            </a:r>
            <a:r>
              <a:rPr lang="en-GB" sz="3800" b="1" dirty="0">
                <a:latin typeface="Arial" panose="020B0604020202020204" pitchFamily="34" charset="0"/>
                <a:cs typeface="Arial" panose="020B0604020202020204" pitchFamily="34" charset="0"/>
              </a:rPr>
              <a:t>What are the symptoms of hypothermia</a:t>
            </a:r>
          </a:p>
        </p:txBody>
      </p:sp>
      <p:sp>
        <p:nvSpPr>
          <p:cNvPr id="3" name="Content Placeholder 2">
            <a:extLst>
              <a:ext uri="{FF2B5EF4-FFF2-40B4-BE49-F238E27FC236}">
                <a16:creationId xmlns:a16="http://schemas.microsoft.com/office/drawing/2014/main" id="{4FA6DF2F-B16E-6B6B-2B25-55DA096A830F}"/>
              </a:ext>
            </a:extLst>
          </p:cNvPr>
          <p:cNvSpPr>
            <a:spLocks noGrp="1"/>
          </p:cNvSpPr>
          <p:nvPr>
            <p:ph sz="half" idx="1"/>
          </p:nvPr>
        </p:nvSpPr>
        <p:spPr>
          <a:xfrm>
            <a:off x="914400" y="2835526"/>
            <a:ext cx="5181600" cy="4351338"/>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Early symptoms</a:t>
            </a:r>
          </a:p>
          <a:p>
            <a:r>
              <a:rPr lang="en-GB" sz="2400" dirty="0">
                <a:latin typeface="Arial" panose="020B0604020202020204" pitchFamily="34" charset="0"/>
                <a:cs typeface="Arial" panose="020B0604020202020204" pitchFamily="34" charset="0"/>
              </a:rPr>
              <a:t>Shivering </a:t>
            </a:r>
          </a:p>
          <a:p>
            <a:r>
              <a:rPr lang="en-GB" sz="2400" dirty="0">
                <a:latin typeface="Arial" panose="020B0604020202020204" pitchFamily="34" charset="0"/>
                <a:cs typeface="Arial" panose="020B0604020202020204" pitchFamily="34" charset="0"/>
              </a:rPr>
              <a:t>Cold or pale skin </a:t>
            </a:r>
          </a:p>
          <a:p>
            <a:r>
              <a:rPr lang="en-GB" sz="2400" dirty="0">
                <a:latin typeface="Arial" panose="020B0604020202020204" pitchFamily="34" charset="0"/>
                <a:cs typeface="Arial" panose="020B0604020202020204" pitchFamily="34" charset="0"/>
              </a:rPr>
              <a:t>Confusion or irrational behaviour </a:t>
            </a:r>
          </a:p>
          <a:p>
            <a:r>
              <a:rPr lang="en-GB" sz="2400" dirty="0">
                <a:latin typeface="Arial" panose="020B0604020202020204" pitchFamily="34" charset="0"/>
                <a:cs typeface="Arial" panose="020B0604020202020204" pitchFamily="34" charset="0"/>
              </a:rPr>
              <a:t>Slurred speech</a:t>
            </a:r>
          </a:p>
          <a:p>
            <a:r>
              <a:rPr lang="en-GB" sz="2400" dirty="0">
                <a:latin typeface="Arial" panose="020B0604020202020204" pitchFamily="34" charset="0"/>
                <a:cs typeface="Arial" panose="020B0604020202020204" pitchFamily="34" charset="0"/>
              </a:rPr>
              <a:t>Lack of, or poor, co-ordination </a:t>
            </a:r>
          </a:p>
          <a:p>
            <a:pPr marL="0" indent="0">
              <a:buNone/>
            </a:pPr>
            <a:r>
              <a:rPr lang="en-GB" sz="2400"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 </a:t>
            </a:r>
          </a:p>
          <a:p>
            <a:pPr marL="457200" lvl="1" indent="0">
              <a:buNone/>
            </a:pPr>
            <a:endParaRPr lang="en-GB" sz="5200" dirty="0">
              <a:latin typeface="Arial" panose="020B0604020202020204" pitchFamily="34" charset="0"/>
              <a:cs typeface="Arial" panose="020B0604020202020204" pitchFamily="34" charset="0"/>
            </a:endParaRPr>
          </a:p>
          <a:p>
            <a:pPr lvl="1"/>
            <a:endParaRPr lang="en-GB" sz="3400" dirty="0">
              <a:latin typeface="Arial" panose="020B0604020202020204" pitchFamily="34" charset="0"/>
              <a:cs typeface="Arial" panose="020B0604020202020204" pitchFamily="34" charset="0"/>
            </a:endParaRPr>
          </a:p>
          <a:p>
            <a:pPr marL="0" indent="0">
              <a:buNone/>
            </a:pPr>
            <a:endParaRPr lang="en-GB" dirty="0"/>
          </a:p>
        </p:txBody>
      </p:sp>
      <p:sp>
        <p:nvSpPr>
          <p:cNvPr id="4" name="Content Placeholder 3">
            <a:extLst>
              <a:ext uri="{FF2B5EF4-FFF2-40B4-BE49-F238E27FC236}">
                <a16:creationId xmlns:a16="http://schemas.microsoft.com/office/drawing/2014/main" id="{F8ACB9B9-2AC4-6EDA-9B80-A3002EBAE613}"/>
              </a:ext>
            </a:extLst>
          </p:cNvPr>
          <p:cNvSpPr>
            <a:spLocks noGrp="1"/>
          </p:cNvSpPr>
          <p:nvPr>
            <p:ph sz="half" idx="2"/>
          </p:nvPr>
        </p:nvSpPr>
        <p:spPr>
          <a:xfrm>
            <a:off x="6172200" y="2835526"/>
            <a:ext cx="5181600" cy="4351338"/>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Severe symptoms</a:t>
            </a:r>
          </a:p>
          <a:p>
            <a:r>
              <a:rPr lang="en-GB" sz="2400" dirty="0">
                <a:latin typeface="Arial" panose="020B0604020202020204" pitchFamily="34" charset="0"/>
                <a:cs typeface="Arial" panose="020B0604020202020204" pitchFamily="34" charset="0"/>
              </a:rPr>
              <a:t>Drowsiness </a:t>
            </a:r>
          </a:p>
          <a:p>
            <a:r>
              <a:rPr lang="en-GB" sz="2400" dirty="0">
                <a:latin typeface="Arial" panose="020B0604020202020204" pitchFamily="34" charset="0"/>
                <a:cs typeface="Arial" panose="020B0604020202020204" pitchFamily="34" charset="0"/>
              </a:rPr>
              <a:t>Slow pulse </a:t>
            </a:r>
          </a:p>
          <a:p>
            <a:r>
              <a:rPr lang="en-GB" sz="2400" dirty="0">
                <a:latin typeface="Arial" panose="020B0604020202020204" pitchFamily="34" charset="0"/>
                <a:cs typeface="Arial" panose="020B0604020202020204" pitchFamily="34" charset="0"/>
              </a:rPr>
              <a:t>Shallow breathing </a:t>
            </a:r>
          </a:p>
          <a:p>
            <a:r>
              <a:rPr lang="en-GB" sz="2400" dirty="0">
                <a:latin typeface="Arial" panose="020B0604020202020204" pitchFamily="34" charset="0"/>
                <a:cs typeface="Arial" panose="020B0604020202020204" pitchFamily="34" charset="0"/>
              </a:rPr>
              <a:t>Collapse or unconsciousness.</a:t>
            </a:r>
            <a:endParaRPr lang="en-GB" dirty="0"/>
          </a:p>
        </p:txBody>
      </p:sp>
      <p:sp>
        <p:nvSpPr>
          <p:cNvPr id="7" name="Title 1">
            <a:extLst>
              <a:ext uri="{FF2B5EF4-FFF2-40B4-BE49-F238E27FC236}">
                <a16:creationId xmlns:a16="http://schemas.microsoft.com/office/drawing/2014/main" id="{41916F6D-0926-231B-5C33-A8DE5AD7C2AC}"/>
              </a:ext>
            </a:extLst>
          </p:cNvPr>
          <p:cNvSpPr txBox="1">
            <a:spLocks/>
          </p:cNvSpPr>
          <p:nvPr/>
        </p:nvSpPr>
        <p:spPr>
          <a:xfrm>
            <a:off x="838200" y="1788944"/>
            <a:ext cx="9408459" cy="7922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rial" panose="020B0604020202020204" pitchFamily="34" charset="0"/>
                <a:cs typeface="Arial" panose="020B0604020202020204" pitchFamily="34" charset="0"/>
              </a:rPr>
              <a:t>Hypothermia symptoms progress from mild to life-threatening if untreated</a:t>
            </a:r>
          </a:p>
        </p:txBody>
      </p:sp>
      <p:pic>
        <p:nvPicPr>
          <p:cNvPr id="5" name="Picture 4">
            <a:extLst>
              <a:ext uri="{FF2B5EF4-FFF2-40B4-BE49-F238E27FC236}">
                <a16:creationId xmlns:a16="http://schemas.microsoft.com/office/drawing/2014/main" id="{C59079F7-4489-FD7D-A31A-250405A580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681037"/>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374279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1E1018AF-C1C9-7D2D-5898-57BF24A5F1A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105FA8DD-72A5-01F3-41AA-AABC8E68CF12}"/>
              </a:ext>
            </a:extLst>
          </p:cNvPr>
          <p:cNvSpPr>
            <a:spLocks noGrp="1"/>
          </p:cNvSpPr>
          <p:nvPr>
            <p:ph type="title"/>
          </p:nvPr>
        </p:nvSpPr>
        <p:spPr>
          <a:xfrm>
            <a:off x="838200" y="365125"/>
            <a:ext cx="9395012" cy="1325563"/>
          </a:xfrm>
        </p:spPr>
        <p:txBody>
          <a:bodyPr>
            <a:normAutofit/>
          </a:bodyPr>
          <a:lstStyle/>
          <a:p>
            <a:r>
              <a:rPr lang="en-GB" sz="4000" b="1" dirty="0">
                <a:latin typeface="Arial" panose="020B0604020202020204" pitchFamily="34" charset="0"/>
                <a:cs typeface="Arial" panose="020B0604020202020204" pitchFamily="34" charset="0"/>
              </a:rPr>
              <a:t>First aid and treatment for Lyme disease – tick removal</a:t>
            </a:r>
          </a:p>
        </p:txBody>
      </p:sp>
      <p:sp>
        <p:nvSpPr>
          <p:cNvPr id="6" name="Rectangle 1">
            <a:extLst>
              <a:ext uri="{FF2B5EF4-FFF2-40B4-BE49-F238E27FC236}">
                <a16:creationId xmlns:a16="http://schemas.microsoft.com/office/drawing/2014/main" id="{F20E646F-0AC6-5A58-D5F4-76E9258A9A9F}"/>
              </a:ext>
            </a:extLst>
          </p:cNvPr>
          <p:cNvSpPr>
            <a:spLocks noGrp="1" noChangeArrowheads="1"/>
          </p:cNvSpPr>
          <p:nvPr>
            <p:ph idx="1"/>
          </p:nvPr>
        </p:nvSpPr>
        <p:spPr bwMode="auto">
          <a:xfrm>
            <a:off x="916259" y="1833847"/>
            <a:ext cx="10937488"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altLang="en-US" sz="2400" b="1" dirty="0">
                <a:solidFill>
                  <a:srgbClr val="008A21"/>
                </a:solidFill>
                <a:latin typeface="Arial"/>
                <a:cs typeface="Arial"/>
              </a:rPr>
              <a:t>Do:</a:t>
            </a:r>
            <a:endParaRPr kumimoji="0" lang="en-US" altLang="en-US" sz="2400" b="1" i="0" u="none" strike="noStrike" cap="none" normalizeH="0" baseline="0" dirty="0">
              <a:ln>
                <a:noFill/>
              </a:ln>
              <a:solidFill>
                <a:srgbClr val="008A21"/>
              </a:solidFill>
              <a:effectLst/>
              <a:latin typeface="Arial"/>
              <a:cs typeface="Arial"/>
            </a:endParaRPr>
          </a:p>
          <a:p>
            <a:pPr eaLnBrk="0" fontAlgn="base" hangingPunct="0">
              <a:lnSpc>
                <a:spcPct val="100000"/>
              </a:lnSpc>
              <a:spcBef>
                <a:spcPct val="0"/>
              </a:spcBef>
              <a:spcAft>
                <a:spcPct val="0"/>
              </a:spcAft>
            </a:pPr>
            <a:r>
              <a:rPr lang="en-US" altLang="en-US" sz="2400" dirty="0">
                <a:latin typeface="Arial"/>
                <a:cs typeface="Arial"/>
              </a:rPr>
              <a:t>remove the tick promptly (ideally within 24 hours)</a:t>
            </a:r>
            <a:endParaRPr kumimoji="0" lang="en-US" altLang="en-US" sz="2400" b="0" i="0" u="none" strike="noStrike" cap="none" normalizeH="0" baseline="0" dirty="0">
              <a:ln>
                <a:noFill/>
              </a:ln>
              <a:effectLst/>
              <a:latin typeface="Arial"/>
              <a:cs typeface="Arial"/>
            </a:endParaRPr>
          </a:p>
          <a:p>
            <a:pPr eaLnBrk="0" fontAlgn="base" hangingPunct="0">
              <a:lnSpc>
                <a:spcPct val="100000"/>
              </a:lnSpc>
              <a:spcBef>
                <a:spcPct val="0"/>
              </a:spcBef>
              <a:spcAft>
                <a:spcPct val="0"/>
              </a:spcAft>
            </a:pPr>
            <a:r>
              <a:rPr lang="en-US" altLang="en-US" sz="2400" dirty="0">
                <a:latin typeface="Arial" panose="020B0604020202020204" pitchFamily="34" charset="0"/>
              </a:rPr>
              <a:t>u</a:t>
            </a:r>
            <a:r>
              <a:rPr kumimoji="0" lang="en-US" altLang="en-US" sz="2400" b="0" i="0" u="none" strike="noStrike" cap="none" normalizeH="0" baseline="0" dirty="0">
                <a:ln>
                  <a:noFill/>
                </a:ln>
                <a:solidFill>
                  <a:schemeClr val="tx1"/>
                </a:solidFill>
                <a:effectLst/>
                <a:latin typeface="Arial" panose="020B0604020202020204" pitchFamily="34" charset="0"/>
              </a:rPr>
              <a:t>se fine-tipped tweezers or a tick tool to grasp the tick close to the skin</a:t>
            </a:r>
          </a:p>
          <a:p>
            <a:pPr eaLnBrk="0" fontAlgn="base" hangingPunct="0">
              <a:lnSpc>
                <a:spcPct val="100000"/>
              </a:lnSpc>
              <a:spcBef>
                <a:spcPct val="0"/>
              </a:spcBef>
              <a:spcAft>
                <a:spcPct val="0"/>
              </a:spcAft>
            </a:pPr>
            <a:r>
              <a:rPr lang="en-US" altLang="en-US" sz="2400" dirty="0">
                <a:latin typeface="Arial" panose="020B0604020202020204" pitchFamily="34" charset="0"/>
              </a:rPr>
              <a:t>p</a:t>
            </a:r>
            <a:r>
              <a:rPr kumimoji="0" lang="en-US" altLang="en-US" sz="2400" b="0" i="0" u="none" strike="noStrike" cap="none" normalizeH="0" baseline="0" dirty="0">
                <a:ln>
                  <a:noFill/>
                </a:ln>
                <a:solidFill>
                  <a:schemeClr val="tx1"/>
                </a:solidFill>
                <a:effectLst/>
                <a:latin typeface="Arial" panose="020B0604020202020204" pitchFamily="34" charset="0"/>
              </a:rPr>
              <a:t>ull upward slowly and steadily – avoid twisting or crushing</a:t>
            </a:r>
          </a:p>
          <a:p>
            <a:pPr eaLnBrk="0" fontAlgn="base" hangingPunct="0">
              <a:lnSpc>
                <a:spcPct val="100000"/>
              </a:lnSpc>
              <a:spcBef>
                <a:spcPct val="0"/>
              </a:spcBef>
              <a:spcAft>
                <a:spcPct val="0"/>
              </a:spcAft>
            </a:pPr>
            <a:r>
              <a:rPr lang="en-US" altLang="en-US" sz="2400" dirty="0">
                <a:latin typeface="Arial" panose="020B0604020202020204" pitchFamily="34" charset="0"/>
              </a:rPr>
              <a:t>c</a:t>
            </a:r>
            <a:r>
              <a:rPr kumimoji="0" lang="en-US" altLang="en-US" sz="2400" b="0" i="0" u="none" strike="noStrike" cap="none" normalizeH="0" baseline="0" dirty="0">
                <a:ln>
                  <a:noFill/>
                </a:ln>
                <a:solidFill>
                  <a:schemeClr val="tx1"/>
                </a:solidFill>
                <a:effectLst/>
                <a:latin typeface="Arial" panose="020B0604020202020204" pitchFamily="34" charset="0"/>
              </a:rPr>
              <a:t>lean the bite area and hands with soap and water or antiseptic</a:t>
            </a:r>
          </a:p>
          <a:p>
            <a:pPr eaLnBrk="0" fontAlgn="base" hangingPunct="0">
              <a:lnSpc>
                <a:spcPct val="100000"/>
              </a:lnSpc>
              <a:spcBef>
                <a:spcPct val="0"/>
              </a:spcBef>
              <a:spcAft>
                <a:spcPct val="0"/>
              </a:spcAft>
            </a:pPr>
            <a:r>
              <a:rPr lang="en-US" altLang="en-US" sz="2400" dirty="0">
                <a:latin typeface="Arial" panose="020B0604020202020204" pitchFamily="34" charset="0"/>
              </a:rPr>
              <a:t>record the date and location of the bite for medical reference</a:t>
            </a:r>
          </a:p>
          <a:p>
            <a:pPr mar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2400" b="1" dirty="0">
                <a:solidFill>
                  <a:srgbClr val="008A21"/>
                </a:solidFill>
                <a:latin typeface="Arial" panose="020B0604020202020204" pitchFamily="34" charset="0"/>
              </a:rPr>
              <a:t>Do not:</a:t>
            </a:r>
          </a:p>
          <a:p>
            <a:pPr eaLnBrk="0" fontAlgn="base" hangingPunct="0">
              <a:lnSpc>
                <a:spcPct val="100000"/>
              </a:lnSpc>
              <a:spcBef>
                <a:spcPct val="0"/>
              </a:spcBef>
              <a:spcAft>
                <a:spcPct val="0"/>
              </a:spcAft>
            </a:pPr>
            <a:r>
              <a:rPr lang="en-US" altLang="en-US" sz="2400" dirty="0">
                <a:latin typeface="Arial" panose="020B0604020202020204" pitchFamily="34" charset="0"/>
              </a:rPr>
              <a:t>use heat, petroleum jelly or chemicals.</a:t>
            </a:r>
          </a:p>
          <a:p>
            <a:pPr eaLnBrk="0" fontAlgn="base" hangingPunct="0">
              <a:lnSpc>
                <a:spcPct val="100000"/>
              </a:lnSpc>
              <a:spcBef>
                <a:spcPct val="0"/>
              </a:spcBef>
              <a:spcAft>
                <a:spcPct val="0"/>
              </a:spcAft>
            </a:pPr>
            <a:endParaRPr lang="en-US" altLang="en-US" sz="2400" dirty="0">
              <a:latin typeface="Arial" panose="020B0604020202020204" pitchFamily="34" charset="0"/>
            </a:endParaRPr>
          </a:p>
          <a:p>
            <a:pPr marL="0" indent="0">
              <a:lnSpc>
                <a:spcPct val="100000"/>
              </a:lnSpc>
              <a:spcBef>
                <a:spcPct val="0"/>
              </a:spcBef>
              <a:spcAft>
                <a:spcPct val="0"/>
              </a:spcAft>
              <a:buNone/>
            </a:pPr>
            <a:endParaRPr lang="en-US" altLang="en-US" sz="2400" dirty="0">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72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DF03-F91A-0AEC-E93E-06BCE9F15CD2}"/>
            </a:ext>
          </a:extLst>
        </p:cNvPr>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C40C49A2-0DA5-6AD0-7F4D-35E11EFA7DA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42711317-566B-004E-6F7D-90489C72971D}"/>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First aid and treatment for Lyme disease</a:t>
            </a:r>
          </a:p>
        </p:txBody>
      </p:sp>
      <p:sp>
        <p:nvSpPr>
          <p:cNvPr id="6" name="Rectangle 1">
            <a:extLst>
              <a:ext uri="{FF2B5EF4-FFF2-40B4-BE49-F238E27FC236}">
                <a16:creationId xmlns:a16="http://schemas.microsoft.com/office/drawing/2014/main" id="{9D686A50-F5E7-EA10-1426-06EC70E2441A}"/>
              </a:ext>
            </a:extLst>
          </p:cNvPr>
          <p:cNvSpPr>
            <a:spLocks noGrp="1" noChangeArrowheads="1"/>
          </p:cNvSpPr>
          <p:nvPr>
            <p:ph idx="1"/>
          </p:nvPr>
        </p:nvSpPr>
        <p:spPr bwMode="auto">
          <a:xfrm>
            <a:off x="838200" y="1671638"/>
            <a:ext cx="895125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altLang="en-US" sz="2400" b="1" dirty="0">
                <a:solidFill>
                  <a:srgbClr val="008A21"/>
                </a:solidFill>
                <a:latin typeface="Arial"/>
                <a:cs typeface="Arial"/>
              </a:rPr>
              <a:t>Monitor and seek medical advice if:</a:t>
            </a:r>
          </a:p>
          <a:p>
            <a:pPr eaLnBrk="0" fontAlgn="base" hangingPunct="0">
              <a:lnSpc>
                <a:spcPct val="100000"/>
              </a:lnSpc>
              <a:spcBef>
                <a:spcPct val="0"/>
              </a:spcBef>
              <a:spcAft>
                <a:spcPct val="0"/>
              </a:spcAft>
            </a:pPr>
            <a:r>
              <a:rPr lang="en-US" altLang="en-US" sz="2400" dirty="0">
                <a:latin typeface="Arial"/>
                <a:cs typeface="Arial"/>
              </a:rPr>
              <a:t>symptoms change over several days or weeks</a:t>
            </a:r>
          </a:p>
          <a:p>
            <a:pPr eaLnBrk="0" fontAlgn="base" hangingPunct="0">
              <a:lnSpc>
                <a:spcPct val="100000"/>
              </a:lnSpc>
              <a:spcBef>
                <a:spcPct val="0"/>
              </a:spcBef>
              <a:spcAft>
                <a:spcPct val="0"/>
              </a:spcAft>
            </a:pPr>
            <a:r>
              <a:rPr lang="en-US" altLang="en-US" sz="2400" dirty="0">
                <a:latin typeface="Arial"/>
                <a:cs typeface="Arial"/>
              </a:rPr>
              <a:t>a bull’s-eye rash develops</a:t>
            </a:r>
          </a:p>
          <a:p>
            <a:pPr eaLnBrk="0" fontAlgn="base" hangingPunct="0">
              <a:lnSpc>
                <a:spcPct val="100000"/>
              </a:lnSpc>
              <a:spcBef>
                <a:spcPct val="0"/>
              </a:spcBef>
              <a:spcAft>
                <a:spcPct val="0"/>
              </a:spcAft>
            </a:pPr>
            <a:r>
              <a:rPr lang="en-US" altLang="en-US" sz="2400" dirty="0">
                <a:latin typeface="Arial"/>
                <a:cs typeface="Arial"/>
              </a:rPr>
              <a:t>flu-like symptoms appear</a:t>
            </a:r>
          </a:p>
        </p:txBody>
      </p:sp>
      <p:sp>
        <p:nvSpPr>
          <p:cNvPr id="3" name="Rounded Rectangle 65">
            <a:extLst>
              <a:ext uri="{FF2B5EF4-FFF2-40B4-BE49-F238E27FC236}">
                <a16:creationId xmlns:a16="http://schemas.microsoft.com/office/drawing/2014/main" id="{BD37A673-2145-3BF4-8DBB-D8A1B9B8E22A}"/>
              </a:ext>
            </a:extLst>
          </p:cNvPr>
          <p:cNvSpPr>
            <a:spLocks noChangeArrowheads="1"/>
          </p:cNvSpPr>
          <p:nvPr/>
        </p:nvSpPr>
        <p:spPr bwMode="auto">
          <a:xfrm>
            <a:off x="838200" y="3695866"/>
            <a:ext cx="10535138" cy="1089112"/>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 name="Rounded Rectangle 12">
            <a:extLst>
              <a:ext uri="{FF2B5EF4-FFF2-40B4-BE49-F238E27FC236}">
                <a16:creationId xmlns:a16="http://schemas.microsoft.com/office/drawing/2014/main" id="{69B8E7BD-C044-DE7B-E60A-A245F3CA8E60}"/>
              </a:ext>
            </a:extLst>
          </p:cNvPr>
          <p:cNvSpPr>
            <a:spLocks noChangeArrowheads="1"/>
          </p:cNvSpPr>
          <p:nvPr/>
        </p:nvSpPr>
        <p:spPr bwMode="auto">
          <a:xfrm>
            <a:off x="1046381" y="3524548"/>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5" name="Content Placeholder 2">
            <a:extLst>
              <a:ext uri="{FF2B5EF4-FFF2-40B4-BE49-F238E27FC236}">
                <a16:creationId xmlns:a16="http://schemas.microsoft.com/office/drawing/2014/main" id="{85C0B215-1535-AB1C-15A4-88004BDEA4F3}"/>
              </a:ext>
            </a:extLst>
          </p:cNvPr>
          <p:cNvSpPr txBox="1">
            <a:spLocks/>
          </p:cNvSpPr>
          <p:nvPr/>
        </p:nvSpPr>
        <p:spPr>
          <a:xfrm>
            <a:off x="1067539" y="3914586"/>
            <a:ext cx="10105983"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Early, late and advanced stage treatment should be given by a medical professional.</a:t>
            </a:r>
          </a:p>
        </p:txBody>
      </p:sp>
    </p:spTree>
    <p:extLst>
      <p:ext uri="{BB962C8B-B14F-4D97-AF65-F5344CB8AC3E}">
        <p14:creationId xmlns:p14="http://schemas.microsoft.com/office/powerpoint/2010/main" val="42280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82A22-FBF3-09D4-942A-E64CA28AE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6FC2E-2B90-0667-7AC3-8F51CA072300}"/>
              </a:ext>
            </a:extLst>
          </p:cNvPr>
          <p:cNvSpPr>
            <a:spLocks noGrp="1"/>
          </p:cNvSpPr>
          <p:nvPr>
            <p:ph type="title"/>
          </p:nvPr>
        </p:nvSpPr>
        <p:spPr>
          <a:xfrm>
            <a:off x="1683868" y="365126"/>
            <a:ext cx="9669931" cy="922986"/>
          </a:xfrm>
        </p:spPr>
        <p:txBody>
          <a:bodyPr>
            <a:normAutofit/>
          </a:bodyPr>
          <a:lstStyle/>
          <a:p>
            <a:r>
              <a:rPr lang="en-GB" sz="4000" b="1" noProof="0"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677CC958-7639-24BF-3C0F-E6E08D45E0F7}"/>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21F924A-0234-3DB9-BCF2-83F6766B5238}"/>
              </a:ext>
            </a:extLst>
          </p:cNvPr>
          <p:cNvSpPr txBox="1"/>
          <p:nvPr/>
        </p:nvSpPr>
        <p:spPr>
          <a:xfrm>
            <a:off x="766763" y="1574422"/>
            <a:ext cx="104380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key early symptom of Lyme disease?</a:t>
            </a:r>
          </a:p>
        </p:txBody>
      </p:sp>
      <p:grpSp>
        <p:nvGrpSpPr>
          <p:cNvPr id="7" name="Group 6">
            <a:extLst>
              <a:ext uri="{FF2B5EF4-FFF2-40B4-BE49-F238E27FC236}">
                <a16:creationId xmlns:a16="http://schemas.microsoft.com/office/drawing/2014/main" id="{41E64D3B-BBD3-24D6-888C-466E446F1367}"/>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B094CD2F-380A-552C-A9E9-D0718DB69262}"/>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2073E79-243B-C608-4CA5-61C06949B4E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F51D5AD8-0A4E-01B1-0CAD-55FD72D91CD9}"/>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4954A479-38A5-8556-D767-8D5B850BE342}"/>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3E858E1-9B35-AEB3-1E32-7DCD2FCD3CA8}"/>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
        <p:nvSpPr>
          <p:cNvPr id="10" name="TextBox 9">
            <a:extLst>
              <a:ext uri="{FF2B5EF4-FFF2-40B4-BE49-F238E27FC236}">
                <a16:creationId xmlns:a16="http://schemas.microsoft.com/office/drawing/2014/main" id="{1EE9F87A-94BF-210E-12ED-6D0F2E825866}"/>
              </a:ext>
            </a:extLst>
          </p:cNvPr>
          <p:cNvSpPr txBox="1"/>
          <p:nvPr/>
        </p:nvSpPr>
        <p:spPr>
          <a:xfrm>
            <a:off x="1719656" y="2668574"/>
            <a:ext cx="66772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Bull’s-eye rash</a:t>
            </a:r>
          </a:p>
        </p:txBody>
      </p:sp>
      <p:sp>
        <p:nvSpPr>
          <p:cNvPr id="11" name="TextBox 10">
            <a:extLst>
              <a:ext uri="{FF2B5EF4-FFF2-40B4-BE49-F238E27FC236}">
                <a16:creationId xmlns:a16="http://schemas.microsoft.com/office/drawing/2014/main" id="{97E41092-750B-9C58-992A-6309EDE59FCD}"/>
              </a:ext>
            </a:extLst>
          </p:cNvPr>
          <p:cNvSpPr txBox="1"/>
          <p:nvPr/>
        </p:nvSpPr>
        <p:spPr>
          <a:xfrm>
            <a:off x="1719657" y="3536441"/>
            <a:ext cx="59858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Palpitations</a:t>
            </a:r>
          </a:p>
        </p:txBody>
      </p:sp>
      <p:sp>
        <p:nvSpPr>
          <p:cNvPr id="12" name="TextBox 11">
            <a:extLst>
              <a:ext uri="{FF2B5EF4-FFF2-40B4-BE49-F238E27FC236}">
                <a16:creationId xmlns:a16="http://schemas.microsoft.com/office/drawing/2014/main" id="{0A9245A1-234E-5EFB-ABA3-381110EFD355}"/>
              </a:ext>
            </a:extLst>
          </p:cNvPr>
          <p:cNvSpPr txBox="1"/>
          <p:nvPr/>
        </p:nvSpPr>
        <p:spPr>
          <a:xfrm>
            <a:off x="1729210" y="4364769"/>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Tingling fingers</a:t>
            </a:r>
          </a:p>
        </p:txBody>
      </p:sp>
      <p:sp>
        <p:nvSpPr>
          <p:cNvPr id="16" name="TextBox 15">
            <a:extLst>
              <a:ext uri="{FF2B5EF4-FFF2-40B4-BE49-F238E27FC236}">
                <a16:creationId xmlns:a16="http://schemas.microsoft.com/office/drawing/2014/main" id="{4024DD5B-043D-F6A6-E3D4-6C91A7A285F4}"/>
              </a:ext>
            </a:extLst>
          </p:cNvPr>
          <p:cNvSpPr txBox="1"/>
          <p:nvPr/>
        </p:nvSpPr>
        <p:spPr>
          <a:xfrm>
            <a:off x="1729210" y="5248279"/>
            <a:ext cx="6177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Cold sweats</a:t>
            </a:r>
          </a:p>
        </p:txBody>
      </p:sp>
      <p:pic>
        <p:nvPicPr>
          <p:cNvPr id="17" name="Picture 2" descr="\\designarchive\Archive\PowerPoints\PPT symbols and documents\ABCD cards\A.png">
            <a:extLst>
              <a:ext uri="{FF2B5EF4-FFF2-40B4-BE49-F238E27FC236}">
                <a16:creationId xmlns:a16="http://schemas.microsoft.com/office/drawing/2014/main" id="{9667B8E4-E6A1-E141-0454-FFF0C226DA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042E0B60-5B59-AFCA-5EA9-7193E7CA41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68E042F0-8874-460C-2CC9-17F4E19C23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C1B061B6-0309-9F9C-EBE5-95A61C314C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940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B5887-062F-C6C3-0A61-9E669F5D1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60DF5-2896-7312-FB83-74C798414561}"/>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5194B657-AE64-1676-FFF5-FF3356BA4725}"/>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D90D5FA-35BF-CF95-63EC-6688C674CD9B}"/>
              </a:ext>
            </a:extLst>
          </p:cNvPr>
          <p:cNvSpPr txBox="1"/>
          <p:nvPr/>
        </p:nvSpPr>
        <p:spPr>
          <a:xfrm>
            <a:off x="766763" y="1601057"/>
            <a:ext cx="104380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correct way to remove a tick?</a:t>
            </a:r>
          </a:p>
        </p:txBody>
      </p:sp>
      <p:grpSp>
        <p:nvGrpSpPr>
          <p:cNvPr id="7" name="Group 6">
            <a:extLst>
              <a:ext uri="{FF2B5EF4-FFF2-40B4-BE49-F238E27FC236}">
                <a16:creationId xmlns:a16="http://schemas.microsoft.com/office/drawing/2014/main" id="{AA433EA3-2EB1-EE52-7281-8A2699D948E0}"/>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E9E5F896-6633-514D-09A1-379D5E2DF10E}"/>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35044350-A46B-305F-85FF-0F482A85B2C5}"/>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3130A001-0EBF-B53C-599D-6BE586AA537E}"/>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A8DF817C-96BE-5611-F97C-6DBEEEAE9D90}"/>
                </a:ext>
              </a:extLst>
            </p:cNvPr>
            <p:cNvSpPr/>
            <p:nvPr/>
          </p:nvSpPr>
          <p:spPr>
            <a:xfrm>
              <a:off x="7804800" y="2575797"/>
              <a:ext cx="2268000" cy="3008674"/>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BD058908-1310-3BFA-0484-569378E3EDD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sp>
        <p:nvSpPr>
          <p:cNvPr id="10" name="TextBox 9">
            <a:extLst>
              <a:ext uri="{FF2B5EF4-FFF2-40B4-BE49-F238E27FC236}">
                <a16:creationId xmlns:a16="http://schemas.microsoft.com/office/drawing/2014/main" id="{5CAD8EC8-8C63-F0BD-1245-C8412C7A9F85}"/>
              </a:ext>
            </a:extLst>
          </p:cNvPr>
          <p:cNvSpPr txBox="1"/>
          <p:nvPr/>
        </p:nvSpPr>
        <p:spPr>
          <a:xfrm>
            <a:off x="1719656" y="2682675"/>
            <a:ext cx="6338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Burn the tick off with a match</a:t>
            </a:r>
          </a:p>
        </p:txBody>
      </p:sp>
      <p:sp>
        <p:nvSpPr>
          <p:cNvPr id="11" name="TextBox 10">
            <a:extLst>
              <a:ext uri="{FF2B5EF4-FFF2-40B4-BE49-F238E27FC236}">
                <a16:creationId xmlns:a16="http://schemas.microsoft.com/office/drawing/2014/main" id="{21970FBF-5BB1-D521-67E9-D75B67B50464}"/>
              </a:ext>
            </a:extLst>
          </p:cNvPr>
          <p:cNvSpPr txBox="1"/>
          <p:nvPr/>
        </p:nvSpPr>
        <p:spPr>
          <a:xfrm>
            <a:off x="1719656" y="3545898"/>
            <a:ext cx="583221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fine-tipped tweezers close to the skin</a:t>
            </a:r>
          </a:p>
        </p:txBody>
      </p:sp>
      <p:sp>
        <p:nvSpPr>
          <p:cNvPr id="12" name="TextBox 11">
            <a:extLst>
              <a:ext uri="{FF2B5EF4-FFF2-40B4-BE49-F238E27FC236}">
                <a16:creationId xmlns:a16="http://schemas.microsoft.com/office/drawing/2014/main" id="{21836A85-F17C-A69C-EAAD-AF9B061ABEF8}"/>
              </a:ext>
            </a:extLst>
          </p:cNvPr>
          <p:cNvSpPr txBox="1"/>
          <p:nvPr/>
        </p:nvSpPr>
        <p:spPr>
          <a:xfrm>
            <a:off x="1739923" y="4407673"/>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 with petroleum jelly</a:t>
            </a:r>
          </a:p>
        </p:txBody>
      </p:sp>
      <p:sp>
        <p:nvSpPr>
          <p:cNvPr id="16" name="TextBox 15">
            <a:extLst>
              <a:ext uri="{FF2B5EF4-FFF2-40B4-BE49-F238E27FC236}">
                <a16:creationId xmlns:a16="http://schemas.microsoft.com/office/drawing/2014/main" id="{6B64EACD-9393-FAF3-9EA1-E40DC9668FE3}"/>
              </a:ext>
            </a:extLst>
          </p:cNvPr>
          <p:cNvSpPr txBox="1"/>
          <p:nvPr/>
        </p:nvSpPr>
        <p:spPr>
          <a:xfrm>
            <a:off x="1729210" y="5270896"/>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Twist the tick while pulling</a:t>
            </a:r>
          </a:p>
        </p:txBody>
      </p:sp>
      <p:pic>
        <p:nvPicPr>
          <p:cNvPr id="17" name="Picture 2" descr="\\designarchive\Archive\PowerPoints\PPT symbols and documents\ABCD cards\A.png">
            <a:extLst>
              <a:ext uri="{FF2B5EF4-FFF2-40B4-BE49-F238E27FC236}">
                <a16:creationId xmlns:a16="http://schemas.microsoft.com/office/drawing/2014/main" id="{EC2AA1CB-1B98-6FE4-A1B9-60EA6A6FEF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FC13FF0A-934D-B873-D89B-CDB3C3848C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06427EF5-AA3A-C787-4B1E-D20CC0EBA4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47147B2A-7341-97BC-2E66-532C5C952F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7763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EF672-9AB7-909E-9037-3088ABBA3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86DC6-EA2A-618C-5673-D0C60DF72A03}"/>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F22A2D0F-0FEB-345F-87DF-15CC30A674B5}"/>
              </a:ext>
            </a:extLst>
          </p:cNvPr>
          <p:cNvSpPr/>
          <p:nvPr/>
        </p:nvSpPr>
        <p:spPr>
          <a:xfrm>
            <a:off x="-904775" y="1280540"/>
            <a:ext cx="13270945" cy="942273"/>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1E817C-EAC9-1F53-8C12-14E6EF6735F3}"/>
              </a:ext>
            </a:extLst>
          </p:cNvPr>
          <p:cNvSpPr txBox="1"/>
          <p:nvPr/>
        </p:nvSpPr>
        <p:spPr>
          <a:xfrm>
            <a:off x="766763" y="1532666"/>
            <a:ext cx="10438049"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When should you seek medical help after a tick bite?</a:t>
            </a:r>
          </a:p>
        </p:txBody>
      </p:sp>
      <p:grpSp>
        <p:nvGrpSpPr>
          <p:cNvPr id="7" name="Group 6">
            <a:extLst>
              <a:ext uri="{FF2B5EF4-FFF2-40B4-BE49-F238E27FC236}">
                <a16:creationId xmlns:a16="http://schemas.microsoft.com/office/drawing/2014/main" id="{D3EC1E1B-3FA4-DAA7-F310-CF59C5D2C511}"/>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87F43F41-5320-0558-95CE-D6902B541711}"/>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FBFC41D8-9ADD-260B-1218-AFD31A49D867}"/>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75B02EBD-A394-EB72-BE24-67911EFB460D}"/>
              </a:ext>
            </a:extLst>
          </p:cNvPr>
          <p:cNvGrpSpPr/>
          <p:nvPr/>
        </p:nvGrpSpPr>
        <p:grpSpPr>
          <a:xfrm>
            <a:off x="8484737" y="2560717"/>
            <a:ext cx="2268001" cy="3008674"/>
            <a:chOff x="7804799" y="2575797"/>
            <a:chExt cx="2268001" cy="3008674"/>
          </a:xfrm>
        </p:grpSpPr>
        <p:sp>
          <p:nvSpPr>
            <p:cNvPr id="20" name="Rectangle: Rounded Corners 19">
              <a:extLst>
                <a:ext uri="{FF2B5EF4-FFF2-40B4-BE49-F238E27FC236}">
                  <a16:creationId xmlns:a16="http://schemas.microsoft.com/office/drawing/2014/main" id="{DF8F280D-50B6-071C-6EF8-0797FD02532F}"/>
                </a:ext>
              </a:extLst>
            </p:cNvPr>
            <p:cNvSpPr/>
            <p:nvPr/>
          </p:nvSpPr>
          <p:spPr>
            <a:xfrm>
              <a:off x="7804800" y="2575797"/>
              <a:ext cx="2268000" cy="3008674"/>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AF36F380-06EF-349E-68CE-A306E79CDF1B}"/>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a:t>
              </a:r>
            </a:p>
          </p:txBody>
        </p:sp>
      </p:grpSp>
      <p:sp>
        <p:nvSpPr>
          <p:cNvPr id="10" name="TextBox 9">
            <a:extLst>
              <a:ext uri="{FF2B5EF4-FFF2-40B4-BE49-F238E27FC236}">
                <a16:creationId xmlns:a16="http://schemas.microsoft.com/office/drawing/2014/main" id="{04AAC000-6081-97C4-37F5-EFBE13C4E19C}"/>
              </a:ext>
            </a:extLst>
          </p:cNvPr>
          <p:cNvSpPr txBox="1"/>
          <p:nvPr/>
        </p:nvSpPr>
        <p:spPr>
          <a:xfrm>
            <a:off x="1719656" y="2560717"/>
            <a:ext cx="633800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After 48 hours no matter what</a:t>
            </a:r>
          </a:p>
        </p:txBody>
      </p:sp>
      <p:sp>
        <p:nvSpPr>
          <p:cNvPr id="11" name="TextBox 10">
            <a:extLst>
              <a:ext uri="{FF2B5EF4-FFF2-40B4-BE49-F238E27FC236}">
                <a16:creationId xmlns:a16="http://schemas.microsoft.com/office/drawing/2014/main" id="{6B7081CB-857E-189F-6936-B21922F389A2}"/>
              </a:ext>
            </a:extLst>
          </p:cNvPr>
          <p:cNvSpPr txBox="1"/>
          <p:nvPr/>
        </p:nvSpPr>
        <p:spPr>
          <a:xfrm>
            <a:off x="1719657" y="3424876"/>
            <a:ext cx="55564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if fever exceeds 38°C</a:t>
            </a:r>
          </a:p>
        </p:txBody>
      </p:sp>
      <p:sp>
        <p:nvSpPr>
          <p:cNvPr id="12" name="TextBox 11">
            <a:extLst>
              <a:ext uri="{FF2B5EF4-FFF2-40B4-BE49-F238E27FC236}">
                <a16:creationId xmlns:a16="http://schemas.microsoft.com/office/drawing/2014/main" id="{1C6A414C-9E4A-58FB-F6AF-B4F69A76D6D6}"/>
              </a:ext>
            </a:extLst>
          </p:cNvPr>
          <p:cNvSpPr txBox="1"/>
          <p:nvPr/>
        </p:nvSpPr>
        <p:spPr>
          <a:xfrm>
            <a:off x="1739923" y="4289035"/>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the tick is removed</a:t>
            </a:r>
          </a:p>
        </p:txBody>
      </p:sp>
      <p:sp>
        <p:nvSpPr>
          <p:cNvPr id="16" name="TextBox 15">
            <a:extLst>
              <a:ext uri="{FF2B5EF4-FFF2-40B4-BE49-F238E27FC236}">
                <a16:creationId xmlns:a16="http://schemas.microsoft.com/office/drawing/2014/main" id="{E995511F-3455-5E74-1130-0771E862F4D3}"/>
              </a:ext>
            </a:extLst>
          </p:cNvPr>
          <p:cNvSpPr txBox="1"/>
          <p:nvPr/>
        </p:nvSpPr>
        <p:spPr>
          <a:xfrm>
            <a:off x="1729210" y="5209896"/>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rash or flu-like symptoms develop</a:t>
            </a:r>
          </a:p>
        </p:txBody>
      </p:sp>
      <p:pic>
        <p:nvPicPr>
          <p:cNvPr id="17" name="Picture 2" descr="\\designarchive\Archive\PowerPoints\PPT symbols and documents\ABCD cards\A.png">
            <a:extLst>
              <a:ext uri="{FF2B5EF4-FFF2-40B4-BE49-F238E27FC236}">
                <a16:creationId xmlns:a16="http://schemas.microsoft.com/office/drawing/2014/main" id="{B168CAF7-D3F4-3BD6-8E2D-C59F23F306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415058"/>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EA4B1FC3-42C9-F4A7-AFF1-1C0B8BA65E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271198"/>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FBDE86E4-86C7-6FA9-ED79-D2B8ABD5CF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135293"/>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1D715FB5-0E80-19CF-5E78-0DE7951BFC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017984"/>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008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719A5A3-22E8-D9B1-38AF-CA31C33CBA2A}"/>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BA5F8EDE-4EB7-A57B-1413-A99E0882A4DC}"/>
              </a:ext>
            </a:extLst>
          </p:cNvPr>
          <p:cNvSpPr/>
          <p:nvPr/>
        </p:nvSpPr>
        <p:spPr>
          <a:xfrm flipH="1">
            <a:off x="-1748352" y="2914051"/>
            <a:ext cx="18181696" cy="441531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B93076F-82AC-8936-D760-0F42CEDAF11B}"/>
              </a:ext>
            </a:extLst>
          </p:cNvPr>
          <p:cNvSpPr txBox="1"/>
          <p:nvPr/>
        </p:nvSpPr>
        <p:spPr>
          <a:xfrm>
            <a:off x="570529" y="1382786"/>
            <a:ext cx="7810073" cy="2862322"/>
          </a:xfrm>
          <a:prstGeom prst="rect">
            <a:avLst/>
          </a:prstGeom>
          <a:noFill/>
        </p:spPr>
        <p:txBody>
          <a:bodyPr wrap="square" rtlCol="0">
            <a:spAutoFit/>
          </a:bodyPr>
          <a:lstStyle/>
          <a:p>
            <a:endParaRPr lang="en-GB" dirty="0"/>
          </a:p>
          <a:p>
            <a:r>
              <a:rPr lang="en-GB" sz="4800" b="1" dirty="0">
                <a:latin typeface="Arial" panose="020B0604020202020204" pitchFamily="34" charset="0"/>
                <a:cs typeface="Arial" panose="020B0604020202020204" pitchFamily="34" charset="0"/>
              </a:rPr>
              <a:t>Know how to manage casualties with adder snake bites </a:t>
            </a:r>
            <a:endParaRPr lang="en-GB" sz="4800" dirty="0">
              <a:latin typeface="Arial" panose="020B0604020202020204" pitchFamily="34" charset="0"/>
              <a:cs typeface="Arial" panose="020B0604020202020204" pitchFamily="34" charset="0"/>
            </a:endParaRPr>
          </a:p>
          <a:p>
            <a:r>
              <a:rPr lang="en-GB" dirty="0"/>
              <a:t>	</a:t>
            </a:r>
          </a:p>
        </p:txBody>
      </p:sp>
      <p:sp>
        <p:nvSpPr>
          <p:cNvPr id="21" name="Slide Number Placeholder 5">
            <a:extLst>
              <a:ext uri="{FF2B5EF4-FFF2-40B4-BE49-F238E27FC236}">
                <a16:creationId xmlns:a16="http://schemas.microsoft.com/office/drawing/2014/main" id="{D8A843C5-2569-1488-9BF9-7651E8F4A778}"/>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85</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1C5D1D2-C71E-12CD-D248-7B51EF37C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7" name="Graphic 6" descr="Medical with solid fill">
            <a:extLst>
              <a:ext uri="{FF2B5EF4-FFF2-40B4-BE49-F238E27FC236}">
                <a16:creationId xmlns:a16="http://schemas.microsoft.com/office/drawing/2014/main" id="{4B5DE7A5-A3EF-A25A-7C14-31503586AC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7626" y="3437955"/>
            <a:ext cx="3420045" cy="3420045"/>
          </a:xfrm>
          <a:prstGeom prst="rect">
            <a:avLst/>
          </a:prstGeom>
        </p:spPr>
      </p:pic>
      <p:sp>
        <p:nvSpPr>
          <p:cNvPr id="8" name="Rectangle: Rounded Corners 7">
            <a:extLst>
              <a:ext uri="{FF2B5EF4-FFF2-40B4-BE49-F238E27FC236}">
                <a16:creationId xmlns:a16="http://schemas.microsoft.com/office/drawing/2014/main" id="{626AE130-BB09-BAED-F29F-D4E68DE88816}"/>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5</a:t>
            </a:r>
          </a:p>
        </p:txBody>
      </p:sp>
      <p:grpSp>
        <p:nvGrpSpPr>
          <p:cNvPr id="2" name="Group 1">
            <a:extLst>
              <a:ext uri="{FF2B5EF4-FFF2-40B4-BE49-F238E27FC236}">
                <a16:creationId xmlns:a16="http://schemas.microsoft.com/office/drawing/2014/main" id="{6CF304FA-74A6-94B2-9174-B14985A1AA45}"/>
              </a:ext>
            </a:extLst>
          </p:cNvPr>
          <p:cNvGrpSpPr/>
          <p:nvPr/>
        </p:nvGrpSpPr>
        <p:grpSpPr>
          <a:xfrm>
            <a:off x="5667501" y="6323445"/>
            <a:ext cx="259230" cy="259230"/>
            <a:chOff x="5658939" y="6358776"/>
            <a:chExt cx="259230" cy="259230"/>
          </a:xfrm>
        </p:grpSpPr>
        <p:sp>
          <p:nvSpPr>
            <p:cNvPr id="3" name="Rounded Rectangle 38">
              <a:extLst>
                <a:ext uri="{FF2B5EF4-FFF2-40B4-BE49-F238E27FC236}">
                  <a16:creationId xmlns:a16="http://schemas.microsoft.com/office/drawing/2014/main" id="{6735E9B9-4EFD-4E1B-0A70-225F217AC700}"/>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18" descr="End with solid fill">
              <a:hlinkClick r:id="" action="ppaction://hlinkshowjump?jump=previousslide"/>
              <a:extLst>
                <a:ext uri="{FF2B5EF4-FFF2-40B4-BE49-F238E27FC236}">
                  <a16:creationId xmlns:a16="http://schemas.microsoft.com/office/drawing/2014/main" id="{F6EA3316-9FD6-3CEB-059C-6657BF424FAB}"/>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5" name="Rounded Rectangle 40">
            <a:extLst>
              <a:ext uri="{FF2B5EF4-FFF2-40B4-BE49-F238E27FC236}">
                <a16:creationId xmlns:a16="http://schemas.microsoft.com/office/drawing/2014/main" id="{F58A70E3-1BE4-EE64-3716-92B0A7072F6A}"/>
              </a:ext>
            </a:extLst>
          </p:cNvPr>
          <p:cNvSpPr/>
          <p:nvPr/>
        </p:nvSpPr>
        <p:spPr>
          <a:xfrm>
            <a:off x="5969696" y="6323445"/>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588A580-597D-B456-CC1A-84926EE9A74A}"/>
              </a:ext>
            </a:extLst>
          </p:cNvPr>
          <p:cNvGrpSpPr/>
          <p:nvPr/>
        </p:nvGrpSpPr>
        <p:grpSpPr>
          <a:xfrm>
            <a:off x="6275168" y="6324341"/>
            <a:ext cx="259230" cy="259230"/>
            <a:chOff x="6266606" y="6359672"/>
            <a:chExt cx="259230" cy="259230"/>
          </a:xfrm>
        </p:grpSpPr>
        <p:sp>
          <p:nvSpPr>
            <p:cNvPr id="10" name="Rounded Rectangle 34">
              <a:extLst>
                <a:ext uri="{FF2B5EF4-FFF2-40B4-BE49-F238E27FC236}">
                  <a16:creationId xmlns:a16="http://schemas.microsoft.com/office/drawing/2014/main" id="{F6C32A0F-2A70-7E9B-97D2-EEA579BA03AD}"/>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8" descr="End with solid fill">
              <a:hlinkClick r:id="" action="ppaction://hlinkshowjump?jump=nextslide"/>
              <a:extLst>
                <a:ext uri="{FF2B5EF4-FFF2-40B4-BE49-F238E27FC236}">
                  <a16:creationId xmlns:a16="http://schemas.microsoft.com/office/drawing/2014/main" id="{83879D9D-CCB3-AA3E-01A4-2EB5E39BA4E9}"/>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2" name="Graphic 11" descr="Home with solid fill">
            <a:hlinkClick r:id="rId6" action="ppaction://hlinksldjump"/>
            <a:extLst>
              <a:ext uri="{FF2B5EF4-FFF2-40B4-BE49-F238E27FC236}">
                <a16:creationId xmlns:a16="http://schemas.microsoft.com/office/drawing/2014/main" id="{C209CA0F-321F-AE02-E074-18A2077007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7228" y="6325265"/>
            <a:ext cx="239965" cy="239966"/>
          </a:xfrm>
          <a:prstGeom prst="rect">
            <a:avLst/>
          </a:prstGeom>
        </p:spPr>
      </p:pic>
    </p:spTree>
    <p:extLst>
      <p:ext uri="{BB962C8B-B14F-4D97-AF65-F5344CB8AC3E}">
        <p14:creationId xmlns:p14="http://schemas.microsoft.com/office/powerpoint/2010/main" val="2602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3C0D42-4328-9C85-D847-704BACFAB855}"/>
              </a:ext>
            </a:extLst>
          </p:cNvPr>
          <p:cNvSpPr/>
          <p:nvPr/>
        </p:nvSpPr>
        <p:spPr>
          <a:xfrm flipH="1">
            <a:off x="-2752058" y="3429000"/>
            <a:ext cx="18181696" cy="27479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1C07D66-9C2D-A8A4-5831-80033DA45930}"/>
              </a:ext>
            </a:extLst>
          </p:cNvPr>
          <p:cNvSpPr>
            <a:spLocks noGrp="1"/>
          </p:cNvSpPr>
          <p:nvPr>
            <p:ph type="title"/>
          </p:nvPr>
        </p:nvSpPr>
        <p:spPr>
          <a:xfrm>
            <a:off x="1676400" y="122360"/>
            <a:ext cx="10515600" cy="1325563"/>
          </a:xfrm>
        </p:spPr>
        <p:txBody>
          <a:bodyPr>
            <a:normAutofit/>
          </a:bodyPr>
          <a:lstStyle/>
          <a:p>
            <a:r>
              <a:rPr lang="en-GB" sz="4000" b="1" dirty="0">
                <a:latin typeface="Arial" panose="020B0604020202020204" pitchFamily="34" charset="0"/>
                <a:cs typeface="Arial" panose="020B0604020202020204" pitchFamily="34" charset="0"/>
              </a:rPr>
              <a:t>What is an adder bite?</a:t>
            </a:r>
          </a:p>
        </p:txBody>
      </p:sp>
      <p:pic>
        <p:nvPicPr>
          <p:cNvPr id="4" name="Picture 3">
            <a:extLst>
              <a:ext uri="{FF2B5EF4-FFF2-40B4-BE49-F238E27FC236}">
                <a16:creationId xmlns:a16="http://schemas.microsoft.com/office/drawing/2014/main" id="{56DCB854-FFD0-6287-E834-3A2B153D34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grpSp>
        <p:nvGrpSpPr>
          <p:cNvPr id="5" name="Group 4">
            <a:extLst>
              <a:ext uri="{FF2B5EF4-FFF2-40B4-BE49-F238E27FC236}">
                <a16:creationId xmlns:a16="http://schemas.microsoft.com/office/drawing/2014/main" id="{0990DF23-D740-3395-7E2F-CBC04A349465}"/>
              </a:ext>
            </a:extLst>
          </p:cNvPr>
          <p:cNvGrpSpPr/>
          <p:nvPr/>
        </p:nvGrpSpPr>
        <p:grpSpPr>
          <a:xfrm>
            <a:off x="833095" y="1427667"/>
            <a:ext cx="10525809" cy="1694081"/>
            <a:chOff x="1304259" y="1732786"/>
            <a:chExt cx="10525809" cy="1694081"/>
          </a:xfrm>
        </p:grpSpPr>
        <p:sp>
          <p:nvSpPr>
            <p:cNvPr id="6" name="Rounded Rectangle 60">
              <a:extLst>
                <a:ext uri="{FF2B5EF4-FFF2-40B4-BE49-F238E27FC236}">
                  <a16:creationId xmlns:a16="http://schemas.microsoft.com/office/drawing/2014/main" id="{FEE45A2E-1A0C-768D-4F2B-153F1ADEB0DC}"/>
                </a:ext>
              </a:extLst>
            </p:cNvPr>
            <p:cNvSpPr>
              <a:spLocks noChangeArrowheads="1"/>
            </p:cNvSpPr>
            <p:nvPr/>
          </p:nvSpPr>
          <p:spPr bwMode="auto">
            <a:xfrm>
              <a:off x="1304259" y="1827962"/>
              <a:ext cx="10317218" cy="1440672"/>
            </a:xfrm>
            <a:prstGeom prst="roundRect">
              <a:avLst>
                <a:gd name="adj" fmla="val 16667"/>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Rounded Rectangle 8">
              <a:extLst>
                <a:ext uri="{FF2B5EF4-FFF2-40B4-BE49-F238E27FC236}">
                  <a16:creationId xmlns:a16="http://schemas.microsoft.com/office/drawing/2014/main" id="{CB4C5C01-9FCE-B6D4-A69F-6E66C75F2473}"/>
                </a:ext>
              </a:extLst>
            </p:cNvPr>
            <p:cNvSpPr/>
            <p:nvPr/>
          </p:nvSpPr>
          <p:spPr>
            <a:xfrm>
              <a:off x="1431895" y="1904878"/>
              <a:ext cx="9488062" cy="152198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1">
                <a:alpha val="11000"/>
              </a:schemeClr>
            </a:solidFill>
            <a:ln w="38103">
              <a:noFill/>
              <a:prstDash val="solid"/>
            </a:ln>
          </p:spPr>
          <p:txBody>
            <a:bodyPr vert="horz" wrap="square" lIns="91440" tIns="45720" rIns="91440" bIns="45720"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srgbClr val="000000"/>
                  </a:solidFill>
                  <a:effectLst/>
                  <a:uLnTx/>
                  <a:uFillTx/>
                  <a:latin typeface="Arial"/>
                  <a:ea typeface="+mn-ea"/>
                  <a:cs typeface="Arial"/>
                </a:rPr>
                <a:t>A bite from the UK’s only native venomous snake – the adder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GB" sz="2400" i="0" u="none" strike="noStrike" kern="0" cap="none" spc="0" normalizeH="0" baseline="0" noProof="0" dirty="0">
                  <a:ln>
                    <a:noFill/>
                  </a:ln>
                  <a:solidFill>
                    <a:srgbClr val="000000"/>
                  </a:solidFill>
                  <a:effectLst/>
                  <a:uLnTx/>
                  <a:uFillTx/>
                  <a:latin typeface="Arial"/>
                  <a:ea typeface="+mn-ea"/>
                  <a:cs typeface="Arial"/>
                </a:rPr>
                <a:t>Found in grassy, sunny areas, such as heathland and forests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GB" sz="2400" i="0" u="none" strike="noStrike" kern="0" cap="none" spc="0" normalizeH="0" baseline="0" noProof="0" dirty="0">
                  <a:ln>
                    <a:noFill/>
                  </a:ln>
                  <a:solidFill>
                    <a:srgbClr val="000000"/>
                  </a:solidFill>
                  <a:effectLst/>
                  <a:uLnTx/>
                  <a:uFillTx/>
                  <a:latin typeface="Arial"/>
                  <a:ea typeface="+mn-ea"/>
                  <a:cs typeface="Arial"/>
                </a:rPr>
                <a:t>Venom may cause local or systemic reactions</a:t>
              </a:r>
            </a:p>
          </p:txBody>
        </p:sp>
        <p:grpSp>
          <p:nvGrpSpPr>
            <p:cNvPr id="8" name="Group 63">
              <a:extLst>
                <a:ext uri="{FF2B5EF4-FFF2-40B4-BE49-F238E27FC236}">
                  <a16:creationId xmlns:a16="http://schemas.microsoft.com/office/drawing/2014/main" id="{BE9C8588-B8D7-34C0-C3EC-44C4189FB072}"/>
                </a:ext>
              </a:extLst>
            </p:cNvPr>
            <p:cNvGrpSpPr>
              <a:grpSpLocks/>
            </p:cNvGrpSpPr>
            <p:nvPr/>
          </p:nvGrpSpPr>
          <p:grpSpPr bwMode="auto">
            <a:xfrm>
              <a:off x="11039493" y="1732786"/>
              <a:ext cx="790575" cy="657225"/>
              <a:chOff x="2166297" y="4501361"/>
              <a:chExt cx="792000" cy="658801"/>
            </a:xfrm>
            <a:solidFill>
              <a:srgbClr val="008A21"/>
            </a:solidFill>
          </p:grpSpPr>
          <p:sp>
            <p:nvSpPr>
              <p:cNvPr id="9" name="Oval 8">
                <a:extLst>
                  <a:ext uri="{FF2B5EF4-FFF2-40B4-BE49-F238E27FC236}">
                    <a16:creationId xmlns:a16="http://schemas.microsoft.com/office/drawing/2014/main" id="{62D14709-D210-E66B-16CD-8E1451467124}"/>
                  </a:ext>
                </a:extLst>
              </p:cNvPr>
              <p:cNvSpPr/>
              <p:nvPr/>
            </p:nvSpPr>
            <p:spPr>
              <a:xfrm>
                <a:off x="2166297" y="4501361"/>
                <a:ext cx="792000" cy="658801"/>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Arial"/>
                  <a:ea typeface="+mn-ea"/>
                  <a:cs typeface="Arial"/>
                </a:endParaRPr>
              </a:p>
            </p:txBody>
          </p:sp>
          <p:pic>
            <p:nvPicPr>
              <p:cNvPr id="10" name="Picture 65" descr="A close up of a logo&#10;&#10;Description automatically generated">
                <a:extLst>
                  <a:ext uri="{FF2B5EF4-FFF2-40B4-BE49-F238E27FC236}">
                    <a16:creationId xmlns:a16="http://schemas.microsoft.com/office/drawing/2014/main" id="{3FEA54CB-E7DF-1201-5783-A5FCBB49CC68}"/>
                  </a:ext>
                </a:extLst>
              </p:cNvPr>
              <p:cNvPicPr>
                <a:picLocks noChangeAspect="1" noChangeArrowheads="1"/>
              </p:cNvPicPr>
              <p:nvPr/>
            </p:nvPicPr>
            <p:blipFill>
              <a:blip r:embed="rId4"/>
              <a:srcRect/>
              <a:stretch>
                <a:fillRect/>
              </a:stretch>
            </p:blipFill>
            <p:spPr bwMode="auto">
              <a:xfrm>
                <a:off x="2300353" y="4638395"/>
                <a:ext cx="538192" cy="384731"/>
              </a:xfrm>
              <a:prstGeom prst="rect">
                <a:avLst/>
              </a:prstGeom>
              <a:grpFill/>
              <a:ln>
                <a:noFill/>
              </a:ln>
            </p:spPr>
          </p:pic>
        </p:grpSp>
      </p:grpSp>
      <p:sp>
        <p:nvSpPr>
          <p:cNvPr id="11" name="Rounded Rectangle 65">
            <a:extLst>
              <a:ext uri="{FF2B5EF4-FFF2-40B4-BE49-F238E27FC236}">
                <a16:creationId xmlns:a16="http://schemas.microsoft.com/office/drawing/2014/main" id="{CF9EBD37-DB41-179B-BD8F-829A41B4AE05}"/>
              </a:ext>
            </a:extLst>
          </p:cNvPr>
          <p:cNvSpPr>
            <a:spLocks noChangeArrowheads="1"/>
          </p:cNvSpPr>
          <p:nvPr/>
        </p:nvSpPr>
        <p:spPr bwMode="auto">
          <a:xfrm>
            <a:off x="838200" y="3412461"/>
            <a:ext cx="10535138" cy="839631"/>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Rounded Rectangle 12">
            <a:extLst>
              <a:ext uri="{FF2B5EF4-FFF2-40B4-BE49-F238E27FC236}">
                <a16:creationId xmlns:a16="http://schemas.microsoft.com/office/drawing/2014/main" id="{F384A819-F02F-FE9B-CD94-B08437925CC1}"/>
              </a:ext>
            </a:extLst>
          </p:cNvPr>
          <p:cNvSpPr>
            <a:spLocks noChangeArrowheads="1"/>
          </p:cNvSpPr>
          <p:nvPr/>
        </p:nvSpPr>
        <p:spPr bwMode="auto">
          <a:xfrm>
            <a:off x="1046381" y="3241143"/>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13" name="Content Placeholder 2">
            <a:extLst>
              <a:ext uri="{FF2B5EF4-FFF2-40B4-BE49-F238E27FC236}">
                <a16:creationId xmlns:a16="http://schemas.microsoft.com/office/drawing/2014/main" id="{4AB9E802-B707-3956-4531-B83CB064928D}"/>
              </a:ext>
            </a:extLst>
          </p:cNvPr>
          <p:cNvSpPr txBox="1">
            <a:spLocks/>
          </p:cNvSpPr>
          <p:nvPr/>
        </p:nvSpPr>
        <p:spPr>
          <a:xfrm>
            <a:off x="1046381" y="3675785"/>
            <a:ext cx="10307419"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prstClr val="black"/>
                </a:solidFill>
                <a:effectLst/>
                <a:uLnTx/>
                <a:uFillTx/>
                <a:latin typeface="Arial"/>
                <a:ea typeface="+mn-ea"/>
                <a:cs typeface="Arial"/>
              </a:rPr>
              <a:t>Most bites are not life-threatening but </a:t>
            </a:r>
            <a:r>
              <a:rPr kumimoji="0" lang="en-GB" sz="2400" b="1" i="0" u="none" strike="noStrike" kern="1200" cap="none" spc="0" normalizeH="0" baseline="0" noProof="0" dirty="0">
                <a:ln>
                  <a:noFill/>
                </a:ln>
                <a:solidFill>
                  <a:prstClr val="black"/>
                </a:solidFill>
                <a:effectLst/>
                <a:uLnTx/>
                <a:uFillTx/>
                <a:latin typeface="Arial"/>
                <a:ea typeface="+mn-ea"/>
                <a:cs typeface="Arial"/>
              </a:rPr>
              <a:t>always require medical attention</a:t>
            </a:r>
            <a:r>
              <a:rPr kumimoji="0" lang="en-GB" sz="2400" i="0"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52686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D36F-51D4-1596-CD4B-3F77E414F716}"/>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Signs and symptoms of adder bites</a:t>
            </a:r>
          </a:p>
        </p:txBody>
      </p:sp>
      <p:sp>
        <p:nvSpPr>
          <p:cNvPr id="8" name="Content Placeholder 7">
            <a:extLst>
              <a:ext uri="{FF2B5EF4-FFF2-40B4-BE49-F238E27FC236}">
                <a16:creationId xmlns:a16="http://schemas.microsoft.com/office/drawing/2014/main" id="{9B6F7770-735E-6570-9327-9CE5AAFC7AC7}"/>
              </a:ext>
            </a:extLst>
          </p:cNvPr>
          <p:cNvSpPr>
            <a:spLocks noGrp="1"/>
          </p:cNvSpPr>
          <p:nvPr>
            <p:ph sz="half" idx="1"/>
          </p:nvPr>
        </p:nvSpPr>
        <p:spPr>
          <a:xfrm>
            <a:off x="838199" y="1690688"/>
            <a:ext cx="7754007"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Local signs:</a:t>
            </a:r>
          </a:p>
          <a:p>
            <a:r>
              <a:rPr lang="en-GB" sz="2400" dirty="0">
                <a:latin typeface="Arial" panose="020B0604020202020204" pitchFamily="34" charset="0"/>
                <a:cs typeface="Arial" panose="020B0604020202020204" pitchFamily="34" charset="0"/>
              </a:rPr>
              <a:t>two puncture marks (may not always be visible)</a:t>
            </a:r>
          </a:p>
          <a:p>
            <a:r>
              <a:rPr lang="en-GB" sz="2400" dirty="0">
                <a:latin typeface="Arial" panose="020B0604020202020204" pitchFamily="34" charset="0"/>
                <a:cs typeface="Arial" panose="020B0604020202020204" pitchFamily="34" charset="0"/>
              </a:rPr>
              <a:t>immediate or delayed pain at the site</a:t>
            </a:r>
          </a:p>
          <a:p>
            <a:r>
              <a:rPr lang="en-GB" sz="2400" dirty="0">
                <a:latin typeface="Arial" panose="020B0604020202020204" pitchFamily="34" charset="0"/>
                <a:cs typeface="Arial" panose="020B0604020202020204" pitchFamily="34" charset="0"/>
              </a:rPr>
              <a:t>redness, swelling and warmth</a:t>
            </a:r>
          </a:p>
          <a:p>
            <a:r>
              <a:rPr lang="en-GB" sz="2400" dirty="0">
                <a:latin typeface="Arial" panose="020B0604020202020204" pitchFamily="34" charset="0"/>
                <a:cs typeface="Arial" panose="020B0604020202020204" pitchFamily="34" charset="0"/>
              </a:rPr>
              <a:t>tenderness or bruising</a:t>
            </a:r>
          </a:p>
          <a:p>
            <a:r>
              <a:rPr lang="en-GB" sz="2400" dirty="0">
                <a:latin typeface="Arial" panose="020B0604020202020204" pitchFamily="34" charset="0"/>
                <a:cs typeface="Arial" panose="020B0604020202020204" pitchFamily="34" charset="0"/>
              </a:rPr>
              <a:t>possible blistering in severe cases.</a:t>
            </a:r>
          </a:p>
        </p:txBody>
      </p:sp>
      <p:sp>
        <p:nvSpPr>
          <p:cNvPr id="3" name="Freeform: Shape 2">
            <a:extLst>
              <a:ext uri="{FF2B5EF4-FFF2-40B4-BE49-F238E27FC236}">
                <a16:creationId xmlns:a16="http://schemas.microsoft.com/office/drawing/2014/main" id="{C3D50EC7-1C26-F269-5E80-0C0160CB1721}"/>
              </a:ext>
            </a:extLst>
          </p:cNvPr>
          <p:cNvSpPr/>
          <p:nvPr/>
        </p:nvSpPr>
        <p:spPr>
          <a:xfrm flipH="1">
            <a:off x="-2780633" y="3429000"/>
            <a:ext cx="18181696" cy="2747963"/>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929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5C095-F7BD-111C-C80C-606ED81EA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3D470-3098-4302-74D6-4D7FC2D5C756}"/>
              </a:ext>
            </a:extLst>
          </p:cNvPr>
          <p:cNvSpPr>
            <a:spLocks noGrp="1"/>
          </p:cNvSpPr>
          <p:nvPr>
            <p:ph type="title"/>
          </p:nvPr>
        </p:nvSpPr>
        <p:spPr>
          <a:xfrm>
            <a:off x="838199" y="365125"/>
            <a:ext cx="11004395" cy="1325563"/>
          </a:xfrm>
        </p:spPr>
        <p:txBody>
          <a:bodyPr>
            <a:normAutofit/>
          </a:bodyPr>
          <a:lstStyle/>
          <a:p>
            <a:r>
              <a:rPr lang="en-GB" sz="4000" b="1" dirty="0">
                <a:latin typeface="Arial" panose="020B0604020202020204" pitchFamily="34" charset="0"/>
                <a:cs typeface="Arial" panose="020B0604020202020204" pitchFamily="34" charset="0"/>
              </a:rPr>
              <a:t>Signs and symptoms of adder bites (cont.)</a:t>
            </a:r>
          </a:p>
        </p:txBody>
      </p:sp>
      <p:sp>
        <p:nvSpPr>
          <p:cNvPr id="9" name="Content Placeholder 8">
            <a:extLst>
              <a:ext uri="{FF2B5EF4-FFF2-40B4-BE49-F238E27FC236}">
                <a16:creationId xmlns:a16="http://schemas.microsoft.com/office/drawing/2014/main" id="{38E1F9BB-9C47-37AC-B8C3-C6699E15D89A}"/>
              </a:ext>
            </a:extLst>
          </p:cNvPr>
          <p:cNvSpPr>
            <a:spLocks noGrp="1"/>
          </p:cNvSpPr>
          <p:nvPr>
            <p:ph sz="half" idx="2"/>
          </p:nvPr>
        </p:nvSpPr>
        <p:spPr>
          <a:xfrm>
            <a:off x="914399" y="1690688"/>
            <a:ext cx="5181601" cy="4351338"/>
          </a:xfrm>
        </p:spPr>
        <p:txBody>
          <a:bodyPr numCol="1">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Systemic symptoms</a:t>
            </a:r>
            <a:r>
              <a:rPr lang="en-GB" sz="2400" dirty="0">
                <a:solidFill>
                  <a:srgbClr val="008A21"/>
                </a:solidFill>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nausea and vomiting</a:t>
            </a:r>
          </a:p>
          <a:p>
            <a:r>
              <a:rPr lang="en-GB" sz="2400" dirty="0">
                <a:latin typeface="Arial" panose="020B0604020202020204" pitchFamily="34" charset="0"/>
                <a:cs typeface="Arial" panose="020B0604020202020204" pitchFamily="34" charset="0"/>
              </a:rPr>
              <a:t>dizziness or fainting</a:t>
            </a:r>
          </a:p>
          <a:p>
            <a:r>
              <a:rPr lang="en-GB" sz="2400" dirty="0">
                <a:latin typeface="Arial" panose="020B0604020202020204" pitchFamily="34" charset="0"/>
                <a:cs typeface="Arial" panose="020B0604020202020204" pitchFamily="34" charset="0"/>
              </a:rPr>
              <a:t>sweating and chills</a:t>
            </a:r>
          </a:p>
          <a:p>
            <a:r>
              <a:rPr lang="en-GB" sz="2400" dirty="0">
                <a:latin typeface="Arial" panose="020B0604020202020204" pitchFamily="34" charset="0"/>
                <a:cs typeface="Arial" panose="020B0604020202020204" pitchFamily="34" charset="0"/>
              </a:rPr>
              <a:t>abdominal pain</a:t>
            </a:r>
          </a:p>
          <a:p>
            <a:r>
              <a:rPr lang="en-GB" sz="2400" dirty="0">
                <a:latin typeface="Arial" panose="020B0604020202020204" pitchFamily="34" charset="0"/>
                <a:cs typeface="Arial" panose="020B0604020202020204" pitchFamily="34" charset="0"/>
              </a:rPr>
              <a:t>a headache</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BA827FF1-4DC3-C6C3-78BA-AB8C47D7F98B}"/>
              </a:ext>
            </a:extLst>
          </p:cNvPr>
          <p:cNvSpPr/>
          <p:nvPr/>
        </p:nvSpPr>
        <p:spPr>
          <a:xfrm flipH="1">
            <a:off x="-2780633" y="3534938"/>
            <a:ext cx="18181696" cy="2642026"/>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8">
            <a:extLst>
              <a:ext uri="{FF2B5EF4-FFF2-40B4-BE49-F238E27FC236}">
                <a16:creationId xmlns:a16="http://schemas.microsoft.com/office/drawing/2014/main" id="{8B02B1D4-204D-F095-F1BC-8A3055B098E0}"/>
              </a:ext>
            </a:extLst>
          </p:cNvPr>
          <p:cNvSpPr txBox="1">
            <a:spLocks/>
          </p:cNvSpPr>
          <p:nvPr/>
        </p:nvSpPr>
        <p:spPr>
          <a:xfrm>
            <a:off x="6340396" y="1690688"/>
            <a:ext cx="4377223"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 rapid heartbeat or low blood pressure</a:t>
            </a:r>
          </a:p>
          <a:p>
            <a:r>
              <a:rPr lang="en-GB" sz="2400" dirty="0">
                <a:latin typeface="Arial" panose="020B0604020202020204" pitchFamily="34" charset="0"/>
                <a:cs typeface="Arial" panose="020B0604020202020204" pitchFamily="34" charset="0"/>
              </a:rPr>
              <a:t>breathing difficulty</a:t>
            </a:r>
          </a:p>
          <a:p>
            <a:r>
              <a:rPr lang="en-GB" sz="2400" dirty="0">
                <a:latin typeface="Arial" panose="020B0604020202020204" pitchFamily="34" charset="0"/>
                <a:cs typeface="Arial" panose="020B0604020202020204" pitchFamily="34" charset="0"/>
              </a:rPr>
              <a:t>an allergic reaction or anaphylaxis.</a:t>
            </a:r>
          </a:p>
        </p:txBody>
      </p:sp>
    </p:spTree>
    <p:extLst>
      <p:ext uri="{BB962C8B-B14F-4D97-AF65-F5344CB8AC3E}">
        <p14:creationId xmlns:p14="http://schemas.microsoft.com/office/powerpoint/2010/main" val="32043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FEF191A9-2D7A-7F38-3DEB-8F3DA420A2E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C7D9F771-3F31-9723-7DB8-E0FC19970CD8}"/>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First-aid treatment for adder bites – immediate action</a:t>
            </a:r>
          </a:p>
        </p:txBody>
      </p:sp>
      <p:sp>
        <p:nvSpPr>
          <p:cNvPr id="5" name="Content Placeholder 4">
            <a:extLst>
              <a:ext uri="{FF2B5EF4-FFF2-40B4-BE49-F238E27FC236}">
                <a16:creationId xmlns:a16="http://schemas.microsoft.com/office/drawing/2014/main" id="{250A9348-FF60-1F5F-43E7-70FA61B2A170}"/>
              </a:ext>
            </a:extLst>
          </p:cNvPr>
          <p:cNvSpPr>
            <a:spLocks noGrp="1"/>
          </p:cNvSpPr>
          <p:nvPr>
            <p:ph idx="1"/>
          </p:nvPr>
        </p:nvSpPr>
        <p:spPr>
          <a:xfrm>
            <a:off x="838200" y="2037498"/>
            <a:ext cx="8327065" cy="4351338"/>
          </a:xfrm>
        </p:spPr>
        <p:txBody>
          <a:bodyPr>
            <a:normAutofit/>
          </a:bodyPr>
          <a:lstStyle/>
          <a:p>
            <a:r>
              <a:rPr lang="en-GB" sz="2400" dirty="0">
                <a:latin typeface="Arial" panose="020B0604020202020204" pitchFamily="34" charset="0"/>
                <a:cs typeface="Arial" panose="020B0604020202020204" pitchFamily="34" charset="0"/>
              </a:rPr>
              <a:t>call the emergency services immediately (</a:t>
            </a:r>
            <a:r>
              <a:rPr lang="en-GB" sz="2400" b="1" dirty="0">
                <a:solidFill>
                  <a:srgbClr val="FF0000"/>
                </a:solidFill>
                <a:latin typeface="Arial" panose="020B0604020202020204" pitchFamily="34" charset="0"/>
                <a:cs typeface="Arial" panose="020B0604020202020204" pitchFamily="34" charset="0"/>
              </a:rPr>
              <a:t>999</a:t>
            </a:r>
            <a:r>
              <a:rPr lang="en-GB" sz="2400" dirty="0">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reassure and keep the casualty calm</a:t>
            </a:r>
          </a:p>
          <a:p>
            <a:r>
              <a:rPr lang="en-GB" sz="2400" dirty="0">
                <a:latin typeface="Arial" panose="020B0604020202020204" pitchFamily="34" charset="0"/>
                <a:cs typeface="Arial" panose="020B0604020202020204" pitchFamily="34" charset="0"/>
              </a:rPr>
              <a:t>keep the person still and seated or lying down</a:t>
            </a:r>
          </a:p>
          <a:p>
            <a:r>
              <a:rPr lang="en-GB" sz="2400" dirty="0">
                <a:latin typeface="Arial" panose="020B0604020202020204" pitchFamily="34" charset="0"/>
                <a:cs typeface="Arial" panose="020B0604020202020204" pitchFamily="34" charset="0"/>
              </a:rPr>
              <a:t>immobilise the affected limb – keeping the limb below heart level if possible</a:t>
            </a:r>
          </a:p>
          <a:p>
            <a:r>
              <a:rPr lang="en-GB" sz="2400" dirty="0">
                <a:latin typeface="Arial" panose="020B0604020202020204" pitchFamily="34" charset="0"/>
                <a:cs typeface="Arial" panose="020B0604020202020204" pitchFamily="34" charset="0"/>
              </a:rPr>
              <a:t>remove constrictive items (rings, watches) near the bite.</a:t>
            </a: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93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D922443B-681E-4B0D-9C73-80F283AA7D7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92FFDAEB-9585-243D-03E0-6186253F9CAB}"/>
              </a:ext>
            </a:extLst>
          </p:cNvPr>
          <p:cNvSpPr>
            <a:spLocks noGrp="1"/>
          </p:cNvSpPr>
          <p:nvPr>
            <p:ph type="title"/>
          </p:nvPr>
        </p:nvSpPr>
        <p:spPr>
          <a:xfrm>
            <a:off x="838200" y="163419"/>
            <a:ext cx="10515600" cy="1325563"/>
          </a:xfrm>
        </p:spPr>
        <p:txBody>
          <a:bodyPr>
            <a:normAutofit/>
          </a:bodyPr>
          <a:lstStyle/>
          <a:p>
            <a:r>
              <a:rPr lang="en-GB" sz="4000" b="1" dirty="0">
                <a:latin typeface="Arial" panose="020B0604020202020204" pitchFamily="34" charset="0"/>
                <a:cs typeface="Arial" panose="020B0604020202020204" pitchFamily="34" charset="0"/>
              </a:rPr>
              <a:t>Hypothermia – treatment</a:t>
            </a:r>
          </a:p>
        </p:txBody>
      </p:sp>
      <p:sp>
        <p:nvSpPr>
          <p:cNvPr id="3" name="Content Placeholder 2">
            <a:extLst>
              <a:ext uri="{FF2B5EF4-FFF2-40B4-BE49-F238E27FC236}">
                <a16:creationId xmlns:a16="http://schemas.microsoft.com/office/drawing/2014/main" id="{68382D31-6AA3-7065-D08D-10B963309574}"/>
              </a:ext>
            </a:extLst>
          </p:cNvPr>
          <p:cNvSpPr>
            <a:spLocks noGrp="1"/>
          </p:cNvSpPr>
          <p:nvPr>
            <p:ph idx="1"/>
          </p:nvPr>
        </p:nvSpPr>
        <p:spPr>
          <a:xfrm>
            <a:off x="838200" y="1488982"/>
            <a:ext cx="10837127" cy="4494493"/>
          </a:xfrm>
        </p:spPr>
        <p:txBody>
          <a:bodyPr>
            <a:no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a:t>
            </a:r>
          </a:p>
          <a:p>
            <a:r>
              <a:rPr lang="en-GB" sz="2400" dirty="0">
                <a:latin typeface="Arial" panose="020B0604020202020204" pitchFamily="34" charset="0"/>
                <a:cs typeface="Arial" panose="020B0604020202020204" pitchFamily="34" charset="0"/>
              </a:rPr>
              <a:t>move the casualty to shelter to reduce heat loss </a:t>
            </a:r>
          </a:p>
          <a:p>
            <a:r>
              <a:rPr lang="en-GB" sz="2400" dirty="0">
                <a:latin typeface="Arial" panose="020B0604020202020204" pitchFamily="34" charset="0"/>
                <a:cs typeface="Arial" panose="020B0604020202020204" pitchFamily="34" charset="0"/>
              </a:rPr>
              <a:t>remove wet clothing and replace with dry, insulated layers </a:t>
            </a:r>
          </a:p>
          <a:p>
            <a:r>
              <a:rPr lang="en-GB" sz="2400" dirty="0">
                <a:latin typeface="Arial" panose="020B0604020202020204" pitchFamily="34" charset="0"/>
                <a:cs typeface="Arial" panose="020B0604020202020204" pitchFamily="34" charset="0"/>
              </a:rPr>
              <a:t>wrap in a survival blanket or insulating materials </a:t>
            </a:r>
          </a:p>
          <a:p>
            <a:r>
              <a:rPr lang="en-GB" sz="2400" dirty="0">
                <a:latin typeface="Arial" panose="020B0604020202020204" pitchFamily="34" charset="0"/>
                <a:cs typeface="Arial" panose="020B0604020202020204" pitchFamily="34" charset="0"/>
              </a:rPr>
              <a:t>offer warm drinks (if fully conscious) </a:t>
            </a:r>
          </a:p>
          <a:p>
            <a:r>
              <a:rPr lang="en-GB" sz="2400" dirty="0">
                <a:latin typeface="Arial" panose="020B0604020202020204" pitchFamily="34" charset="0"/>
                <a:cs typeface="Arial" panose="020B0604020202020204" pitchFamily="34" charset="0"/>
              </a:rPr>
              <a:t>monitor breathing and be prepared to resuscitate </a:t>
            </a:r>
          </a:p>
          <a:p>
            <a:r>
              <a:rPr lang="en-GB" sz="2400" b="1" dirty="0">
                <a:latin typeface="Arial" panose="020B0604020202020204" pitchFamily="34" charset="0"/>
                <a:cs typeface="Arial" panose="020B0604020202020204" pitchFamily="34" charset="0"/>
              </a:rPr>
              <a:t>call for emergency services/evacuation immediately (</a:t>
            </a:r>
            <a:r>
              <a:rPr lang="en-GB" sz="2400" b="1" dirty="0">
                <a:solidFill>
                  <a:srgbClr val="FF0000"/>
                </a:solidFill>
                <a:latin typeface="Arial" panose="020B0604020202020204" pitchFamily="34" charset="0"/>
                <a:cs typeface="Arial" panose="020B0604020202020204" pitchFamily="34" charset="0"/>
              </a:rPr>
              <a:t>999</a:t>
            </a:r>
            <a:r>
              <a:rPr lang="en-GB" sz="2400" b="1" dirty="0">
                <a:latin typeface="Arial" panose="020B0604020202020204" pitchFamily="34" charset="0"/>
                <a:cs typeface="Arial" panose="020B0604020202020204" pitchFamily="34" charset="0"/>
              </a:rPr>
              <a:t>). </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59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1798-57F0-E742-ECE0-A957B0194E77}"/>
            </a:ext>
          </a:extLst>
        </p:cNvPr>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CD16F67C-12A3-028A-B7D2-1DB05883C66F}"/>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57AD618C-04CD-D784-EF83-0494786FB096}"/>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First-aid treatment for adder bites – ongoing care </a:t>
            </a:r>
          </a:p>
        </p:txBody>
      </p:sp>
      <p:sp>
        <p:nvSpPr>
          <p:cNvPr id="5" name="Content Placeholder 4">
            <a:extLst>
              <a:ext uri="{FF2B5EF4-FFF2-40B4-BE49-F238E27FC236}">
                <a16:creationId xmlns:a16="http://schemas.microsoft.com/office/drawing/2014/main" id="{A0B8A9D8-8B5D-DFE6-2B81-09E54BE5ACE5}"/>
              </a:ext>
            </a:extLst>
          </p:cNvPr>
          <p:cNvSpPr>
            <a:spLocks noGrp="1"/>
          </p:cNvSpPr>
          <p:nvPr>
            <p:ph idx="1"/>
          </p:nvPr>
        </p:nvSpPr>
        <p:spPr>
          <a:xfrm>
            <a:off x="838200" y="2037498"/>
            <a:ext cx="8371114" cy="4351338"/>
          </a:xfrm>
        </p:spPr>
        <p:txBody>
          <a:bodyPr>
            <a:normAutofit/>
          </a:bodyPr>
          <a:lstStyle/>
          <a:p>
            <a:r>
              <a:rPr lang="en-GB" sz="2400" dirty="0">
                <a:latin typeface="Arial" panose="020B0604020202020204" pitchFamily="34" charset="0"/>
                <a:cs typeface="Arial" panose="020B0604020202020204" pitchFamily="34" charset="0"/>
              </a:rPr>
              <a:t>monitor for shock, breathing difficulties or allergic reaction</a:t>
            </a:r>
          </a:p>
          <a:p>
            <a:r>
              <a:rPr lang="en-GB" sz="2400" dirty="0">
                <a:latin typeface="Arial" panose="020B0604020202020204" pitchFamily="34" charset="0"/>
                <a:cs typeface="Arial" panose="020B0604020202020204" pitchFamily="34" charset="0"/>
              </a:rPr>
              <a:t>check consciousness, pulse and breathing regularly </a:t>
            </a:r>
          </a:p>
          <a:p>
            <a:r>
              <a:rPr lang="en-GB" sz="2400" dirty="0">
                <a:latin typeface="Arial" panose="020B0604020202020204" pitchFamily="34" charset="0"/>
                <a:cs typeface="Arial" panose="020B0604020202020204" pitchFamily="34" charset="0"/>
              </a:rPr>
              <a:t>keep the casualty warm and dry</a:t>
            </a:r>
          </a:p>
          <a:p>
            <a:r>
              <a:rPr lang="en-GB" sz="2400" dirty="0">
                <a:latin typeface="Arial" panose="020B0604020202020204" pitchFamily="34" charset="0"/>
                <a:cs typeface="Arial" panose="020B0604020202020204" pitchFamily="34" charset="0"/>
              </a:rPr>
              <a:t>record time of the bite, symptoms and snake appearance (if safe)</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Rounded Rectangle 65">
            <a:extLst>
              <a:ext uri="{FF2B5EF4-FFF2-40B4-BE49-F238E27FC236}">
                <a16:creationId xmlns:a16="http://schemas.microsoft.com/office/drawing/2014/main" id="{F02161C5-E3FF-FF17-6416-7DA09CF8883C}"/>
              </a:ext>
            </a:extLst>
          </p:cNvPr>
          <p:cNvSpPr>
            <a:spLocks noChangeArrowheads="1"/>
          </p:cNvSpPr>
          <p:nvPr/>
        </p:nvSpPr>
        <p:spPr bwMode="auto">
          <a:xfrm>
            <a:off x="838200" y="4425844"/>
            <a:ext cx="10535138" cy="839631"/>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Rounded Rectangle 12">
            <a:extLst>
              <a:ext uri="{FF2B5EF4-FFF2-40B4-BE49-F238E27FC236}">
                <a16:creationId xmlns:a16="http://schemas.microsoft.com/office/drawing/2014/main" id="{E4797455-1E67-A1F4-069E-A965A1673824}"/>
              </a:ext>
            </a:extLst>
          </p:cNvPr>
          <p:cNvSpPr>
            <a:spLocks noChangeArrowheads="1"/>
          </p:cNvSpPr>
          <p:nvPr/>
        </p:nvSpPr>
        <p:spPr bwMode="auto">
          <a:xfrm>
            <a:off x="1046381" y="4254526"/>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7" name="Content Placeholder 2">
            <a:extLst>
              <a:ext uri="{FF2B5EF4-FFF2-40B4-BE49-F238E27FC236}">
                <a16:creationId xmlns:a16="http://schemas.microsoft.com/office/drawing/2014/main" id="{80A66E29-FE28-DDA1-CA00-1168844717C6}"/>
              </a:ext>
            </a:extLst>
          </p:cNvPr>
          <p:cNvSpPr txBox="1">
            <a:spLocks/>
          </p:cNvSpPr>
          <p:nvPr/>
        </p:nvSpPr>
        <p:spPr>
          <a:xfrm>
            <a:off x="981742" y="4676678"/>
            <a:ext cx="10105983"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Be prepared to give CPR.</a:t>
            </a:r>
          </a:p>
        </p:txBody>
      </p:sp>
    </p:spTree>
    <p:extLst>
      <p:ext uri="{BB962C8B-B14F-4D97-AF65-F5344CB8AC3E}">
        <p14:creationId xmlns:p14="http://schemas.microsoft.com/office/powerpoint/2010/main" val="126815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C41954A6-11D1-CA54-3BE7-32CBA69CA64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5F561A42-3AE6-2902-672A-224FF9F912E1}"/>
              </a:ext>
            </a:extLst>
          </p:cNvPr>
          <p:cNvSpPr>
            <a:spLocks noGrp="1"/>
          </p:cNvSpPr>
          <p:nvPr>
            <p:ph type="title"/>
          </p:nvPr>
        </p:nvSpPr>
        <p:spPr>
          <a:xfrm>
            <a:off x="1728439" y="287066"/>
            <a:ext cx="9469244" cy="1325563"/>
          </a:xfrm>
        </p:spPr>
        <p:txBody>
          <a:bodyPr>
            <a:normAutofit/>
          </a:bodyPr>
          <a:lstStyle/>
          <a:p>
            <a:r>
              <a:rPr lang="en-GB" sz="4000" b="1" dirty="0">
                <a:latin typeface="Arial" panose="020B0604020202020204" pitchFamily="34" charset="0"/>
                <a:cs typeface="Arial" panose="020B0604020202020204" pitchFamily="34" charset="0"/>
              </a:rPr>
              <a:t>What should you avoid doing when treating an adder bite?</a:t>
            </a:r>
            <a:endParaRPr lang="en-GB" sz="4000" dirty="0"/>
          </a:p>
        </p:txBody>
      </p:sp>
      <p:sp>
        <p:nvSpPr>
          <p:cNvPr id="3" name="Content Placeholder 2">
            <a:extLst>
              <a:ext uri="{FF2B5EF4-FFF2-40B4-BE49-F238E27FC236}">
                <a16:creationId xmlns:a16="http://schemas.microsoft.com/office/drawing/2014/main" id="{AFE95276-8983-ED67-1BA3-FA4DADFDDED6}"/>
              </a:ext>
            </a:extLst>
          </p:cNvPr>
          <p:cNvSpPr>
            <a:spLocks noGrp="1"/>
          </p:cNvSpPr>
          <p:nvPr>
            <p:ph idx="1"/>
          </p:nvPr>
        </p:nvSpPr>
        <p:spPr>
          <a:xfrm>
            <a:off x="838200" y="1825625"/>
            <a:ext cx="11249722" cy="4351338"/>
          </a:xfrm>
        </p:spPr>
        <p:txBody>
          <a:bodyPr>
            <a:normAutofit/>
          </a:bodyPr>
          <a:lstStyle/>
          <a:p>
            <a:pPr marL="0" indent="0">
              <a:buNone/>
            </a:pPr>
            <a:r>
              <a:rPr lang="en-GB" sz="2400" b="1" dirty="0">
                <a:solidFill>
                  <a:srgbClr val="008A21"/>
                </a:solidFill>
                <a:latin typeface="Arial" panose="020B0604020202020204" pitchFamily="34" charset="0"/>
                <a:cs typeface="Arial" panose="020B0604020202020204" pitchFamily="34" charset="0"/>
              </a:rPr>
              <a:t>Do not:</a:t>
            </a:r>
          </a:p>
          <a:p>
            <a:r>
              <a:rPr lang="en-GB" sz="2400" dirty="0">
                <a:latin typeface="Arial" panose="020B0604020202020204" pitchFamily="34" charset="0"/>
                <a:cs typeface="Arial" panose="020B0604020202020204" pitchFamily="34" charset="0"/>
              </a:rPr>
              <a:t>suck or cut the wound</a:t>
            </a:r>
          </a:p>
          <a:p>
            <a:r>
              <a:rPr lang="en-GB" sz="2400" dirty="0">
                <a:latin typeface="Arial" panose="020B0604020202020204" pitchFamily="34" charset="0"/>
                <a:cs typeface="Arial" panose="020B0604020202020204" pitchFamily="34" charset="0"/>
              </a:rPr>
              <a:t>use a tourniquet or restrict blood flow</a:t>
            </a:r>
          </a:p>
          <a:p>
            <a:r>
              <a:rPr lang="en-GB" sz="2400" dirty="0">
                <a:latin typeface="Arial" panose="020B0604020202020204" pitchFamily="34" charset="0"/>
                <a:cs typeface="Arial" panose="020B0604020202020204" pitchFamily="34" charset="0"/>
              </a:rPr>
              <a:t>use ice or attempt to neutralise the venom</a:t>
            </a:r>
          </a:p>
          <a:p>
            <a:r>
              <a:rPr lang="en-GB" sz="2400" dirty="0">
                <a:latin typeface="Arial" panose="020B0604020202020204" pitchFamily="34" charset="0"/>
                <a:cs typeface="Arial" panose="020B0604020202020204" pitchFamily="34" charset="0"/>
              </a:rPr>
              <a:t>give food, drink or medication unless advised by a medical professional</a:t>
            </a:r>
          </a:p>
        </p:txBody>
      </p:sp>
      <p:pic>
        <p:nvPicPr>
          <p:cNvPr id="4" name="Picture 3">
            <a:extLst>
              <a:ext uri="{FF2B5EF4-FFF2-40B4-BE49-F238E27FC236}">
                <a16:creationId xmlns:a16="http://schemas.microsoft.com/office/drawing/2014/main" id="{BA88BEFA-C39A-5CEE-0D99-9AFE1A34BD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37389" r="-7880" b="-40763"/>
          <a:stretch/>
        </p:blipFill>
        <p:spPr>
          <a:xfrm>
            <a:off x="838200" y="460186"/>
            <a:ext cx="792000" cy="657956"/>
          </a:xfrm>
          <a:prstGeom prst="ellipse">
            <a:avLst/>
          </a:prstGeom>
          <a:solidFill>
            <a:srgbClr val="008A21"/>
          </a:solidFill>
          <a:ln w="31750">
            <a:solidFill>
              <a:schemeClr val="bg1"/>
            </a:solidFill>
          </a:ln>
        </p:spPr>
      </p:pic>
      <p:sp>
        <p:nvSpPr>
          <p:cNvPr id="5" name="Rounded Rectangle 65">
            <a:extLst>
              <a:ext uri="{FF2B5EF4-FFF2-40B4-BE49-F238E27FC236}">
                <a16:creationId xmlns:a16="http://schemas.microsoft.com/office/drawing/2014/main" id="{F70382B4-28D0-51D4-12E5-B84DA337F158}"/>
              </a:ext>
            </a:extLst>
          </p:cNvPr>
          <p:cNvSpPr>
            <a:spLocks noChangeArrowheads="1"/>
          </p:cNvSpPr>
          <p:nvPr/>
        </p:nvSpPr>
        <p:spPr bwMode="auto">
          <a:xfrm>
            <a:off x="838200" y="4546748"/>
            <a:ext cx="10535138" cy="839631"/>
          </a:xfrm>
          <a:prstGeom prst="roundRect">
            <a:avLst>
              <a:gd name="adj" fmla="val 12396"/>
            </a:avLst>
          </a:prstGeom>
          <a:solidFill>
            <a:schemeClr val="bg1"/>
          </a:solidFill>
          <a:ln w="38100">
            <a:solidFill>
              <a:srgbClr val="008A21"/>
            </a:solid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189049"/>
              </a:buClr>
              <a:buSzTx/>
              <a:buFont typeface="Arial" panose="020B0604020202020204" pitchFamily="34" charset="0"/>
              <a:buNone/>
              <a:tabLst/>
              <a:defRPr/>
            </a:pPr>
            <a:endParaRPr kumimoji="0" lang="en-GB" altLang="en-US" sz="2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Rounded Rectangle 12">
            <a:extLst>
              <a:ext uri="{FF2B5EF4-FFF2-40B4-BE49-F238E27FC236}">
                <a16:creationId xmlns:a16="http://schemas.microsoft.com/office/drawing/2014/main" id="{2D276AA0-1E7E-0332-FDC5-6C33781DD236}"/>
              </a:ext>
            </a:extLst>
          </p:cNvPr>
          <p:cNvSpPr>
            <a:spLocks noChangeArrowheads="1"/>
          </p:cNvSpPr>
          <p:nvPr/>
        </p:nvSpPr>
        <p:spPr bwMode="auto">
          <a:xfrm>
            <a:off x="1046381" y="4375430"/>
            <a:ext cx="1422400" cy="385762"/>
          </a:xfrm>
          <a:prstGeom prst="roundRect">
            <a:avLst>
              <a:gd name="adj" fmla="val 16667"/>
            </a:avLst>
          </a:prstGeom>
          <a:solidFill>
            <a:srgbClr val="008A21"/>
          </a:solidFill>
          <a:ln w="25400" algn="ctr">
            <a:solidFill>
              <a:schemeClr val="bg1"/>
            </a:solidFill>
            <a:round/>
            <a:headEnd/>
            <a:tailEnd/>
          </a:ln>
        </p:spPr>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189049"/>
              </a:buClr>
              <a:buSzTx/>
              <a:buFontTx/>
              <a:buNone/>
              <a:tabLst/>
              <a:defRPr/>
            </a:pPr>
            <a:r>
              <a:rPr kumimoji="0" lang="en-GB" altLang="en-US" sz="17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POINT</a:t>
            </a:r>
          </a:p>
        </p:txBody>
      </p:sp>
      <p:sp>
        <p:nvSpPr>
          <p:cNvPr id="7" name="Content Placeholder 2">
            <a:extLst>
              <a:ext uri="{FF2B5EF4-FFF2-40B4-BE49-F238E27FC236}">
                <a16:creationId xmlns:a16="http://schemas.microsoft.com/office/drawing/2014/main" id="{1DC77236-7881-36F0-45D3-B5212AAB8ED8}"/>
              </a:ext>
            </a:extLst>
          </p:cNvPr>
          <p:cNvSpPr txBox="1">
            <a:spLocks/>
          </p:cNvSpPr>
          <p:nvPr/>
        </p:nvSpPr>
        <p:spPr>
          <a:xfrm>
            <a:off x="1046381" y="4810072"/>
            <a:ext cx="10105983" cy="9802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Arial"/>
              </a:rPr>
              <a:t>These actions can worsen the injury or delay effective treatment.</a:t>
            </a:r>
          </a:p>
        </p:txBody>
      </p:sp>
    </p:spTree>
    <p:extLst>
      <p:ext uri="{BB962C8B-B14F-4D97-AF65-F5344CB8AC3E}">
        <p14:creationId xmlns:p14="http://schemas.microsoft.com/office/powerpoint/2010/main" val="302077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6A294-AB3A-B57F-4BB7-831EAB6F0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AE971-5B2F-5EC4-F6EB-F120AA1762DC}"/>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04BC54E4-06D1-95C6-8852-88D78453FB08}"/>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5E12AE-E4B8-613F-2C7B-DED7C81E44A1}"/>
              </a:ext>
            </a:extLst>
          </p:cNvPr>
          <p:cNvSpPr txBox="1"/>
          <p:nvPr/>
        </p:nvSpPr>
        <p:spPr>
          <a:xfrm>
            <a:off x="766763" y="1601057"/>
            <a:ext cx="104380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common local sign of an adder snake bite?</a:t>
            </a:r>
          </a:p>
        </p:txBody>
      </p:sp>
      <p:grpSp>
        <p:nvGrpSpPr>
          <p:cNvPr id="7" name="Group 6">
            <a:extLst>
              <a:ext uri="{FF2B5EF4-FFF2-40B4-BE49-F238E27FC236}">
                <a16:creationId xmlns:a16="http://schemas.microsoft.com/office/drawing/2014/main" id="{0B1D7CDF-74A1-CA8D-33D6-04DA08C8A699}"/>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959720D0-5A1A-953C-352E-2E3A9208479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FB96008-F4F4-5BA3-ACEF-D9284FEC101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56043E8A-721C-34DD-86E3-3845841827B1}"/>
              </a:ext>
            </a:extLst>
          </p:cNvPr>
          <p:cNvGrpSpPr/>
          <p:nvPr/>
        </p:nvGrpSpPr>
        <p:grpSpPr>
          <a:xfrm>
            <a:off x="8484737" y="2575797"/>
            <a:ext cx="2268001" cy="3008674"/>
            <a:chOff x="7804799" y="2575797"/>
            <a:chExt cx="2268001" cy="3008674"/>
          </a:xfrm>
        </p:grpSpPr>
        <p:sp>
          <p:nvSpPr>
            <p:cNvPr id="20" name="Rectangle: Rounded Corners 19">
              <a:extLst>
                <a:ext uri="{FF2B5EF4-FFF2-40B4-BE49-F238E27FC236}">
                  <a16:creationId xmlns:a16="http://schemas.microsoft.com/office/drawing/2014/main" id="{A2633A95-5CDE-604D-3A32-4F5A86144002}"/>
                </a:ext>
              </a:extLst>
            </p:cNvPr>
            <p:cNvSpPr/>
            <p:nvPr/>
          </p:nvSpPr>
          <p:spPr>
            <a:xfrm>
              <a:off x="7804800" y="2575797"/>
              <a:ext cx="2268000" cy="3008674"/>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D0B48961-1F77-39B2-3585-5EB4D248AF93}"/>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a:t>
              </a:r>
            </a:p>
          </p:txBody>
        </p:sp>
      </p:grpSp>
      <p:sp>
        <p:nvSpPr>
          <p:cNvPr id="10" name="TextBox 9">
            <a:extLst>
              <a:ext uri="{FF2B5EF4-FFF2-40B4-BE49-F238E27FC236}">
                <a16:creationId xmlns:a16="http://schemas.microsoft.com/office/drawing/2014/main" id="{7A7C5CCA-9000-C7E2-00BC-36C473ADB7BE}"/>
              </a:ext>
            </a:extLst>
          </p:cNvPr>
          <p:cNvSpPr txBox="1"/>
          <p:nvPr/>
        </p:nvSpPr>
        <p:spPr>
          <a:xfrm>
            <a:off x="1719656" y="2682675"/>
            <a:ext cx="63380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Itchy rash</a:t>
            </a:r>
          </a:p>
        </p:txBody>
      </p:sp>
      <p:sp>
        <p:nvSpPr>
          <p:cNvPr id="11" name="TextBox 10">
            <a:extLst>
              <a:ext uri="{FF2B5EF4-FFF2-40B4-BE49-F238E27FC236}">
                <a16:creationId xmlns:a16="http://schemas.microsoft.com/office/drawing/2014/main" id="{1077A1C0-C117-E479-50F0-C725CCAC8EDE}"/>
              </a:ext>
            </a:extLst>
          </p:cNvPr>
          <p:cNvSpPr txBox="1"/>
          <p:nvPr/>
        </p:nvSpPr>
        <p:spPr>
          <a:xfrm>
            <a:off x="1719656" y="3545898"/>
            <a:ext cx="583221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Arial" panose="020B0604020202020204" pitchFamily="34" charset="0"/>
                <a:cs typeface="Arial" panose="020B0604020202020204" pitchFamily="34" charset="0"/>
              </a:rPr>
              <a:t>Two</a:t>
            </a: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puncture marks</a:t>
            </a:r>
          </a:p>
        </p:txBody>
      </p:sp>
      <p:sp>
        <p:nvSpPr>
          <p:cNvPr id="12" name="TextBox 11">
            <a:extLst>
              <a:ext uri="{FF2B5EF4-FFF2-40B4-BE49-F238E27FC236}">
                <a16:creationId xmlns:a16="http://schemas.microsoft.com/office/drawing/2014/main" id="{4E6DBDC6-9CF1-3020-84E3-AF60186FC81E}"/>
              </a:ext>
            </a:extLst>
          </p:cNvPr>
          <p:cNvSpPr txBox="1"/>
          <p:nvPr/>
        </p:nvSpPr>
        <p:spPr>
          <a:xfrm>
            <a:off x="1739923" y="4407673"/>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Cold and dry skin</a:t>
            </a:r>
          </a:p>
        </p:txBody>
      </p:sp>
      <p:sp>
        <p:nvSpPr>
          <p:cNvPr id="16" name="TextBox 15">
            <a:extLst>
              <a:ext uri="{FF2B5EF4-FFF2-40B4-BE49-F238E27FC236}">
                <a16:creationId xmlns:a16="http://schemas.microsoft.com/office/drawing/2014/main" id="{3AF6EB24-8A15-2B3F-28B4-4EE8BE0285F7}"/>
              </a:ext>
            </a:extLst>
          </p:cNvPr>
          <p:cNvSpPr txBox="1"/>
          <p:nvPr/>
        </p:nvSpPr>
        <p:spPr>
          <a:xfrm>
            <a:off x="1729210" y="5270896"/>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Blurred vision</a:t>
            </a:r>
          </a:p>
        </p:txBody>
      </p:sp>
      <p:pic>
        <p:nvPicPr>
          <p:cNvPr id="17" name="Picture 2" descr="\\designarchive\Archive\PowerPoints\PPT symbols and documents\ABCD cards\A.png">
            <a:extLst>
              <a:ext uri="{FF2B5EF4-FFF2-40B4-BE49-F238E27FC236}">
                <a16:creationId xmlns:a16="http://schemas.microsoft.com/office/drawing/2014/main" id="{623F338E-544E-3BDA-03F2-07270B3853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507456"/>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D3B75FE2-37AB-C456-6F58-D1757A5F8F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363596"/>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5EE7AAF9-529F-25FC-A674-459D6F1E35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227691"/>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C196F170-A66C-62C8-E332-ECD604EBC0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110382"/>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507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D942B-132A-A695-B99D-6CA83E5E2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619E4-9073-49DF-783E-1024C44A2F38}"/>
              </a:ext>
            </a:extLst>
          </p:cNvPr>
          <p:cNvSpPr>
            <a:spLocks noGrp="1"/>
          </p:cNvSpPr>
          <p:nvPr>
            <p:ph type="title"/>
          </p:nvPr>
        </p:nvSpPr>
        <p:spPr>
          <a:xfrm>
            <a:off x="1683868" y="365126"/>
            <a:ext cx="9669931" cy="922986"/>
          </a:xfrm>
        </p:spPr>
        <p:txBody>
          <a:bodyPr>
            <a:normAutofit/>
          </a:bodyPr>
          <a:lstStyle/>
          <a:p>
            <a:r>
              <a:rPr lang="en-GB" sz="4000" b="1" dirty="0">
                <a:latin typeface="Arial" panose="020B0604020202020204" pitchFamily="34" charset="0"/>
                <a:cs typeface="Arial" panose="020B0604020202020204" pitchFamily="34" charset="0"/>
              </a:rPr>
              <a:t>How much do you know?​</a:t>
            </a:r>
          </a:p>
        </p:txBody>
      </p:sp>
      <p:sp>
        <p:nvSpPr>
          <p:cNvPr id="5" name="Rectangle: Rounded Corners 4">
            <a:extLst>
              <a:ext uri="{FF2B5EF4-FFF2-40B4-BE49-F238E27FC236}">
                <a16:creationId xmlns:a16="http://schemas.microsoft.com/office/drawing/2014/main" id="{F7C2BEAC-245C-6E76-EE86-07DF558B2684}"/>
              </a:ext>
            </a:extLst>
          </p:cNvPr>
          <p:cNvSpPr/>
          <p:nvPr/>
        </p:nvSpPr>
        <p:spPr>
          <a:xfrm>
            <a:off x="-904775" y="1280540"/>
            <a:ext cx="13270945" cy="942273"/>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1F0C852-B1D9-E0DC-534B-DA13D5EEC3CE}"/>
              </a:ext>
            </a:extLst>
          </p:cNvPr>
          <p:cNvSpPr txBox="1"/>
          <p:nvPr/>
        </p:nvSpPr>
        <p:spPr>
          <a:xfrm>
            <a:off x="766763" y="1532666"/>
            <a:ext cx="10438049"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should you do first if someone is bitten by an adder?</a:t>
            </a:r>
          </a:p>
        </p:txBody>
      </p:sp>
      <p:grpSp>
        <p:nvGrpSpPr>
          <p:cNvPr id="7" name="Group 6">
            <a:extLst>
              <a:ext uri="{FF2B5EF4-FFF2-40B4-BE49-F238E27FC236}">
                <a16:creationId xmlns:a16="http://schemas.microsoft.com/office/drawing/2014/main" id="{716DB916-74B6-4698-CC2C-8BAB95E7FE68}"/>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26D65F73-E331-B943-1499-979F4B36D40C}"/>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BF6F6EF-340F-316A-C0A9-EBD8A008D027}"/>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grpSp>
        <p:nvGrpSpPr>
          <p:cNvPr id="22" name="Group 21">
            <a:extLst>
              <a:ext uri="{FF2B5EF4-FFF2-40B4-BE49-F238E27FC236}">
                <a16:creationId xmlns:a16="http://schemas.microsoft.com/office/drawing/2014/main" id="{05693959-FFF7-BDC7-283A-9D1BBDF28358}"/>
              </a:ext>
            </a:extLst>
          </p:cNvPr>
          <p:cNvGrpSpPr/>
          <p:nvPr/>
        </p:nvGrpSpPr>
        <p:grpSpPr>
          <a:xfrm>
            <a:off x="8484737" y="2560717"/>
            <a:ext cx="2268001" cy="3008674"/>
            <a:chOff x="7804799" y="2575797"/>
            <a:chExt cx="2268001" cy="3008674"/>
          </a:xfrm>
        </p:grpSpPr>
        <p:sp>
          <p:nvSpPr>
            <p:cNvPr id="20" name="Rectangle: Rounded Corners 19">
              <a:extLst>
                <a:ext uri="{FF2B5EF4-FFF2-40B4-BE49-F238E27FC236}">
                  <a16:creationId xmlns:a16="http://schemas.microsoft.com/office/drawing/2014/main" id="{F16207D6-3904-912A-9AD1-754D12BCF4E2}"/>
                </a:ext>
              </a:extLst>
            </p:cNvPr>
            <p:cNvSpPr/>
            <p:nvPr/>
          </p:nvSpPr>
          <p:spPr>
            <a:xfrm>
              <a:off x="7804800" y="2575797"/>
              <a:ext cx="2268000" cy="3008674"/>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ADE70E63-2924-D885-1523-75725A5E387E}"/>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a:t>
              </a:r>
            </a:p>
          </p:txBody>
        </p:sp>
      </p:grpSp>
      <p:sp>
        <p:nvSpPr>
          <p:cNvPr id="10" name="TextBox 9">
            <a:extLst>
              <a:ext uri="{FF2B5EF4-FFF2-40B4-BE49-F238E27FC236}">
                <a16:creationId xmlns:a16="http://schemas.microsoft.com/office/drawing/2014/main" id="{7236938E-5949-2CF4-461F-EBA7C0568150}"/>
              </a:ext>
            </a:extLst>
          </p:cNvPr>
          <p:cNvSpPr txBox="1"/>
          <p:nvPr/>
        </p:nvSpPr>
        <p:spPr>
          <a:xfrm>
            <a:off x="1719656" y="2560717"/>
            <a:ext cx="633800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a:ea typeface="+mn-ea"/>
                <a:cs typeface="Arial"/>
              </a:rPr>
              <a:t>Apply ice</a:t>
            </a:r>
          </a:p>
        </p:txBody>
      </p:sp>
      <p:sp>
        <p:nvSpPr>
          <p:cNvPr id="11" name="TextBox 10">
            <a:extLst>
              <a:ext uri="{FF2B5EF4-FFF2-40B4-BE49-F238E27FC236}">
                <a16:creationId xmlns:a16="http://schemas.microsoft.com/office/drawing/2014/main" id="{FB3C4C27-DC7A-396C-D403-589A05EC5114}"/>
              </a:ext>
            </a:extLst>
          </p:cNvPr>
          <p:cNvSpPr txBox="1"/>
          <p:nvPr/>
        </p:nvSpPr>
        <p:spPr>
          <a:xfrm>
            <a:off x="1719657" y="3424876"/>
            <a:ext cx="55564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Cut the wound open</a:t>
            </a:r>
          </a:p>
        </p:txBody>
      </p:sp>
      <p:sp>
        <p:nvSpPr>
          <p:cNvPr id="12" name="TextBox 11">
            <a:extLst>
              <a:ext uri="{FF2B5EF4-FFF2-40B4-BE49-F238E27FC236}">
                <a16:creationId xmlns:a16="http://schemas.microsoft.com/office/drawing/2014/main" id="{ECA2EFD7-A29E-C770-C529-C5B10319D148}"/>
              </a:ext>
            </a:extLst>
          </p:cNvPr>
          <p:cNvSpPr txBox="1"/>
          <p:nvPr/>
        </p:nvSpPr>
        <p:spPr>
          <a:xfrm>
            <a:off x="1739923" y="4289035"/>
            <a:ext cx="6481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Suck out the venom</a:t>
            </a:r>
          </a:p>
        </p:txBody>
      </p:sp>
      <p:sp>
        <p:nvSpPr>
          <p:cNvPr id="16" name="TextBox 15">
            <a:extLst>
              <a:ext uri="{FF2B5EF4-FFF2-40B4-BE49-F238E27FC236}">
                <a16:creationId xmlns:a16="http://schemas.microsoft.com/office/drawing/2014/main" id="{C3AE00A4-89FC-82C3-F254-BB1A3AC2713B}"/>
              </a:ext>
            </a:extLst>
          </p:cNvPr>
          <p:cNvSpPr txBox="1"/>
          <p:nvPr/>
        </p:nvSpPr>
        <p:spPr>
          <a:xfrm>
            <a:off x="1729210" y="5209896"/>
            <a:ext cx="56875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Call emergency services</a:t>
            </a:r>
          </a:p>
        </p:txBody>
      </p:sp>
      <p:pic>
        <p:nvPicPr>
          <p:cNvPr id="17" name="Picture 2" descr="\\designarchive\Archive\PowerPoints\PPT symbols and documents\ABCD cards\A.png">
            <a:extLst>
              <a:ext uri="{FF2B5EF4-FFF2-40B4-BE49-F238E27FC236}">
                <a16:creationId xmlns:a16="http://schemas.microsoft.com/office/drawing/2014/main" id="{93567907-79D1-A412-5048-B39F946A60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49" y="2415058"/>
            <a:ext cx="576064" cy="81383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esignarchive\Archive\PowerPoints\PPT symbols and documents\ABCD cards\B.png">
            <a:extLst>
              <a:ext uri="{FF2B5EF4-FFF2-40B4-BE49-F238E27FC236}">
                <a16:creationId xmlns:a16="http://schemas.microsoft.com/office/drawing/2014/main" id="{9CFACAC9-AB28-CBB3-F2B9-55BA3B9DC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850" y="3271198"/>
            <a:ext cx="574825" cy="8120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esignarchive\Archive\PowerPoints\PPT symbols and documents\ABCD cards\C.png">
            <a:extLst>
              <a:ext uri="{FF2B5EF4-FFF2-40B4-BE49-F238E27FC236}">
                <a16:creationId xmlns:a16="http://schemas.microsoft.com/office/drawing/2014/main" id="{700275B5-4BC3-EF2A-1D56-AF9C7B57B4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49" y="4135293"/>
            <a:ext cx="576684" cy="81471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 descr="\\designarchive\Archive\PowerPoints\PPT symbols and documents\ABCD cards\D.png">
            <a:extLst>
              <a:ext uri="{FF2B5EF4-FFF2-40B4-BE49-F238E27FC236}">
                <a16:creationId xmlns:a16="http://schemas.microsoft.com/office/drawing/2014/main" id="{5A6DC7E6-6971-A3B9-7EA0-277A9E3975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50" y="5017984"/>
            <a:ext cx="576685" cy="814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4201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4A61-12C8-D928-F0CB-F8946D0F658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C8FD6585-5880-D852-74D9-A3906F2C063B}"/>
              </a:ext>
            </a:extLst>
          </p:cNvPr>
          <p:cNvSpPr/>
          <p:nvPr/>
        </p:nvSpPr>
        <p:spPr>
          <a:xfrm flipH="1">
            <a:off x="-168965" y="1954716"/>
            <a:ext cx="18816109"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EA748783-47EE-8531-7DA1-0C1617BB6FE7}"/>
              </a:ext>
            </a:extLst>
          </p:cNvPr>
          <p:cNvSpPr/>
          <p:nvPr/>
        </p:nvSpPr>
        <p:spPr>
          <a:xfrm>
            <a:off x="-765313" y="5257800"/>
            <a:ext cx="13288617" cy="204746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ounded Rectangle 23">
            <a:extLst>
              <a:ext uri="{FF2B5EF4-FFF2-40B4-BE49-F238E27FC236}">
                <a16:creationId xmlns:a16="http://schemas.microsoft.com/office/drawing/2014/main" id="{F96DBB60-D19B-D8E5-586D-7BB90C4BE8BB}"/>
              </a:ext>
            </a:extLst>
          </p:cNvPr>
          <p:cNvSpPr/>
          <p:nvPr/>
        </p:nvSpPr>
        <p:spPr>
          <a:xfrm>
            <a:off x="3706027" y="4822807"/>
            <a:ext cx="4779945" cy="6536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Thank you for listening</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CBC31251-21BC-7AEE-343D-13534D441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405" y="276632"/>
            <a:ext cx="5637190" cy="3356167"/>
          </a:xfrm>
          <a:prstGeom prst="rect">
            <a:avLst/>
          </a:prstGeom>
        </p:spPr>
      </p:pic>
    </p:spTree>
    <p:extLst>
      <p:ext uri="{BB962C8B-B14F-4D97-AF65-F5344CB8AC3E}">
        <p14:creationId xmlns:p14="http://schemas.microsoft.com/office/powerpoint/2010/main" val="382131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513B07E91CDE49A2E5E98846AC1BB6" ma:contentTypeVersion="14" ma:contentTypeDescription="Create a new document." ma:contentTypeScope="" ma:versionID="caedfcecb246d7b09823b624694f63c7">
  <xsd:schema xmlns:xsd="http://www.w3.org/2001/XMLSchema" xmlns:xs="http://www.w3.org/2001/XMLSchema" xmlns:p="http://schemas.microsoft.com/office/2006/metadata/properties" xmlns:ns2="37e8a718-95e5-44e7-83b0-dcfbdae24652" xmlns:ns3="09d63d78-9de0-40f7-9d84-95bbb796e9a0" targetNamespace="http://schemas.microsoft.com/office/2006/metadata/properties" ma:root="true" ma:fieldsID="545ce71aa224c60898eb714faf7e1b28" ns2:_="" ns3:_="">
    <xsd:import namespace="37e8a718-95e5-44e7-83b0-dcfbdae24652"/>
    <xsd:import namespace="09d63d78-9de0-40f7-9d84-95bbb796e9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8a718-95e5-44e7-83b0-dcfbdae24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bf0d6c-8cab-4b14-ac4b-41019c966248"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d63d78-9de0-40f7-9d84-95bbb796e9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0aa5fa0-16cb-4064-b363-a080242320ab}" ma:internalName="TaxCatchAll" ma:showField="CatchAllData" ma:web="09d63d78-9de0-40f7-9d84-95bbb796e9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d63d78-9de0-40f7-9d84-95bbb796e9a0" xsi:nil="true"/>
    <lcf76f155ced4ddcb4097134ff3c332f xmlns="37e8a718-95e5-44e7-83b0-dcfbdae246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E1511F-469B-4F7B-A85A-D482E6E2AA6F}">
  <ds:schemaRefs>
    <ds:schemaRef ds:uri="http://schemas.microsoft.com/sharepoint/v3/contenttype/forms"/>
  </ds:schemaRefs>
</ds:datastoreItem>
</file>

<file path=customXml/itemProps2.xml><?xml version="1.0" encoding="utf-8"?>
<ds:datastoreItem xmlns:ds="http://schemas.openxmlformats.org/officeDocument/2006/customXml" ds:itemID="{F85F3389-DB60-49A1-AD2A-26220A3A3858}">
  <ds:schemaRefs>
    <ds:schemaRef ds:uri="09d63d78-9de0-40f7-9d84-95bbb796e9a0"/>
    <ds:schemaRef ds:uri="37e8a718-95e5-44e7-83b0-dcfbdae246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522936-652E-4A30-A86C-7A7141EE6FB5}">
  <ds:schemaRefs>
    <ds:schemaRef ds:uri="http://purl.org/dc/elements/1.1/"/>
    <ds:schemaRef ds:uri="http://purl.org/dc/dcmitype/"/>
    <ds:schemaRef ds:uri="http://schemas.microsoft.com/office/infopath/2007/PartnerControls"/>
    <ds:schemaRef ds:uri="http://purl.org/dc/terms/"/>
    <ds:schemaRef ds:uri="http://schemas.microsoft.com/office/2006/metadata/properties"/>
    <ds:schemaRef ds:uri="09d63d78-9de0-40f7-9d84-95bbb796e9a0"/>
    <ds:schemaRef ds:uri="http://schemas.microsoft.com/office/2006/documentManagement/types"/>
    <ds:schemaRef ds:uri="37e8a718-95e5-44e7-83b0-dcfbdae24652"/>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TotalTime>
  <Words>7552</Words>
  <Application>Microsoft Office PowerPoint</Application>
  <PresentationFormat>Widescreen</PresentationFormat>
  <Paragraphs>1106</Paragraphs>
  <Slides>94</Slides>
  <Notes>82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94</vt:i4>
      </vt:variant>
    </vt:vector>
  </HeadingPairs>
  <TitlesOfParts>
    <vt:vector size="102" baseType="lpstr">
      <vt:lpstr>MS PGothic</vt:lpstr>
      <vt:lpstr>Aptos</vt:lpstr>
      <vt:lpstr>Aptos Display</vt:lpstr>
      <vt:lpstr>Arial</vt:lpstr>
      <vt:lpstr>Calibri</vt:lpstr>
      <vt:lpstr>Times New Roman</vt:lpstr>
      <vt:lpstr>Office Theme</vt:lpstr>
      <vt:lpstr>1_Office Theme</vt:lpstr>
      <vt:lpstr> Level 3 Award in  Forestry First Aid   </vt:lpstr>
      <vt:lpstr>Ground rules</vt:lpstr>
      <vt:lpstr>PowerPoint Presentation</vt:lpstr>
      <vt:lpstr>PowerPoint Presentation</vt:lpstr>
      <vt:lpstr>PowerPoint Presentation</vt:lpstr>
      <vt:lpstr>      What is extreme cold?    </vt:lpstr>
      <vt:lpstr>      What are the effects of extreme cold?</vt:lpstr>
      <vt:lpstr>        What are the symptoms of hypothermia</vt:lpstr>
      <vt:lpstr>Hypothermia – treatment</vt:lpstr>
      <vt:lpstr>Hypothermia – treatment (cont.)</vt:lpstr>
      <vt:lpstr>        What are the symptoms of frostbite?</vt:lpstr>
      <vt:lpstr>Frostbite – treatment</vt:lpstr>
      <vt:lpstr>      What are the symptoms of chilblains?</vt:lpstr>
      <vt:lpstr>Chilblains – treatment</vt:lpstr>
      <vt:lpstr>What are the symptoms of cold-water shock?</vt:lpstr>
      <vt:lpstr>Cold-water shock – treatment</vt:lpstr>
      <vt:lpstr>Cold-water shock – treatment (cont.)</vt:lpstr>
      <vt:lpstr>      What is extreme heat?    </vt:lpstr>
      <vt:lpstr>      What are the effects of extreme heat?</vt:lpstr>
      <vt:lpstr>What are the effects of extreme heat? (cont.)</vt:lpstr>
      <vt:lpstr>What are the symptoms of heat exhaustion? </vt:lpstr>
      <vt:lpstr>Heat exhaustion – treatment</vt:lpstr>
      <vt:lpstr>Heat exhaustion – treatment (cont.)</vt:lpstr>
      <vt:lpstr>What are the symptoms of heat stroke? </vt:lpstr>
      <vt:lpstr>Heat stroke – treatment</vt:lpstr>
      <vt:lpstr>Heat stroke – treatment (cont.)</vt:lpstr>
      <vt:lpstr>Heat stroke – treatment (cont.)</vt:lpstr>
      <vt:lpstr>What are the symptoms of dehydration? </vt:lpstr>
      <vt:lpstr>Dehydration – treatment</vt:lpstr>
      <vt:lpstr>What are the symptoms of sunburn? </vt:lpstr>
      <vt:lpstr>Sunburn – treatment</vt:lpstr>
      <vt:lpstr>What are the symptoms of heat rash? </vt:lpstr>
      <vt:lpstr>Heat rash – treatment</vt:lpstr>
      <vt:lpstr>How much do you know?​</vt:lpstr>
      <vt:lpstr>How much do you know?​</vt:lpstr>
      <vt:lpstr>How much do you know?​</vt:lpstr>
      <vt:lpstr>How much do you know?​</vt:lpstr>
      <vt:lpstr>PowerPoint Presentation</vt:lpstr>
      <vt:lpstr>What are the signs of life-threatening bleeding? </vt:lpstr>
      <vt:lpstr>What are the signs of life-threatening bleeding? (Cont.)</vt:lpstr>
      <vt:lpstr>Conduct a scene survey </vt:lpstr>
      <vt:lpstr>Conduct a scene survey (cont.)</vt:lpstr>
      <vt:lpstr>Calling for help (999)</vt:lpstr>
      <vt:lpstr>Primary survey steps – DRABCD</vt:lpstr>
      <vt:lpstr>Primary survey – adult</vt:lpstr>
      <vt:lpstr>Primary survey – adult</vt:lpstr>
      <vt:lpstr>Response – child or infant</vt:lpstr>
      <vt:lpstr>AVPU scale</vt:lpstr>
      <vt:lpstr>Primary survey</vt:lpstr>
      <vt:lpstr>Primary survey (cont.)</vt:lpstr>
      <vt:lpstr>Primary survey (cont.)</vt:lpstr>
      <vt:lpstr>Primary survey – practical demonstration</vt:lpstr>
      <vt:lpstr>Signs of shock</vt:lpstr>
      <vt:lpstr>Signs and treatment of shock</vt:lpstr>
      <vt:lpstr>How can you treat life-threatening bleeding – direct pressure?</vt:lpstr>
      <vt:lpstr>How can you treat life-threatening bleeding – haemostatic agents?</vt:lpstr>
      <vt:lpstr>How can you treat life-threatening bleeding – tourniquet?</vt:lpstr>
      <vt:lpstr>How much do you know?​</vt:lpstr>
      <vt:lpstr>How much do you know?​</vt:lpstr>
      <vt:lpstr>PowerPoint Presentation</vt:lpstr>
      <vt:lpstr>What is a crush injury?</vt:lpstr>
      <vt:lpstr>What is a crush injury? (Cont.)</vt:lpstr>
      <vt:lpstr>The effects of crush injuries – local effects</vt:lpstr>
      <vt:lpstr>The effects of crush injuries – systemic effects</vt:lpstr>
      <vt:lpstr>Other possible effects of crush injuries</vt:lpstr>
      <vt:lpstr>Critical time factors – duration of compression</vt:lpstr>
      <vt:lpstr>Remote settings and time to emergency support – golden hour</vt:lpstr>
      <vt:lpstr>Managing crush injuries</vt:lpstr>
      <vt:lpstr>Emergency services – key information</vt:lpstr>
      <vt:lpstr>Managing the entrapment</vt:lpstr>
      <vt:lpstr>First-aid treatment</vt:lpstr>
      <vt:lpstr>How much do you know?​</vt:lpstr>
      <vt:lpstr>How much do you know?​</vt:lpstr>
      <vt:lpstr>How much do you know?​</vt:lpstr>
      <vt:lpstr>PowerPoint Presentation</vt:lpstr>
      <vt:lpstr>What is Lyme disease? </vt:lpstr>
      <vt:lpstr>Signs and symptoms of Lyme disease</vt:lpstr>
      <vt:lpstr>Signs and symptoms of Lyme disease (cont.)</vt:lpstr>
      <vt:lpstr>Signs and symptoms of Lyme disease (cont.)</vt:lpstr>
      <vt:lpstr>First aid and treatment for Lyme disease – tick removal</vt:lpstr>
      <vt:lpstr>First aid and treatment for Lyme disease</vt:lpstr>
      <vt:lpstr>How much do you know?​</vt:lpstr>
      <vt:lpstr>How much do you know?​</vt:lpstr>
      <vt:lpstr>How much do you know?​</vt:lpstr>
      <vt:lpstr>PowerPoint Presentation</vt:lpstr>
      <vt:lpstr>What is an adder bite?</vt:lpstr>
      <vt:lpstr>Signs and symptoms of adder bites</vt:lpstr>
      <vt:lpstr>Signs and symptoms of adder bites (cont.)</vt:lpstr>
      <vt:lpstr>First-aid treatment for adder bites – immediate action</vt:lpstr>
      <vt:lpstr>First-aid treatment for adder bites – ongoing care </vt:lpstr>
      <vt:lpstr>What should you avoid doing when treating an adder bite?</vt:lpstr>
      <vt:lpstr>How much do you know?​</vt:lpstr>
      <vt:lpstr>How much do you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Lorraine Butterfield</dc:creator>
  <cp:lastModifiedBy>Emily Morse</cp:lastModifiedBy>
  <cp:revision>4</cp:revision>
  <dcterms:created xsi:type="dcterms:W3CDTF">2025-08-15T07:34:31Z</dcterms:created>
  <dcterms:modified xsi:type="dcterms:W3CDTF">2025-09-23T09:46:18Z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0x01010058513B07E91CDE49A2E5E98846AC1BB6</vt:lpwstr>
  </property>
  <property fmtid="{D5CDD505-2E9C-101B-9397-08002B2CF9AE}" pid="3" name="MediaServiceImageTags">
    <vt:lpwstr/>
  </property>
</Properties>
</file>