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149"/>
  </p:notesMasterIdLst>
  <p:sldIdLst>
    <p:sldId id="2413" r:id="rId6"/>
    <p:sldId id="1667" r:id="rId7"/>
    <p:sldId id="850" r:id="rId8"/>
    <p:sldId id="2414" r:id="rId9"/>
    <p:sldId id="2398" r:id="rId10"/>
    <p:sldId id="2410" r:id="rId11"/>
    <p:sldId id="2400" r:id="rId12"/>
    <p:sldId id="2411" r:id="rId13"/>
    <p:sldId id="2401" r:id="rId14"/>
    <p:sldId id="2896" r:id="rId15"/>
    <p:sldId id="2402" r:id="rId16"/>
    <p:sldId id="2403" r:id="rId17"/>
    <p:sldId id="2404" r:id="rId18"/>
    <p:sldId id="2412" r:id="rId19"/>
    <p:sldId id="2845" r:id="rId20"/>
    <p:sldId id="2846" r:id="rId21"/>
    <p:sldId id="2882" r:id="rId22"/>
    <p:sldId id="2851" r:id="rId23"/>
    <p:sldId id="2852" r:id="rId24"/>
    <p:sldId id="2415" r:id="rId25"/>
    <p:sldId id="711" r:id="rId26"/>
    <p:sldId id="712" r:id="rId27"/>
    <p:sldId id="854" r:id="rId28"/>
    <p:sldId id="713" r:id="rId29"/>
    <p:sldId id="759" r:id="rId30"/>
    <p:sldId id="773" r:id="rId31"/>
    <p:sldId id="774" r:id="rId32"/>
    <p:sldId id="775" r:id="rId33"/>
    <p:sldId id="851" r:id="rId34"/>
    <p:sldId id="853" r:id="rId35"/>
    <p:sldId id="856" r:id="rId36"/>
    <p:sldId id="852" r:id="rId37"/>
    <p:sldId id="849" r:id="rId38"/>
    <p:sldId id="2883" r:id="rId39"/>
    <p:sldId id="2885" r:id="rId40"/>
    <p:sldId id="2884" r:id="rId41"/>
    <p:sldId id="2418" r:id="rId42"/>
    <p:sldId id="835" r:id="rId43"/>
    <p:sldId id="836" r:id="rId44"/>
    <p:sldId id="837" r:id="rId45"/>
    <p:sldId id="838" r:id="rId46"/>
    <p:sldId id="839" r:id="rId47"/>
    <p:sldId id="2419" r:id="rId48"/>
    <p:sldId id="840" r:id="rId49"/>
    <p:sldId id="841" r:id="rId50"/>
    <p:sldId id="842" r:id="rId51"/>
    <p:sldId id="2420" r:id="rId52"/>
    <p:sldId id="843" r:id="rId53"/>
    <p:sldId id="2421" r:id="rId54"/>
    <p:sldId id="2422" r:id="rId55"/>
    <p:sldId id="2423" r:id="rId56"/>
    <p:sldId id="2424" r:id="rId57"/>
    <p:sldId id="855" r:id="rId58"/>
    <p:sldId id="2425" r:id="rId59"/>
    <p:sldId id="2426" r:id="rId60"/>
    <p:sldId id="2897" r:id="rId61"/>
    <p:sldId id="873" r:id="rId62"/>
    <p:sldId id="874" r:id="rId63"/>
    <p:sldId id="876" r:id="rId64"/>
    <p:sldId id="875" r:id="rId65"/>
    <p:sldId id="877" r:id="rId66"/>
    <p:sldId id="2427" r:id="rId67"/>
    <p:sldId id="2428" r:id="rId68"/>
    <p:sldId id="2429" r:id="rId69"/>
    <p:sldId id="2430" r:id="rId70"/>
    <p:sldId id="2886" r:id="rId71"/>
    <p:sldId id="2887" r:id="rId72"/>
    <p:sldId id="2888" r:id="rId73"/>
    <p:sldId id="2434" r:id="rId74"/>
    <p:sldId id="714" r:id="rId75"/>
    <p:sldId id="715" r:id="rId76"/>
    <p:sldId id="859" r:id="rId77"/>
    <p:sldId id="860" r:id="rId78"/>
    <p:sldId id="861" r:id="rId79"/>
    <p:sldId id="2435" r:id="rId80"/>
    <p:sldId id="717" r:id="rId81"/>
    <p:sldId id="862" r:id="rId82"/>
    <p:sldId id="2436" r:id="rId83"/>
    <p:sldId id="719" r:id="rId84"/>
    <p:sldId id="2437" r:id="rId85"/>
    <p:sldId id="764" r:id="rId86"/>
    <p:sldId id="959" r:id="rId87"/>
    <p:sldId id="960" r:id="rId88"/>
    <p:sldId id="961" r:id="rId89"/>
    <p:sldId id="689" r:id="rId90"/>
    <p:sldId id="777" r:id="rId91"/>
    <p:sldId id="2438" r:id="rId92"/>
    <p:sldId id="692" r:id="rId93"/>
    <p:sldId id="932" r:id="rId94"/>
    <p:sldId id="690" r:id="rId95"/>
    <p:sldId id="2439" r:id="rId96"/>
    <p:sldId id="464" r:id="rId97"/>
    <p:sldId id="2440" r:id="rId98"/>
    <p:sldId id="687" r:id="rId99"/>
    <p:sldId id="2889" r:id="rId100"/>
    <p:sldId id="2890" r:id="rId101"/>
    <p:sldId id="2891" r:id="rId102"/>
    <p:sldId id="2444" r:id="rId103"/>
    <p:sldId id="2445" r:id="rId104"/>
    <p:sldId id="2446" r:id="rId105"/>
    <p:sldId id="2447" r:id="rId106"/>
    <p:sldId id="2448" r:id="rId107"/>
    <p:sldId id="2449" r:id="rId108"/>
    <p:sldId id="2450" r:id="rId109"/>
    <p:sldId id="2451" r:id="rId110"/>
    <p:sldId id="2452" r:id="rId111"/>
    <p:sldId id="2453" r:id="rId112"/>
    <p:sldId id="2454" r:id="rId113"/>
    <p:sldId id="2455" r:id="rId114"/>
    <p:sldId id="2456" r:id="rId115"/>
    <p:sldId id="2457" r:id="rId116"/>
    <p:sldId id="2458" r:id="rId117"/>
    <p:sldId id="2459" r:id="rId118"/>
    <p:sldId id="2892" r:id="rId119"/>
    <p:sldId id="2893" r:id="rId120"/>
    <p:sldId id="2462" r:id="rId121"/>
    <p:sldId id="937" r:id="rId122"/>
    <p:sldId id="707" r:id="rId123"/>
    <p:sldId id="708" r:id="rId124"/>
    <p:sldId id="709" r:id="rId125"/>
    <p:sldId id="809" r:id="rId126"/>
    <p:sldId id="954" r:id="rId127"/>
    <p:sldId id="821" r:id="rId128"/>
    <p:sldId id="822" r:id="rId129"/>
    <p:sldId id="2463" r:id="rId130"/>
    <p:sldId id="865" r:id="rId131"/>
    <p:sldId id="863" r:id="rId132"/>
    <p:sldId id="867" r:id="rId133"/>
    <p:sldId id="2464" r:id="rId134"/>
    <p:sldId id="2465" r:id="rId135"/>
    <p:sldId id="2466" r:id="rId136"/>
    <p:sldId id="2467" r:id="rId137"/>
    <p:sldId id="2468" r:id="rId138"/>
    <p:sldId id="2469" r:id="rId139"/>
    <p:sldId id="2470" r:id="rId140"/>
    <p:sldId id="2471" r:id="rId141"/>
    <p:sldId id="2472" r:id="rId142"/>
    <p:sldId id="2473" r:id="rId143"/>
    <p:sldId id="2474" r:id="rId144"/>
    <p:sldId id="2475" r:id="rId145"/>
    <p:sldId id="2894" r:id="rId146"/>
    <p:sldId id="2895" r:id="rId147"/>
    <p:sldId id="2726" r:id="rId1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CF96414-F18C-0670-E68E-DD2B082C4E9D}" name="John Morley" initials="JM" userId="S::johnmorley_train2train.org#ext#@highfieldabc.onmicrosoft.com::e62a20da-6f1a-4165-afe0-e96d34af2100" providerId="AD"/>
  <p188:author id="{29255825-915A-8446-94AF-AD04CFB8377E}" name="Chrissie Waldram" initials="CW" userId="S::cwaldram@highfield.co.uk::4c815916-f762-4309-97c7-79f653f1c0e7" providerId="AD"/>
  <p188:author id="{28C5CCA4-8E34-FE9F-77ED-1C92D38E9DE4}" name="Shannon Hopwood" initials="SH" userId="S::shopwood@highfield.co.uk::e81ab425-6726-400a-9f1a-7deb0a404c5e" providerId="AD"/>
  <p188:author id="{76DDD7C2-3C07-3CFA-082D-8BB59525D390}" name="Emily Morse" initials="" userId="S::emorse@highfield.co.uk::d6c9568e-8e77-4ef6-8424-d6802ed10962" providerId="AD"/>
  <p188:author id="{DC61CBF6-7DDC-81F2-33F3-2C9D0FAAC273}" name="Lorraine Butterfield" initials="LB" userId="S::lbutterfield@highfield.co.uk::b589a33b-8ccf-4e1d-b876-c25f8c72427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A21"/>
    <a:srgbClr val="EDE6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3F0205-3C07-9838-9678-0A93A31A905D}" v="14" dt="2025-09-24T08:33:22.292"/>
    <p1510:client id="{706ACC38-8C7E-4089-A56D-AAF2089C68D3}" v="1" dt="2025-09-24T09:49:41.121"/>
    <p1510:client id="{B82A5720-B643-0457-5930-C29C15F59A66}" v="4" dt="2025-09-23T10:21:58.2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63" Type="http://schemas.openxmlformats.org/officeDocument/2006/relationships/slide" Target="slides/slide58.xml"/><Relationship Id="rId84" Type="http://schemas.openxmlformats.org/officeDocument/2006/relationships/slide" Target="slides/slide79.xml"/><Relationship Id="rId138" Type="http://schemas.openxmlformats.org/officeDocument/2006/relationships/slide" Target="slides/slide133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53" Type="http://schemas.openxmlformats.org/officeDocument/2006/relationships/slide" Target="slides/slide48.xml"/><Relationship Id="rId74" Type="http://schemas.openxmlformats.org/officeDocument/2006/relationships/slide" Target="slides/slide69.xml"/><Relationship Id="rId128" Type="http://schemas.openxmlformats.org/officeDocument/2006/relationships/slide" Target="slides/slide123.xml"/><Relationship Id="rId149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134" Type="http://schemas.openxmlformats.org/officeDocument/2006/relationships/slide" Target="slides/slide129.xml"/><Relationship Id="rId139" Type="http://schemas.openxmlformats.org/officeDocument/2006/relationships/slide" Target="slides/slide13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50" Type="http://schemas.openxmlformats.org/officeDocument/2006/relationships/presProps" Target="presProps.xml"/><Relationship Id="rId155" Type="http://schemas.microsoft.com/office/2015/10/relationships/revisionInfo" Target="revisionInfo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24" Type="http://schemas.openxmlformats.org/officeDocument/2006/relationships/slide" Target="slides/slide119.xml"/><Relationship Id="rId129" Type="http://schemas.openxmlformats.org/officeDocument/2006/relationships/slide" Target="slides/slide124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40" Type="http://schemas.openxmlformats.org/officeDocument/2006/relationships/slide" Target="slides/slide135.xml"/><Relationship Id="rId145" Type="http://schemas.openxmlformats.org/officeDocument/2006/relationships/slide" Target="slides/slide140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130" Type="http://schemas.openxmlformats.org/officeDocument/2006/relationships/slide" Target="slides/slide125.xml"/><Relationship Id="rId135" Type="http://schemas.openxmlformats.org/officeDocument/2006/relationships/slide" Target="slides/slide130.xml"/><Relationship Id="rId151" Type="http://schemas.openxmlformats.org/officeDocument/2006/relationships/viewProps" Target="viewProps.xml"/><Relationship Id="rId156" Type="http://schemas.microsoft.com/office/2018/10/relationships/authors" Target="authors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141" Type="http://schemas.openxmlformats.org/officeDocument/2006/relationships/slide" Target="slides/slide136.xml"/><Relationship Id="rId146" Type="http://schemas.openxmlformats.org/officeDocument/2006/relationships/slide" Target="slides/slide14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slide" Target="slides/slide126.xml"/><Relationship Id="rId136" Type="http://schemas.openxmlformats.org/officeDocument/2006/relationships/slide" Target="slides/slide131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52" Type="http://schemas.openxmlformats.org/officeDocument/2006/relationships/theme" Target="theme/theme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147" Type="http://schemas.openxmlformats.org/officeDocument/2006/relationships/slide" Target="slides/slide14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slide" Target="slides/slide137.xml"/><Relationship Id="rId3" Type="http://schemas.openxmlformats.org/officeDocument/2006/relationships/customXml" Target="../customXml/item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137" Type="http://schemas.openxmlformats.org/officeDocument/2006/relationships/slide" Target="slides/slide13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53" Type="http://schemas.openxmlformats.org/officeDocument/2006/relationships/tableStyles" Target="tableStyles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43" Type="http://schemas.openxmlformats.org/officeDocument/2006/relationships/slide" Target="slides/slide138.xml"/><Relationship Id="rId148" Type="http://schemas.openxmlformats.org/officeDocument/2006/relationships/slide" Target="slides/slide14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47" Type="http://schemas.openxmlformats.org/officeDocument/2006/relationships/slide" Target="slides/slide42.xml"/><Relationship Id="rId68" Type="http://schemas.openxmlformats.org/officeDocument/2006/relationships/slide" Target="slides/slide63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Relationship Id="rId154" Type="http://schemas.microsoft.com/office/2016/11/relationships/changesInfo" Target="changesInfos/changesInfo1.xml"/><Relationship Id="rId16" Type="http://schemas.openxmlformats.org/officeDocument/2006/relationships/slide" Target="slides/slide11.xml"/><Relationship Id="rId37" Type="http://schemas.openxmlformats.org/officeDocument/2006/relationships/slide" Target="slides/slide32.xml"/><Relationship Id="rId58" Type="http://schemas.openxmlformats.org/officeDocument/2006/relationships/slide" Target="slides/slide53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44" Type="http://schemas.openxmlformats.org/officeDocument/2006/relationships/slide" Target="slides/slide139.xml"/><Relationship Id="rId90" Type="http://schemas.openxmlformats.org/officeDocument/2006/relationships/slide" Target="slides/slide8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nnon Hopwood" userId="e81ab425-6726-400a-9f1a-7deb0a404c5e" providerId="ADAL" clId="{BA7C1A7A-D137-401F-842E-1BEE9CCD16FD}"/>
    <pc:docChg chg="undo custSel addSld delSld modSld sldOrd">
      <pc:chgData name="Shannon Hopwood" userId="e81ab425-6726-400a-9f1a-7deb0a404c5e" providerId="ADAL" clId="{BA7C1A7A-D137-401F-842E-1BEE9CCD16FD}" dt="2025-09-17T13:22:58.439" v="2150" actId="6549"/>
      <pc:docMkLst>
        <pc:docMk/>
      </pc:docMkLst>
      <pc:sldChg chg="modSp modNotesTx">
        <pc:chgData name="Shannon Hopwood" userId="e81ab425-6726-400a-9f1a-7deb0a404c5e" providerId="ADAL" clId="{BA7C1A7A-D137-401F-842E-1BEE9CCD16FD}" dt="2025-09-17T13:13:53.767" v="2126" actId="20577"/>
        <pc:sldMkLst>
          <pc:docMk/>
          <pc:sldMk cId="0" sldId="464"/>
        </pc:sldMkLst>
        <pc:spChg chg="mod">
          <ac:chgData name="Shannon Hopwood" userId="e81ab425-6726-400a-9f1a-7deb0a404c5e" providerId="ADAL" clId="{BA7C1A7A-D137-401F-842E-1BEE9CCD16FD}" dt="2025-09-17T10:02:40.088" v="1084" actId="20577"/>
          <ac:spMkLst>
            <pc:docMk/>
            <pc:sldMk cId="0" sldId="464"/>
            <ac:spMk id="159753" creationId="{CA86711E-3909-4663-BD8A-09989D5FF74C}"/>
          </ac:spMkLst>
        </pc:spChg>
      </pc:sldChg>
      <pc:sldChg chg="modSp mod modNotesTx">
        <pc:chgData name="Shannon Hopwood" userId="e81ab425-6726-400a-9f1a-7deb0a404c5e" providerId="ADAL" clId="{BA7C1A7A-D137-401F-842E-1BEE9CCD16FD}" dt="2025-09-17T10:05:32.003" v="1129" actId="20577"/>
        <pc:sldMkLst>
          <pc:docMk/>
          <pc:sldMk cId="0" sldId="687"/>
        </pc:sldMkLst>
        <pc:spChg chg="mod">
          <ac:chgData name="Shannon Hopwood" userId="e81ab425-6726-400a-9f1a-7deb0a404c5e" providerId="ADAL" clId="{BA7C1A7A-D137-401F-842E-1BEE9CCD16FD}" dt="2025-09-17T10:04:00.991" v="1113" actId="20577"/>
          <ac:spMkLst>
            <pc:docMk/>
            <pc:sldMk cId="0" sldId="687"/>
            <ac:spMk id="91138" creationId="{CF794181-A6B6-49C4-AF2E-057E3D882D23}"/>
          </ac:spMkLst>
        </pc:spChg>
        <pc:spChg chg="mod">
          <ac:chgData name="Shannon Hopwood" userId="e81ab425-6726-400a-9f1a-7deb0a404c5e" providerId="ADAL" clId="{BA7C1A7A-D137-401F-842E-1BEE9CCD16FD}" dt="2025-09-17T10:04:09.297" v="1117" actId="20577"/>
          <ac:spMkLst>
            <pc:docMk/>
            <pc:sldMk cId="0" sldId="687"/>
            <ac:spMk id="103427" creationId="{A5947DE7-A7A5-4353-BCB6-0171F9430D0E}"/>
          </ac:spMkLst>
        </pc:spChg>
      </pc:sldChg>
      <pc:sldChg chg="modSp modNotesTx">
        <pc:chgData name="Shannon Hopwood" userId="e81ab425-6726-400a-9f1a-7deb0a404c5e" providerId="ADAL" clId="{BA7C1A7A-D137-401F-842E-1BEE9CCD16FD}" dt="2025-09-17T09:54:06.188" v="982" actId="20577"/>
        <pc:sldMkLst>
          <pc:docMk/>
          <pc:sldMk cId="0" sldId="689"/>
        </pc:sldMkLst>
        <pc:spChg chg="mod">
          <ac:chgData name="Shannon Hopwood" userId="e81ab425-6726-400a-9f1a-7deb0a404c5e" providerId="ADAL" clId="{BA7C1A7A-D137-401F-842E-1BEE9CCD16FD}" dt="2025-09-17T09:53:10.012" v="964" actId="20577"/>
          <ac:spMkLst>
            <pc:docMk/>
            <pc:sldMk cId="0" sldId="689"/>
            <ac:spMk id="162822" creationId="{213F245F-F11C-4D7B-9452-37C052D4BA34}"/>
          </ac:spMkLst>
        </pc:spChg>
      </pc:sldChg>
      <pc:sldChg chg="modSp mod">
        <pc:chgData name="Shannon Hopwood" userId="e81ab425-6726-400a-9f1a-7deb0a404c5e" providerId="ADAL" clId="{BA7C1A7A-D137-401F-842E-1BEE9CCD16FD}" dt="2025-09-17T09:59:28.241" v="1009" actId="20577"/>
        <pc:sldMkLst>
          <pc:docMk/>
          <pc:sldMk cId="0" sldId="690"/>
        </pc:sldMkLst>
        <pc:spChg chg="mod">
          <ac:chgData name="Shannon Hopwood" userId="e81ab425-6726-400a-9f1a-7deb0a404c5e" providerId="ADAL" clId="{BA7C1A7A-D137-401F-842E-1BEE9CCD16FD}" dt="2025-09-17T09:59:05.873" v="1008" actId="20577"/>
          <ac:spMkLst>
            <pc:docMk/>
            <pc:sldMk cId="0" sldId="690"/>
            <ac:spMk id="98306" creationId="{86475237-53DD-488B-A58B-B205CC77CEF8}"/>
          </ac:spMkLst>
        </pc:spChg>
        <pc:spChg chg="mod">
          <ac:chgData name="Shannon Hopwood" userId="e81ab425-6726-400a-9f1a-7deb0a404c5e" providerId="ADAL" clId="{BA7C1A7A-D137-401F-842E-1BEE9CCD16FD}" dt="2025-09-17T09:59:28.241" v="1009" actId="20577"/>
          <ac:spMkLst>
            <pc:docMk/>
            <pc:sldMk cId="0" sldId="690"/>
            <ac:spMk id="113667" creationId="{FA5BB3F5-38D5-47A7-AE02-4BD1CC9902C8}"/>
          </ac:spMkLst>
        </pc:spChg>
      </pc:sldChg>
      <pc:sldChg chg="modSp mod">
        <pc:chgData name="Shannon Hopwood" userId="e81ab425-6726-400a-9f1a-7deb0a404c5e" providerId="ADAL" clId="{BA7C1A7A-D137-401F-842E-1BEE9CCD16FD}" dt="2025-09-17T09:56:05.827" v="996" actId="20577"/>
        <pc:sldMkLst>
          <pc:docMk/>
          <pc:sldMk cId="0" sldId="692"/>
        </pc:sldMkLst>
        <pc:spChg chg="mod">
          <ac:chgData name="Shannon Hopwood" userId="e81ab425-6726-400a-9f1a-7deb0a404c5e" providerId="ADAL" clId="{BA7C1A7A-D137-401F-842E-1BEE9CCD16FD}" dt="2025-09-17T09:56:05.827" v="996" actId="20577"/>
          <ac:spMkLst>
            <pc:docMk/>
            <pc:sldMk cId="0" sldId="692"/>
            <ac:spMk id="164870" creationId="{45853CA5-8A7C-4BDD-8DCC-05DE6773521F}"/>
          </ac:spMkLst>
        </pc:spChg>
      </pc:sldChg>
      <pc:sldChg chg="modSp modNotesTx">
        <pc:chgData name="Shannon Hopwood" userId="e81ab425-6726-400a-9f1a-7deb0a404c5e" providerId="ADAL" clId="{BA7C1A7A-D137-401F-842E-1BEE9CCD16FD}" dt="2025-09-17T13:17:31.875" v="2132" actId="108"/>
        <pc:sldMkLst>
          <pc:docMk/>
          <pc:sldMk cId="0" sldId="707"/>
        </pc:sldMkLst>
        <pc:spChg chg="mod">
          <ac:chgData name="Shannon Hopwood" userId="e81ab425-6726-400a-9f1a-7deb0a404c5e" providerId="ADAL" clId="{BA7C1A7A-D137-401F-842E-1BEE9CCD16FD}" dt="2025-09-17T13:17:31.875" v="2132" actId="108"/>
          <ac:spMkLst>
            <pc:docMk/>
            <pc:sldMk cId="0" sldId="707"/>
            <ac:spMk id="192519" creationId="{7CA3246B-9924-4B9D-8DB1-4CCC1DF5F886}"/>
          </ac:spMkLst>
        </pc:spChg>
      </pc:sldChg>
      <pc:sldChg chg="modSp mod modNotesTx">
        <pc:chgData name="Shannon Hopwood" userId="e81ab425-6726-400a-9f1a-7deb0a404c5e" providerId="ADAL" clId="{BA7C1A7A-D137-401F-842E-1BEE9CCD16FD}" dt="2025-09-17T10:54:08.632" v="1399" actId="20577"/>
        <pc:sldMkLst>
          <pc:docMk/>
          <pc:sldMk cId="0" sldId="708"/>
        </pc:sldMkLst>
        <pc:spChg chg="mod">
          <ac:chgData name="Shannon Hopwood" userId="e81ab425-6726-400a-9f1a-7deb0a404c5e" providerId="ADAL" clId="{BA7C1A7A-D137-401F-842E-1BEE9CCD16FD}" dt="2025-09-17T10:53:21.381" v="1384" actId="20577"/>
          <ac:spMkLst>
            <pc:docMk/>
            <pc:sldMk cId="0" sldId="708"/>
            <ac:spMk id="109570" creationId="{E9A91697-14AF-4C56-ACB8-BB66DD38EFB8}"/>
          </ac:spMkLst>
        </pc:spChg>
      </pc:sldChg>
      <pc:sldChg chg="modSp mod">
        <pc:chgData name="Shannon Hopwood" userId="e81ab425-6726-400a-9f1a-7deb0a404c5e" providerId="ADAL" clId="{BA7C1A7A-D137-401F-842E-1BEE9CCD16FD}" dt="2025-09-17T10:54:36.171" v="1405" actId="20577"/>
        <pc:sldMkLst>
          <pc:docMk/>
          <pc:sldMk cId="0" sldId="709"/>
        </pc:sldMkLst>
        <pc:spChg chg="mod">
          <ac:chgData name="Shannon Hopwood" userId="e81ab425-6726-400a-9f1a-7deb0a404c5e" providerId="ADAL" clId="{BA7C1A7A-D137-401F-842E-1BEE9CCD16FD}" dt="2025-09-17T10:54:36.171" v="1405" actId="20577"/>
          <ac:spMkLst>
            <pc:docMk/>
            <pc:sldMk cId="0" sldId="709"/>
            <ac:spMk id="5" creationId="{2441FD4F-E5C3-0C7B-E990-702939F3909B}"/>
          </ac:spMkLst>
        </pc:spChg>
        <pc:spChg chg="mod">
          <ac:chgData name="Shannon Hopwood" userId="e81ab425-6726-400a-9f1a-7deb0a404c5e" providerId="ADAL" clId="{BA7C1A7A-D137-401F-842E-1BEE9CCD16FD}" dt="2025-09-17T10:54:22.042" v="1402" actId="20577"/>
          <ac:spMkLst>
            <pc:docMk/>
            <pc:sldMk cId="0" sldId="709"/>
            <ac:spMk id="110594" creationId="{70A23525-D07C-49FB-B575-ABDDFED81800}"/>
          </ac:spMkLst>
        </pc:spChg>
      </pc:sldChg>
      <pc:sldChg chg="modSp mod modNotesTx">
        <pc:chgData name="Shannon Hopwood" userId="e81ab425-6726-400a-9f1a-7deb0a404c5e" providerId="ADAL" clId="{BA7C1A7A-D137-401F-842E-1BEE9CCD16FD}" dt="2025-09-16T14:26:32.493" v="181" actId="20577"/>
        <pc:sldMkLst>
          <pc:docMk/>
          <pc:sldMk cId="0" sldId="711"/>
        </pc:sldMkLst>
        <pc:spChg chg="mod">
          <ac:chgData name="Shannon Hopwood" userId="e81ab425-6726-400a-9f1a-7deb0a404c5e" providerId="ADAL" clId="{BA7C1A7A-D137-401F-842E-1BEE9CCD16FD}" dt="2025-09-16T14:26:32.493" v="181" actId="20577"/>
          <ac:spMkLst>
            <pc:docMk/>
            <pc:sldMk cId="0" sldId="711"/>
            <ac:spMk id="18" creationId="{AF965A19-3815-324A-B472-54B5EC84CB89}"/>
          </ac:spMkLst>
        </pc:spChg>
      </pc:sldChg>
      <pc:sldChg chg="modSp mod">
        <pc:chgData name="Shannon Hopwood" userId="e81ab425-6726-400a-9f1a-7deb0a404c5e" providerId="ADAL" clId="{BA7C1A7A-D137-401F-842E-1BEE9CCD16FD}" dt="2025-09-16T14:28:30.999" v="194" actId="6549"/>
        <pc:sldMkLst>
          <pc:docMk/>
          <pc:sldMk cId="0" sldId="712"/>
        </pc:sldMkLst>
        <pc:spChg chg="mod">
          <ac:chgData name="Shannon Hopwood" userId="e81ab425-6726-400a-9f1a-7deb0a404c5e" providerId="ADAL" clId="{BA7C1A7A-D137-401F-842E-1BEE9CCD16FD}" dt="2025-09-16T14:26:41.731" v="184" actId="20577"/>
          <ac:spMkLst>
            <pc:docMk/>
            <pc:sldMk cId="0" sldId="712"/>
            <ac:spMk id="113666" creationId="{97E2F262-9CA5-457A-8A27-EAF3B294F1C0}"/>
          </ac:spMkLst>
        </pc:spChg>
        <pc:spChg chg="mod">
          <ac:chgData name="Shannon Hopwood" userId="e81ab425-6726-400a-9f1a-7deb0a404c5e" providerId="ADAL" clId="{BA7C1A7A-D137-401F-842E-1BEE9CCD16FD}" dt="2025-09-16T14:28:30.999" v="194" actId="6549"/>
          <ac:spMkLst>
            <pc:docMk/>
            <pc:sldMk cId="0" sldId="712"/>
            <ac:spMk id="360450" creationId="{72F6DEC2-EE77-45F4-98F0-F740ADAA1B8B}"/>
          </ac:spMkLst>
        </pc:spChg>
      </pc:sldChg>
      <pc:sldChg chg="modSp mod">
        <pc:chgData name="Shannon Hopwood" userId="e81ab425-6726-400a-9f1a-7deb0a404c5e" providerId="ADAL" clId="{BA7C1A7A-D137-401F-842E-1BEE9CCD16FD}" dt="2025-09-16T14:29:53.236" v="200" actId="20577"/>
        <pc:sldMkLst>
          <pc:docMk/>
          <pc:sldMk cId="0" sldId="713"/>
        </pc:sldMkLst>
        <pc:spChg chg="mod">
          <ac:chgData name="Shannon Hopwood" userId="e81ab425-6726-400a-9f1a-7deb0a404c5e" providerId="ADAL" clId="{BA7C1A7A-D137-401F-842E-1BEE9CCD16FD}" dt="2025-09-16T14:29:53.236" v="200" actId="20577"/>
          <ac:spMkLst>
            <pc:docMk/>
            <pc:sldMk cId="0" sldId="713"/>
            <ac:spMk id="118788" creationId="{90FB3AB9-5764-4DE4-A31D-ED6901287C3A}"/>
          </ac:spMkLst>
        </pc:spChg>
      </pc:sldChg>
      <pc:sldChg chg="modSp modNotesTx">
        <pc:chgData name="Shannon Hopwood" userId="e81ab425-6726-400a-9f1a-7deb0a404c5e" providerId="ADAL" clId="{BA7C1A7A-D137-401F-842E-1BEE9CCD16FD}" dt="2025-09-17T08:14:42.320" v="624" actId="20577"/>
        <pc:sldMkLst>
          <pc:docMk/>
          <pc:sldMk cId="0" sldId="714"/>
        </pc:sldMkLst>
        <pc:spChg chg="mod">
          <ac:chgData name="Shannon Hopwood" userId="e81ab425-6726-400a-9f1a-7deb0a404c5e" providerId="ADAL" clId="{BA7C1A7A-D137-401F-842E-1BEE9CCD16FD}" dt="2025-09-17T08:13:38.671" v="579" actId="20577"/>
          <ac:spMkLst>
            <pc:docMk/>
            <pc:sldMk cId="0" sldId="714"/>
            <ac:spMk id="234504" creationId="{07D6389B-B55D-4949-8EA0-F0CA7FD97796}"/>
          </ac:spMkLst>
        </pc:spChg>
      </pc:sldChg>
      <pc:sldChg chg="modSp mod">
        <pc:chgData name="Shannon Hopwood" userId="e81ab425-6726-400a-9f1a-7deb0a404c5e" providerId="ADAL" clId="{BA7C1A7A-D137-401F-842E-1BEE9CCD16FD}" dt="2025-09-17T08:14:10.891" v="583" actId="20577"/>
        <pc:sldMkLst>
          <pc:docMk/>
          <pc:sldMk cId="0" sldId="715"/>
        </pc:sldMkLst>
        <pc:spChg chg="mod">
          <ac:chgData name="Shannon Hopwood" userId="e81ab425-6726-400a-9f1a-7deb0a404c5e" providerId="ADAL" clId="{BA7C1A7A-D137-401F-842E-1BEE9CCD16FD}" dt="2025-09-17T08:13:56.812" v="582" actId="20577"/>
          <ac:spMkLst>
            <pc:docMk/>
            <pc:sldMk cId="0" sldId="715"/>
            <ac:spMk id="116739" creationId="{34CB5B4D-F252-4DF8-8A59-134118F05AD2}"/>
          </ac:spMkLst>
        </pc:spChg>
        <pc:spChg chg="mod">
          <ac:chgData name="Shannon Hopwood" userId="e81ab425-6726-400a-9f1a-7deb0a404c5e" providerId="ADAL" clId="{BA7C1A7A-D137-401F-842E-1BEE9CCD16FD}" dt="2025-09-17T08:14:10.891" v="583" actId="20577"/>
          <ac:spMkLst>
            <pc:docMk/>
            <pc:sldMk cId="0" sldId="715"/>
            <ac:spMk id="860164" creationId="{77EE03BB-7E4C-4C96-91F5-715E17745F70}"/>
          </ac:spMkLst>
        </pc:spChg>
      </pc:sldChg>
      <pc:sldChg chg="modSp mod">
        <pc:chgData name="Shannon Hopwood" userId="e81ab425-6726-400a-9f1a-7deb0a404c5e" providerId="ADAL" clId="{BA7C1A7A-D137-401F-842E-1BEE9CCD16FD}" dt="2025-09-17T09:41:29.396" v="773" actId="20577"/>
        <pc:sldMkLst>
          <pc:docMk/>
          <pc:sldMk cId="0" sldId="717"/>
        </pc:sldMkLst>
        <pc:spChg chg="mod">
          <ac:chgData name="Shannon Hopwood" userId="e81ab425-6726-400a-9f1a-7deb0a404c5e" providerId="ADAL" clId="{BA7C1A7A-D137-401F-842E-1BEE9CCD16FD}" dt="2025-09-17T09:40:57.186" v="764" actId="20577"/>
          <ac:spMkLst>
            <pc:docMk/>
            <pc:sldMk cId="0" sldId="717"/>
            <ac:spMk id="114691" creationId="{6A33A3FE-1BA1-4092-BBCD-D87F89AB1A7E}"/>
          </ac:spMkLst>
        </pc:spChg>
        <pc:spChg chg="mod">
          <ac:chgData name="Shannon Hopwood" userId="e81ab425-6726-400a-9f1a-7deb0a404c5e" providerId="ADAL" clId="{BA7C1A7A-D137-401F-842E-1BEE9CCD16FD}" dt="2025-09-17T09:41:29.396" v="773" actId="20577"/>
          <ac:spMkLst>
            <pc:docMk/>
            <pc:sldMk cId="0" sldId="717"/>
            <ac:spMk id="118786" creationId="{F7C41FAD-FB20-43BF-A4CC-C39998E41AE4}"/>
          </ac:spMkLst>
        </pc:spChg>
      </pc:sldChg>
      <pc:sldChg chg="modSp mod">
        <pc:chgData name="Shannon Hopwood" userId="e81ab425-6726-400a-9f1a-7deb0a404c5e" providerId="ADAL" clId="{BA7C1A7A-D137-401F-842E-1BEE9CCD16FD}" dt="2025-09-17T09:46:18.220" v="856" actId="20577"/>
        <pc:sldMkLst>
          <pc:docMk/>
          <pc:sldMk cId="0" sldId="719"/>
        </pc:sldMkLst>
        <pc:spChg chg="mod">
          <ac:chgData name="Shannon Hopwood" userId="e81ab425-6726-400a-9f1a-7deb0a404c5e" providerId="ADAL" clId="{BA7C1A7A-D137-401F-842E-1BEE9CCD16FD}" dt="2025-09-17T09:45:30.102" v="847" actId="20577"/>
          <ac:spMkLst>
            <pc:docMk/>
            <pc:sldMk cId="0" sldId="719"/>
            <ac:spMk id="120834" creationId="{4EB3A406-192E-4437-89D8-35B478CC39B5}"/>
          </ac:spMkLst>
        </pc:spChg>
        <pc:spChg chg="mod">
          <ac:chgData name="Shannon Hopwood" userId="e81ab425-6726-400a-9f1a-7deb0a404c5e" providerId="ADAL" clId="{BA7C1A7A-D137-401F-842E-1BEE9CCD16FD}" dt="2025-09-17T09:46:18.220" v="856" actId="20577"/>
          <ac:spMkLst>
            <pc:docMk/>
            <pc:sldMk cId="0" sldId="719"/>
            <ac:spMk id="439298" creationId="{B8321CFC-DB71-460B-9405-45649243873A}"/>
          </ac:spMkLst>
        </pc:spChg>
      </pc:sldChg>
      <pc:sldChg chg="modSp mod">
        <pc:chgData name="Shannon Hopwood" userId="e81ab425-6726-400a-9f1a-7deb0a404c5e" providerId="ADAL" clId="{BA7C1A7A-D137-401F-842E-1BEE9CCD16FD}" dt="2025-09-16T14:30:10.861" v="202" actId="20577"/>
        <pc:sldMkLst>
          <pc:docMk/>
          <pc:sldMk cId="0" sldId="759"/>
        </pc:sldMkLst>
        <pc:spChg chg="mod">
          <ac:chgData name="Shannon Hopwood" userId="e81ab425-6726-400a-9f1a-7deb0a404c5e" providerId="ADAL" clId="{BA7C1A7A-D137-401F-842E-1BEE9CCD16FD}" dt="2025-09-16T14:30:10.861" v="202" actId="20577"/>
          <ac:spMkLst>
            <pc:docMk/>
            <pc:sldMk cId="0" sldId="759"/>
            <ac:spMk id="114690" creationId="{12176FB6-1BD6-49A0-A692-5633F9F10125}"/>
          </ac:spMkLst>
        </pc:spChg>
      </pc:sldChg>
      <pc:sldChg chg="modSp mod">
        <pc:chgData name="Shannon Hopwood" userId="e81ab425-6726-400a-9f1a-7deb0a404c5e" providerId="ADAL" clId="{BA7C1A7A-D137-401F-842E-1BEE9CCD16FD}" dt="2025-09-17T09:50:09.771" v="869" actId="20577"/>
        <pc:sldMkLst>
          <pc:docMk/>
          <pc:sldMk cId="0" sldId="764"/>
        </pc:sldMkLst>
        <pc:spChg chg="mod">
          <ac:chgData name="Shannon Hopwood" userId="e81ab425-6726-400a-9f1a-7deb0a404c5e" providerId="ADAL" clId="{BA7C1A7A-D137-401F-842E-1BEE9CCD16FD}" dt="2025-09-17T09:50:09.771" v="869" actId="20577"/>
          <ac:spMkLst>
            <pc:docMk/>
            <pc:sldMk cId="0" sldId="764"/>
            <ac:spMk id="3" creationId="{4AB8EC16-AFE8-4C95-B4E4-421729B1E07E}"/>
          </ac:spMkLst>
        </pc:spChg>
        <pc:spChg chg="mod">
          <ac:chgData name="Shannon Hopwood" userId="e81ab425-6726-400a-9f1a-7deb0a404c5e" providerId="ADAL" clId="{BA7C1A7A-D137-401F-842E-1BEE9CCD16FD}" dt="2025-09-17T09:49:37.869" v="867" actId="20577"/>
          <ac:spMkLst>
            <pc:docMk/>
            <pc:sldMk cId="0" sldId="764"/>
            <ac:spMk id="121858" creationId="{BEFB066E-4DCC-4E86-8246-8B32C63F344F}"/>
          </ac:spMkLst>
        </pc:spChg>
      </pc:sldChg>
      <pc:sldChg chg="modSp mod">
        <pc:chgData name="Shannon Hopwood" userId="e81ab425-6726-400a-9f1a-7deb0a404c5e" providerId="ADAL" clId="{BA7C1A7A-D137-401F-842E-1BEE9CCD16FD}" dt="2025-09-16T14:30:24.363" v="204" actId="20577"/>
        <pc:sldMkLst>
          <pc:docMk/>
          <pc:sldMk cId="0" sldId="773"/>
        </pc:sldMkLst>
        <pc:spChg chg="mod">
          <ac:chgData name="Shannon Hopwood" userId="e81ab425-6726-400a-9f1a-7deb0a404c5e" providerId="ADAL" clId="{BA7C1A7A-D137-401F-842E-1BEE9CCD16FD}" dt="2025-09-16T14:30:24.363" v="204" actId="20577"/>
          <ac:spMkLst>
            <pc:docMk/>
            <pc:sldMk cId="0" sldId="773"/>
            <ac:spMk id="114690" creationId="{81AD7451-3AF0-4803-8A5E-550FAC2C20DC}"/>
          </ac:spMkLst>
        </pc:spChg>
      </pc:sldChg>
      <pc:sldChg chg="modSp mod">
        <pc:chgData name="Shannon Hopwood" userId="e81ab425-6726-400a-9f1a-7deb0a404c5e" providerId="ADAL" clId="{BA7C1A7A-D137-401F-842E-1BEE9CCD16FD}" dt="2025-09-16T14:30:40.292" v="206" actId="20577"/>
        <pc:sldMkLst>
          <pc:docMk/>
          <pc:sldMk cId="0" sldId="774"/>
        </pc:sldMkLst>
        <pc:spChg chg="mod">
          <ac:chgData name="Shannon Hopwood" userId="e81ab425-6726-400a-9f1a-7deb0a404c5e" providerId="ADAL" clId="{BA7C1A7A-D137-401F-842E-1BEE9CCD16FD}" dt="2025-09-16T14:30:40.292" v="206" actId="20577"/>
          <ac:spMkLst>
            <pc:docMk/>
            <pc:sldMk cId="0" sldId="774"/>
            <ac:spMk id="114690" creationId="{3C8B3AFB-DB42-4140-93FC-01ABBF9EBBE9}"/>
          </ac:spMkLst>
        </pc:spChg>
      </pc:sldChg>
      <pc:sldChg chg="modSp mod modNotesTx">
        <pc:chgData name="Shannon Hopwood" userId="e81ab425-6726-400a-9f1a-7deb0a404c5e" providerId="ADAL" clId="{BA7C1A7A-D137-401F-842E-1BEE9CCD16FD}" dt="2025-09-16T14:36:59.955" v="265" actId="20577"/>
        <pc:sldMkLst>
          <pc:docMk/>
          <pc:sldMk cId="0" sldId="775"/>
        </pc:sldMkLst>
        <pc:spChg chg="mod">
          <ac:chgData name="Shannon Hopwood" userId="e81ab425-6726-400a-9f1a-7deb0a404c5e" providerId="ADAL" clId="{BA7C1A7A-D137-401F-842E-1BEE9CCD16FD}" dt="2025-09-16T14:31:02.894" v="209" actId="20577"/>
          <ac:spMkLst>
            <pc:docMk/>
            <pc:sldMk cId="0" sldId="775"/>
            <ac:spMk id="114690" creationId="{948C601A-15E6-4072-9C4D-33A70D0CBCC0}"/>
          </ac:spMkLst>
        </pc:spChg>
      </pc:sldChg>
      <pc:sldChg chg="modSp mod">
        <pc:chgData name="Shannon Hopwood" userId="e81ab425-6726-400a-9f1a-7deb0a404c5e" providerId="ADAL" clId="{BA7C1A7A-D137-401F-842E-1BEE9CCD16FD}" dt="2025-09-17T09:54:37.942" v="985" actId="20577"/>
        <pc:sldMkLst>
          <pc:docMk/>
          <pc:sldMk cId="0" sldId="777"/>
        </pc:sldMkLst>
        <pc:spChg chg="mod">
          <ac:chgData name="Shannon Hopwood" userId="e81ab425-6726-400a-9f1a-7deb0a404c5e" providerId="ADAL" clId="{BA7C1A7A-D137-401F-842E-1BEE9CCD16FD}" dt="2025-09-17T09:54:37.942" v="985" actId="20577"/>
          <ac:spMkLst>
            <pc:docMk/>
            <pc:sldMk cId="0" sldId="777"/>
            <ac:spMk id="96259" creationId="{5C2EF5C4-639D-4ACA-9996-308D45123BA5}"/>
          </ac:spMkLst>
        </pc:spChg>
      </pc:sldChg>
      <pc:sldChg chg="modSp mod">
        <pc:chgData name="Shannon Hopwood" userId="e81ab425-6726-400a-9f1a-7deb0a404c5e" providerId="ADAL" clId="{BA7C1A7A-D137-401F-842E-1BEE9CCD16FD}" dt="2025-09-17T10:55:14.778" v="1418" actId="6549"/>
        <pc:sldMkLst>
          <pc:docMk/>
          <pc:sldMk cId="0" sldId="809"/>
        </pc:sldMkLst>
        <pc:spChg chg="mod">
          <ac:chgData name="Shannon Hopwood" userId="e81ab425-6726-400a-9f1a-7deb0a404c5e" providerId="ADAL" clId="{BA7C1A7A-D137-401F-842E-1BEE9CCD16FD}" dt="2025-09-17T10:54:50.454" v="1411" actId="20577"/>
          <ac:spMkLst>
            <pc:docMk/>
            <pc:sldMk cId="0" sldId="809"/>
            <ac:spMk id="3" creationId="{9C2B229F-923C-4E63-9ADC-79409781EBDF}"/>
          </ac:spMkLst>
        </pc:spChg>
        <pc:spChg chg="mod">
          <ac:chgData name="Shannon Hopwood" userId="e81ab425-6726-400a-9f1a-7deb0a404c5e" providerId="ADAL" clId="{BA7C1A7A-D137-401F-842E-1BEE9CCD16FD}" dt="2025-09-17T10:55:14.778" v="1418" actId="6549"/>
          <ac:spMkLst>
            <pc:docMk/>
            <pc:sldMk cId="0" sldId="809"/>
            <ac:spMk id="5" creationId="{225814ED-D761-978B-C205-0192E78C4AB5}"/>
          </ac:spMkLst>
        </pc:spChg>
      </pc:sldChg>
      <pc:sldChg chg="modSp mod">
        <pc:chgData name="Shannon Hopwood" userId="e81ab425-6726-400a-9f1a-7deb0a404c5e" providerId="ADAL" clId="{BA7C1A7A-D137-401F-842E-1BEE9CCD16FD}" dt="2025-09-17T10:56:18.653" v="1427" actId="20577"/>
        <pc:sldMkLst>
          <pc:docMk/>
          <pc:sldMk cId="0" sldId="821"/>
        </pc:sldMkLst>
        <pc:spChg chg="mod">
          <ac:chgData name="Shannon Hopwood" userId="e81ab425-6726-400a-9f1a-7deb0a404c5e" providerId="ADAL" clId="{BA7C1A7A-D137-401F-842E-1BEE9CCD16FD}" dt="2025-09-17T10:56:18.653" v="1427" actId="20577"/>
          <ac:spMkLst>
            <pc:docMk/>
            <pc:sldMk cId="0" sldId="821"/>
            <ac:spMk id="2" creationId="{E4FA48CB-F2BA-400F-B5EF-D08101DD79D7}"/>
          </ac:spMkLst>
        </pc:spChg>
      </pc:sldChg>
      <pc:sldChg chg="modSp mod">
        <pc:chgData name="Shannon Hopwood" userId="e81ab425-6726-400a-9f1a-7deb0a404c5e" providerId="ADAL" clId="{BA7C1A7A-D137-401F-842E-1BEE9CCD16FD}" dt="2025-09-17T10:56:32.764" v="1430" actId="20577"/>
        <pc:sldMkLst>
          <pc:docMk/>
          <pc:sldMk cId="0" sldId="822"/>
        </pc:sldMkLst>
        <pc:spChg chg="mod">
          <ac:chgData name="Shannon Hopwood" userId="e81ab425-6726-400a-9f1a-7deb0a404c5e" providerId="ADAL" clId="{BA7C1A7A-D137-401F-842E-1BEE9CCD16FD}" dt="2025-09-17T10:56:32.764" v="1430" actId="20577"/>
          <ac:spMkLst>
            <pc:docMk/>
            <pc:sldMk cId="0" sldId="822"/>
            <ac:spMk id="2" creationId="{BADBDF4E-28E7-4494-97B7-2EEC23EF59C8}"/>
          </ac:spMkLst>
        </pc:spChg>
      </pc:sldChg>
      <pc:sldChg chg="modSp mod">
        <pc:chgData name="Shannon Hopwood" userId="e81ab425-6726-400a-9f1a-7deb0a404c5e" providerId="ADAL" clId="{BA7C1A7A-D137-401F-842E-1BEE9CCD16FD}" dt="2025-09-17T07:30:38.430" v="341" actId="20577"/>
        <pc:sldMkLst>
          <pc:docMk/>
          <pc:sldMk cId="0" sldId="836"/>
        </pc:sldMkLst>
        <pc:spChg chg="mod">
          <ac:chgData name="Shannon Hopwood" userId="e81ab425-6726-400a-9f1a-7deb0a404c5e" providerId="ADAL" clId="{BA7C1A7A-D137-401F-842E-1BEE9CCD16FD}" dt="2025-09-17T07:30:38.430" v="341" actId="20577"/>
          <ac:spMkLst>
            <pc:docMk/>
            <pc:sldMk cId="0" sldId="836"/>
            <ac:spMk id="208898" creationId="{6B5E7D72-521F-46BA-9A2A-F075F60B0A82}"/>
          </ac:spMkLst>
        </pc:spChg>
      </pc:sldChg>
      <pc:sldChg chg="modSp mod">
        <pc:chgData name="Shannon Hopwood" userId="e81ab425-6726-400a-9f1a-7deb0a404c5e" providerId="ADAL" clId="{BA7C1A7A-D137-401F-842E-1BEE9CCD16FD}" dt="2025-09-17T07:31:40.006" v="353" actId="5793"/>
        <pc:sldMkLst>
          <pc:docMk/>
          <pc:sldMk cId="0" sldId="837"/>
        </pc:sldMkLst>
        <pc:spChg chg="mod">
          <ac:chgData name="Shannon Hopwood" userId="e81ab425-6726-400a-9f1a-7deb0a404c5e" providerId="ADAL" clId="{BA7C1A7A-D137-401F-842E-1BEE9CCD16FD}" dt="2025-09-17T07:31:40.006" v="353" actId="5793"/>
          <ac:spMkLst>
            <pc:docMk/>
            <pc:sldMk cId="0" sldId="837"/>
            <ac:spMk id="3" creationId="{3B6B317A-AC46-4DB4-BCD1-496A752C02D8}"/>
          </ac:spMkLst>
        </pc:spChg>
        <pc:spChg chg="mod">
          <ac:chgData name="Shannon Hopwood" userId="e81ab425-6726-400a-9f1a-7deb0a404c5e" providerId="ADAL" clId="{BA7C1A7A-D137-401F-842E-1BEE9CCD16FD}" dt="2025-09-17T07:31:03.301" v="344" actId="20577"/>
          <ac:spMkLst>
            <pc:docMk/>
            <pc:sldMk cId="0" sldId="837"/>
            <ac:spMk id="209922" creationId="{35D06A60-242D-4839-A7B0-1B157D2CB5B9}"/>
          </ac:spMkLst>
        </pc:spChg>
      </pc:sldChg>
      <pc:sldChg chg="modSp mod">
        <pc:chgData name="Shannon Hopwood" userId="e81ab425-6726-400a-9f1a-7deb0a404c5e" providerId="ADAL" clId="{BA7C1A7A-D137-401F-842E-1BEE9CCD16FD}" dt="2025-09-17T07:31:54.060" v="356" actId="20577"/>
        <pc:sldMkLst>
          <pc:docMk/>
          <pc:sldMk cId="0" sldId="838"/>
        </pc:sldMkLst>
        <pc:spChg chg="mod">
          <ac:chgData name="Shannon Hopwood" userId="e81ab425-6726-400a-9f1a-7deb0a404c5e" providerId="ADAL" clId="{BA7C1A7A-D137-401F-842E-1BEE9CCD16FD}" dt="2025-09-17T07:31:54.060" v="356" actId="20577"/>
          <ac:spMkLst>
            <pc:docMk/>
            <pc:sldMk cId="0" sldId="838"/>
            <ac:spMk id="210946" creationId="{D3900B3C-2E1A-4B15-88E4-36859479B4AD}"/>
          </ac:spMkLst>
        </pc:spChg>
      </pc:sldChg>
      <pc:sldChg chg="modSp mod">
        <pc:chgData name="Shannon Hopwood" userId="e81ab425-6726-400a-9f1a-7deb0a404c5e" providerId="ADAL" clId="{BA7C1A7A-D137-401F-842E-1BEE9CCD16FD}" dt="2025-09-17T07:32:29.607" v="359" actId="20577"/>
        <pc:sldMkLst>
          <pc:docMk/>
          <pc:sldMk cId="0" sldId="839"/>
        </pc:sldMkLst>
        <pc:spChg chg="mod">
          <ac:chgData name="Shannon Hopwood" userId="e81ab425-6726-400a-9f1a-7deb0a404c5e" providerId="ADAL" clId="{BA7C1A7A-D137-401F-842E-1BEE9CCD16FD}" dt="2025-09-17T07:32:29.607" v="359" actId="20577"/>
          <ac:spMkLst>
            <pc:docMk/>
            <pc:sldMk cId="0" sldId="839"/>
            <ac:spMk id="211970" creationId="{4BFDDF0E-BC11-48EB-97D6-CEA2D1F65FE3}"/>
          </ac:spMkLst>
        </pc:spChg>
      </pc:sldChg>
      <pc:sldChg chg="modSp">
        <pc:chgData name="Shannon Hopwood" userId="e81ab425-6726-400a-9f1a-7deb0a404c5e" providerId="ADAL" clId="{BA7C1A7A-D137-401F-842E-1BEE9CCD16FD}" dt="2025-09-17T07:34:40.718" v="370" actId="20577"/>
        <pc:sldMkLst>
          <pc:docMk/>
          <pc:sldMk cId="0" sldId="840"/>
        </pc:sldMkLst>
        <pc:spChg chg="mod">
          <ac:chgData name="Shannon Hopwood" userId="e81ab425-6726-400a-9f1a-7deb0a404c5e" providerId="ADAL" clId="{BA7C1A7A-D137-401F-842E-1BEE9CCD16FD}" dt="2025-09-17T07:34:40.718" v="370" actId="20577"/>
          <ac:spMkLst>
            <pc:docMk/>
            <pc:sldMk cId="0" sldId="840"/>
            <ac:spMk id="3" creationId="{5DE40E68-8475-4313-A0F2-7BCDC66980A9}"/>
          </ac:spMkLst>
        </pc:spChg>
      </pc:sldChg>
      <pc:sldChg chg="modSp mod">
        <pc:chgData name="Shannon Hopwood" userId="e81ab425-6726-400a-9f1a-7deb0a404c5e" providerId="ADAL" clId="{BA7C1A7A-D137-401F-842E-1BEE9CCD16FD}" dt="2025-09-17T07:34:50.476" v="373" actId="20577"/>
        <pc:sldMkLst>
          <pc:docMk/>
          <pc:sldMk cId="0" sldId="841"/>
        </pc:sldMkLst>
        <pc:spChg chg="mod">
          <ac:chgData name="Shannon Hopwood" userId="e81ab425-6726-400a-9f1a-7deb0a404c5e" providerId="ADAL" clId="{BA7C1A7A-D137-401F-842E-1BEE9CCD16FD}" dt="2025-09-17T07:34:50.476" v="373" actId="20577"/>
          <ac:spMkLst>
            <pc:docMk/>
            <pc:sldMk cId="0" sldId="841"/>
            <ac:spMk id="130050" creationId="{1F253F8A-4924-4999-8C5A-DDE0BFBFA1BF}"/>
          </ac:spMkLst>
        </pc:spChg>
      </pc:sldChg>
      <pc:sldChg chg="modSp mod modNotesTx">
        <pc:chgData name="Shannon Hopwood" userId="e81ab425-6726-400a-9f1a-7deb0a404c5e" providerId="ADAL" clId="{BA7C1A7A-D137-401F-842E-1BEE9CCD16FD}" dt="2025-09-17T07:43:43.858" v="379" actId="20577"/>
        <pc:sldMkLst>
          <pc:docMk/>
          <pc:sldMk cId="0" sldId="842"/>
        </pc:sldMkLst>
        <pc:spChg chg="mod">
          <ac:chgData name="Shannon Hopwood" userId="e81ab425-6726-400a-9f1a-7deb0a404c5e" providerId="ADAL" clId="{BA7C1A7A-D137-401F-842E-1BEE9CCD16FD}" dt="2025-09-17T07:35:14.352" v="376" actId="20577"/>
          <ac:spMkLst>
            <pc:docMk/>
            <pc:sldMk cId="0" sldId="842"/>
            <ac:spMk id="131074" creationId="{9DE6867C-36AD-4FFB-8C6F-01CCA4803C14}"/>
          </ac:spMkLst>
        </pc:spChg>
      </pc:sldChg>
      <pc:sldChg chg="modSp mod">
        <pc:chgData name="Shannon Hopwood" userId="e81ab425-6726-400a-9f1a-7deb0a404c5e" providerId="ADAL" clId="{BA7C1A7A-D137-401F-842E-1BEE9CCD16FD}" dt="2025-09-17T07:46:38.339" v="406" actId="20577"/>
        <pc:sldMkLst>
          <pc:docMk/>
          <pc:sldMk cId="0" sldId="843"/>
        </pc:sldMkLst>
        <pc:spChg chg="mod">
          <ac:chgData name="Shannon Hopwood" userId="e81ab425-6726-400a-9f1a-7deb0a404c5e" providerId="ADAL" clId="{BA7C1A7A-D137-401F-842E-1BEE9CCD16FD}" dt="2025-09-17T07:46:38.339" v="406" actId="20577"/>
          <ac:spMkLst>
            <pc:docMk/>
            <pc:sldMk cId="0" sldId="843"/>
            <ac:spMk id="4" creationId="{3F825163-CFC7-E69F-5B91-A921B100809F}"/>
          </ac:spMkLst>
        </pc:spChg>
        <pc:spChg chg="mod">
          <ac:chgData name="Shannon Hopwood" userId="e81ab425-6726-400a-9f1a-7deb0a404c5e" providerId="ADAL" clId="{BA7C1A7A-D137-401F-842E-1BEE9CCD16FD}" dt="2025-09-17T07:44:48.017" v="390" actId="20577"/>
          <ac:spMkLst>
            <pc:docMk/>
            <pc:sldMk cId="0" sldId="843"/>
            <ac:spMk id="131074" creationId="{7DA6167D-BDB8-4AF2-9DE3-CCE95E88AA96}"/>
          </ac:spMkLst>
        </pc:spChg>
        <pc:spChg chg="mod">
          <ac:chgData name="Shannon Hopwood" userId="e81ab425-6726-400a-9f1a-7deb0a404c5e" providerId="ADAL" clId="{BA7C1A7A-D137-401F-842E-1BEE9CCD16FD}" dt="2025-09-17T07:45:57.720" v="403" actId="20577"/>
          <ac:spMkLst>
            <pc:docMk/>
            <pc:sldMk cId="0" sldId="843"/>
            <ac:spMk id="1056771" creationId="{A98B0372-B157-49A2-ABE5-1F23660158B3}"/>
          </ac:spMkLst>
        </pc:spChg>
      </pc:sldChg>
      <pc:sldChg chg="modSp mod modNotesTx">
        <pc:chgData name="Shannon Hopwood" userId="e81ab425-6726-400a-9f1a-7deb0a404c5e" providerId="ADAL" clId="{BA7C1A7A-D137-401F-842E-1BEE9CCD16FD}" dt="2025-09-17T07:20:15.844" v="306" actId="12"/>
        <pc:sldMkLst>
          <pc:docMk/>
          <pc:sldMk cId="0" sldId="849"/>
        </pc:sldMkLst>
        <pc:spChg chg="mod">
          <ac:chgData name="Shannon Hopwood" userId="e81ab425-6726-400a-9f1a-7deb0a404c5e" providerId="ADAL" clId="{BA7C1A7A-D137-401F-842E-1BEE9CCD16FD}" dt="2025-09-17T07:18:01.247" v="305" actId="20577"/>
          <ac:spMkLst>
            <pc:docMk/>
            <pc:sldMk cId="0" sldId="849"/>
            <ac:spMk id="225282" creationId="{25FBEE00-3D5E-4E7B-A1B1-A733D522C20C}"/>
          </ac:spMkLst>
        </pc:spChg>
      </pc:sldChg>
      <pc:sldChg chg="ord">
        <pc:chgData name="Shannon Hopwood" userId="e81ab425-6726-400a-9f1a-7deb0a404c5e" providerId="ADAL" clId="{BA7C1A7A-D137-401F-842E-1BEE9CCD16FD}" dt="2025-09-16T13:53:27.638" v="2"/>
        <pc:sldMkLst>
          <pc:docMk/>
          <pc:sldMk cId="1614544021" sldId="850"/>
        </pc:sldMkLst>
      </pc:sldChg>
      <pc:sldChg chg="modSp mod">
        <pc:chgData name="Shannon Hopwood" userId="e81ab425-6726-400a-9f1a-7deb0a404c5e" providerId="ADAL" clId="{BA7C1A7A-D137-401F-842E-1BEE9CCD16FD}" dt="2025-09-17T12:47:41.613" v="2125" actId="20577"/>
        <pc:sldMkLst>
          <pc:docMk/>
          <pc:sldMk cId="1483964314" sldId="851"/>
        </pc:sldMkLst>
        <pc:spChg chg="mod">
          <ac:chgData name="Shannon Hopwood" userId="e81ab425-6726-400a-9f1a-7deb0a404c5e" providerId="ADAL" clId="{BA7C1A7A-D137-401F-842E-1BEE9CCD16FD}" dt="2025-09-17T12:47:41.613" v="2125" actId="20577"/>
          <ac:spMkLst>
            <pc:docMk/>
            <pc:sldMk cId="1483964314" sldId="851"/>
            <ac:spMk id="3" creationId="{1CCD6CAF-95DB-ED39-BB31-758826DB935B}"/>
          </ac:spMkLst>
        </pc:spChg>
      </pc:sldChg>
      <pc:sldChg chg="modSp">
        <pc:chgData name="Shannon Hopwood" userId="e81ab425-6726-400a-9f1a-7deb0a404c5e" providerId="ADAL" clId="{BA7C1A7A-D137-401F-842E-1BEE9CCD16FD}" dt="2025-09-16T15:09:54.603" v="302" actId="20577"/>
        <pc:sldMkLst>
          <pc:docMk/>
          <pc:sldMk cId="2577160684" sldId="852"/>
        </pc:sldMkLst>
        <pc:spChg chg="mod">
          <ac:chgData name="Shannon Hopwood" userId="e81ab425-6726-400a-9f1a-7deb0a404c5e" providerId="ADAL" clId="{BA7C1A7A-D137-401F-842E-1BEE9CCD16FD}" dt="2025-09-16T15:09:54.603" v="302" actId="20577"/>
          <ac:spMkLst>
            <pc:docMk/>
            <pc:sldMk cId="2577160684" sldId="852"/>
            <ac:spMk id="6" creationId="{CEAE69A4-78A0-28D1-60A7-AFA9A00D99D4}"/>
          </ac:spMkLst>
        </pc:spChg>
      </pc:sldChg>
      <pc:sldChg chg="modSp">
        <pc:chgData name="Shannon Hopwood" userId="e81ab425-6726-400a-9f1a-7deb0a404c5e" providerId="ADAL" clId="{BA7C1A7A-D137-401F-842E-1BEE9CCD16FD}" dt="2025-09-16T14:38:17.827" v="287" actId="20577"/>
        <pc:sldMkLst>
          <pc:docMk/>
          <pc:sldMk cId="3833345990" sldId="853"/>
        </pc:sldMkLst>
        <pc:spChg chg="mod">
          <ac:chgData name="Shannon Hopwood" userId="e81ab425-6726-400a-9f1a-7deb0a404c5e" providerId="ADAL" clId="{BA7C1A7A-D137-401F-842E-1BEE9CCD16FD}" dt="2025-09-16T14:38:17.827" v="287" actId="20577"/>
          <ac:spMkLst>
            <pc:docMk/>
            <pc:sldMk cId="3833345990" sldId="853"/>
            <ac:spMk id="6" creationId="{B5177ECD-FAE8-0396-080F-304410848D11}"/>
          </ac:spMkLst>
        </pc:spChg>
      </pc:sldChg>
      <pc:sldChg chg="modSp mod">
        <pc:chgData name="Shannon Hopwood" userId="e81ab425-6726-400a-9f1a-7deb0a404c5e" providerId="ADAL" clId="{BA7C1A7A-D137-401F-842E-1BEE9CCD16FD}" dt="2025-09-16T14:28:53.709" v="197" actId="20577"/>
        <pc:sldMkLst>
          <pc:docMk/>
          <pc:sldMk cId="1939343389" sldId="854"/>
        </pc:sldMkLst>
        <pc:spChg chg="mod">
          <ac:chgData name="Shannon Hopwood" userId="e81ab425-6726-400a-9f1a-7deb0a404c5e" providerId="ADAL" clId="{BA7C1A7A-D137-401F-842E-1BEE9CCD16FD}" dt="2025-09-16T14:28:53.709" v="197" actId="20577"/>
          <ac:spMkLst>
            <pc:docMk/>
            <pc:sldMk cId="1939343389" sldId="854"/>
            <ac:spMk id="2" creationId="{CDA7EF9F-8CF9-744B-690A-F0CFE9B9D571}"/>
          </ac:spMkLst>
        </pc:spChg>
      </pc:sldChg>
      <pc:sldChg chg="modSp mod">
        <pc:chgData name="Shannon Hopwood" userId="e81ab425-6726-400a-9f1a-7deb0a404c5e" providerId="ADAL" clId="{BA7C1A7A-D137-401F-842E-1BEE9CCD16FD}" dt="2025-09-17T07:51:52.199" v="428" actId="20577"/>
        <pc:sldMkLst>
          <pc:docMk/>
          <pc:sldMk cId="0" sldId="855"/>
        </pc:sldMkLst>
        <pc:spChg chg="mod">
          <ac:chgData name="Shannon Hopwood" userId="e81ab425-6726-400a-9f1a-7deb0a404c5e" providerId="ADAL" clId="{BA7C1A7A-D137-401F-842E-1BEE9CCD16FD}" dt="2025-09-17T07:51:47.060" v="427" actId="20577"/>
          <ac:spMkLst>
            <pc:docMk/>
            <pc:sldMk cId="0" sldId="855"/>
            <ac:spMk id="231426" creationId="{0A65A7D0-46A0-4176-9A30-3A8122D346F0}"/>
          </ac:spMkLst>
        </pc:spChg>
        <pc:spChg chg="mod">
          <ac:chgData name="Shannon Hopwood" userId="e81ab425-6726-400a-9f1a-7deb0a404c5e" providerId="ADAL" clId="{BA7C1A7A-D137-401F-842E-1BEE9CCD16FD}" dt="2025-09-17T07:51:52.199" v="428" actId="20577"/>
          <ac:spMkLst>
            <pc:docMk/>
            <pc:sldMk cId="0" sldId="855"/>
            <ac:spMk id="231432" creationId="{195B3C37-C9FB-4A8B-80EB-B3D831010DD6}"/>
          </ac:spMkLst>
        </pc:spChg>
      </pc:sldChg>
      <pc:sldChg chg="modSp mod">
        <pc:chgData name="Shannon Hopwood" userId="e81ab425-6726-400a-9f1a-7deb0a404c5e" providerId="ADAL" clId="{BA7C1A7A-D137-401F-842E-1BEE9CCD16FD}" dt="2025-09-16T14:44:30.712" v="292" actId="20577"/>
        <pc:sldMkLst>
          <pc:docMk/>
          <pc:sldMk cId="2892206819" sldId="856"/>
        </pc:sldMkLst>
        <pc:spChg chg="mod">
          <ac:chgData name="Shannon Hopwood" userId="e81ab425-6726-400a-9f1a-7deb0a404c5e" providerId="ADAL" clId="{BA7C1A7A-D137-401F-842E-1BEE9CCD16FD}" dt="2025-09-16T14:38:27.409" v="290" actId="20577"/>
          <ac:spMkLst>
            <pc:docMk/>
            <pc:sldMk cId="2892206819" sldId="856"/>
            <ac:spMk id="2" creationId="{5BB7E7C1-C4AF-E994-4142-ADD800872F23}"/>
          </ac:spMkLst>
        </pc:spChg>
        <pc:spChg chg="mod">
          <ac:chgData name="Shannon Hopwood" userId="e81ab425-6726-400a-9f1a-7deb0a404c5e" providerId="ADAL" clId="{BA7C1A7A-D137-401F-842E-1BEE9CCD16FD}" dt="2025-09-16T14:44:30.712" v="292" actId="20577"/>
          <ac:spMkLst>
            <pc:docMk/>
            <pc:sldMk cId="2892206819" sldId="856"/>
            <ac:spMk id="3" creationId="{0E912D00-3DF3-CEAE-EFFE-1A5FACCD773B}"/>
          </ac:spMkLst>
        </pc:spChg>
      </pc:sldChg>
      <pc:sldChg chg="modNotesTx">
        <pc:chgData name="Shannon Hopwood" userId="e81ab425-6726-400a-9f1a-7deb0a404c5e" providerId="ADAL" clId="{BA7C1A7A-D137-401F-842E-1BEE9CCD16FD}" dt="2025-09-17T08:15:02.458" v="674" actId="20577"/>
        <pc:sldMkLst>
          <pc:docMk/>
          <pc:sldMk cId="0" sldId="859"/>
        </pc:sldMkLst>
      </pc:sldChg>
      <pc:sldChg chg="modSp mod">
        <pc:chgData name="Shannon Hopwood" userId="e81ab425-6726-400a-9f1a-7deb0a404c5e" providerId="ADAL" clId="{BA7C1A7A-D137-401F-842E-1BEE9CCD16FD}" dt="2025-09-17T08:16:27.315" v="705" actId="20577"/>
        <pc:sldMkLst>
          <pc:docMk/>
          <pc:sldMk cId="0" sldId="860"/>
        </pc:sldMkLst>
        <pc:spChg chg="mod">
          <ac:chgData name="Shannon Hopwood" userId="e81ab425-6726-400a-9f1a-7deb0a404c5e" providerId="ADAL" clId="{BA7C1A7A-D137-401F-842E-1BEE9CCD16FD}" dt="2025-09-17T08:16:27.315" v="705" actId="20577"/>
          <ac:spMkLst>
            <pc:docMk/>
            <pc:sldMk cId="0" sldId="860"/>
            <ac:spMk id="4" creationId="{A18B2C4A-5B39-CECC-0B22-C9C7231189C5}"/>
          </ac:spMkLst>
        </pc:spChg>
        <pc:spChg chg="mod">
          <ac:chgData name="Shannon Hopwood" userId="e81ab425-6726-400a-9f1a-7deb0a404c5e" providerId="ADAL" clId="{BA7C1A7A-D137-401F-842E-1BEE9CCD16FD}" dt="2025-09-17T08:15:30.305" v="679" actId="20577"/>
          <ac:spMkLst>
            <pc:docMk/>
            <pc:sldMk cId="0" sldId="860"/>
            <ac:spMk id="237570" creationId="{EDCBDB6F-5CEA-4419-8AFE-F479FA2D3CE1}"/>
          </ac:spMkLst>
        </pc:spChg>
        <pc:spChg chg="mod">
          <ac:chgData name="Shannon Hopwood" userId="e81ab425-6726-400a-9f1a-7deb0a404c5e" providerId="ADAL" clId="{BA7C1A7A-D137-401F-842E-1BEE9CCD16FD}" dt="2025-09-17T08:15:45.139" v="684" actId="20577"/>
          <ac:spMkLst>
            <pc:docMk/>
            <pc:sldMk cId="0" sldId="860"/>
            <ac:spMk id="429058" creationId="{B90FA683-D715-4762-A802-CB7CFE360FEB}"/>
          </ac:spMkLst>
        </pc:spChg>
      </pc:sldChg>
      <pc:sldChg chg="modSp modNotesTx">
        <pc:chgData name="Shannon Hopwood" userId="e81ab425-6726-400a-9f1a-7deb0a404c5e" providerId="ADAL" clId="{BA7C1A7A-D137-401F-842E-1BEE9CCD16FD}" dt="2025-09-17T08:16:58.549" v="747" actId="20577"/>
        <pc:sldMkLst>
          <pc:docMk/>
          <pc:sldMk cId="0" sldId="861"/>
        </pc:sldMkLst>
        <pc:spChg chg="mod">
          <ac:chgData name="Shannon Hopwood" userId="e81ab425-6726-400a-9f1a-7deb0a404c5e" providerId="ADAL" clId="{BA7C1A7A-D137-401F-842E-1BEE9CCD16FD}" dt="2025-09-17T08:16:58.549" v="747" actId="20577"/>
          <ac:spMkLst>
            <pc:docMk/>
            <pc:sldMk cId="0" sldId="861"/>
            <ac:spMk id="95237" creationId="{575B7B4E-D0EB-4961-B299-01048045DDB6}"/>
          </ac:spMkLst>
        </pc:spChg>
      </pc:sldChg>
      <pc:sldChg chg="modSp modNotesTx">
        <pc:chgData name="Shannon Hopwood" userId="e81ab425-6726-400a-9f1a-7deb0a404c5e" providerId="ADAL" clId="{BA7C1A7A-D137-401F-842E-1BEE9CCD16FD}" dt="2025-09-17T09:45:11.970" v="844" actId="20577"/>
        <pc:sldMkLst>
          <pc:docMk/>
          <pc:sldMk cId="0" sldId="862"/>
        </pc:sldMkLst>
        <pc:spChg chg="mod">
          <ac:chgData name="Shannon Hopwood" userId="e81ab425-6726-400a-9f1a-7deb0a404c5e" providerId="ADAL" clId="{BA7C1A7A-D137-401F-842E-1BEE9CCD16FD}" dt="2025-09-17T09:43:06.916" v="816" actId="20577"/>
          <ac:spMkLst>
            <pc:docMk/>
            <pc:sldMk cId="0" sldId="862"/>
            <ac:spMk id="241673" creationId="{765B163F-8A3C-47DE-874D-50575D4AAD1E}"/>
          </ac:spMkLst>
        </pc:spChg>
        <pc:spChg chg="mod">
          <ac:chgData name="Shannon Hopwood" userId="e81ab425-6726-400a-9f1a-7deb0a404c5e" providerId="ADAL" clId="{BA7C1A7A-D137-401F-842E-1BEE9CCD16FD}" dt="2025-09-17T09:43:16.815" v="822" actId="20577"/>
          <ac:spMkLst>
            <pc:docMk/>
            <pc:sldMk cId="0" sldId="862"/>
            <ac:spMk id="437250" creationId="{36DD0193-2B13-4629-A2CB-45ADB03BCE1F}"/>
          </ac:spMkLst>
        </pc:spChg>
      </pc:sldChg>
      <pc:sldChg chg="modSp mod">
        <pc:chgData name="Shannon Hopwood" userId="e81ab425-6726-400a-9f1a-7deb0a404c5e" providerId="ADAL" clId="{BA7C1A7A-D137-401F-842E-1BEE9CCD16FD}" dt="2025-09-17T10:58:15.865" v="1479" actId="5793"/>
        <pc:sldMkLst>
          <pc:docMk/>
          <pc:sldMk cId="0" sldId="863"/>
        </pc:sldMkLst>
        <pc:spChg chg="mod">
          <ac:chgData name="Shannon Hopwood" userId="e81ab425-6726-400a-9f1a-7deb0a404c5e" providerId="ADAL" clId="{BA7C1A7A-D137-401F-842E-1BEE9CCD16FD}" dt="2025-09-17T10:58:15.865" v="1479" actId="5793"/>
          <ac:spMkLst>
            <pc:docMk/>
            <pc:sldMk cId="0" sldId="863"/>
            <ac:spMk id="2" creationId="{F6194A1C-E05E-5818-F381-7360D11AFB6E}"/>
          </ac:spMkLst>
        </pc:spChg>
        <pc:spChg chg="mod">
          <ac:chgData name="Shannon Hopwood" userId="e81ab425-6726-400a-9f1a-7deb0a404c5e" providerId="ADAL" clId="{BA7C1A7A-D137-401F-842E-1BEE9CCD16FD}" dt="2025-09-17T10:57:56.798" v="1471" actId="20577"/>
          <ac:spMkLst>
            <pc:docMk/>
            <pc:sldMk cId="0" sldId="863"/>
            <ac:spMk id="132099" creationId="{F74B8B46-11FD-4059-A6B3-F82C6F75AF8A}"/>
          </ac:spMkLst>
        </pc:spChg>
        <pc:spChg chg="mod">
          <ac:chgData name="Shannon Hopwood" userId="e81ab425-6726-400a-9f1a-7deb0a404c5e" providerId="ADAL" clId="{BA7C1A7A-D137-401F-842E-1BEE9CCD16FD}" dt="2025-09-17T10:58:11.722" v="1473" actId="20577"/>
          <ac:spMkLst>
            <pc:docMk/>
            <pc:sldMk cId="0" sldId="863"/>
            <ac:spMk id="445443" creationId="{2D422FAD-0F3A-4D6B-9B85-DC8F332ABD47}"/>
          </ac:spMkLst>
        </pc:spChg>
      </pc:sldChg>
      <pc:sldChg chg="modNotesTx">
        <pc:chgData name="Shannon Hopwood" userId="e81ab425-6726-400a-9f1a-7deb0a404c5e" providerId="ADAL" clId="{BA7C1A7A-D137-401F-842E-1BEE9CCD16FD}" dt="2025-09-17T10:57:44.905" v="1466" actId="20577"/>
        <pc:sldMkLst>
          <pc:docMk/>
          <pc:sldMk cId="0" sldId="865"/>
        </pc:sldMkLst>
      </pc:sldChg>
      <pc:sldChg chg="modSp mod">
        <pc:chgData name="Shannon Hopwood" userId="e81ab425-6726-400a-9f1a-7deb0a404c5e" providerId="ADAL" clId="{BA7C1A7A-D137-401F-842E-1BEE9CCD16FD}" dt="2025-09-17T10:58:54.706" v="1483" actId="20577"/>
        <pc:sldMkLst>
          <pc:docMk/>
          <pc:sldMk cId="0" sldId="867"/>
        </pc:sldMkLst>
        <pc:spChg chg="mod">
          <ac:chgData name="Shannon Hopwood" userId="e81ab425-6726-400a-9f1a-7deb0a404c5e" providerId="ADAL" clId="{BA7C1A7A-D137-401F-842E-1BEE9CCD16FD}" dt="2025-09-17T10:58:54.706" v="1483" actId="20577"/>
          <ac:spMkLst>
            <pc:docMk/>
            <pc:sldMk cId="0" sldId="867"/>
            <ac:spMk id="4" creationId="{C2A2D22A-F630-F16A-5C3D-2674C4090597}"/>
          </ac:spMkLst>
        </pc:spChg>
        <pc:spChg chg="mod">
          <ac:chgData name="Shannon Hopwood" userId="e81ab425-6726-400a-9f1a-7deb0a404c5e" providerId="ADAL" clId="{BA7C1A7A-D137-401F-842E-1BEE9CCD16FD}" dt="2025-09-17T10:58:32.249" v="1482" actId="20577"/>
          <ac:spMkLst>
            <pc:docMk/>
            <pc:sldMk cId="0" sldId="867"/>
            <ac:spMk id="134146" creationId="{E8EFA2E9-6A62-4B0C-AC2A-455737295930}"/>
          </ac:spMkLst>
        </pc:spChg>
      </pc:sldChg>
      <pc:sldChg chg="modSp mod modNotesTx">
        <pc:chgData name="Shannon Hopwood" userId="e81ab425-6726-400a-9f1a-7deb0a404c5e" providerId="ADAL" clId="{BA7C1A7A-D137-401F-842E-1BEE9CCD16FD}" dt="2025-09-17T07:56:26.747" v="502" actId="20577"/>
        <pc:sldMkLst>
          <pc:docMk/>
          <pc:sldMk cId="0" sldId="873"/>
        </pc:sldMkLst>
        <pc:spChg chg="mod">
          <ac:chgData name="Shannon Hopwood" userId="e81ab425-6726-400a-9f1a-7deb0a404c5e" providerId="ADAL" clId="{BA7C1A7A-D137-401F-842E-1BEE9CCD16FD}" dt="2025-09-17T07:53:43.270" v="455" actId="20577"/>
          <ac:spMkLst>
            <pc:docMk/>
            <pc:sldMk cId="0" sldId="873"/>
            <ac:spMk id="3" creationId="{68F77417-884D-432A-9C73-CFFDA3281010}"/>
          </ac:spMkLst>
        </pc:spChg>
      </pc:sldChg>
      <pc:sldChg chg="modSp mod">
        <pc:chgData name="Shannon Hopwood" userId="e81ab425-6726-400a-9f1a-7deb0a404c5e" providerId="ADAL" clId="{BA7C1A7A-D137-401F-842E-1BEE9CCD16FD}" dt="2025-09-17T07:56:03.483" v="458" actId="20577"/>
        <pc:sldMkLst>
          <pc:docMk/>
          <pc:sldMk cId="0" sldId="874"/>
        </pc:sldMkLst>
        <pc:spChg chg="mod">
          <ac:chgData name="Shannon Hopwood" userId="e81ab425-6726-400a-9f1a-7deb0a404c5e" providerId="ADAL" clId="{BA7C1A7A-D137-401F-842E-1BEE9CCD16FD}" dt="2025-09-17T07:56:03.483" v="458" actId="20577"/>
          <ac:spMkLst>
            <pc:docMk/>
            <pc:sldMk cId="0" sldId="874"/>
            <ac:spMk id="253954" creationId="{BA39A13C-6661-469B-9244-9340334E8701}"/>
          </ac:spMkLst>
        </pc:spChg>
      </pc:sldChg>
      <pc:sldChg chg="modSp mod">
        <pc:chgData name="Shannon Hopwood" userId="e81ab425-6726-400a-9f1a-7deb0a404c5e" providerId="ADAL" clId="{BA7C1A7A-D137-401F-842E-1BEE9CCD16FD}" dt="2025-09-17T07:59:24.086" v="523" actId="20577"/>
        <pc:sldMkLst>
          <pc:docMk/>
          <pc:sldMk cId="0" sldId="875"/>
        </pc:sldMkLst>
        <pc:spChg chg="mod">
          <ac:chgData name="Shannon Hopwood" userId="e81ab425-6726-400a-9f1a-7deb0a404c5e" providerId="ADAL" clId="{BA7C1A7A-D137-401F-842E-1BEE9CCD16FD}" dt="2025-09-17T07:59:09.837" v="519" actId="20577"/>
          <ac:spMkLst>
            <pc:docMk/>
            <pc:sldMk cId="0" sldId="875"/>
            <ac:spMk id="2" creationId="{EBFDF3B9-A9FA-4712-87AB-F50041394420}"/>
          </ac:spMkLst>
        </pc:spChg>
        <pc:spChg chg="mod">
          <ac:chgData name="Shannon Hopwood" userId="e81ab425-6726-400a-9f1a-7deb0a404c5e" providerId="ADAL" clId="{BA7C1A7A-D137-401F-842E-1BEE9CCD16FD}" dt="2025-09-17T07:59:24.086" v="523" actId="20577"/>
          <ac:spMkLst>
            <pc:docMk/>
            <pc:sldMk cId="0" sldId="875"/>
            <ac:spMk id="256008" creationId="{06AF5D94-FD77-44A4-8074-BEB781B2F347}"/>
          </ac:spMkLst>
        </pc:spChg>
      </pc:sldChg>
      <pc:sldChg chg="modSp mod">
        <pc:chgData name="Shannon Hopwood" userId="e81ab425-6726-400a-9f1a-7deb0a404c5e" providerId="ADAL" clId="{BA7C1A7A-D137-401F-842E-1BEE9CCD16FD}" dt="2025-09-17T07:58:47.664" v="514" actId="20577"/>
        <pc:sldMkLst>
          <pc:docMk/>
          <pc:sldMk cId="0" sldId="876"/>
        </pc:sldMkLst>
        <pc:spChg chg="mod">
          <ac:chgData name="Shannon Hopwood" userId="e81ab425-6726-400a-9f1a-7deb0a404c5e" providerId="ADAL" clId="{BA7C1A7A-D137-401F-842E-1BEE9CCD16FD}" dt="2025-09-17T07:58:13.937" v="505" actId="20577"/>
          <ac:spMkLst>
            <pc:docMk/>
            <pc:sldMk cId="0" sldId="876"/>
            <ac:spMk id="2" creationId="{306F4AC9-ECB7-4562-A5FA-BDE623099162}"/>
          </ac:spMkLst>
        </pc:spChg>
        <pc:spChg chg="mod">
          <ac:chgData name="Shannon Hopwood" userId="e81ab425-6726-400a-9f1a-7deb0a404c5e" providerId="ADAL" clId="{BA7C1A7A-D137-401F-842E-1BEE9CCD16FD}" dt="2025-09-17T07:58:47.664" v="514" actId="20577"/>
          <ac:spMkLst>
            <pc:docMk/>
            <pc:sldMk cId="0" sldId="876"/>
            <ac:spMk id="463874" creationId="{D115C235-74F3-4A97-B41A-4A6243F7FC89}"/>
          </ac:spMkLst>
        </pc:spChg>
      </pc:sldChg>
      <pc:sldChg chg="modSp mod">
        <pc:chgData name="Shannon Hopwood" userId="e81ab425-6726-400a-9f1a-7deb0a404c5e" providerId="ADAL" clId="{BA7C1A7A-D137-401F-842E-1BEE9CCD16FD}" dt="2025-09-17T07:59:50.528" v="526" actId="20577"/>
        <pc:sldMkLst>
          <pc:docMk/>
          <pc:sldMk cId="0" sldId="877"/>
        </pc:sldMkLst>
        <pc:spChg chg="mod">
          <ac:chgData name="Shannon Hopwood" userId="e81ab425-6726-400a-9f1a-7deb0a404c5e" providerId="ADAL" clId="{BA7C1A7A-D137-401F-842E-1BEE9CCD16FD}" dt="2025-09-17T07:59:50.528" v="526" actId="20577"/>
          <ac:spMkLst>
            <pc:docMk/>
            <pc:sldMk cId="0" sldId="877"/>
            <ac:spMk id="2" creationId="{2458CAC1-AA68-43CF-A5F8-19116B51B5F5}"/>
          </ac:spMkLst>
        </pc:spChg>
      </pc:sldChg>
      <pc:sldChg chg="modSp mod">
        <pc:chgData name="Shannon Hopwood" userId="e81ab425-6726-400a-9f1a-7deb0a404c5e" providerId="ADAL" clId="{BA7C1A7A-D137-401F-842E-1BEE9CCD16FD}" dt="2025-09-17T09:56:26.212" v="1005" actId="20577"/>
        <pc:sldMkLst>
          <pc:docMk/>
          <pc:sldMk cId="0" sldId="932"/>
        </pc:sldMkLst>
        <pc:spChg chg="mod">
          <ac:chgData name="Shannon Hopwood" userId="e81ab425-6726-400a-9f1a-7deb0a404c5e" providerId="ADAL" clId="{BA7C1A7A-D137-401F-842E-1BEE9CCD16FD}" dt="2025-09-17T09:56:20.114" v="1002" actId="20577"/>
          <ac:spMkLst>
            <pc:docMk/>
            <pc:sldMk cId="0" sldId="932"/>
            <ac:spMk id="4" creationId="{C837370A-3F06-F3FF-ECE8-799EDDEB6C4B}"/>
          </ac:spMkLst>
        </pc:spChg>
        <pc:spChg chg="mod">
          <ac:chgData name="Shannon Hopwood" userId="e81ab425-6726-400a-9f1a-7deb0a404c5e" providerId="ADAL" clId="{BA7C1A7A-D137-401F-842E-1BEE9CCD16FD}" dt="2025-09-17T09:56:26.212" v="1005" actId="20577"/>
          <ac:spMkLst>
            <pc:docMk/>
            <pc:sldMk cId="0" sldId="932"/>
            <ac:spMk id="91140" creationId="{96C0D8A9-029F-468C-82CF-EDC2D04B7E5D}"/>
          </ac:spMkLst>
        </pc:spChg>
        <pc:spChg chg="mod">
          <ac:chgData name="Shannon Hopwood" userId="e81ab425-6726-400a-9f1a-7deb0a404c5e" providerId="ADAL" clId="{BA7C1A7A-D137-401F-842E-1BEE9CCD16FD}" dt="2025-09-17T09:56:15.095" v="999" actId="20577"/>
          <ac:spMkLst>
            <pc:docMk/>
            <pc:sldMk cId="0" sldId="932"/>
            <ac:spMk id="97282" creationId="{EB2E7222-79F3-4CB7-90AF-F9BC8F862089}"/>
          </ac:spMkLst>
        </pc:spChg>
      </pc:sldChg>
      <pc:sldChg chg="modSp mod">
        <pc:chgData name="Shannon Hopwood" userId="e81ab425-6726-400a-9f1a-7deb0a404c5e" providerId="ADAL" clId="{BA7C1A7A-D137-401F-842E-1BEE9CCD16FD}" dt="2025-09-17T10:52:44.775" v="1337" actId="20577"/>
        <pc:sldMkLst>
          <pc:docMk/>
          <pc:sldMk cId="0" sldId="937"/>
        </pc:sldMkLst>
        <pc:spChg chg="mod">
          <ac:chgData name="Shannon Hopwood" userId="e81ab425-6726-400a-9f1a-7deb0a404c5e" providerId="ADAL" clId="{BA7C1A7A-D137-401F-842E-1BEE9CCD16FD}" dt="2025-09-17T10:52:44.775" v="1337" actId="20577"/>
          <ac:spMkLst>
            <pc:docMk/>
            <pc:sldMk cId="0" sldId="937"/>
            <ac:spMk id="168966" creationId="{03AE45A9-F423-4151-9F94-ED2E787DFC00}"/>
          </ac:spMkLst>
        </pc:spChg>
      </pc:sldChg>
      <pc:sldChg chg="modNotesTx">
        <pc:chgData name="Shannon Hopwood" userId="e81ab425-6726-400a-9f1a-7deb0a404c5e" providerId="ADAL" clId="{BA7C1A7A-D137-401F-842E-1BEE9CCD16FD}" dt="2025-09-17T10:56:06.158" v="1424" actId="20577"/>
        <pc:sldMkLst>
          <pc:docMk/>
          <pc:sldMk cId="0" sldId="954"/>
        </pc:sldMkLst>
      </pc:sldChg>
      <pc:sldChg chg="modSp modNotesTx">
        <pc:chgData name="Shannon Hopwood" userId="e81ab425-6726-400a-9f1a-7deb0a404c5e" providerId="ADAL" clId="{BA7C1A7A-D137-401F-842E-1BEE9CCD16FD}" dt="2025-09-17T09:51:23.573" v="909" actId="20577"/>
        <pc:sldMkLst>
          <pc:docMk/>
          <pc:sldMk cId="0" sldId="959"/>
        </pc:sldMkLst>
        <pc:spChg chg="mod">
          <ac:chgData name="Shannon Hopwood" userId="e81ab425-6726-400a-9f1a-7deb0a404c5e" providerId="ADAL" clId="{BA7C1A7A-D137-401F-842E-1BEE9CCD16FD}" dt="2025-09-17T09:50:44.312" v="871" actId="20577"/>
          <ac:spMkLst>
            <pc:docMk/>
            <pc:sldMk cId="0" sldId="959"/>
            <ac:spMk id="3" creationId="{09AE61DE-5662-4FF1-97D7-7861C0A42237}"/>
          </ac:spMkLst>
        </pc:spChg>
      </pc:sldChg>
      <pc:sldChg chg="modSp mod">
        <pc:chgData name="Shannon Hopwood" userId="e81ab425-6726-400a-9f1a-7deb0a404c5e" providerId="ADAL" clId="{BA7C1A7A-D137-401F-842E-1BEE9CCD16FD}" dt="2025-09-17T09:51:36.479" v="912" actId="20577"/>
        <pc:sldMkLst>
          <pc:docMk/>
          <pc:sldMk cId="0" sldId="960"/>
        </pc:sldMkLst>
        <pc:spChg chg="mod">
          <ac:chgData name="Shannon Hopwood" userId="e81ab425-6726-400a-9f1a-7deb0a404c5e" providerId="ADAL" clId="{BA7C1A7A-D137-401F-842E-1BEE9CCD16FD}" dt="2025-09-17T09:51:36.479" v="912" actId="20577"/>
          <ac:spMkLst>
            <pc:docMk/>
            <pc:sldMk cId="0" sldId="960"/>
            <ac:spMk id="249858" creationId="{67665CE0-63D3-4F7B-B89F-EC8C1E4E8943}"/>
          </ac:spMkLst>
        </pc:spChg>
      </pc:sldChg>
      <pc:sldChg chg="modSp mod">
        <pc:chgData name="Shannon Hopwood" userId="e81ab425-6726-400a-9f1a-7deb0a404c5e" providerId="ADAL" clId="{BA7C1A7A-D137-401F-842E-1BEE9CCD16FD}" dt="2025-09-17T09:52:15.880" v="916" actId="20577"/>
        <pc:sldMkLst>
          <pc:docMk/>
          <pc:sldMk cId="0" sldId="961"/>
        </pc:sldMkLst>
        <pc:spChg chg="mod">
          <ac:chgData name="Shannon Hopwood" userId="e81ab425-6726-400a-9f1a-7deb0a404c5e" providerId="ADAL" clId="{BA7C1A7A-D137-401F-842E-1BEE9CCD16FD}" dt="2025-09-17T09:51:59.378" v="915" actId="20577"/>
          <ac:spMkLst>
            <pc:docMk/>
            <pc:sldMk cId="0" sldId="961"/>
            <ac:spMk id="2" creationId="{B565252B-5061-679A-667F-A41A982AE71C}"/>
          </ac:spMkLst>
        </pc:spChg>
        <pc:spChg chg="mod">
          <ac:chgData name="Shannon Hopwood" userId="e81ab425-6726-400a-9f1a-7deb0a404c5e" providerId="ADAL" clId="{BA7C1A7A-D137-401F-842E-1BEE9CCD16FD}" dt="2025-09-17T09:52:15.880" v="916" actId="20577"/>
          <ac:spMkLst>
            <pc:docMk/>
            <pc:sldMk cId="0" sldId="961"/>
            <ac:spMk id="250883" creationId="{E8178BB1-04EA-47FE-8B18-C680CCDDCDEB}"/>
          </ac:spMkLst>
        </pc:spChg>
      </pc:sldChg>
      <pc:sldChg chg="modSp mod modNotesTx">
        <pc:chgData name="Shannon Hopwood" userId="e81ab425-6726-400a-9f1a-7deb0a404c5e" providerId="ADAL" clId="{BA7C1A7A-D137-401F-842E-1BEE9CCD16FD}" dt="2025-09-17T11:34:34.243" v="2122" actId="1035"/>
        <pc:sldMkLst>
          <pc:docMk/>
          <pc:sldMk cId="2802520936" sldId="2398"/>
        </pc:sldMkLst>
        <pc:spChg chg="mod">
          <ac:chgData name="Shannon Hopwood" userId="e81ab425-6726-400a-9f1a-7deb0a404c5e" providerId="ADAL" clId="{BA7C1A7A-D137-401F-842E-1BEE9CCD16FD}" dt="2025-09-17T11:34:27.824" v="2120" actId="1036"/>
          <ac:spMkLst>
            <pc:docMk/>
            <pc:sldMk cId="2802520936" sldId="2398"/>
            <ac:spMk id="23" creationId="{BA5F8EDE-4EB7-A57B-1413-A99E0882A4DC}"/>
          </ac:spMkLst>
        </pc:spChg>
        <pc:spChg chg="mod">
          <ac:chgData name="Shannon Hopwood" userId="e81ab425-6726-400a-9f1a-7deb0a404c5e" providerId="ADAL" clId="{BA7C1A7A-D137-401F-842E-1BEE9CCD16FD}" dt="2025-09-17T11:34:34.243" v="2122" actId="1035"/>
          <ac:spMkLst>
            <pc:docMk/>
            <pc:sldMk cId="2802520936" sldId="2398"/>
            <ac:spMk id="24" creationId="{2719A5A3-22E8-D9B1-38AF-CA31C33CBA2A}"/>
          </ac:spMkLst>
        </pc:spChg>
      </pc:sldChg>
      <pc:sldChg chg="modSp mod">
        <pc:chgData name="Shannon Hopwood" userId="e81ab425-6726-400a-9f1a-7deb0a404c5e" providerId="ADAL" clId="{BA7C1A7A-D137-401F-842E-1BEE9CCD16FD}" dt="2025-09-16T13:56:10.705" v="42" actId="20577"/>
        <pc:sldMkLst>
          <pc:docMk/>
          <pc:sldMk cId="2943173703" sldId="2400"/>
        </pc:sldMkLst>
        <pc:spChg chg="mod">
          <ac:chgData name="Shannon Hopwood" userId="e81ab425-6726-400a-9f1a-7deb0a404c5e" providerId="ADAL" clId="{BA7C1A7A-D137-401F-842E-1BEE9CCD16FD}" dt="2025-09-16T13:56:10.705" v="42" actId="20577"/>
          <ac:spMkLst>
            <pc:docMk/>
            <pc:sldMk cId="2943173703" sldId="2400"/>
            <ac:spMk id="3" creationId="{EF624E22-2FC8-9055-ACAA-FAD6A4E732DE}"/>
          </ac:spMkLst>
        </pc:spChg>
      </pc:sldChg>
      <pc:sldChg chg="modSp mod modNotesTx">
        <pc:chgData name="Shannon Hopwood" userId="e81ab425-6726-400a-9f1a-7deb0a404c5e" providerId="ADAL" clId="{BA7C1A7A-D137-401F-842E-1BEE9CCD16FD}" dt="2025-09-16T13:59:47.055" v="80" actId="20577"/>
        <pc:sldMkLst>
          <pc:docMk/>
          <pc:sldMk cId="3125331475" sldId="2401"/>
        </pc:sldMkLst>
        <pc:spChg chg="mod">
          <ac:chgData name="Shannon Hopwood" userId="e81ab425-6726-400a-9f1a-7deb0a404c5e" providerId="ADAL" clId="{BA7C1A7A-D137-401F-842E-1BEE9CCD16FD}" dt="2025-09-16T13:58:34.078" v="66" actId="20577"/>
          <ac:spMkLst>
            <pc:docMk/>
            <pc:sldMk cId="3125331475" sldId="2401"/>
            <ac:spMk id="3" creationId="{845F40F9-4F9D-DDBA-8982-1369A446CF1E}"/>
          </ac:spMkLst>
        </pc:spChg>
      </pc:sldChg>
      <pc:sldChg chg="modSp">
        <pc:chgData name="Shannon Hopwood" userId="e81ab425-6726-400a-9f1a-7deb0a404c5e" providerId="ADAL" clId="{BA7C1A7A-D137-401F-842E-1BEE9CCD16FD}" dt="2025-09-16T14:02:40.053" v="105" actId="20577"/>
        <pc:sldMkLst>
          <pc:docMk/>
          <pc:sldMk cId="3323341749" sldId="2403"/>
        </pc:sldMkLst>
        <pc:spChg chg="mod">
          <ac:chgData name="Shannon Hopwood" userId="e81ab425-6726-400a-9f1a-7deb0a404c5e" providerId="ADAL" clId="{BA7C1A7A-D137-401F-842E-1BEE9CCD16FD}" dt="2025-09-16T14:02:36.961" v="101" actId="20577"/>
          <ac:spMkLst>
            <pc:docMk/>
            <pc:sldMk cId="3323341749" sldId="2403"/>
            <ac:spMk id="3" creationId="{5F06925F-EFFB-3822-E828-0D52DA09ACDA}"/>
          </ac:spMkLst>
        </pc:spChg>
        <pc:spChg chg="mod">
          <ac:chgData name="Shannon Hopwood" userId="e81ab425-6726-400a-9f1a-7deb0a404c5e" providerId="ADAL" clId="{BA7C1A7A-D137-401F-842E-1BEE9CCD16FD}" dt="2025-09-16T14:02:40.053" v="105" actId="20577"/>
          <ac:spMkLst>
            <pc:docMk/>
            <pc:sldMk cId="3323341749" sldId="2403"/>
            <ac:spMk id="7" creationId="{82E6F9B5-6A7F-387E-930F-54F50E7BCCA9}"/>
          </ac:spMkLst>
        </pc:spChg>
      </pc:sldChg>
      <pc:sldChg chg="modSp mod modNotesTx">
        <pc:chgData name="Shannon Hopwood" userId="e81ab425-6726-400a-9f1a-7deb0a404c5e" providerId="ADAL" clId="{BA7C1A7A-D137-401F-842E-1BEE9CCD16FD}" dt="2025-09-16T14:16:00.868" v="128" actId="20577"/>
        <pc:sldMkLst>
          <pc:docMk/>
          <pc:sldMk cId="4254004545" sldId="2404"/>
        </pc:sldMkLst>
        <pc:spChg chg="mod">
          <ac:chgData name="Shannon Hopwood" userId="e81ab425-6726-400a-9f1a-7deb0a404c5e" providerId="ADAL" clId="{BA7C1A7A-D137-401F-842E-1BEE9CCD16FD}" dt="2025-09-16T14:02:51.564" v="108" actId="20577"/>
          <ac:spMkLst>
            <pc:docMk/>
            <pc:sldMk cId="4254004545" sldId="2404"/>
            <ac:spMk id="2" creationId="{5B4852DE-3C12-4AB0-A5A4-56715EC7FC42}"/>
          </ac:spMkLst>
        </pc:spChg>
        <pc:spChg chg="mod">
          <ac:chgData name="Shannon Hopwood" userId="e81ab425-6726-400a-9f1a-7deb0a404c5e" providerId="ADAL" clId="{BA7C1A7A-D137-401F-842E-1BEE9CCD16FD}" dt="2025-09-16T14:03:05.429" v="117" actId="20577"/>
          <ac:spMkLst>
            <pc:docMk/>
            <pc:sldMk cId="4254004545" sldId="2404"/>
            <ac:spMk id="3" creationId="{F5AF1B21-2A7B-2031-C3B9-943F50050285}"/>
          </ac:spMkLst>
        </pc:spChg>
      </pc:sldChg>
      <pc:sldChg chg="modSp mod modNotesTx">
        <pc:chgData name="Shannon Hopwood" userId="e81ab425-6726-400a-9f1a-7deb0a404c5e" providerId="ADAL" clId="{BA7C1A7A-D137-401F-842E-1BEE9CCD16FD}" dt="2025-09-16T13:55:58.246" v="40" actId="20577"/>
        <pc:sldMkLst>
          <pc:docMk/>
          <pc:sldMk cId="1475833741" sldId="2410"/>
        </pc:sldMkLst>
        <pc:spChg chg="mod">
          <ac:chgData name="Shannon Hopwood" userId="e81ab425-6726-400a-9f1a-7deb0a404c5e" providerId="ADAL" clId="{BA7C1A7A-D137-401F-842E-1BEE9CCD16FD}" dt="2025-09-16T13:54:17.439" v="4" actId="20577"/>
          <ac:spMkLst>
            <pc:docMk/>
            <pc:sldMk cId="1475833741" sldId="2410"/>
            <ac:spMk id="3" creationId="{9F01E10D-0B12-CCC1-AE46-FFD0A9A1323C}"/>
          </ac:spMkLst>
        </pc:spChg>
        <pc:graphicFrameChg chg="modGraphic">
          <ac:chgData name="Shannon Hopwood" userId="e81ab425-6726-400a-9f1a-7deb0a404c5e" providerId="ADAL" clId="{BA7C1A7A-D137-401F-842E-1BEE9CCD16FD}" dt="2025-09-16T13:54:57.306" v="27" actId="20577"/>
          <ac:graphicFrameMkLst>
            <pc:docMk/>
            <pc:sldMk cId="1475833741" sldId="2410"/>
            <ac:graphicFrameMk id="9" creationId="{535E41FC-07D6-50EF-AA75-84F01BA79058}"/>
          </ac:graphicFrameMkLst>
        </pc:graphicFrameChg>
      </pc:sldChg>
      <pc:sldChg chg="modSp mod">
        <pc:chgData name="Shannon Hopwood" userId="e81ab425-6726-400a-9f1a-7deb0a404c5e" providerId="ADAL" clId="{BA7C1A7A-D137-401F-842E-1BEE9CCD16FD}" dt="2025-09-16T13:56:48.050" v="58" actId="20577"/>
        <pc:sldMkLst>
          <pc:docMk/>
          <pc:sldMk cId="98376013" sldId="2411"/>
        </pc:sldMkLst>
        <pc:spChg chg="mod">
          <ac:chgData name="Shannon Hopwood" userId="e81ab425-6726-400a-9f1a-7deb0a404c5e" providerId="ADAL" clId="{BA7C1A7A-D137-401F-842E-1BEE9CCD16FD}" dt="2025-09-16T13:56:48.050" v="58" actId="20577"/>
          <ac:spMkLst>
            <pc:docMk/>
            <pc:sldMk cId="98376013" sldId="2411"/>
            <ac:spMk id="3" creationId="{9A9178BA-8D56-821B-1E02-E280DE009EE0}"/>
          </ac:spMkLst>
        </pc:spChg>
      </pc:sldChg>
      <pc:sldChg chg="modSp mod modNotesTx">
        <pc:chgData name="Shannon Hopwood" userId="e81ab425-6726-400a-9f1a-7deb0a404c5e" providerId="ADAL" clId="{BA7C1A7A-D137-401F-842E-1BEE9CCD16FD}" dt="2025-09-16T14:17:04.330" v="134" actId="20577"/>
        <pc:sldMkLst>
          <pc:docMk/>
          <pc:sldMk cId="2797621282" sldId="2412"/>
        </pc:sldMkLst>
        <pc:spChg chg="mod">
          <ac:chgData name="Shannon Hopwood" userId="e81ab425-6726-400a-9f1a-7deb0a404c5e" providerId="ADAL" clId="{BA7C1A7A-D137-401F-842E-1BEE9CCD16FD}" dt="2025-09-16T14:04:22.284" v="126" actId="20577"/>
          <ac:spMkLst>
            <pc:docMk/>
            <pc:sldMk cId="2797621282" sldId="2412"/>
            <ac:spMk id="2" creationId="{80C19CFC-7998-495E-3FF1-127C4C54DFC2}"/>
          </ac:spMkLst>
        </pc:spChg>
      </pc:sldChg>
      <pc:sldChg chg="modNotesTx">
        <pc:chgData name="Shannon Hopwood" userId="e81ab425-6726-400a-9f1a-7deb0a404c5e" providerId="ADAL" clId="{BA7C1A7A-D137-401F-842E-1BEE9CCD16FD}" dt="2025-09-17T10:08:25.094" v="1142" actId="20577"/>
        <pc:sldMkLst>
          <pc:docMk/>
          <pc:sldMk cId="721612573" sldId="2415"/>
        </pc:sldMkLst>
      </pc:sldChg>
      <pc:sldChg chg="modNotesTx">
        <pc:chgData name="Shannon Hopwood" userId="e81ab425-6726-400a-9f1a-7deb0a404c5e" providerId="ADAL" clId="{BA7C1A7A-D137-401F-842E-1BEE9CCD16FD}" dt="2025-09-17T07:30:16.907" v="338" actId="6549"/>
        <pc:sldMkLst>
          <pc:docMk/>
          <pc:sldMk cId="1919174586" sldId="2418"/>
        </pc:sldMkLst>
      </pc:sldChg>
      <pc:sldChg chg="modSp mod">
        <pc:chgData name="Shannon Hopwood" userId="e81ab425-6726-400a-9f1a-7deb0a404c5e" providerId="ADAL" clId="{BA7C1A7A-D137-401F-842E-1BEE9CCD16FD}" dt="2025-09-17T07:33:52.525" v="362" actId="20577"/>
        <pc:sldMkLst>
          <pc:docMk/>
          <pc:sldMk cId="99991261" sldId="2419"/>
        </pc:sldMkLst>
        <pc:spChg chg="mod">
          <ac:chgData name="Shannon Hopwood" userId="e81ab425-6726-400a-9f1a-7deb0a404c5e" providerId="ADAL" clId="{BA7C1A7A-D137-401F-842E-1BEE9CCD16FD}" dt="2025-09-17T07:33:52.525" v="362" actId="20577"/>
          <ac:spMkLst>
            <pc:docMk/>
            <pc:sldMk cId="99991261" sldId="2419"/>
            <ac:spMk id="211970" creationId="{0A6D81C6-9AF8-1A50-C5B3-7EA726139783}"/>
          </ac:spMkLst>
        </pc:spChg>
      </pc:sldChg>
      <pc:sldChg chg="modSp mod modNotesTx">
        <pc:chgData name="Shannon Hopwood" userId="e81ab425-6726-400a-9f1a-7deb0a404c5e" providerId="ADAL" clId="{BA7C1A7A-D137-401F-842E-1BEE9CCD16FD}" dt="2025-09-17T07:44:37.774" v="386" actId="20577"/>
        <pc:sldMkLst>
          <pc:docMk/>
          <pc:sldMk cId="3492027041" sldId="2420"/>
        </pc:sldMkLst>
        <pc:spChg chg="mod">
          <ac:chgData name="Shannon Hopwood" userId="e81ab425-6726-400a-9f1a-7deb0a404c5e" providerId="ADAL" clId="{BA7C1A7A-D137-401F-842E-1BEE9CCD16FD}" dt="2025-09-17T07:44:20.773" v="385" actId="20577"/>
          <ac:spMkLst>
            <pc:docMk/>
            <pc:sldMk cId="3492027041" sldId="2420"/>
            <ac:spMk id="5" creationId="{D2955E25-BA74-06F7-6B4C-46A8D274B5D8}"/>
          </ac:spMkLst>
        </pc:spChg>
        <pc:spChg chg="mod">
          <ac:chgData name="Shannon Hopwood" userId="e81ab425-6726-400a-9f1a-7deb0a404c5e" providerId="ADAL" clId="{BA7C1A7A-D137-401F-842E-1BEE9CCD16FD}" dt="2025-09-17T07:44:01.226" v="382" actId="20577"/>
          <ac:spMkLst>
            <pc:docMk/>
            <pc:sldMk cId="3492027041" sldId="2420"/>
            <ac:spMk id="131074" creationId="{77395480-70ED-6D41-B436-BDF324126B24}"/>
          </ac:spMkLst>
        </pc:spChg>
      </pc:sldChg>
      <pc:sldChg chg="modSp">
        <pc:chgData name="Shannon Hopwood" userId="e81ab425-6726-400a-9f1a-7deb0a404c5e" providerId="ADAL" clId="{BA7C1A7A-D137-401F-842E-1BEE9CCD16FD}" dt="2025-09-17T07:49:02.773" v="413" actId="20577"/>
        <pc:sldMkLst>
          <pc:docMk/>
          <pc:sldMk cId="0" sldId="2421"/>
        </pc:sldMkLst>
        <pc:spChg chg="mod">
          <ac:chgData name="Shannon Hopwood" userId="e81ab425-6726-400a-9f1a-7deb0a404c5e" providerId="ADAL" clId="{BA7C1A7A-D137-401F-842E-1BEE9CCD16FD}" dt="2025-09-17T07:49:02.773" v="413" actId="20577"/>
          <ac:spMkLst>
            <pc:docMk/>
            <pc:sldMk cId="0" sldId="2421"/>
            <ac:spMk id="3" creationId="{11015C53-0AC7-49DB-8100-C917D2E83888}"/>
          </ac:spMkLst>
        </pc:spChg>
      </pc:sldChg>
      <pc:sldChg chg="modSp mod">
        <pc:chgData name="Shannon Hopwood" userId="e81ab425-6726-400a-9f1a-7deb0a404c5e" providerId="ADAL" clId="{BA7C1A7A-D137-401F-842E-1BEE9CCD16FD}" dt="2025-09-17T07:50:03.158" v="416" actId="20577"/>
        <pc:sldMkLst>
          <pc:docMk/>
          <pc:sldMk cId="153283327" sldId="2423"/>
        </pc:sldMkLst>
        <pc:spChg chg="mod">
          <ac:chgData name="Shannon Hopwood" userId="e81ab425-6726-400a-9f1a-7deb0a404c5e" providerId="ADAL" clId="{BA7C1A7A-D137-401F-842E-1BEE9CCD16FD}" dt="2025-09-17T07:50:03.158" v="416" actId="20577"/>
          <ac:spMkLst>
            <pc:docMk/>
            <pc:sldMk cId="153283327" sldId="2423"/>
            <ac:spMk id="228354" creationId="{F67FCD74-CE8C-3C7D-1233-BA15248CE5BC}"/>
          </ac:spMkLst>
        </pc:spChg>
      </pc:sldChg>
      <pc:sldChg chg="modSp mod">
        <pc:chgData name="Shannon Hopwood" userId="e81ab425-6726-400a-9f1a-7deb0a404c5e" providerId="ADAL" clId="{BA7C1A7A-D137-401F-842E-1BEE9CCD16FD}" dt="2025-09-17T07:51:33.312" v="424" actId="20577"/>
        <pc:sldMkLst>
          <pc:docMk/>
          <pc:sldMk cId="1998879611" sldId="2424"/>
        </pc:sldMkLst>
        <pc:spChg chg="mod">
          <ac:chgData name="Shannon Hopwood" userId="e81ab425-6726-400a-9f1a-7deb0a404c5e" providerId="ADAL" clId="{BA7C1A7A-D137-401F-842E-1BEE9CCD16FD}" dt="2025-09-17T07:51:33.312" v="424" actId="20577"/>
          <ac:spMkLst>
            <pc:docMk/>
            <pc:sldMk cId="1998879611" sldId="2424"/>
            <ac:spMk id="3" creationId="{0C846203-EB73-95F8-6849-85EB4B42A28A}"/>
          </ac:spMkLst>
        </pc:spChg>
        <pc:spChg chg="mod">
          <ac:chgData name="Shannon Hopwood" userId="e81ab425-6726-400a-9f1a-7deb0a404c5e" providerId="ADAL" clId="{BA7C1A7A-D137-401F-842E-1BEE9CCD16FD}" dt="2025-09-17T07:51:21.694" v="419" actId="20577"/>
          <ac:spMkLst>
            <pc:docMk/>
            <pc:sldMk cId="1998879611" sldId="2424"/>
            <ac:spMk id="228354" creationId="{ED696BB8-E21E-A291-9071-CFD164E7BEEA}"/>
          </ac:spMkLst>
        </pc:spChg>
      </pc:sldChg>
      <pc:sldChg chg="modSp mod">
        <pc:chgData name="Shannon Hopwood" userId="e81ab425-6726-400a-9f1a-7deb0a404c5e" providerId="ADAL" clId="{BA7C1A7A-D137-401F-842E-1BEE9CCD16FD}" dt="2025-09-17T07:52:26.440" v="431" actId="20577"/>
        <pc:sldMkLst>
          <pc:docMk/>
          <pc:sldMk cId="0" sldId="2425"/>
        </pc:sldMkLst>
        <pc:spChg chg="mod">
          <ac:chgData name="Shannon Hopwood" userId="e81ab425-6726-400a-9f1a-7deb0a404c5e" providerId="ADAL" clId="{BA7C1A7A-D137-401F-842E-1BEE9CCD16FD}" dt="2025-09-17T07:52:26.440" v="431" actId="20577"/>
          <ac:spMkLst>
            <pc:docMk/>
            <pc:sldMk cId="0" sldId="2425"/>
            <ac:spMk id="232450" creationId="{A9F4F64E-7464-4531-BF19-CD467F6B9F4E}"/>
          </ac:spMkLst>
        </pc:spChg>
      </pc:sldChg>
      <pc:sldChg chg="modSp mod">
        <pc:chgData name="Shannon Hopwood" userId="e81ab425-6726-400a-9f1a-7deb0a404c5e" providerId="ADAL" clId="{BA7C1A7A-D137-401F-842E-1BEE9CCD16FD}" dt="2025-09-17T07:53:23.525" v="445" actId="20577"/>
        <pc:sldMkLst>
          <pc:docMk/>
          <pc:sldMk cId="2282532488" sldId="2426"/>
        </pc:sldMkLst>
        <pc:spChg chg="mod">
          <ac:chgData name="Shannon Hopwood" userId="e81ab425-6726-400a-9f1a-7deb0a404c5e" providerId="ADAL" clId="{BA7C1A7A-D137-401F-842E-1BEE9CCD16FD}" dt="2025-09-17T07:52:49.140" v="434" actId="20577"/>
          <ac:spMkLst>
            <pc:docMk/>
            <pc:sldMk cId="2282532488" sldId="2426"/>
            <ac:spMk id="232450" creationId="{C1CC806D-8E7D-EA37-24CF-F63CD1B48688}"/>
          </ac:spMkLst>
        </pc:spChg>
        <pc:spChg chg="mod">
          <ac:chgData name="Shannon Hopwood" userId="e81ab425-6726-400a-9f1a-7deb0a404c5e" providerId="ADAL" clId="{BA7C1A7A-D137-401F-842E-1BEE9CCD16FD}" dt="2025-09-17T07:53:23.525" v="445" actId="20577"/>
          <ac:spMkLst>
            <pc:docMk/>
            <pc:sldMk cId="2282532488" sldId="2426"/>
            <ac:spMk id="418818" creationId="{A5523D00-A08F-1E45-8AB8-4585B538EDB7}"/>
          </ac:spMkLst>
        </pc:spChg>
      </pc:sldChg>
      <pc:sldChg chg="modSp mod">
        <pc:chgData name="Shannon Hopwood" userId="e81ab425-6726-400a-9f1a-7deb0a404c5e" providerId="ADAL" clId="{BA7C1A7A-D137-401F-842E-1BEE9CCD16FD}" dt="2025-09-17T08:07:13.053" v="529" actId="20577"/>
        <pc:sldMkLst>
          <pc:docMk/>
          <pc:sldMk cId="4152455096" sldId="2427"/>
        </pc:sldMkLst>
        <pc:spChg chg="mod">
          <ac:chgData name="Shannon Hopwood" userId="e81ab425-6726-400a-9f1a-7deb0a404c5e" providerId="ADAL" clId="{BA7C1A7A-D137-401F-842E-1BEE9CCD16FD}" dt="2025-09-17T08:07:13.053" v="529" actId="20577"/>
          <ac:spMkLst>
            <pc:docMk/>
            <pc:sldMk cId="4152455096" sldId="2427"/>
            <ac:spMk id="2" creationId="{55357603-1D9C-4E70-9889-74A4D05315FE}"/>
          </ac:spMkLst>
        </pc:spChg>
      </pc:sldChg>
      <pc:sldChg chg="modSp mod">
        <pc:chgData name="Shannon Hopwood" userId="e81ab425-6726-400a-9f1a-7deb0a404c5e" providerId="ADAL" clId="{BA7C1A7A-D137-401F-842E-1BEE9CCD16FD}" dt="2025-09-17T08:07:55.720" v="535" actId="20577"/>
        <pc:sldMkLst>
          <pc:docMk/>
          <pc:sldMk cId="2586155266" sldId="2428"/>
        </pc:sldMkLst>
        <pc:spChg chg="mod">
          <ac:chgData name="Shannon Hopwood" userId="e81ab425-6726-400a-9f1a-7deb0a404c5e" providerId="ADAL" clId="{BA7C1A7A-D137-401F-842E-1BEE9CCD16FD}" dt="2025-09-17T08:07:33.821" v="532" actId="20577"/>
          <ac:spMkLst>
            <pc:docMk/>
            <pc:sldMk cId="2586155266" sldId="2428"/>
            <ac:spMk id="2" creationId="{494FAD9A-E8D9-F36D-CA32-83AD5BC60A2A}"/>
          </ac:spMkLst>
        </pc:spChg>
        <pc:spChg chg="mod">
          <ac:chgData name="Shannon Hopwood" userId="e81ab425-6726-400a-9f1a-7deb0a404c5e" providerId="ADAL" clId="{BA7C1A7A-D137-401F-842E-1BEE9CCD16FD}" dt="2025-09-17T08:07:55.720" v="535" actId="20577"/>
          <ac:spMkLst>
            <pc:docMk/>
            <pc:sldMk cId="2586155266" sldId="2428"/>
            <ac:spMk id="3" creationId="{1CA57F75-FB82-1E00-D5A1-8BF005081595}"/>
          </ac:spMkLst>
        </pc:spChg>
      </pc:sldChg>
      <pc:sldChg chg="modSp mod">
        <pc:chgData name="Shannon Hopwood" userId="e81ab425-6726-400a-9f1a-7deb0a404c5e" providerId="ADAL" clId="{BA7C1A7A-D137-401F-842E-1BEE9CCD16FD}" dt="2025-09-17T08:08:35.473" v="541" actId="20577"/>
        <pc:sldMkLst>
          <pc:docMk/>
          <pc:sldMk cId="3950701212" sldId="2429"/>
        </pc:sldMkLst>
        <pc:spChg chg="mod">
          <ac:chgData name="Shannon Hopwood" userId="e81ab425-6726-400a-9f1a-7deb0a404c5e" providerId="ADAL" clId="{BA7C1A7A-D137-401F-842E-1BEE9CCD16FD}" dt="2025-09-17T08:08:20.800" v="538" actId="20577"/>
          <ac:spMkLst>
            <pc:docMk/>
            <pc:sldMk cId="3950701212" sldId="2429"/>
            <ac:spMk id="2" creationId="{51554A68-91C6-3CB8-7F82-AE934876E9A6}"/>
          </ac:spMkLst>
        </pc:spChg>
        <pc:spChg chg="mod">
          <ac:chgData name="Shannon Hopwood" userId="e81ab425-6726-400a-9f1a-7deb0a404c5e" providerId="ADAL" clId="{BA7C1A7A-D137-401F-842E-1BEE9CCD16FD}" dt="2025-09-17T08:08:35.473" v="541" actId="20577"/>
          <ac:spMkLst>
            <pc:docMk/>
            <pc:sldMk cId="3950701212" sldId="2429"/>
            <ac:spMk id="3" creationId="{F9C6CFF7-3D88-09E3-07C6-82F3041CFE84}"/>
          </ac:spMkLst>
        </pc:spChg>
      </pc:sldChg>
      <pc:sldChg chg="modSp mod">
        <pc:chgData name="Shannon Hopwood" userId="e81ab425-6726-400a-9f1a-7deb0a404c5e" providerId="ADAL" clId="{BA7C1A7A-D137-401F-842E-1BEE9CCD16FD}" dt="2025-09-17T08:09:08.228" v="549" actId="20577"/>
        <pc:sldMkLst>
          <pc:docMk/>
          <pc:sldMk cId="364655336" sldId="2430"/>
        </pc:sldMkLst>
        <pc:spChg chg="mod">
          <ac:chgData name="Shannon Hopwood" userId="e81ab425-6726-400a-9f1a-7deb0a404c5e" providerId="ADAL" clId="{BA7C1A7A-D137-401F-842E-1BEE9CCD16FD}" dt="2025-09-17T08:08:44.637" v="544" actId="20577"/>
          <ac:spMkLst>
            <pc:docMk/>
            <pc:sldMk cId="364655336" sldId="2430"/>
            <ac:spMk id="2" creationId="{84ACD4BF-E593-2958-7B7F-D5E96B2477F9}"/>
          </ac:spMkLst>
        </pc:spChg>
        <pc:spChg chg="mod">
          <ac:chgData name="Shannon Hopwood" userId="e81ab425-6726-400a-9f1a-7deb0a404c5e" providerId="ADAL" clId="{BA7C1A7A-D137-401F-842E-1BEE9CCD16FD}" dt="2025-09-17T08:09:08.228" v="549" actId="20577"/>
          <ac:spMkLst>
            <pc:docMk/>
            <pc:sldMk cId="364655336" sldId="2430"/>
            <ac:spMk id="3" creationId="{A1B0EF04-A903-E2A1-9974-8C0FB85EC8FD}"/>
          </ac:spMkLst>
        </pc:spChg>
      </pc:sldChg>
      <pc:sldChg chg="modNotesTx">
        <pc:chgData name="Shannon Hopwood" userId="e81ab425-6726-400a-9f1a-7deb0a404c5e" providerId="ADAL" clId="{BA7C1A7A-D137-401F-842E-1BEE9CCD16FD}" dt="2025-09-17T10:29:55.772" v="1146" actId="20577"/>
        <pc:sldMkLst>
          <pc:docMk/>
          <pc:sldMk cId="1817048619" sldId="2434"/>
        </pc:sldMkLst>
      </pc:sldChg>
      <pc:sldChg chg="modSp mod">
        <pc:chgData name="Shannon Hopwood" userId="e81ab425-6726-400a-9f1a-7deb0a404c5e" providerId="ADAL" clId="{BA7C1A7A-D137-401F-842E-1BEE9CCD16FD}" dt="2025-09-17T08:17:42.280" v="754" actId="20577"/>
        <pc:sldMkLst>
          <pc:docMk/>
          <pc:sldMk cId="605868490" sldId="2435"/>
        </pc:sldMkLst>
        <pc:spChg chg="mod">
          <ac:chgData name="Shannon Hopwood" userId="e81ab425-6726-400a-9f1a-7deb0a404c5e" providerId="ADAL" clId="{BA7C1A7A-D137-401F-842E-1BEE9CCD16FD}" dt="2025-09-17T08:17:42.280" v="754" actId="20577"/>
          <ac:spMkLst>
            <pc:docMk/>
            <pc:sldMk cId="605868490" sldId="2435"/>
            <ac:spMk id="95237" creationId="{D1FF5661-D74E-73E8-A02E-8BC6AA64FFFC}"/>
          </ac:spMkLst>
        </pc:spChg>
        <pc:spChg chg="mod">
          <ac:chgData name="Shannon Hopwood" userId="e81ab425-6726-400a-9f1a-7deb0a404c5e" providerId="ADAL" clId="{BA7C1A7A-D137-401F-842E-1BEE9CCD16FD}" dt="2025-09-17T08:17:14.162" v="750" actId="20577"/>
          <ac:spMkLst>
            <pc:docMk/>
            <pc:sldMk cId="605868490" sldId="2435"/>
            <ac:spMk id="117763" creationId="{88E9CED4-FED2-E4B5-41E6-44DC5DA9136F}"/>
          </ac:spMkLst>
        </pc:spChg>
      </pc:sldChg>
      <pc:sldChg chg="modSp mod modNotesTx">
        <pc:chgData name="Shannon Hopwood" userId="e81ab425-6726-400a-9f1a-7deb0a404c5e" providerId="ADAL" clId="{BA7C1A7A-D137-401F-842E-1BEE9CCD16FD}" dt="2025-09-17T09:45:07.140" v="842" actId="20577"/>
        <pc:sldMkLst>
          <pc:docMk/>
          <pc:sldMk cId="2372507695" sldId="2436"/>
        </pc:sldMkLst>
        <pc:spChg chg="mod">
          <ac:chgData name="Shannon Hopwood" userId="e81ab425-6726-400a-9f1a-7deb0a404c5e" providerId="ADAL" clId="{BA7C1A7A-D137-401F-842E-1BEE9CCD16FD}" dt="2025-09-17T09:44:08.050" v="829" actId="20577"/>
          <ac:spMkLst>
            <pc:docMk/>
            <pc:sldMk cId="2372507695" sldId="2436"/>
            <ac:spMk id="241666" creationId="{FB243F9A-B976-04D7-023D-394A5BFFB777}"/>
          </ac:spMkLst>
        </pc:spChg>
      </pc:sldChg>
      <pc:sldChg chg="modSp mod">
        <pc:chgData name="Shannon Hopwood" userId="e81ab425-6726-400a-9f1a-7deb0a404c5e" providerId="ADAL" clId="{BA7C1A7A-D137-401F-842E-1BEE9CCD16FD}" dt="2025-09-17T09:46:56.307" v="864" actId="5793"/>
        <pc:sldMkLst>
          <pc:docMk/>
          <pc:sldMk cId="1955139181" sldId="2437"/>
        </pc:sldMkLst>
        <pc:spChg chg="mod">
          <ac:chgData name="Shannon Hopwood" userId="e81ab425-6726-400a-9f1a-7deb0a404c5e" providerId="ADAL" clId="{BA7C1A7A-D137-401F-842E-1BEE9CCD16FD}" dt="2025-09-17T09:46:41.334" v="859" actId="20577"/>
          <ac:spMkLst>
            <pc:docMk/>
            <pc:sldMk cId="1955139181" sldId="2437"/>
            <ac:spMk id="241666" creationId="{6B91211A-6D2D-B59A-16E0-DF983BA4797F}"/>
          </ac:spMkLst>
        </pc:spChg>
        <pc:spChg chg="mod">
          <ac:chgData name="Shannon Hopwood" userId="e81ab425-6726-400a-9f1a-7deb0a404c5e" providerId="ADAL" clId="{BA7C1A7A-D137-401F-842E-1BEE9CCD16FD}" dt="2025-09-17T09:46:56.307" v="864" actId="5793"/>
          <ac:spMkLst>
            <pc:docMk/>
            <pc:sldMk cId="1955139181" sldId="2437"/>
            <ac:spMk id="437253" creationId="{98BD88FA-EC0C-1CFF-883C-ED0C90617A5A}"/>
          </ac:spMkLst>
        </pc:spChg>
      </pc:sldChg>
      <pc:sldChg chg="modSp mod">
        <pc:chgData name="Shannon Hopwood" userId="e81ab425-6726-400a-9f1a-7deb0a404c5e" providerId="ADAL" clId="{BA7C1A7A-D137-401F-842E-1BEE9CCD16FD}" dt="2025-09-17T09:55:04.413" v="988" actId="20577"/>
        <pc:sldMkLst>
          <pc:docMk/>
          <pc:sldMk cId="1524405219" sldId="2438"/>
        </pc:sldMkLst>
        <pc:spChg chg="mod">
          <ac:chgData name="Shannon Hopwood" userId="e81ab425-6726-400a-9f1a-7deb0a404c5e" providerId="ADAL" clId="{BA7C1A7A-D137-401F-842E-1BEE9CCD16FD}" dt="2025-09-17T09:55:04.413" v="988" actId="20577"/>
          <ac:spMkLst>
            <pc:docMk/>
            <pc:sldMk cId="1524405219" sldId="2438"/>
            <ac:spMk id="96259" creationId="{2D23623F-E66B-1A27-A0CF-5ABEF1FB4C5F}"/>
          </ac:spMkLst>
        </pc:spChg>
      </pc:sldChg>
      <pc:sldChg chg="modSp mod">
        <pc:chgData name="Shannon Hopwood" userId="e81ab425-6726-400a-9f1a-7deb0a404c5e" providerId="ADAL" clId="{BA7C1A7A-D137-401F-842E-1BEE9CCD16FD}" dt="2025-09-17T10:00:46.518" v="1014" actId="20577"/>
        <pc:sldMkLst>
          <pc:docMk/>
          <pc:sldMk cId="3519958582" sldId="2439"/>
        </pc:sldMkLst>
        <pc:spChg chg="mod">
          <ac:chgData name="Shannon Hopwood" userId="e81ab425-6726-400a-9f1a-7deb0a404c5e" providerId="ADAL" clId="{BA7C1A7A-D137-401F-842E-1BEE9CCD16FD}" dt="2025-09-17T09:59:37.604" v="1012" actId="20577"/>
          <ac:spMkLst>
            <pc:docMk/>
            <pc:sldMk cId="3519958582" sldId="2439"/>
            <ac:spMk id="98306" creationId="{802BBDBA-2DA6-5DA6-BDBE-7F3CDB33C43B}"/>
          </ac:spMkLst>
        </pc:spChg>
        <pc:spChg chg="mod">
          <ac:chgData name="Shannon Hopwood" userId="e81ab425-6726-400a-9f1a-7deb0a404c5e" providerId="ADAL" clId="{BA7C1A7A-D137-401F-842E-1BEE9CCD16FD}" dt="2025-09-17T10:00:46.518" v="1014" actId="20577"/>
          <ac:spMkLst>
            <pc:docMk/>
            <pc:sldMk cId="3519958582" sldId="2439"/>
            <ac:spMk id="113667" creationId="{673CC675-AB09-8F80-3F49-81CBC2B669CF}"/>
          </ac:spMkLst>
        </pc:spChg>
      </pc:sldChg>
      <pc:sldChg chg="modSp mod modNotesTx">
        <pc:chgData name="Shannon Hopwood" userId="e81ab425-6726-400a-9f1a-7deb0a404c5e" providerId="ADAL" clId="{BA7C1A7A-D137-401F-842E-1BEE9CCD16FD}" dt="2025-09-17T13:14:01.596" v="2128" actId="20577"/>
        <pc:sldMkLst>
          <pc:docMk/>
          <pc:sldMk cId="3956325594" sldId="2440"/>
        </pc:sldMkLst>
        <pc:spChg chg="mod">
          <ac:chgData name="Shannon Hopwood" userId="e81ab425-6726-400a-9f1a-7deb0a404c5e" providerId="ADAL" clId="{BA7C1A7A-D137-401F-842E-1BEE9CCD16FD}" dt="2025-09-17T10:03:38.103" v="1103" actId="20577"/>
          <ac:spMkLst>
            <pc:docMk/>
            <pc:sldMk cId="3956325594" sldId="2440"/>
            <ac:spMk id="90115" creationId="{B1809522-DA60-68C2-1B6B-AF30301A16CE}"/>
          </ac:spMkLst>
        </pc:spChg>
      </pc:sldChg>
      <pc:sldChg chg="modNotesTx">
        <pc:chgData name="Shannon Hopwood" userId="e81ab425-6726-400a-9f1a-7deb0a404c5e" providerId="ADAL" clId="{BA7C1A7A-D137-401F-842E-1BEE9CCD16FD}" dt="2025-09-17T10:30:50.626" v="1148" actId="6549"/>
        <pc:sldMkLst>
          <pc:docMk/>
          <pc:sldMk cId="581556249" sldId="2444"/>
        </pc:sldMkLst>
      </pc:sldChg>
      <pc:sldChg chg="modSp modNotesTx">
        <pc:chgData name="Shannon Hopwood" userId="e81ab425-6726-400a-9f1a-7deb0a404c5e" providerId="ADAL" clId="{BA7C1A7A-D137-401F-842E-1BEE9CCD16FD}" dt="2025-09-17T13:14:57.111" v="2129" actId="20577"/>
        <pc:sldMkLst>
          <pc:docMk/>
          <pc:sldMk cId="434997786" sldId="2445"/>
        </pc:sldMkLst>
        <pc:spChg chg="mod">
          <ac:chgData name="Shannon Hopwood" userId="e81ab425-6726-400a-9f1a-7deb0a404c5e" providerId="ADAL" clId="{BA7C1A7A-D137-401F-842E-1BEE9CCD16FD}" dt="2025-09-17T13:14:57.111" v="2129" actId="20577"/>
          <ac:spMkLst>
            <pc:docMk/>
            <pc:sldMk cId="434997786" sldId="2445"/>
            <ac:spMk id="3" creationId="{21B6D4D3-ADC7-EBC3-D5F1-5629F215279B}"/>
          </ac:spMkLst>
        </pc:spChg>
      </pc:sldChg>
      <pc:sldChg chg="modSp modNotesTx">
        <pc:chgData name="Shannon Hopwood" userId="e81ab425-6726-400a-9f1a-7deb0a404c5e" providerId="ADAL" clId="{BA7C1A7A-D137-401F-842E-1BEE9CCD16FD}" dt="2025-09-17T10:33:12.297" v="1209" actId="20577"/>
        <pc:sldMkLst>
          <pc:docMk/>
          <pc:sldMk cId="3721425834" sldId="2446"/>
        </pc:sldMkLst>
        <pc:spChg chg="mod">
          <ac:chgData name="Shannon Hopwood" userId="e81ab425-6726-400a-9f1a-7deb0a404c5e" providerId="ADAL" clId="{BA7C1A7A-D137-401F-842E-1BEE9CCD16FD}" dt="2025-09-17T10:32:41.960" v="1202" actId="20577"/>
          <ac:spMkLst>
            <pc:docMk/>
            <pc:sldMk cId="3721425834" sldId="2446"/>
            <ac:spMk id="3" creationId="{1DA41E40-259C-E053-70E4-BD3E981A4B53}"/>
          </ac:spMkLst>
        </pc:spChg>
      </pc:sldChg>
      <pc:sldChg chg="modSp">
        <pc:chgData name="Shannon Hopwood" userId="e81ab425-6726-400a-9f1a-7deb0a404c5e" providerId="ADAL" clId="{BA7C1A7A-D137-401F-842E-1BEE9CCD16FD}" dt="2025-09-17T10:34:22.802" v="1211" actId="20577"/>
        <pc:sldMkLst>
          <pc:docMk/>
          <pc:sldMk cId="3742792431" sldId="2447"/>
        </pc:sldMkLst>
        <pc:spChg chg="mod">
          <ac:chgData name="Shannon Hopwood" userId="e81ab425-6726-400a-9f1a-7deb0a404c5e" providerId="ADAL" clId="{BA7C1A7A-D137-401F-842E-1BEE9CCD16FD}" dt="2025-09-17T10:34:22.802" v="1211" actId="20577"/>
          <ac:spMkLst>
            <pc:docMk/>
            <pc:sldMk cId="3742792431" sldId="2447"/>
            <ac:spMk id="3" creationId="{4FA6DF2F-B16E-6B6B-2B25-55DA096A830F}"/>
          </ac:spMkLst>
        </pc:spChg>
      </pc:sldChg>
      <pc:sldChg chg="modSp mod">
        <pc:chgData name="Shannon Hopwood" userId="e81ab425-6726-400a-9f1a-7deb0a404c5e" providerId="ADAL" clId="{BA7C1A7A-D137-401F-842E-1BEE9CCD16FD}" dt="2025-09-17T10:34:50.422" v="1222" actId="20577"/>
        <pc:sldMkLst>
          <pc:docMk/>
          <pc:sldMk cId="3001592725" sldId="2448"/>
        </pc:sldMkLst>
        <pc:spChg chg="mod">
          <ac:chgData name="Shannon Hopwood" userId="e81ab425-6726-400a-9f1a-7deb0a404c5e" providerId="ADAL" clId="{BA7C1A7A-D137-401F-842E-1BEE9CCD16FD}" dt="2025-09-17T10:34:35.646" v="1214" actId="20577"/>
          <ac:spMkLst>
            <pc:docMk/>
            <pc:sldMk cId="3001592725" sldId="2448"/>
            <ac:spMk id="2" creationId="{92FFDAEB-9585-243D-03E0-6186253F9CAB}"/>
          </ac:spMkLst>
        </pc:spChg>
        <pc:spChg chg="mod">
          <ac:chgData name="Shannon Hopwood" userId="e81ab425-6726-400a-9f1a-7deb0a404c5e" providerId="ADAL" clId="{BA7C1A7A-D137-401F-842E-1BEE9CCD16FD}" dt="2025-09-17T10:34:50.422" v="1222" actId="20577"/>
          <ac:spMkLst>
            <pc:docMk/>
            <pc:sldMk cId="3001592725" sldId="2448"/>
            <ac:spMk id="3" creationId="{68382D31-6AA3-7065-D08D-10B963309574}"/>
          </ac:spMkLst>
        </pc:spChg>
      </pc:sldChg>
      <pc:sldChg chg="modSp mod">
        <pc:chgData name="Shannon Hopwood" userId="e81ab425-6726-400a-9f1a-7deb0a404c5e" providerId="ADAL" clId="{BA7C1A7A-D137-401F-842E-1BEE9CCD16FD}" dt="2025-09-17T10:35:51.150" v="1225" actId="20577"/>
        <pc:sldMkLst>
          <pc:docMk/>
          <pc:sldMk cId="282068480" sldId="2449"/>
        </pc:sldMkLst>
        <pc:spChg chg="mod">
          <ac:chgData name="Shannon Hopwood" userId="e81ab425-6726-400a-9f1a-7deb0a404c5e" providerId="ADAL" clId="{BA7C1A7A-D137-401F-842E-1BEE9CCD16FD}" dt="2025-09-17T10:35:51.150" v="1225" actId="20577"/>
          <ac:spMkLst>
            <pc:docMk/>
            <pc:sldMk cId="282068480" sldId="2449"/>
            <ac:spMk id="2" creationId="{A920721B-CCB7-628C-1AB1-928BE5355233}"/>
          </ac:spMkLst>
        </pc:spChg>
      </pc:sldChg>
      <pc:sldChg chg="modSp">
        <pc:chgData name="Shannon Hopwood" userId="e81ab425-6726-400a-9f1a-7deb0a404c5e" providerId="ADAL" clId="{BA7C1A7A-D137-401F-842E-1BEE9CCD16FD}" dt="2025-09-17T10:37:27.250" v="1226" actId="20577"/>
        <pc:sldMkLst>
          <pc:docMk/>
          <pc:sldMk cId="393451169" sldId="2450"/>
        </pc:sldMkLst>
        <pc:spChg chg="mod">
          <ac:chgData name="Shannon Hopwood" userId="e81ab425-6726-400a-9f1a-7deb0a404c5e" providerId="ADAL" clId="{BA7C1A7A-D137-401F-842E-1BEE9CCD16FD}" dt="2025-09-17T10:37:27.250" v="1226" actId="20577"/>
          <ac:spMkLst>
            <pc:docMk/>
            <pc:sldMk cId="393451169" sldId="2450"/>
            <ac:spMk id="7" creationId="{799156CE-AEFA-C3EF-F46A-B99E75B78CE0}"/>
          </ac:spMkLst>
        </pc:spChg>
      </pc:sldChg>
      <pc:sldChg chg="modSp mod">
        <pc:chgData name="Shannon Hopwood" userId="e81ab425-6726-400a-9f1a-7deb0a404c5e" providerId="ADAL" clId="{BA7C1A7A-D137-401F-842E-1BEE9CCD16FD}" dt="2025-09-17T13:15:30.647" v="2130" actId="20577"/>
        <pc:sldMkLst>
          <pc:docMk/>
          <pc:sldMk cId="3385395879" sldId="2451"/>
        </pc:sldMkLst>
        <pc:spChg chg="mod">
          <ac:chgData name="Shannon Hopwood" userId="e81ab425-6726-400a-9f1a-7deb0a404c5e" providerId="ADAL" clId="{BA7C1A7A-D137-401F-842E-1BEE9CCD16FD}" dt="2025-09-17T10:37:35.233" v="1229" actId="20577"/>
          <ac:spMkLst>
            <pc:docMk/>
            <pc:sldMk cId="3385395879" sldId="2451"/>
            <ac:spMk id="2" creationId="{BC4610A8-0A0E-05ED-2430-3E7949513FE7}"/>
          </ac:spMkLst>
        </pc:spChg>
        <pc:spChg chg="mod">
          <ac:chgData name="Shannon Hopwood" userId="e81ab425-6726-400a-9f1a-7deb0a404c5e" providerId="ADAL" clId="{BA7C1A7A-D137-401F-842E-1BEE9CCD16FD}" dt="2025-09-17T10:41:06.947" v="1230" actId="20577"/>
          <ac:spMkLst>
            <pc:docMk/>
            <pc:sldMk cId="3385395879" sldId="2451"/>
            <ac:spMk id="3" creationId="{ED79C2AF-FC20-9D17-B5F8-093D67F1B516}"/>
          </ac:spMkLst>
        </pc:spChg>
        <pc:spChg chg="mod">
          <ac:chgData name="Shannon Hopwood" userId="e81ab425-6726-400a-9f1a-7deb0a404c5e" providerId="ADAL" clId="{BA7C1A7A-D137-401F-842E-1BEE9CCD16FD}" dt="2025-09-17T13:15:30.647" v="2130" actId="20577"/>
          <ac:spMkLst>
            <pc:docMk/>
            <pc:sldMk cId="3385395879" sldId="2451"/>
            <ac:spMk id="4" creationId="{A1E2E887-DCF0-8AC2-1513-0BA69B30D02F}"/>
          </ac:spMkLst>
        </pc:spChg>
      </pc:sldChg>
      <pc:sldChg chg="modSp modNotesTx">
        <pc:chgData name="Shannon Hopwood" userId="e81ab425-6726-400a-9f1a-7deb0a404c5e" providerId="ADAL" clId="{BA7C1A7A-D137-401F-842E-1BEE9CCD16FD}" dt="2025-09-17T13:15:39.248" v="2131" actId="6549"/>
        <pc:sldMkLst>
          <pc:docMk/>
          <pc:sldMk cId="1252131185" sldId="2452"/>
        </pc:sldMkLst>
        <pc:spChg chg="mod">
          <ac:chgData name="Shannon Hopwood" userId="e81ab425-6726-400a-9f1a-7deb0a404c5e" providerId="ADAL" clId="{BA7C1A7A-D137-401F-842E-1BEE9CCD16FD}" dt="2025-09-17T13:15:39.248" v="2131" actId="6549"/>
          <ac:spMkLst>
            <pc:docMk/>
            <pc:sldMk cId="1252131185" sldId="2452"/>
            <ac:spMk id="4" creationId="{AD78149A-97B9-FAE2-03E9-DB0F84CC4359}"/>
          </ac:spMkLst>
        </pc:spChg>
      </pc:sldChg>
      <pc:sldChg chg="modSp">
        <pc:chgData name="Shannon Hopwood" userId="e81ab425-6726-400a-9f1a-7deb0a404c5e" providerId="ADAL" clId="{BA7C1A7A-D137-401F-842E-1BEE9CCD16FD}" dt="2025-09-17T10:42:46.066" v="1271" actId="20577"/>
        <pc:sldMkLst>
          <pc:docMk/>
          <pc:sldMk cId="1903941178" sldId="2453"/>
        </pc:sldMkLst>
        <pc:spChg chg="mod">
          <ac:chgData name="Shannon Hopwood" userId="e81ab425-6726-400a-9f1a-7deb0a404c5e" providerId="ADAL" clId="{BA7C1A7A-D137-401F-842E-1BEE9CCD16FD}" dt="2025-09-17T10:42:46.066" v="1271" actId="20577"/>
          <ac:spMkLst>
            <pc:docMk/>
            <pc:sldMk cId="1903941178" sldId="2453"/>
            <ac:spMk id="3" creationId="{59AF8E04-DE0E-B23F-3DDC-92D34043E4A8}"/>
          </ac:spMkLst>
        </pc:spChg>
      </pc:sldChg>
      <pc:sldChg chg="modSp modAnim modNotesTx">
        <pc:chgData name="Shannon Hopwood" userId="e81ab425-6726-400a-9f1a-7deb0a404c5e" providerId="ADAL" clId="{BA7C1A7A-D137-401F-842E-1BEE9CCD16FD}" dt="2025-09-17T10:43:58.762" v="1312" actId="20577"/>
        <pc:sldMkLst>
          <pc:docMk/>
          <pc:sldMk cId="2800782246" sldId="2455"/>
        </pc:sldMkLst>
        <pc:spChg chg="mod">
          <ac:chgData name="Shannon Hopwood" userId="e81ab425-6726-400a-9f1a-7deb0a404c5e" providerId="ADAL" clId="{BA7C1A7A-D137-401F-842E-1BEE9CCD16FD}" dt="2025-09-17T10:43:49.917" v="1304" actId="5793"/>
          <ac:spMkLst>
            <pc:docMk/>
            <pc:sldMk cId="2800782246" sldId="2455"/>
            <ac:spMk id="3" creationId="{A185FB83-D4FC-4C97-A756-8034D0510268}"/>
          </ac:spMkLst>
        </pc:spChg>
        <pc:spChg chg="mod">
          <ac:chgData name="Shannon Hopwood" userId="e81ab425-6726-400a-9f1a-7deb0a404c5e" providerId="ADAL" clId="{BA7C1A7A-D137-401F-842E-1BEE9CCD16FD}" dt="2025-09-17T10:43:58.762" v="1312" actId="20577"/>
          <ac:spMkLst>
            <pc:docMk/>
            <pc:sldMk cId="2800782246" sldId="2455"/>
            <ac:spMk id="7" creationId="{B8D84197-D8F8-F2E6-FC1F-91F374B924FB}"/>
          </ac:spMkLst>
        </pc:spChg>
      </pc:sldChg>
      <pc:sldChg chg="modSp mod">
        <pc:chgData name="Shannon Hopwood" userId="e81ab425-6726-400a-9f1a-7deb0a404c5e" providerId="ADAL" clId="{BA7C1A7A-D137-401F-842E-1BEE9CCD16FD}" dt="2025-09-17T10:44:35.189" v="1321" actId="20577"/>
        <pc:sldMkLst>
          <pc:docMk/>
          <pc:sldMk cId="1872000235" sldId="2456"/>
        </pc:sldMkLst>
        <pc:spChg chg="mod">
          <ac:chgData name="Shannon Hopwood" userId="e81ab425-6726-400a-9f1a-7deb0a404c5e" providerId="ADAL" clId="{BA7C1A7A-D137-401F-842E-1BEE9CCD16FD}" dt="2025-09-17T10:44:06.706" v="1315" actId="20577"/>
          <ac:spMkLst>
            <pc:docMk/>
            <pc:sldMk cId="1872000235" sldId="2456"/>
            <ac:spMk id="2" creationId="{3ACA63CE-6637-826F-D34A-3F1FA2D1FB6A}"/>
          </ac:spMkLst>
        </pc:spChg>
        <pc:spChg chg="mod">
          <ac:chgData name="Shannon Hopwood" userId="e81ab425-6726-400a-9f1a-7deb0a404c5e" providerId="ADAL" clId="{BA7C1A7A-D137-401F-842E-1BEE9CCD16FD}" dt="2025-09-17T10:44:35.189" v="1321" actId="20577"/>
          <ac:spMkLst>
            <pc:docMk/>
            <pc:sldMk cId="1872000235" sldId="2456"/>
            <ac:spMk id="3" creationId="{DC4A2634-0355-750B-C33E-5CAED13D96EC}"/>
          </ac:spMkLst>
        </pc:spChg>
      </pc:sldChg>
      <pc:sldChg chg="modSp mod">
        <pc:chgData name="Shannon Hopwood" userId="e81ab425-6726-400a-9f1a-7deb0a404c5e" providerId="ADAL" clId="{BA7C1A7A-D137-401F-842E-1BEE9CCD16FD}" dt="2025-09-17T10:44:43.084" v="1324" actId="20577"/>
        <pc:sldMkLst>
          <pc:docMk/>
          <pc:sldMk cId="1186724282" sldId="2457"/>
        </pc:sldMkLst>
        <pc:spChg chg="mod">
          <ac:chgData name="Shannon Hopwood" userId="e81ab425-6726-400a-9f1a-7deb0a404c5e" providerId="ADAL" clId="{BA7C1A7A-D137-401F-842E-1BEE9CCD16FD}" dt="2025-09-17T10:44:43.084" v="1324" actId="20577"/>
          <ac:spMkLst>
            <pc:docMk/>
            <pc:sldMk cId="1186724282" sldId="2457"/>
            <ac:spMk id="2" creationId="{BDAA2F50-67C2-8322-1106-2F3527A3C90F}"/>
          </ac:spMkLst>
        </pc:spChg>
      </pc:sldChg>
      <pc:sldChg chg="modSp mod">
        <pc:chgData name="Shannon Hopwood" userId="e81ab425-6726-400a-9f1a-7deb0a404c5e" providerId="ADAL" clId="{BA7C1A7A-D137-401F-842E-1BEE9CCD16FD}" dt="2025-09-17T10:48:44.059" v="1331" actId="14100"/>
        <pc:sldMkLst>
          <pc:docMk/>
          <pc:sldMk cId="1828497786" sldId="2459"/>
        </pc:sldMkLst>
        <pc:spChg chg="mod">
          <ac:chgData name="Shannon Hopwood" userId="e81ab425-6726-400a-9f1a-7deb0a404c5e" providerId="ADAL" clId="{BA7C1A7A-D137-401F-842E-1BEE9CCD16FD}" dt="2025-09-17T10:48:23.138" v="1327" actId="20577"/>
          <ac:spMkLst>
            <pc:docMk/>
            <pc:sldMk cId="1828497786" sldId="2459"/>
            <ac:spMk id="2" creationId="{4D741BAC-2676-0EE4-0A3B-DE5072F1339C}"/>
          </ac:spMkLst>
        </pc:spChg>
        <pc:spChg chg="mod">
          <ac:chgData name="Shannon Hopwood" userId="e81ab425-6726-400a-9f1a-7deb0a404c5e" providerId="ADAL" clId="{BA7C1A7A-D137-401F-842E-1BEE9CCD16FD}" dt="2025-09-17T10:48:44.059" v="1331" actId="14100"/>
          <ac:spMkLst>
            <pc:docMk/>
            <pc:sldMk cId="1828497786" sldId="2459"/>
            <ac:spMk id="3" creationId="{705B4271-5A4A-D154-4BA9-E068D821BA66}"/>
          </ac:spMkLst>
        </pc:spChg>
      </pc:sldChg>
      <pc:sldChg chg="modNotesTx">
        <pc:chgData name="Shannon Hopwood" userId="e81ab425-6726-400a-9f1a-7deb0a404c5e" providerId="ADAL" clId="{BA7C1A7A-D137-401F-842E-1BEE9CCD16FD}" dt="2025-09-17T11:29:59.460" v="2062" actId="20577"/>
        <pc:sldMkLst>
          <pc:docMk/>
          <pc:sldMk cId="3989508241" sldId="2462"/>
        </pc:sldMkLst>
      </pc:sldChg>
      <pc:sldChg chg="modSp mod">
        <pc:chgData name="Shannon Hopwood" userId="e81ab425-6726-400a-9f1a-7deb0a404c5e" providerId="ADAL" clId="{BA7C1A7A-D137-401F-842E-1BEE9CCD16FD}" dt="2025-09-17T10:57:13.507" v="1434" actId="20577"/>
        <pc:sldMkLst>
          <pc:docMk/>
          <pc:sldMk cId="3282432149" sldId="2463"/>
        </pc:sldMkLst>
        <pc:spChg chg="mod">
          <ac:chgData name="Shannon Hopwood" userId="e81ab425-6726-400a-9f1a-7deb0a404c5e" providerId="ADAL" clId="{BA7C1A7A-D137-401F-842E-1BEE9CCD16FD}" dt="2025-09-17T10:57:04.024" v="1433" actId="20577"/>
          <ac:spMkLst>
            <pc:docMk/>
            <pc:sldMk cId="3282432149" sldId="2463"/>
            <ac:spMk id="2" creationId="{ED89AAC0-2336-23A1-A8C2-38DBA063EAD0}"/>
          </ac:spMkLst>
        </pc:spChg>
        <pc:spChg chg="mod">
          <ac:chgData name="Shannon Hopwood" userId="e81ab425-6726-400a-9f1a-7deb0a404c5e" providerId="ADAL" clId="{BA7C1A7A-D137-401F-842E-1BEE9CCD16FD}" dt="2025-09-17T10:57:13.507" v="1434" actId="20577"/>
          <ac:spMkLst>
            <pc:docMk/>
            <pc:sldMk cId="3282432149" sldId="2463"/>
            <ac:spMk id="7" creationId="{77361361-C42E-7E97-3730-5D326165EE19}"/>
          </ac:spMkLst>
        </pc:spChg>
      </pc:sldChg>
      <pc:sldChg chg="modNotesTx">
        <pc:chgData name="Shannon Hopwood" userId="e81ab425-6726-400a-9f1a-7deb0a404c5e" providerId="ADAL" clId="{BA7C1A7A-D137-401F-842E-1BEE9CCD16FD}" dt="2025-09-17T10:59:21.333" v="1520" actId="20577"/>
        <pc:sldMkLst>
          <pc:docMk/>
          <pc:sldMk cId="0" sldId="2464"/>
        </pc:sldMkLst>
      </pc:sldChg>
      <pc:sldChg chg="modSp mod">
        <pc:chgData name="Shannon Hopwood" userId="e81ab425-6726-400a-9f1a-7deb0a404c5e" providerId="ADAL" clId="{BA7C1A7A-D137-401F-842E-1BEE9CCD16FD}" dt="2025-09-17T11:00:17.109" v="1527" actId="5793"/>
        <pc:sldMkLst>
          <pc:docMk/>
          <pc:sldMk cId="2381949806" sldId="2465"/>
        </pc:sldMkLst>
        <pc:spChg chg="mod">
          <ac:chgData name="Shannon Hopwood" userId="e81ab425-6726-400a-9f1a-7deb0a404c5e" providerId="ADAL" clId="{BA7C1A7A-D137-401F-842E-1BEE9CCD16FD}" dt="2025-09-17T11:00:07.891" v="1523" actId="20577"/>
          <ac:spMkLst>
            <pc:docMk/>
            <pc:sldMk cId="2381949806" sldId="2465"/>
            <ac:spMk id="2" creationId="{42BB42F2-3E35-7D27-0D3A-A28E06B4A248}"/>
          </ac:spMkLst>
        </pc:spChg>
        <pc:spChg chg="mod">
          <ac:chgData name="Shannon Hopwood" userId="e81ab425-6726-400a-9f1a-7deb0a404c5e" providerId="ADAL" clId="{BA7C1A7A-D137-401F-842E-1BEE9CCD16FD}" dt="2025-09-17T11:00:17.109" v="1527" actId="5793"/>
          <ac:spMkLst>
            <pc:docMk/>
            <pc:sldMk cId="2381949806" sldId="2465"/>
            <ac:spMk id="3" creationId="{8A371B78-0AD4-7D0D-38BB-BB92610A51DC}"/>
          </ac:spMkLst>
        </pc:spChg>
      </pc:sldChg>
      <pc:sldChg chg="modSp mod">
        <pc:chgData name="Shannon Hopwood" userId="e81ab425-6726-400a-9f1a-7deb0a404c5e" providerId="ADAL" clId="{BA7C1A7A-D137-401F-842E-1BEE9CCD16FD}" dt="2025-09-17T11:00:50.046" v="1543" actId="20577"/>
        <pc:sldMkLst>
          <pc:docMk/>
          <pc:sldMk cId="2116388104" sldId="2466"/>
        </pc:sldMkLst>
        <pc:spChg chg="mod">
          <ac:chgData name="Shannon Hopwood" userId="e81ab425-6726-400a-9f1a-7deb0a404c5e" providerId="ADAL" clId="{BA7C1A7A-D137-401F-842E-1BEE9CCD16FD}" dt="2025-09-17T11:00:25.986" v="1530" actId="20577"/>
          <ac:spMkLst>
            <pc:docMk/>
            <pc:sldMk cId="2116388104" sldId="2466"/>
            <ac:spMk id="2" creationId="{A1D4AE0F-500C-0B44-976E-0C4D91481E13}"/>
          </ac:spMkLst>
        </pc:spChg>
        <pc:spChg chg="mod">
          <ac:chgData name="Shannon Hopwood" userId="e81ab425-6726-400a-9f1a-7deb0a404c5e" providerId="ADAL" clId="{BA7C1A7A-D137-401F-842E-1BEE9CCD16FD}" dt="2025-09-17T11:00:50.046" v="1543" actId="20577"/>
          <ac:spMkLst>
            <pc:docMk/>
            <pc:sldMk cId="2116388104" sldId="2466"/>
            <ac:spMk id="3" creationId="{78DDE2F3-834C-67B8-5869-717D18C5B6DE}"/>
          </ac:spMkLst>
        </pc:spChg>
      </pc:sldChg>
      <pc:sldChg chg="modSp mod">
        <pc:chgData name="Shannon Hopwood" userId="e81ab425-6726-400a-9f1a-7deb0a404c5e" providerId="ADAL" clId="{BA7C1A7A-D137-401F-842E-1BEE9CCD16FD}" dt="2025-09-17T11:01:10.268" v="1545" actId="20577"/>
        <pc:sldMkLst>
          <pc:docMk/>
          <pc:sldMk cId="1995714520" sldId="2467"/>
        </pc:sldMkLst>
        <pc:spChg chg="mod">
          <ac:chgData name="Shannon Hopwood" userId="e81ab425-6726-400a-9f1a-7deb0a404c5e" providerId="ADAL" clId="{BA7C1A7A-D137-401F-842E-1BEE9CCD16FD}" dt="2025-09-17T11:01:10.268" v="1545" actId="20577"/>
          <ac:spMkLst>
            <pc:docMk/>
            <pc:sldMk cId="1995714520" sldId="2467"/>
            <ac:spMk id="3" creationId="{84DB00DB-E98C-CAD8-F735-FE3FF5A57DC3}"/>
          </ac:spMkLst>
        </pc:spChg>
      </pc:sldChg>
      <pc:sldChg chg="modSp mod modNotesTx">
        <pc:chgData name="Shannon Hopwood" userId="e81ab425-6726-400a-9f1a-7deb0a404c5e" providerId="ADAL" clId="{BA7C1A7A-D137-401F-842E-1BEE9CCD16FD}" dt="2025-09-17T13:22:43.208" v="2146" actId="113"/>
        <pc:sldMkLst>
          <pc:docMk/>
          <pc:sldMk cId="0" sldId="2468"/>
        </pc:sldMkLst>
        <pc:spChg chg="mod">
          <ac:chgData name="Shannon Hopwood" userId="e81ab425-6726-400a-9f1a-7deb0a404c5e" providerId="ADAL" clId="{BA7C1A7A-D137-401F-842E-1BEE9CCD16FD}" dt="2025-09-17T11:01:14.081" v="1548" actId="20577"/>
          <ac:spMkLst>
            <pc:docMk/>
            <pc:sldMk cId="0" sldId="2468"/>
            <ac:spMk id="2" creationId="{00000000-0000-0000-0000-000000000000}"/>
          </ac:spMkLst>
        </pc:spChg>
        <pc:spChg chg="mod">
          <ac:chgData name="Shannon Hopwood" userId="e81ab425-6726-400a-9f1a-7deb0a404c5e" providerId="ADAL" clId="{BA7C1A7A-D137-401F-842E-1BEE9CCD16FD}" dt="2025-09-17T11:01:36.943" v="1559" actId="5793"/>
          <ac:spMkLst>
            <pc:docMk/>
            <pc:sldMk cId="0" sldId="2468"/>
            <ac:spMk id="3" creationId="{00000000-0000-0000-0000-000000000000}"/>
          </ac:spMkLst>
        </pc:spChg>
      </pc:sldChg>
      <pc:sldChg chg="modSp mod modNotesTx">
        <pc:chgData name="Shannon Hopwood" userId="e81ab425-6726-400a-9f1a-7deb0a404c5e" providerId="ADAL" clId="{BA7C1A7A-D137-401F-842E-1BEE9CCD16FD}" dt="2025-09-17T13:22:58.439" v="2150" actId="6549"/>
        <pc:sldMkLst>
          <pc:docMk/>
          <pc:sldMk cId="3419898239" sldId="2469"/>
        </pc:sldMkLst>
        <pc:spChg chg="mod">
          <ac:chgData name="Shannon Hopwood" userId="e81ab425-6726-400a-9f1a-7deb0a404c5e" providerId="ADAL" clId="{BA7C1A7A-D137-401F-842E-1BEE9CCD16FD}" dt="2025-09-17T11:02:32.882" v="1569" actId="20577"/>
          <ac:spMkLst>
            <pc:docMk/>
            <pc:sldMk cId="3419898239" sldId="2469"/>
            <ac:spMk id="2" creationId="{530CDCA6-342B-EA95-C4B0-2998963E563F}"/>
          </ac:spMkLst>
        </pc:spChg>
        <pc:spChg chg="mod">
          <ac:chgData name="Shannon Hopwood" userId="e81ab425-6726-400a-9f1a-7deb0a404c5e" providerId="ADAL" clId="{BA7C1A7A-D137-401F-842E-1BEE9CCD16FD}" dt="2025-09-17T11:03:48.532" v="1586" actId="20577"/>
          <ac:spMkLst>
            <pc:docMk/>
            <pc:sldMk cId="3419898239" sldId="2469"/>
            <ac:spMk id="3" creationId="{F9A710FD-C5C1-51B3-3B52-112F84D8AAD4}"/>
          </ac:spMkLst>
        </pc:spChg>
      </pc:sldChg>
      <pc:sldChg chg="modSp mod">
        <pc:chgData name="Shannon Hopwood" userId="e81ab425-6726-400a-9f1a-7deb0a404c5e" providerId="ADAL" clId="{BA7C1A7A-D137-401F-842E-1BEE9CCD16FD}" dt="2025-09-17T11:05:59.879" v="1621" actId="20577"/>
        <pc:sldMkLst>
          <pc:docMk/>
          <pc:sldMk cId="3093811610" sldId="2470"/>
        </pc:sldMkLst>
        <pc:spChg chg="mod">
          <ac:chgData name="Shannon Hopwood" userId="e81ab425-6726-400a-9f1a-7deb0a404c5e" providerId="ADAL" clId="{BA7C1A7A-D137-401F-842E-1BEE9CCD16FD}" dt="2025-09-17T11:05:59.879" v="1621" actId="20577"/>
          <ac:spMkLst>
            <pc:docMk/>
            <pc:sldMk cId="3093811610" sldId="2470"/>
            <ac:spMk id="3" creationId="{274C6A8D-0C4C-0605-FE1B-90F7AC3757AD}"/>
          </ac:spMkLst>
        </pc:spChg>
      </pc:sldChg>
      <pc:sldChg chg="modSp mod modNotesTx">
        <pc:chgData name="Shannon Hopwood" userId="e81ab425-6726-400a-9f1a-7deb0a404c5e" providerId="ADAL" clId="{BA7C1A7A-D137-401F-842E-1BEE9CCD16FD}" dt="2025-09-17T11:24:32.531" v="1947" actId="27107"/>
        <pc:sldMkLst>
          <pc:docMk/>
          <pc:sldMk cId="0" sldId="2471"/>
        </pc:sldMkLst>
        <pc:spChg chg="mod">
          <ac:chgData name="Shannon Hopwood" userId="e81ab425-6726-400a-9f1a-7deb0a404c5e" providerId="ADAL" clId="{BA7C1A7A-D137-401F-842E-1BEE9CCD16FD}" dt="2025-09-17T11:06:08.516" v="1624" actId="20577"/>
          <ac:spMkLst>
            <pc:docMk/>
            <pc:sldMk cId="0" sldId="2471"/>
            <ac:spMk id="2" creationId="{00000000-0000-0000-0000-000000000000}"/>
          </ac:spMkLst>
        </pc:spChg>
      </pc:sldChg>
      <pc:sldChg chg="modSp mod modNotesTx">
        <pc:chgData name="Shannon Hopwood" userId="e81ab425-6726-400a-9f1a-7deb0a404c5e" providerId="ADAL" clId="{BA7C1A7A-D137-401F-842E-1BEE9CCD16FD}" dt="2025-09-17T11:29:06.595" v="1977" actId="20577"/>
        <pc:sldMkLst>
          <pc:docMk/>
          <pc:sldMk cId="125239303" sldId="2472"/>
        </pc:sldMkLst>
        <pc:spChg chg="mod">
          <ac:chgData name="Shannon Hopwood" userId="e81ab425-6726-400a-9f1a-7deb0a404c5e" providerId="ADAL" clId="{BA7C1A7A-D137-401F-842E-1BEE9CCD16FD}" dt="2025-09-17T11:24:46.640" v="1950" actId="20577"/>
          <ac:spMkLst>
            <pc:docMk/>
            <pc:sldMk cId="125239303" sldId="2472"/>
            <ac:spMk id="2" creationId="{FEB4BA94-C1AA-C721-683D-CECBBEC5C600}"/>
          </ac:spMkLst>
        </pc:spChg>
        <pc:spChg chg="mod">
          <ac:chgData name="Shannon Hopwood" userId="e81ab425-6726-400a-9f1a-7deb0a404c5e" providerId="ADAL" clId="{BA7C1A7A-D137-401F-842E-1BEE9CCD16FD}" dt="2025-09-17T11:25:27.131" v="1951" actId="20577"/>
          <ac:spMkLst>
            <pc:docMk/>
            <pc:sldMk cId="125239303" sldId="2472"/>
            <ac:spMk id="3" creationId="{B06319E7-B852-AD13-5E85-F065F27871D7}"/>
          </ac:spMkLst>
        </pc:spChg>
      </pc:sldChg>
      <pc:sldChg chg="modNotesTx">
        <pc:chgData name="Shannon Hopwood" userId="e81ab425-6726-400a-9f1a-7deb0a404c5e" providerId="ADAL" clId="{BA7C1A7A-D137-401F-842E-1BEE9CCD16FD}" dt="2025-09-17T11:29:47.801" v="2060" actId="20577"/>
        <pc:sldMkLst>
          <pc:docMk/>
          <pc:sldMk cId="3813877366" sldId="2473"/>
        </pc:sldMkLst>
      </pc:sldChg>
      <pc:sldChg chg="modSp mod modNotesTx">
        <pc:chgData name="Shannon Hopwood" userId="e81ab425-6726-400a-9f1a-7deb0a404c5e" providerId="ADAL" clId="{BA7C1A7A-D137-401F-842E-1BEE9CCD16FD}" dt="2025-09-17T11:31:55.520" v="2093" actId="20577"/>
        <pc:sldMkLst>
          <pc:docMk/>
          <pc:sldMk cId="0" sldId="2474"/>
        </pc:sldMkLst>
        <pc:spChg chg="mod">
          <ac:chgData name="Shannon Hopwood" userId="e81ab425-6726-400a-9f1a-7deb0a404c5e" providerId="ADAL" clId="{BA7C1A7A-D137-401F-842E-1BEE9CCD16FD}" dt="2025-09-17T11:30:25.163" v="2065" actId="20577"/>
          <ac:spMkLst>
            <pc:docMk/>
            <pc:sldMk cId="0" sldId="2474"/>
            <ac:spMk id="2" creationId="{00000000-0000-0000-0000-000000000000}"/>
          </ac:spMkLst>
        </pc:spChg>
      </pc:sldChg>
      <pc:sldChg chg="modSp mod">
        <pc:chgData name="Shannon Hopwood" userId="e81ab425-6726-400a-9f1a-7deb0a404c5e" providerId="ADAL" clId="{BA7C1A7A-D137-401F-842E-1BEE9CCD16FD}" dt="2025-09-17T11:32:24.621" v="2108" actId="20577"/>
        <pc:sldMkLst>
          <pc:docMk/>
          <pc:sldMk cId="2521342078" sldId="2475"/>
        </pc:sldMkLst>
        <pc:spChg chg="mod">
          <ac:chgData name="Shannon Hopwood" userId="e81ab425-6726-400a-9f1a-7deb0a404c5e" providerId="ADAL" clId="{BA7C1A7A-D137-401F-842E-1BEE9CCD16FD}" dt="2025-09-17T11:32:05.478" v="2096" actId="20577"/>
          <ac:spMkLst>
            <pc:docMk/>
            <pc:sldMk cId="2521342078" sldId="2475"/>
            <ac:spMk id="2" creationId="{0A1675FA-3318-790D-3559-CECF8D72BCCF}"/>
          </ac:spMkLst>
        </pc:spChg>
        <pc:spChg chg="mod">
          <ac:chgData name="Shannon Hopwood" userId="e81ab425-6726-400a-9f1a-7deb0a404c5e" providerId="ADAL" clId="{BA7C1A7A-D137-401F-842E-1BEE9CCD16FD}" dt="2025-09-17T11:32:24.621" v="2108" actId="20577"/>
          <ac:spMkLst>
            <pc:docMk/>
            <pc:sldMk cId="2521342078" sldId="2475"/>
            <ac:spMk id="3" creationId="{DA2BB7B0-5BFC-003D-05B5-7E75FF7B0FA0}"/>
          </ac:spMkLst>
        </pc:spChg>
      </pc:sldChg>
      <pc:sldChg chg="modSp mod">
        <pc:chgData name="Shannon Hopwood" userId="e81ab425-6726-400a-9f1a-7deb0a404c5e" providerId="ADAL" clId="{BA7C1A7A-D137-401F-842E-1BEE9CCD16FD}" dt="2025-09-16T14:17:31.670" v="136" actId="20577"/>
        <pc:sldMkLst>
          <pc:docMk/>
          <pc:sldMk cId="2966770918" sldId="2845"/>
        </pc:sldMkLst>
        <pc:spChg chg="mod">
          <ac:chgData name="Shannon Hopwood" userId="e81ab425-6726-400a-9f1a-7deb0a404c5e" providerId="ADAL" clId="{BA7C1A7A-D137-401F-842E-1BEE9CCD16FD}" dt="2025-09-16T14:17:31.670" v="136" actId="20577"/>
          <ac:spMkLst>
            <pc:docMk/>
            <pc:sldMk cId="2966770918" sldId="2845"/>
            <ac:spMk id="10" creationId="{35483117-9A16-D2F2-BFB7-57EF735AF1A7}"/>
          </ac:spMkLst>
        </pc:spChg>
      </pc:sldChg>
      <pc:sldChg chg="modSp mod">
        <pc:chgData name="Shannon Hopwood" userId="e81ab425-6726-400a-9f1a-7deb0a404c5e" providerId="ADAL" clId="{BA7C1A7A-D137-401F-842E-1BEE9CCD16FD}" dt="2025-09-16T14:17:46.033" v="137" actId="20577"/>
        <pc:sldMkLst>
          <pc:docMk/>
          <pc:sldMk cId="3284370620" sldId="2846"/>
        </pc:sldMkLst>
        <pc:spChg chg="mod">
          <ac:chgData name="Shannon Hopwood" userId="e81ab425-6726-400a-9f1a-7deb0a404c5e" providerId="ADAL" clId="{BA7C1A7A-D137-401F-842E-1BEE9CCD16FD}" dt="2025-09-16T14:17:46.033" v="137" actId="20577"/>
          <ac:spMkLst>
            <pc:docMk/>
            <pc:sldMk cId="3284370620" sldId="2846"/>
            <ac:spMk id="12" creationId="{6CCB58F8-1C3E-CFCA-DCA6-B14C0DF7D0D5}"/>
          </ac:spMkLst>
        </pc:spChg>
      </pc:sldChg>
      <pc:sldChg chg="modSp mod">
        <pc:chgData name="Shannon Hopwood" userId="e81ab425-6726-400a-9f1a-7deb0a404c5e" providerId="ADAL" clId="{BA7C1A7A-D137-401F-842E-1BEE9CCD16FD}" dt="2025-09-16T14:18:26.943" v="140" actId="20577"/>
        <pc:sldMkLst>
          <pc:docMk/>
          <pc:sldMk cId="170080059" sldId="2851"/>
        </pc:sldMkLst>
        <pc:spChg chg="mod">
          <ac:chgData name="Shannon Hopwood" userId="e81ab425-6726-400a-9f1a-7deb0a404c5e" providerId="ADAL" clId="{BA7C1A7A-D137-401F-842E-1BEE9CCD16FD}" dt="2025-09-16T14:18:26.943" v="140" actId="20577"/>
          <ac:spMkLst>
            <pc:docMk/>
            <pc:sldMk cId="170080059" sldId="2851"/>
            <ac:spMk id="16" creationId="{E995511F-3455-5E74-1130-0771E862F4D3}"/>
          </ac:spMkLst>
        </pc:spChg>
      </pc:sldChg>
      <pc:sldChg chg="addSp delSp mod">
        <pc:chgData name="Shannon Hopwood" userId="e81ab425-6726-400a-9f1a-7deb0a404c5e" providerId="ADAL" clId="{BA7C1A7A-D137-401F-842E-1BEE9CCD16FD}" dt="2025-09-16T14:18:44.391" v="143" actId="478"/>
        <pc:sldMkLst>
          <pc:docMk/>
          <pc:sldMk cId="4194015457" sldId="2852"/>
        </pc:sldMkLst>
      </pc:sldChg>
      <pc:sldChg chg="modSp mod">
        <pc:chgData name="Shannon Hopwood" userId="e81ab425-6726-400a-9f1a-7deb0a404c5e" providerId="ADAL" clId="{BA7C1A7A-D137-401F-842E-1BEE9CCD16FD}" dt="2025-09-17T07:24:49.055" v="307" actId="20577"/>
        <pc:sldMkLst>
          <pc:docMk/>
          <pc:sldMk cId="1179297865" sldId="2883"/>
        </pc:sldMkLst>
        <pc:spChg chg="mod">
          <ac:chgData name="Shannon Hopwood" userId="e81ab425-6726-400a-9f1a-7deb0a404c5e" providerId="ADAL" clId="{BA7C1A7A-D137-401F-842E-1BEE9CCD16FD}" dt="2025-09-17T07:24:49.055" v="307" actId="20577"/>
          <ac:spMkLst>
            <pc:docMk/>
            <pc:sldMk cId="1179297865" sldId="2883"/>
            <ac:spMk id="11" creationId="{C8C4AAD0-3513-9ECC-9100-69172846FD1D}"/>
          </ac:spMkLst>
        </pc:spChg>
      </pc:sldChg>
      <pc:sldChg chg="modSp mod">
        <pc:chgData name="Shannon Hopwood" userId="e81ab425-6726-400a-9f1a-7deb0a404c5e" providerId="ADAL" clId="{BA7C1A7A-D137-401F-842E-1BEE9CCD16FD}" dt="2025-09-17T07:26:09.910" v="335" actId="20577"/>
        <pc:sldMkLst>
          <pc:docMk/>
          <pc:sldMk cId="1357289560" sldId="2884"/>
        </pc:sldMkLst>
        <pc:spChg chg="mod">
          <ac:chgData name="Shannon Hopwood" userId="e81ab425-6726-400a-9f1a-7deb0a404c5e" providerId="ADAL" clId="{BA7C1A7A-D137-401F-842E-1BEE9CCD16FD}" dt="2025-09-17T07:26:09.910" v="335" actId="20577"/>
          <ac:spMkLst>
            <pc:docMk/>
            <pc:sldMk cId="1357289560" sldId="2884"/>
            <ac:spMk id="6" creationId="{C6089BAF-AF7F-731D-88AD-F69D3479B370}"/>
          </ac:spMkLst>
        </pc:spChg>
      </pc:sldChg>
      <pc:sldChg chg="modSp mod">
        <pc:chgData name="Shannon Hopwood" userId="e81ab425-6726-400a-9f1a-7deb0a404c5e" providerId="ADAL" clId="{BA7C1A7A-D137-401F-842E-1BEE9CCD16FD}" dt="2025-09-17T07:25:06.116" v="309" actId="20577"/>
        <pc:sldMkLst>
          <pc:docMk/>
          <pc:sldMk cId="1344392346" sldId="2885"/>
        </pc:sldMkLst>
        <pc:spChg chg="mod">
          <ac:chgData name="Shannon Hopwood" userId="e81ab425-6726-400a-9f1a-7deb0a404c5e" providerId="ADAL" clId="{BA7C1A7A-D137-401F-842E-1BEE9CCD16FD}" dt="2025-09-17T07:25:06.116" v="309" actId="20577"/>
          <ac:spMkLst>
            <pc:docMk/>
            <pc:sldMk cId="1344392346" sldId="2885"/>
            <ac:spMk id="12" creationId="{3C008E56-E74C-6B3C-9D87-C664F98A6B18}"/>
          </ac:spMkLst>
        </pc:spChg>
      </pc:sldChg>
      <pc:sldChg chg="modSp mod">
        <pc:chgData name="Shannon Hopwood" userId="e81ab425-6726-400a-9f1a-7deb0a404c5e" providerId="ADAL" clId="{BA7C1A7A-D137-401F-842E-1BEE9CCD16FD}" dt="2025-09-17T08:09:40.317" v="551" actId="20577"/>
        <pc:sldMkLst>
          <pc:docMk/>
          <pc:sldMk cId="4120564061" sldId="2887"/>
        </pc:sldMkLst>
        <pc:spChg chg="mod">
          <ac:chgData name="Shannon Hopwood" userId="e81ab425-6726-400a-9f1a-7deb0a404c5e" providerId="ADAL" clId="{BA7C1A7A-D137-401F-842E-1BEE9CCD16FD}" dt="2025-09-17T08:09:40.317" v="551" actId="20577"/>
          <ac:spMkLst>
            <pc:docMk/>
            <pc:sldMk cId="4120564061" sldId="2887"/>
            <ac:spMk id="6" creationId="{F35E4275-BDD2-BF0B-2145-F1F147395CD7}"/>
          </ac:spMkLst>
        </pc:spChg>
      </pc:sldChg>
      <pc:sldChg chg="modSp add del mod">
        <pc:chgData name="Shannon Hopwood" userId="e81ab425-6726-400a-9f1a-7deb0a404c5e" providerId="ADAL" clId="{BA7C1A7A-D137-401F-842E-1BEE9CCD16FD}" dt="2025-09-17T10:07:05.489" v="1136" actId="20577"/>
        <pc:sldMkLst>
          <pc:docMk/>
          <pc:sldMk cId="1920180879" sldId="2889"/>
        </pc:sldMkLst>
        <pc:spChg chg="mod">
          <ac:chgData name="Shannon Hopwood" userId="e81ab425-6726-400a-9f1a-7deb0a404c5e" providerId="ADAL" clId="{BA7C1A7A-D137-401F-842E-1BEE9CCD16FD}" dt="2025-09-17T10:06:51.372" v="1132" actId="6549"/>
          <ac:spMkLst>
            <pc:docMk/>
            <pc:sldMk cId="1920180879" sldId="2889"/>
            <ac:spMk id="11" creationId="{CF5227A6-5967-38CD-9986-DA61F08D3D8C}"/>
          </ac:spMkLst>
        </pc:spChg>
        <pc:spChg chg="mod">
          <ac:chgData name="Shannon Hopwood" userId="e81ab425-6726-400a-9f1a-7deb0a404c5e" providerId="ADAL" clId="{BA7C1A7A-D137-401F-842E-1BEE9CCD16FD}" dt="2025-09-17T10:07:05.489" v="1136" actId="20577"/>
          <ac:spMkLst>
            <pc:docMk/>
            <pc:sldMk cId="1920180879" sldId="2889"/>
            <ac:spMk id="16" creationId="{7C32F658-13FD-3213-5A98-271D58FF0D8E}"/>
          </ac:spMkLst>
        </pc:spChg>
      </pc:sldChg>
      <pc:sldChg chg="modSp mod">
        <pc:chgData name="Shannon Hopwood" userId="e81ab425-6726-400a-9f1a-7deb0a404c5e" providerId="ADAL" clId="{BA7C1A7A-D137-401F-842E-1BEE9CCD16FD}" dt="2025-09-17T10:07:42.081" v="1141" actId="20577"/>
        <pc:sldMkLst>
          <pc:docMk/>
          <pc:sldMk cId="2289590262" sldId="2890"/>
        </pc:sldMkLst>
        <pc:spChg chg="mod">
          <ac:chgData name="Shannon Hopwood" userId="e81ab425-6726-400a-9f1a-7deb0a404c5e" providerId="ADAL" clId="{BA7C1A7A-D137-401F-842E-1BEE9CCD16FD}" dt="2025-09-17T10:07:22.685" v="1138" actId="20577"/>
          <ac:spMkLst>
            <pc:docMk/>
            <pc:sldMk cId="2289590262" sldId="2890"/>
            <ac:spMk id="6" creationId="{B753144C-21A4-2E4B-DC49-9D2C71E995BE}"/>
          </ac:spMkLst>
        </pc:spChg>
        <pc:spChg chg="mod">
          <ac:chgData name="Shannon Hopwood" userId="e81ab425-6726-400a-9f1a-7deb0a404c5e" providerId="ADAL" clId="{BA7C1A7A-D137-401F-842E-1BEE9CCD16FD}" dt="2025-09-17T10:07:42.081" v="1141" actId="20577"/>
          <ac:spMkLst>
            <pc:docMk/>
            <pc:sldMk cId="2289590262" sldId="2890"/>
            <ac:spMk id="16" creationId="{929B1E81-5B34-B505-D661-8060D65917A4}"/>
          </ac:spMkLst>
        </pc:spChg>
      </pc:sldChg>
      <pc:sldChg chg="modSp mod">
        <pc:chgData name="Shannon Hopwood" userId="e81ab425-6726-400a-9f1a-7deb0a404c5e" providerId="ADAL" clId="{BA7C1A7A-D137-401F-842E-1BEE9CCD16FD}" dt="2025-09-17T11:32:52.574" v="2111" actId="20577"/>
        <pc:sldMkLst>
          <pc:docMk/>
          <pc:sldMk cId="3232350169" sldId="2894"/>
        </pc:sldMkLst>
        <pc:spChg chg="mod">
          <ac:chgData name="Shannon Hopwood" userId="e81ab425-6726-400a-9f1a-7deb0a404c5e" providerId="ADAL" clId="{BA7C1A7A-D137-401F-842E-1BEE9CCD16FD}" dt="2025-09-17T11:32:47.984" v="2110" actId="20577"/>
          <ac:spMkLst>
            <pc:docMk/>
            <pc:sldMk cId="3232350169" sldId="2894"/>
            <ac:spMk id="10" creationId="{D1B28C95-0956-A792-0C73-E844C4FD578F}"/>
          </ac:spMkLst>
        </pc:spChg>
        <pc:spChg chg="mod">
          <ac:chgData name="Shannon Hopwood" userId="e81ab425-6726-400a-9f1a-7deb0a404c5e" providerId="ADAL" clId="{BA7C1A7A-D137-401F-842E-1BEE9CCD16FD}" dt="2025-09-17T11:32:52.574" v="2111" actId="20577"/>
          <ac:spMkLst>
            <pc:docMk/>
            <pc:sldMk cId="3232350169" sldId="2894"/>
            <ac:spMk id="11" creationId="{3882681D-CD6B-3E27-18A8-3AB666330DF7}"/>
          </ac:spMkLst>
        </pc:spChg>
      </pc:sldChg>
      <pc:sldChg chg="modSp mod">
        <pc:chgData name="Shannon Hopwood" userId="e81ab425-6726-400a-9f1a-7deb0a404c5e" providerId="ADAL" clId="{BA7C1A7A-D137-401F-842E-1BEE9CCD16FD}" dt="2025-09-17T11:33:34.820" v="2117" actId="20577"/>
        <pc:sldMkLst>
          <pc:docMk/>
          <pc:sldMk cId="2562102158" sldId="2895"/>
        </pc:sldMkLst>
        <pc:spChg chg="mod">
          <ac:chgData name="Shannon Hopwood" userId="e81ab425-6726-400a-9f1a-7deb0a404c5e" providerId="ADAL" clId="{BA7C1A7A-D137-401F-842E-1BEE9CCD16FD}" dt="2025-09-17T11:33:08.431" v="2113" actId="20577"/>
          <ac:spMkLst>
            <pc:docMk/>
            <pc:sldMk cId="2562102158" sldId="2895"/>
            <ac:spMk id="6" creationId="{F4A56DF5-5238-D543-41D4-603891B2AF98}"/>
          </ac:spMkLst>
        </pc:spChg>
        <pc:spChg chg="mod">
          <ac:chgData name="Shannon Hopwood" userId="e81ab425-6726-400a-9f1a-7deb0a404c5e" providerId="ADAL" clId="{BA7C1A7A-D137-401F-842E-1BEE9CCD16FD}" dt="2025-09-17T11:33:20.052" v="2114" actId="20577"/>
          <ac:spMkLst>
            <pc:docMk/>
            <pc:sldMk cId="2562102158" sldId="2895"/>
            <ac:spMk id="12" creationId="{5FC370CD-985E-9342-1F26-F06E93984311}"/>
          </ac:spMkLst>
        </pc:spChg>
        <pc:spChg chg="mod">
          <ac:chgData name="Shannon Hopwood" userId="e81ab425-6726-400a-9f1a-7deb0a404c5e" providerId="ADAL" clId="{BA7C1A7A-D137-401F-842E-1BEE9CCD16FD}" dt="2025-09-17T11:33:34.820" v="2117" actId="20577"/>
          <ac:spMkLst>
            <pc:docMk/>
            <pc:sldMk cId="2562102158" sldId="2895"/>
            <ac:spMk id="16" creationId="{CC10C944-A77E-A74E-F665-1E6799EE56A4}"/>
          </ac:spMkLst>
        </pc:spChg>
      </pc:sldChg>
      <pc:sldChg chg="modNotesTx">
        <pc:chgData name="Shannon Hopwood" userId="e81ab425-6726-400a-9f1a-7deb0a404c5e" providerId="ADAL" clId="{BA7C1A7A-D137-401F-842E-1BEE9CCD16FD}" dt="2025-09-16T14:00:55.453" v="90" actId="20577"/>
        <pc:sldMkLst>
          <pc:docMk/>
          <pc:sldMk cId="109629478" sldId="2896"/>
        </pc:sldMkLst>
      </pc:sldChg>
    </pc:docChg>
  </pc:docChgLst>
  <pc:docChgLst>
    <pc:chgData name="Emily Morse" userId="d6c9568e-8e77-4ef6-8424-d6802ed10962" providerId="ADAL" clId="{05FF49D9-114D-4C93-871E-7AFEA579D49A}"/>
    <pc:docChg chg="undo custSel addSld delSld modSld sldOrd">
      <pc:chgData name="Emily Morse" userId="d6c9568e-8e77-4ef6-8424-d6802ed10962" providerId="ADAL" clId="{05FF49D9-114D-4C93-871E-7AFEA579D49A}" dt="2025-09-15T07:55:56.253" v="1603"/>
      <pc:docMkLst>
        <pc:docMk/>
      </pc:docMkLst>
      <pc:sldChg chg="addSp modSp mod modAnim">
        <pc:chgData name="Emily Morse" userId="d6c9568e-8e77-4ef6-8424-d6802ed10962" providerId="ADAL" clId="{05FF49D9-114D-4C93-871E-7AFEA579D49A}" dt="2025-09-09T13:22:12.059" v="1409"/>
        <pc:sldMkLst>
          <pc:docMk/>
          <pc:sldMk cId="0" sldId="464"/>
        </pc:sldMkLst>
        <pc:spChg chg="add mod">
          <ac:chgData name="Emily Morse" userId="d6c9568e-8e77-4ef6-8424-d6802ed10962" providerId="ADAL" clId="{05FF49D9-114D-4C93-871E-7AFEA579D49A}" dt="2025-09-09T12:24:17.209" v="744" actId="14100"/>
          <ac:spMkLst>
            <pc:docMk/>
            <pc:sldMk cId="0" sldId="464"/>
            <ac:spMk id="3" creationId="{539B60AD-EDC4-C0B5-DEEF-08B4530F05F9}"/>
          </ac:spMkLst>
        </pc:spChg>
        <pc:spChg chg="mod">
          <ac:chgData name="Emily Morse" userId="d6c9568e-8e77-4ef6-8424-d6802ed10962" providerId="ADAL" clId="{05FF49D9-114D-4C93-871E-7AFEA579D49A}" dt="2025-09-09T12:24:04.882" v="739" actId="1076"/>
          <ac:spMkLst>
            <pc:docMk/>
            <pc:sldMk cId="0" sldId="464"/>
            <ac:spMk id="90115" creationId="{9E608117-8643-4793-977F-DC4D55CE3DE8}"/>
          </ac:spMkLst>
        </pc:spChg>
        <pc:spChg chg="mod">
          <ac:chgData name="Emily Morse" userId="d6c9568e-8e77-4ef6-8424-d6802ed10962" providerId="ADAL" clId="{05FF49D9-114D-4C93-871E-7AFEA579D49A}" dt="2025-09-09T12:24:09.615" v="742" actId="14100"/>
          <ac:spMkLst>
            <pc:docMk/>
            <pc:sldMk cId="0" sldId="464"/>
            <ac:spMk id="159753" creationId="{CA86711E-3909-4663-BD8A-09989D5FF74C}"/>
          </ac:spMkLst>
        </pc:spChg>
        <pc:picChg chg="add mod">
          <ac:chgData name="Emily Morse" userId="d6c9568e-8e77-4ef6-8424-d6802ed10962" providerId="ADAL" clId="{05FF49D9-114D-4C93-871E-7AFEA579D49A}" dt="2025-09-09T12:24:00.004" v="736"/>
          <ac:picMkLst>
            <pc:docMk/>
            <pc:sldMk cId="0" sldId="464"/>
            <ac:picMk id="2" creationId="{D59EC3CA-3BBD-3F79-8EAD-642D52016842}"/>
          </ac:picMkLst>
        </pc:picChg>
      </pc:sldChg>
      <pc:sldChg chg="addSp delSp modSp mod modAnim">
        <pc:chgData name="Emily Morse" userId="d6c9568e-8e77-4ef6-8424-d6802ed10962" providerId="ADAL" clId="{05FF49D9-114D-4C93-871E-7AFEA579D49A}" dt="2025-09-09T13:22:22.155" v="1410"/>
        <pc:sldMkLst>
          <pc:docMk/>
          <pc:sldMk cId="0" sldId="687"/>
        </pc:sldMkLst>
        <pc:spChg chg="add mod">
          <ac:chgData name="Emily Morse" userId="d6c9568e-8e77-4ef6-8424-d6802ed10962" providerId="ADAL" clId="{05FF49D9-114D-4C93-871E-7AFEA579D49A}" dt="2025-09-09T12:25:51.583" v="762" actId="1076"/>
          <ac:spMkLst>
            <pc:docMk/>
            <pc:sldMk cId="0" sldId="687"/>
            <ac:spMk id="3" creationId="{2C681054-4C7B-BCBB-2C4C-08E33AB0793B}"/>
          </ac:spMkLst>
        </pc:spChg>
        <pc:spChg chg="add mod">
          <ac:chgData name="Emily Morse" userId="d6c9568e-8e77-4ef6-8424-d6802ed10962" providerId="ADAL" clId="{05FF49D9-114D-4C93-871E-7AFEA579D49A}" dt="2025-09-09T12:25:51.583" v="762" actId="1076"/>
          <ac:spMkLst>
            <pc:docMk/>
            <pc:sldMk cId="0" sldId="687"/>
            <ac:spMk id="4" creationId="{1D177B1A-E8C1-C719-05D4-E7E2F22BB6D1}"/>
          </ac:spMkLst>
        </pc:spChg>
        <pc:spChg chg="add mod">
          <ac:chgData name="Emily Morse" userId="d6c9568e-8e77-4ef6-8424-d6802ed10962" providerId="ADAL" clId="{05FF49D9-114D-4C93-871E-7AFEA579D49A}" dt="2025-09-09T12:25:51.583" v="762" actId="1076"/>
          <ac:spMkLst>
            <pc:docMk/>
            <pc:sldMk cId="0" sldId="687"/>
            <ac:spMk id="5" creationId="{92C2ACA0-930D-FEFF-9DB8-2E16BCB0D09D}"/>
          </ac:spMkLst>
        </pc:spChg>
        <pc:spChg chg="mod">
          <ac:chgData name="Emily Morse" userId="d6c9568e-8e77-4ef6-8424-d6802ed10962" providerId="ADAL" clId="{05FF49D9-114D-4C93-871E-7AFEA579D49A}" dt="2025-09-09T12:25:13.418" v="751" actId="1076"/>
          <ac:spMkLst>
            <pc:docMk/>
            <pc:sldMk cId="0" sldId="687"/>
            <ac:spMk id="91138" creationId="{CF794181-A6B6-49C4-AF2E-057E3D882D23}"/>
          </ac:spMkLst>
        </pc:spChg>
        <pc:spChg chg="mod">
          <ac:chgData name="Emily Morse" userId="d6c9568e-8e77-4ef6-8424-d6802ed10962" providerId="ADAL" clId="{05FF49D9-114D-4C93-871E-7AFEA579D49A}" dt="2025-09-09T12:25:29.061" v="758" actId="14100"/>
          <ac:spMkLst>
            <pc:docMk/>
            <pc:sldMk cId="0" sldId="687"/>
            <ac:spMk id="103427" creationId="{A5947DE7-A7A5-4353-BCB6-0171F9430D0E}"/>
          </ac:spMkLst>
        </pc:spChg>
        <pc:picChg chg="add mod">
          <ac:chgData name="Emily Morse" userId="d6c9568e-8e77-4ef6-8424-d6802ed10962" providerId="ADAL" clId="{05FF49D9-114D-4C93-871E-7AFEA579D49A}" dt="2025-09-09T12:25:09.278" v="750"/>
          <ac:picMkLst>
            <pc:docMk/>
            <pc:sldMk cId="0" sldId="687"/>
            <ac:picMk id="2" creationId="{13EE7627-A319-9BD8-990F-DCF71F442F75}"/>
          </ac:picMkLst>
        </pc:picChg>
        <pc:picChg chg="add mod ord">
          <ac:chgData name="Emily Morse" userId="d6c9568e-8e77-4ef6-8424-d6802ed10962" providerId="ADAL" clId="{05FF49D9-114D-4C93-871E-7AFEA579D49A}" dt="2025-09-09T12:26:07.798" v="767" actId="167"/>
          <ac:picMkLst>
            <pc:docMk/>
            <pc:sldMk cId="0" sldId="687"/>
            <ac:picMk id="6" creationId="{1EECF42C-5980-47C2-2F2E-A3636BA767FE}"/>
          </ac:picMkLst>
        </pc:picChg>
      </pc:sldChg>
      <pc:sldChg chg="addSp modSp mod modAnim">
        <pc:chgData name="Emily Morse" userId="d6c9568e-8e77-4ef6-8424-d6802ed10962" providerId="ADAL" clId="{05FF49D9-114D-4C93-871E-7AFEA579D49A}" dt="2025-09-09T13:21:13.464" v="1406"/>
        <pc:sldMkLst>
          <pc:docMk/>
          <pc:sldMk cId="0" sldId="689"/>
        </pc:sldMkLst>
        <pc:spChg chg="add mod">
          <ac:chgData name="Emily Morse" userId="d6c9568e-8e77-4ef6-8424-d6802ed10962" providerId="ADAL" clId="{05FF49D9-114D-4C93-871E-7AFEA579D49A}" dt="2025-09-09T12:18:29.357" v="650" actId="14100"/>
          <ac:spMkLst>
            <pc:docMk/>
            <pc:sldMk cId="0" sldId="689"/>
            <ac:spMk id="3" creationId="{3F456636-41C8-A128-8332-49442D71FA56}"/>
          </ac:spMkLst>
        </pc:spChg>
        <pc:spChg chg="mod">
          <ac:chgData name="Emily Morse" userId="d6c9568e-8e77-4ef6-8424-d6802ed10962" providerId="ADAL" clId="{05FF49D9-114D-4C93-871E-7AFEA579D49A}" dt="2025-09-09T12:18:15.424" v="645" actId="1076"/>
          <ac:spMkLst>
            <pc:docMk/>
            <pc:sldMk cId="0" sldId="689"/>
            <ac:spMk id="95235" creationId="{BBB7593C-812D-4062-9382-4EA355E2DCE0}"/>
          </ac:spMkLst>
        </pc:spChg>
        <pc:spChg chg="mod">
          <ac:chgData name="Emily Morse" userId="d6c9568e-8e77-4ef6-8424-d6802ed10962" providerId="ADAL" clId="{05FF49D9-114D-4C93-871E-7AFEA579D49A}" dt="2025-09-09T12:18:21.228" v="647" actId="14100"/>
          <ac:spMkLst>
            <pc:docMk/>
            <pc:sldMk cId="0" sldId="689"/>
            <ac:spMk id="162822" creationId="{213F245F-F11C-4D7B-9452-37C052D4BA34}"/>
          </ac:spMkLst>
        </pc:spChg>
        <pc:picChg chg="add mod">
          <ac:chgData name="Emily Morse" userId="d6c9568e-8e77-4ef6-8424-d6802ed10962" providerId="ADAL" clId="{05FF49D9-114D-4C93-871E-7AFEA579D49A}" dt="2025-09-09T12:18:12.883" v="644"/>
          <ac:picMkLst>
            <pc:docMk/>
            <pc:sldMk cId="0" sldId="689"/>
            <ac:picMk id="2" creationId="{EA5F64EC-5E99-0F33-3C7F-C7EDA6FF342E}"/>
          </ac:picMkLst>
        </pc:picChg>
      </pc:sldChg>
      <pc:sldChg chg="addSp modSp mod">
        <pc:chgData name="Emily Morse" userId="d6c9568e-8e77-4ef6-8424-d6802ed10962" providerId="ADAL" clId="{05FF49D9-114D-4C93-871E-7AFEA579D49A}" dt="2025-09-09T13:21:58.724" v="1407" actId="20577"/>
        <pc:sldMkLst>
          <pc:docMk/>
          <pc:sldMk cId="0" sldId="690"/>
        </pc:sldMkLst>
        <pc:spChg chg="add mod">
          <ac:chgData name="Emily Morse" userId="d6c9568e-8e77-4ef6-8424-d6802ed10962" providerId="ADAL" clId="{05FF49D9-114D-4C93-871E-7AFEA579D49A}" dt="2025-09-09T12:22:45.225" v="727" actId="1076"/>
          <ac:spMkLst>
            <pc:docMk/>
            <pc:sldMk cId="0" sldId="690"/>
            <ac:spMk id="2" creationId="{9A97DE41-8591-767B-ED7B-0942B2479D8B}"/>
          </ac:spMkLst>
        </pc:spChg>
        <pc:spChg chg="mod">
          <ac:chgData name="Emily Morse" userId="d6c9568e-8e77-4ef6-8424-d6802ed10962" providerId="ADAL" clId="{05FF49D9-114D-4C93-871E-7AFEA579D49A}" dt="2025-09-09T12:22:27.841" v="722" actId="113"/>
          <ac:spMkLst>
            <pc:docMk/>
            <pc:sldMk cId="0" sldId="690"/>
            <ac:spMk id="98306" creationId="{86475237-53DD-488B-A58B-B205CC77CEF8}"/>
          </ac:spMkLst>
        </pc:spChg>
        <pc:spChg chg="mod">
          <ac:chgData name="Emily Morse" userId="d6c9568e-8e77-4ef6-8424-d6802ed10962" providerId="ADAL" clId="{05FF49D9-114D-4C93-871E-7AFEA579D49A}" dt="2025-09-09T13:21:58.724" v="1407" actId="20577"/>
          <ac:spMkLst>
            <pc:docMk/>
            <pc:sldMk cId="0" sldId="690"/>
            <ac:spMk id="113667" creationId="{FA5BB3F5-38D5-47A7-AE02-4BD1CC9902C8}"/>
          </ac:spMkLst>
        </pc:spChg>
      </pc:sldChg>
      <pc:sldChg chg="addSp delSp modSp mod">
        <pc:chgData name="Emily Morse" userId="d6c9568e-8e77-4ef6-8424-d6802ed10962" providerId="ADAL" clId="{05FF49D9-114D-4C93-871E-7AFEA579D49A}" dt="2025-09-09T12:20:42.815" v="676" actId="2085"/>
        <pc:sldMkLst>
          <pc:docMk/>
          <pc:sldMk cId="0" sldId="692"/>
        </pc:sldMkLst>
        <pc:spChg chg="mod">
          <ac:chgData name="Emily Morse" userId="d6c9568e-8e77-4ef6-8424-d6802ed10962" providerId="ADAL" clId="{05FF49D9-114D-4C93-871E-7AFEA579D49A}" dt="2025-09-09T12:20:42.815" v="676" actId="2085"/>
          <ac:spMkLst>
            <pc:docMk/>
            <pc:sldMk cId="0" sldId="692"/>
            <ac:spMk id="164870" creationId="{45853CA5-8A7C-4BDD-8DCC-05DE6773521F}"/>
          </ac:spMkLst>
        </pc:spChg>
        <pc:picChg chg="add mod ord">
          <ac:chgData name="Emily Morse" userId="d6c9568e-8e77-4ef6-8424-d6802ed10962" providerId="ADAL" clId="{05FF49D9-114D-4C93-871E-7AFEA579D49A}" dt="2025-09-09T12:20:37.174" v="674" actId="167"/>
          <ac:picMkLst>
            <pc:docMk/>
            <pc:sldMk cId="0" sldId="692"/>
            <ac:picMk id="3" creationId="{FF99194E-4610-1751-ABE6-0E766DD9CE80}"/>
          </ac:picMkLst>
        </pc:picChg>
      </pc:sldChg>
      <pc:sldChg chg="addSp modSp mod modAnim">
        <pc:chgData name="Emily Morse" userId="d6c9568e-8e77-4ef6-8424-d6802ed10962" providerId="ADAL" clId="{05FF49D9-114D-4C93-871E-7AFEA579D49A}" dt="2025-09-09T13:24:50.885" v="1437"/>
        <pc:sldMkLst>
          <pc:docMk/>
          <pc:sldMk cId="0" sldId="707"/>
        </pc:sldMkLst>
        <pc:spChg chg="add mod">
          <ac:chgData name="Emily Morse" userId="d6c9568e-8e77-4ef6-8424-d6802ed10962" providerId="ADAL" clId="{05FF49D9-114D-4C93-871E-7AFEA579D49A}" dt="2025-09-09T12:49:01.206" v="1014" actId="14100"/>
          <ac:spMkLst>
            <pc:docMk/>
            <pc:sldMk cId="0" sldId="707"/>
            <ac:spMk id="3" creationId="{0C9D6D02-1DFB-3BE6-5FDE-1EFC6D22DEF6}"/>
          </ac:spMkLst>
        </pc:spChg>
        <pc:spChg chg="mod">
          <ac:chgData name="Emily Morse" userId="d6c9568e-8e77-4ef6-8424-d6802ed10962" providerId="ADAL" clId="{05FF49D9-114D-4C93-871E-7AFEA579D49A}" dt="2025-09-09T12:52:43.586" v="1077" actId="14100"/>
          <ac:spMkLst>
            <pc:docMk/>
            <pc:sldMk cId="0" sldId="707"/>
            <ac:spMk id="108546" creationId="{73045FB3-4892-4F55-9209-5BDDD9F3CD9C}"/>
          </ac:spMkLst>
        </pc:spChg>
        <pc:spChg chg="mod">
          <ac:chgData name="Emily Morse" userId="d6c9568e-8e77-4ef6-8424-d6802ed10962" providerId="ADAL" clId="{05FF49D9-114D-4C93-871E-7AFEA579D49A}" dt="2025-09-09T12:49:18.135" v="1020" actId="1076"/>
          <ac:spMkLst>
            <pc:docMk/>
            <pc:sldMk cId="0" sldId="707"/>
            <ac:spMk id="192519" creationId="{7CA3246B-9924-4B9D-8DB1-4CCC1DF5F886}"/>
          </ac:spMkLst>
        </pc:spChg>
        <pc:picChg chg="add mod">
          <ac:chgData name="Emily Morse" userId="d6c9568e-8e77-4ef6-8424-d6802ed10962" providerId="ADAL" clId="{05FF49D9-114D-4C93-871E-7AFEA579D49A}" dt="2025-09-09T12:48:38.594" v="1008"/>
          <ac:picMkLst>
            <pc:docMk/>
            <pc:sldMk cId="0" sldId="707"/>
            <ac:picMk id="2" creationId="{E7B56110-79A9-9FA7-6B26-96247E6430FF}"/>
          </ac:picMkLst>
        </pc:picChg>
      </pc:sldChg>
      <pc:sldChg chg="addSp modSp mod modNotes">
        <pc:chgData name="Emily Morse" userId="d6c9568e-8e77-4ef6-8424-d6802ed10962" providerId="ADAL" clId="{05FF49D9-114D-4C93-871E-7AFEA579D49A}" dt="2025-09-09T13:35:23.563" v="1464"/>
        <pc:sldMkLst>
          <pc:docMk/>
          <pc:sldMk cId="0" sldId="708"/>
        </pc:sldMkLst>
        <pc:spChg chg="add mod">
          <ac:chgData name="Emily Morse" userId="d6c9568e-8e77-4ef6-8424-d6802ed10962" providerId="ADAL" clId="{05FF49D9-114D-4C93-871E-7AFEA579D49A}" dt="2025-09-09T12:49:31.596" v="1023" actId="14100"/>
          <ac:spMkLst>
            <pc:docMk/>
            <pc:sldMk cId="0" sldId="708"/>
            <ac:spMk id="2" creationId="{12529973-2A29-C298-21E9-3C75EA437597}"/>
          </ac:spMkLst>
        </pc:spChg>
        <pc:spChg chg="mod">
          <ac:chgData name="Emily Morse" userId="d6c9568e-8e77-4ef6-8424-d6802ed10962" providerId="ADAL" clId="{05FF49D9-114D-4C93-871E-7AFEA579D49A}" dt="2025-09-09T12:49:24.789" v="1021" actId="255"/>
          <ac:spMkLst>
            <pc:docMk/>
            <pc:sldMk cId="0" sldId="708"/>
            <ac:spMk id="3" creationId="{76D8D652-844B-4AB3-A3AF-5701AD41C160}"/>
          </ac:spMkLst>
        </pc:spChg>
        <pc:spChg chg="mod">
          <ac:chgData name="Emily Morse" userId="d6c9568e-8e77-4ef6-8424-d6802ed10962" providerId="ADAL" clId="{05FF49D9-114D-4C93-871E-7AFEA579D49A}" dt="2025-09-09T13:35:23.563" v="1464"/>
          <ac:spMkLst>
            <pc:docMk/>
            <pc:sldMk cId="0" sldId="708"/>
            <ac:spMk id="109570" creationId="{E9A91697-14AF-4C56-ACB8-BB66DD38EFB8}"/>
          </ac:spMkLst>
        </pc:spChg>
      </pc:sldChg>
      <pc:sldChg chg="addSp modSp mod modAnim">
        <pc:chgData name="Emily Morse" userId="d6c9568e-8e77-4ef6-8424-d6802ed10962" providerId="ADAL" clId="{05FF49D9-114D-4C93-871E-7AFEA579D49A}" dt="2025-09-09T13:25:03.327" v="1438"/>
        <pc:sldMkLst>
          <pc:docMk/>
          <pc:sldMk cId="0" sldId="709"/>
        </pc:sldMkLst>
        <pc:spChg chg="add mod">
          <ac:chgData name="Emily Morse" userId="d6c9568e-8e77-4ef6-8424-d6802ed10962" providerId="ADAL" clId="{05FF49D9-114D-4C93-871E-7AFEA579D49A}" dt="2025-09-09T12:50:22.461" v="1039" actId="1076"/>
          <ac:spMkLst>
            <pc:docMk/>
            <pc:sldMk cId="0" sldId="709"/>
            <ac:spMk id="2" creationId="{1959B5D3-1C7E-8B3D-00DB-AF6C0F47F944}"/>
          </ac:spMkLst>
        </pc:spChg>
        <pc:spChg chg="mod">
          <ac:chgData name="Emily Morse" userId="d6c9568e-8e77-4ef6-8424-d6802ed10962" providerId="ADAL" clId="{05FF49D9-114D-4C93-871E-7AFEA579D49A}" dt="2025-09-09T12:50:15.729" v="1038" actId="255"/>
          <ac:spMkLst>
            <pc:docMk/>
            <pc:sldMk cId="0" sldId="709"/>
            <ac:spMk id="3" creationId="{E32B9F24-EB95-4A03-972D-7C20F8A66AEB}"/>
          </ac:spMkLst>
        </pc:spChg>
        <pc:spChg chg="add mod">
          <ac:chgData name="Emily Morse" userId="d6c9568e-8e77-4ef6-8424-d6802ed10962" providerId="ADAL" clId="{05FF49D9-114D-4C93-871E-7AFEA579D49A}" dt="2025-09-09T12:50:22.461" v="1039" actId="1076"/>
          <ac:spMkLst>
            <pc:docMk/>
            <pc:sldMk cId="0" sldId="709"/>
            <ac:spMk id="4" creationId="{1CC6691D-FE52-5DE5-ECC5-25E879E64A61}"/>
          </ac:spMkLst>
        </pc:spChg>
        <pc:spChg chg="add mod">
          <ac:chgData name="Emily Morse" userId="d6c9568e-8e77-4ef6-8424-d6802ed10962" providerId="ADAL" clId="{05FF49D9-114D-4C93-871E-7AFEA579D49A}" dt="2025-09-09T12:50:22.461" v="1039" actId="1076"/>
          <ac:spMkLst>
            <pc:docMk/>
            <pc:sldMk cId="0" sldId="709"/>
            <ac:spMk id="5" creationId="{2441FD4F-E5C3-0C7B-E990-702939F3909B}"/>
          </ac:spMkLst>
        </pc:spChg>
        <pc:spChg chg="add mod ord">
          <ac:chgData name="Emily Morse" userId="d6c9568e-8e77-4ef6-8424-d6802ed10962" providerId="ADAL" clId="{05FF49D9-114D-4C93-871E-7AFEA579D49A}" dt="2025-09-09T12:50:33.932" v="1044" actId="167"/>
          <ac:spMkLst>
            <pc:docMk/>
            <pc:sldMk cId="0" sldId="709"/>
            <ac:spMk id="6" creationId="{A77ED7A8-D095-3343-43D2-E71A66AF375F}"/>
          </ac:spMkLst>
        </pc:spChg>
      </pc:sldChg>
      <pc:sldChg chg="modAnim">
        <pc:chgData name="Emily Morse" userId="d6c9568e-8e77-4ef6-8424-d6802ed10962" providerId="ADAL" clId="{05FF49D9-114D-4C93-871E-7AFEA579D49A}" dt="2025-09-15T07:07:15.703" v="1467"/>
        <pc:sldMkLst>
          <pc:docMk/>
          <pc:sldMk cId="0" sldId="711"/>
        </pc:sldMkLst>
      </pc:sldChg>
      <pc:sldChg chg="addSp modSp mod modAnim">
        <pc:chgData name="Emily Morse" userId="d6c9568e-8e77-4ef6-8424-d6802ed10962" providerId="ADAL" clId="{05FF49D9-114D-4C93-871E-7AFEA579D49A}" dt="2025-09-09T13:19:52.327" v="1394"/>
        <pc:sldMkLst>
          <pc:docMk/>
          <pc:sldMk cId="0" sldId="714"/>
        </pc:sldMkLst>
        <pc:spChg chg="mod">
          <ac:chgData name="Emily Morse" userId="d6c9568e-8e77-4ef6-8424-d6802ed10962" providerId="ADAL" clId="{05FF49D9-114D-4C93-871E-7AFEA579D49A}" dt="2025-09-09T12:05:36.092" v="475" actId="1076"/>
          <ac:spMkLst>
            <pc:docMk/>
            <pc:sldMk cId="0" sldId="714"/>
            <ac:spMk id="115715" creationId="{BFE62F50-5B02-419F-B9BD-1EB54FE4F766}"/>
          </ac:spMkLst>
        </pc:spChg>
        <pc:spChg chg="mod">
          <ac:chgData name="Emily Morse" userId="d6c9568e-8e77-4ef6-8424-d6802ed10962" providerId="ADAL" clId="{05FF49D9-114D-4C93-871E-7AFEA579D49A}" dt="2025-09-09T12:05:43.750" v="479" actId="2085"/>
          <ac:spMkLst>
            <pc:docMk/>
            <pc:sldMk cId="0" sldId="714"/>
            <ac:spMk id="234504" creationId="{07D6389B-B55D-4949-8EA0-F0CA7FD97796}"/>
          </ac:spMkLst>
        </pc:spChg>
        <pc:spChg chg="mod">
          <ac:chgData name="Emily Morse" userId="d6c9568e-8e77-4ef6-8424-d6802ed10962" providerId="ADAL" clId="{05FF49D9-114D-4C93-871E-7AFEA579D49A}" dt="2025-09-09T12:05:47.107" v="480" actId="1076"/>
          <ac:spMkLst>
            <pc:docMk/>
            <pc:sldMk cId="0" sldId="714"/>
            <ac:spMk id="422915" creationId="{4FDB2CE2-D462-41C0-BAC1-7C7B43A3402D}"/>
          </ac:spMkLst>
        </pc:spChg>
        <pc:picChg chg="add mod">
          <ac:chgData name="Emily Morse" userId="d6c9568e-8e77-4ef6-8424-d6802ed10962" providerId="ADAL" clId="{05FF49D9-114D-4C93-871E-7AFEA579D49A}" dt="2025-09-09T12:05:31.592" v="473" actId="1076"/>
          <ac:picMkLst>
            <pc:docMk/>
            <pc:sldMk cId="0" sldId="714"/>
            <ac:picMk id="2" creationId="{729D13FA-ECFC-0B8A-FDB7-F7397EB30F2F}"/>
          </ac:picMkLst>
        </pc:picChg>
        <pc:picChg chg="mod">
          <ac:chgData name="Emily Morse" userId="d6c9568e-8e77-4ef6-8424-d6802ed10962" providerId="ADAL" clId="{05FF49D9-114D-4C93-871E-7AFEA579D49A}" dt="2025-09-09T12:05:51.309" v="481" actId="14100"/>
          <ac:picMkLst>
            <pc:docMk/>
            <pc:sldMk cId="0" sldId="714"/>
            <ac:picMk id="234498" creationId="{2DA6EC16-5FAD-4191-BA26-132AF53FD709}"/>
          </ac:picMkLst>
        </pc:picChg>
      </pc:sldChg>
      <pc:sldChg chg="addSp delSp modSp mod modAnim">
        <pc:chgData name="Emily Morse" userId="d6c9568e-8e77-4ef6-8424-d6802ed10962" providerId="ADAL" clId="{05FF49D9-114D-4C93-871E-7AFEA579D49A}" dt="2025-09-09T13:19:57.225" v="1395"/>
        <pc:sldMkLst>
          <pc:docMk/>
          <pc:sldMk cId="0" sldId="715"/>
        </pc:sldMkLst>
        <pc:spChg chg="add mod">
          <ac:chgData name="Emily Morse" userId="d6c9568e-8e77-4ef6-8424-d6802ed10962" providerId="ADAL" clId="{05FF49D9-114D-4C93-871E-7AFEA579D49A}" dt="2025-09-09T12:06:51.878" v="493" actId="1076"/>
          <ac:spMkLst>
            <pc:docMk/>
            <pc:sldMk cId="0" sldId="715"/>
            <ac:spMk id="2" creationId="{CBFAEAA5-A679-B587-BD36-75F89579076A}"/>
          </ac:spMkLst>
        </pc:spChg>
        <pc:spChg chg="add mod">
          <ac:chgData name="Emily Morse" userId="d6c9568e-8e77-4ef6-8424-d6802ed10962" providerId="ADAL" clId="{05FF49D9-114D-4C93-871E-7AFEA579D49A}" dt="2025-09-09T12:06:51.878" v="493" actId="1076"/>
          <ac:spMkLst>
            <pc:docMk/>
            <pc:sldMk cId="0" sldId="715"/>
            <ac:spMk id="3" creationId="{4E75666B-7068-3A0D-F508-B0419B2D17F0}"/>
          </ac:spMkLst>
        </pc:spChg>
        <pc:spChg chg="add mod">
          <ac:chgData name="Emily Morse" userId="d6c9568e-8e77-4ef6-8424-d6802ed10962" providerId="ADAL" clId="{05FF49D9-114D-4C93-871E-7AFEA579D49A}" dt="2025-09-09T12:06:51.878" v="493" actId="1076"/>
          <ac:spMkLst>
            <pc:docMk/>
            <pc:sldMk cId="0" sldId="715"/>
            <ac:spMk id="4" creationId="{585DC6C8-EF98-4A23-E9BD-8AEBC1528F9E}"/>
          </ac:spMkLst>
        </pc:spChg>
        <pc:spChg chg="mod">
          <ac:chgData name="Emily Morse" userId="d6c9568e-8e77-4ef6-8424-d6802ed10962" providerId="ADAL" clId="{05FF49D9-114D-4C93-871E-7AFEA579D49A}" dt="2025-09-09T12:06:06.691" v="485" actId="1076"/>
          <ac:spMkLst>
            <pc:docMk/>
            <pc:sldMk cId="0" sldId="715"/>
            <ac:spMk id="116739" creationId="{34CB5B4D-F252-4DF8-8A59-134118F05AD2}"/>
          </ac:spMkLst>
        </pc:spChg>
        <pc:spChg chg="mod">
          <ac:chgData name="Emily Morse" userId="d6c9568e-8e77-4ef6-8424-d6802ed10962" providerId="ADAL" clId="{05FF49D9-114D-4C93-871E-7AFEA579D49A}" dt="2025-09-09T12:06:51.878" v="493" actId="1076"/>
          <ac:spMkLst>
            <pc:docMk/>
            <pc:sldMk cId="0" sldId="715"/>
            <ac:spMk id="860164" creationId="{77EE03BB-7E4C-4C96-91F5-715E17745F70}"/>
          </ac:spMkLst>
        </pc:spChg>
        <pc:picChg chg="add mod ord">
          <ac:chgData name="Emily Morse" userId="d6c9568e-8e77-4ef6-8424-d6802ed10962" providerId="ADAL" clId="{05FF49D9-114D-4C93-871E-7AFEA579D49A}" dt="2025-09-09T12:07:07.827" v="496" actId="167"/>
          <ac:picMkLst>
            <pc:docMk/>
            <pc:sldMk cId="0" sldId="715"/>
            <ac:picMk id="5" creationId="{BD851547-48B6-41F0-E0A2-004C334C7999}"/>
          </ac:picMkLst>
        </pc:picChg>
      </pc:sldChg>
      <pc:sldChg chg="addSp delSp modSp mod modAnim">
        <pc:chgData name="Emily Morse" userId="d6c9568e-8e77-4ef6-8424-d6802ed10962" providerId="ADAL" clId="{05FF49D9-114D-4C93-871E-7AFEA579D49A}" dt="2025-09-09T13:20:28.841" v="1401"/>
        <pc:sldMkLst>
          <pc:docMk/>
          <pc:sldMk cId="0" sldId="717"/>
        </pc:sldMkLst>
        <pc:spChg chg="add mod">
          <ac:chgData name="Emily Morse" userId="d6c9568e-8e77-4ef6-8424-d6802ed10962" providerId="ADAL" clId="{05FF49D9-114D-4C93-871E-7AFEA579D49A}" dt="2025-09-09T12:12:46.118" v="557" actId="1076"/>
          <ac:spMkLst>
            <pc:docMk/>
            <pc:sldMk cId="0" sldId="717"/>
            <ac:spMk id="2" creationId="{0C501302-F2A8-D641-63A3-1DF67484083E}"/>
          </ac:spMkLst>
        </pc:spChg>
        <pc:spChg chg="add mod">
          <ac:chgData name="Emily Morse" userId="d6c9568e-8e77-4ef6-8424-d6802ed10962" providerId="ADAL" clId="{05FF49D9-114D-4C93-871E-7AFEA579D49A}" dt="2025-09-09T12:12:46.118" v="557" actId="1076"/>
          <ac:spMkLst>
            <pc:docMk/>
            <pc:sldMk cId="0" sldId="717"/>
            <ac:spMk id="3" creationId="{BFE5E352-F7E7-A02F-1B97-68B1CC8586F7}"/>
          </ac:spMkLst>
        </pc:spChg>
        <pc:spChg chg="add mod">
          <ac:chgData name="Emily Morse" userId="d6c9568e-8e77-4ef6-8424-d6802ed10962" providerId="ADAL" clId="{05FF49D9-114D-4C93-871E-7AFEA579D49A}" dt="2025-09-09T12:12:46.118" v="557" actId="1076"/>
          <ac:spMkLst>
            <pc:docMk/>
            <pc:sldMk cId="0" sldId="717"/>
            <ac:spMk id="4" creationId="{E0D12DCC-8BA3-6BCA-9D8E-9E9C418FE6E1}"/>
          </ac:spMkLst>
        </pc:spChg>
        <pc:spChg chg="mod">
          <ac:chgData name="Emily Morse" userId="d6c9568e-8e77-4ef6-8424-d6802ed10962" providerId="ADAL" clId="{05FF49D9-114D-4C93-871E-7AFEA579D49A}" dt="2025-09-09T12:12:59.249" v="561" actId="12"/>
          <ac:spMkLst>
            <pc:docMk/>
            <pc:sldMk cId="0" sldId="717"/>
            <ac:spMk id="114691" creationId="{6A33A3FE-1BA1-4092-BBCD-D87F89AB1A7E}"/>
          </ac:spMkLst>
        </pc:spChg>
        <pc:picChg chg="add mod ord">
          <ac:chgData name="Emily Morse" userId="d6c9568e-8e77-4ef6-8424-d6802ed10962" providerId="ADAL" clId="{05FF49D9-114D-4C93-871E-7AFEA579D49A}" dt="2025-09-09T12:13:15.703" v="564" actId="167"/>
          <ac:picMkLst>
            <pc:docMk/>
            <pc:sldMk cId="0" sldId="717"/>
            <ac:picMk id="5" creationId="{D5F246DB-5354-FD23-4856-0DC8BFAE6EA4}"/>
          </ac:picMkLst>
        </pc:picChg>
      </pc:sldChg>
      <pc:sldChg chg="addSp modSp mod">
        <pc:chgData name="Emily Morse" userId="d6c9568e-8e77-4ef6-8424-d6802ed10962" providerId="ADAL" clId="{05FF49D9-114D-4C93-871E-7AFEA579D49A}" dt="2025-09-09T12:14:22.565" v="584" actId="167"/>
        <pc:sldMkLst>
          <pc:docMk/>
          <pc:sldMk cId="0" sldId="719"/>
        </pc:sldMkLst>
        <pc:spChg chg="mod">
          <ac:chgData name="Emily Morse" userId="d6c9568e-8e77-4ef6-8424-d6802ed10962" providerId="ADAL" clId="{05FF49D9-114D-4C93-871E-7AFEA579D49A}" dt="2025-09-09T12:14:15.261" v="582" actId="255"/>
          <ac:spMkLst>
            <pc:docMk/>
            <pc:sldMk cId="0" sldId="719"/>
            <ac:spMk id="439298" creationId="{B8321CFC-DB71-460B-9405-45649243873A}"/>
          </ac:spMkLst>
        </pc:spChg>
        <pc:picChg chg="add mod ord">
          <ac:chgData name="Emily Morse" userId="d6c9568e-8e77-4ef6-8424-d6802ed10962" providerId="ADAL" clId="{05FF49D9-114D-4C93-871E-7AFEA579D49A}" dt="2025-09-09T12:14:22.565" v="584" actId="167"/>
          <ac:picMkLst>
            <pc:docMk/>
            <pc:sldMk cId="0" sldId="719"/>
            <ac:picMk id="2" creationId="{389684D2-3B45-D095-350A-3D6E796E701F}"/>
          </ac:picMkLst>
        </pc:picChg>
      </pc:sldChg>
      <pc:sldChg chg="addSp modSp mod">
        <pc:chgData name="Emily Morse" userId="d6c9568e-8e77-4ef6-8424-d6802ed10962" providerId="ADAL" clId="{05FF49D9-114D-4C93-871E-7AFEA579D49A}" dt="2025-09-09T12:14:52.004" v="592"/>
        <pc:sldMkLst>
          <pc:docMk/>
          <pc:sldMk cId="0" sldId="764"/>
        </pc:sldMkLst>
        <pc:spChg chg="add mod">
          <ac:chgData name="Emily Morse" userId="d6c9568e-8e77-4ef6-8424-d6802ed10962" providerId="ADAL" clId="{05FF49D9-114D-4C93-871E-7AFEA579D49A}" dt="2025-09-09T12:14:52.004" v="592"/>
          <ac:spMkLst>
            <pc:docMk/>
            <pc:sldMk cId="0" sldId="764"/>
            <ac:spMk id="2" creationId="{D52FEC5C-7066-1142-6642-1818AF0383E0}"/>
          </ac:spMkLst>
        </pc:spChg>
        <pc:spChg chg="mod">
          <ac:chgData name="Emily Morse" userId="d6c9568e-8e77-4ef6-8424-d6802ed10962" providerId="ADAL" clId="{05FF49D9-114D-4C93-871E-7AFEA579D49A}" dt="2025-09-09T12:14:49.592" v="591" actId="255"/>
          <ac:spMkLst>
            <pc:docMk/>
            <pc:sldMk cId="0" sldId="764"/>
            <ac:spMk id="3" creationId="{4AB8EC16-AFE8-4C95-B4E4-421729B1E07E}"/>
          </ac:spMkLst>
        </pc:spChg>
      </pc:sldChg>
      <pc:sldChg chg="modSp">
        <pc:chgData name="Emily Morse" userId="d6c9568e-8e77-4ef6-8424-d6802ed10962" providerId="ADAL" clId="{05FF49D9-114D-4C93-871E-7AFEA579D49A}" dt="2025-09-09T13:35:23.563" v="1464"/>
        <pc:sldMkLst>
          <pc:docMk/>
          <pc:sldMk cId="0" sldId="775"/>
        </pc:sldMkLst>
        <pc:spChg chg="mod">
          <ac:chgData name="Emily Morse" userId="d6c9568e-8e77-4ef6-8424-d6802ed10962" providerId="ADAL" clId="{05FF49D9-114D-4C93-871E-7AFEA579D49A}" dt="2025-09-09T13:35:23.563" v="1464"/>
          <ac:spMkLst>
            <pc:docMk/>
            <pc:sldMk cId="0" sldId="775"/>
            <ac:spMk id="114690" creationId="{948C601A-15E6-4072-9C4D-33A70D0CBCC0}"/>
          </ac:spMkLst>
        </pc:spChg>
      </pc:sldChg>
      <pc:sldChg chg="addSp modSp mod">
        <pc:chgData name="Emily Morse" userId="d6c9568e-8e77-4ef6-8424-d6802ed10962" providerId="ADAL" clId="{05FF49D9-114D-4C93-871E-7AFEA579D49A}" dt="2025-09-09T13:35:23.563" v="1464"/>
        <pc:sldMkLst>
          <pc:docMk/>
          <pc:sldMk cId="0" sldId="777"/>
        </pc:sldMkLst>
        <pc:spChg chg="mod">
          <ac:chgData name="Emily Morse" userId="d6c9568e-8e77-4ef6-8424-d6802ed10962" providerId="ADAL" clId="{05FF49D9-114D-4C93-871E-7AFEA579D49A}" dt="2025-09-09T13:35:23.563" v="1464"/>
          <ac:spMkLst>
            <pc:docMk/>
            <pc:sldMk cId="0" sldId="777"/>
            <ac:spMk id="96259" creationId="{5C2EF5C4-639D-4ACA-9996-308D45123BA5}"/>
          </ac:spMkLst>
        </pc:spChg>
        <pc:spChg chg="mod">
          <ac:chgData name="Emily Morse" userId="d6c9568e-8e77-4ef6-8424-d6802ed10962" providerId="ADAL" clId="{05FF49D9-114D-4C93-871E-7AFEA579D49A}" dt="2025-09-09T12:18:35.672" v="651" actId="1076"/>
          <ac:spMkLst>
            <pc:docMk/>
            <pc:sldMk cId="0" sldId="777"/>
            <ac:spMk id="110596" creationId="{451F6A9C-F427-483A-B3E9-F55C9C455D42}"/>
          </ac:spMkLst>
        </pc:spChg>
        <pc:spChg chg="mod">
          <ac:chgData name="Emily Morse" userId="d6c9568e-8e77-4ef6-8424-d6802ed10962" providerId="ADAL" clId="{05FF49D9-114D-4C93-871E-7AFEA579D49A}" dt="2025-09-09T12:19:10.227" v="658" actId="2085"/>
          <ac:spMkLst>
            <pc:docMk/>
            <pc:sldMk cId="0" sldId="777"/>
            <ac:spMk id="163849" creationId="{91460A51-72D6-4461-8048-31FF2A92068D}"/>
          </ac:spMkLst>
        </pc:spChg>
        <pc:picChg chg="add mod ord">
          <ac:chgData name="Emily Morse" userId="d6c9568e-8e77-4ef6-8424-d6802ed10962" providerId="ADAL" clId="{05FF49D9-114D-4C93-871E-7AFEA579D49A}" dt="2025-09-09T12:19:04.470" v="655" actId="167"/>
          <ac:picMkLst>
            <pc:docMk/>
            <pc:sldMk cId="0" sldId="777"/>
            <ac:picMk id="2" creationId="{CA098060-A728-0AD8-E645-C7A208C2981D}"/>
          </ac:picMkLst>
        </pc:picChg>
        <pc:picChg chg="mod">
          <ac:chgData name="Emily Morse" userId="d6c9568e-8e77-4ef6-8424-d6802ed10962" providerId="ADAL" clId="{05FF49D9-114D-4C93-871E-7AFEA579D49A}" dt="2025-09-09T12:19:27.693" v="659"/>
          <ac:picMkLst>
            <pc:docMk/>
            <pc:sldMk cId="0" sldId="777"/>
            <ac:picMk id="11" creationId="{E3D310B8-B1BD-2743-862C-4A00C4E60DFD}"/>
          </ac:picMkLst>
        </pc:picChg>
      </pc:sldChg>
      <pc:sldChg chg="addSp delSp modSp mod modAnim">
        <pc:chgData name="Emily Morse" userId="d6c9568e-8e77-4ef6-8424-d6802ed10962" providerId="ADAL" clId="{05FF49D9-114D-4C93-871E-7AFEA579D49A}" dt="2025-09-09T13:34:12.092" v="1459" actId="20577"/>
        <pc:sldMkLst>
          <pc:docMk/>
          <pc:sldMk cId="0" sldId="809"/>
        </pc:sldMkLst>
        <pc:spChg chg="add mod">
          <ac:chgData name="Emily Morse" userId="d6c9568e-8e77-4ef6-8424-d6802ed10962" providerId="ADAL" clId="{05FF49D9-114D-4C93-871E-7AFEA579D49A}" dt="2025-09-09T12:51:43.166" v="1060" actId="1076"/>
          <ac:spMkLst>
            <pc:docMk/>
            <pc:sldMk cId="0" sldId="809"/>
            <ac:spMk id="2" creationId="{1C9C34A1-1CC9-AE21-4BC1-6222E9D91B20}"/>
          </ac:spMkLst>
        </pc:spChg>
        <pc:spChg chg="mod">
          <ac:chgData name="Emily Morse" userId="d6c9568e-8e77-4ef6-8424-d6802ed10962" providerId="ADAL" clId="{05FF49D9-114D-4C93-871E-7AFEA579D49A}" dt="2025-09-09T13:34:12.092" v="1459" actId="20577"/>
          <ac:spMkLst>
            <pc:docMk/>
            <pc:sldMk cId="0" sldId="809"/>
            <ac:spMk id="3" creationId="{9C2B229F-923C-4E63-9ADC-79409781EBDF}"/>
          </ac:spMkLst>
        </pc:spChg>
        <pc:spChg chg="add mod">
          <ac:chgData name="Emily Morse" userId="d6c9568e-8e77-4ef6-8424-d6802ed10962" providerId="ADAL" clId="{05FF49D9-114D-4C93-871E-7AFEA579D49A}" dt="2025-09-09T12:51:11.687" v="1051" actId="1076"/>
          <ac:spMkLst>
            <pc:docMk/>
            <pc:sldMk cId="0" sldId="809"/>
            <ac:spMk id="4" creationId="{E7929BAE-8622-8154-1C6D-3C0E1FA0297C}"/>
          </ac:spMkLst>
        </pc:spChg>
        <pc:spChg chg="add mod">
          <ac:chgData name="Emily Morse" userId="d6c9568e-8e77-4ef6-8424-d6802ed10962" providerId="ADAL" clId="{05FF49D9-114D-4C93-871E-7AFEA579D49A}" dt="2025-09-09T12:51:47.807" v="1061" actId="1076"/>
          <ac:spMkLst>
            <pc:docMk/>
            <pc:sldMk cId="0" sldId="809"/>
            <ac:spMk id="5" creationId="{225814ED-D761-978B-C205-0192E78C4AB5}"/>
          </ac:spMkLst>
        </pc:spChg>
        <pc:spChg chg="add mod ord">
          <ac:chgData name="Emily Morse" userId="d6c9568e-8e77-4ef6-8424-d6802ed10962" providerId="ADAL" clId="{05FF49D9-114D-4C93-871E-7AFEA579D49A}" dt="2025-09-09T12:52:09.158" v="1067" actId="1076"/>
          <ac:spMkLst>
            <pc:docMk/>
            <pc:sldMk cId="0" sldId="809"/>
            <ac:spMk id="6" creationId="{A24B4E62-99FA-116C-6F1E-4E3B8C65FD44}"/>
          </ac:spMkLst>
        </pc:spChg>
        <pc:spChg chg="mod">
          <ac:chgData name="Emily Morse" userId="d6c9568e-8e77-4ef6-8424-d6802ed10962" providerId="ADAL" clId="{05FF49D9-114D-4C93-871E-7AFEA579D49A}" dt="2025-09-09T12:50:52.619" v="1047" actId="1076"/>
          <ac:spMkLst>
            <pc:docMk/>
            <pc:sldMk cId="0" sldId="809"/>
            <ac:spMk id="173060" creationId="{ABC5FCEA-6FAA-49F2-8B34-99B9235FA672}"/>
          </ac:spMkLst>
        </pc:spChg>
        <pc:picChg chg="mod">
          <ac:chgData name="Emily Morse" userId="d6c9568e-8e77-4ef6-8424-d6802ed10962" providerId="ADAL" clId="{05FF49D9-114D-4C93-871E-7AFEA579D49A}" dt="2025-09-09T12:52:11.716" v="1068" actId="1076"/>
          <ac:picMkLst>
            <pc:docMk/>
            <pc:sldMk cId="0" sldId="809"/>
            <ac:picMk id="171010" creationId="{7D1C1ED7-4EE3-4337-A065-9DCB895DC6DC}"/>
          </ac:picMkLst>
        </pc:picChg>
        <pc:picChg chg="mod">
          <ac:chgData name="Emily Morse" userId="d6c9568e-8e77-4ef6-8424-d6802ed10962" providerId="ADAL" clId="{05FF49D9-114D-4C93-871E-7AFEA579D49A}" dt="2025-09-09T12:52:17.416" v="1070" actId="1076"/>
          <ac:picMkLst>
            <pc:docMk/>
            <pc:sldMk cId="0" sldId="809"/>
            <ac:picMk id="171011" creationId="{CE99C828-F2DE-480B-8F3F-89A1F644F7B6}"/>
          </ac:picMkLst>
        </pc:picChg>
      </pc:sldChg>
      <pc:sldChg chg="addSp modSp mod">
        <pc:chgData name="Emily Morse" userId="d6c9568e-8e77-4ef6-8424-d6802ed10962" providerId="ADAL" clId="{05FF49D9-114D-4C93-871E-7AFEA579D49A}" dt="2025-09-09T13:34:52.835" v="1461" actId="20577"/>
        <pc:sldMkLst>
          <pc:docMk/>
          <pc:sldMk cId="0" sldId="821"/>
        </pc:sldMkLst>
        <pc:spChg chg="mod">
          <ac:chgData name="Emily Morse" userId="d6c9568e-8e77-4ef6-8424-d6802ed10962" providerId="ADAL" clId="{05FF49D9-114D-4C93-871E-7AFEA579D49A}" dt="2025-09-09T13:34:52.835" v="1461" actId="20577"/>
          <ac:spMkLst>
            <pc:docMk/>
            <pc:sldMk cId="0" sldId="821"/>
            <ac:spMk id="2" creationId="{E4FA48CB-F2BA-400F-B5EF-D08101DD79D7}"/>
          </ac:spMkLst>
        </pc:spChg>
        <pc:spChg chg="mod">
          <ac:chgData name="Emily Morse" userId="d6c9568e-8e77-4ef6-8424-d6802ed10962" providerId="ADAL" clId="{05FF49D9-114D-4C93-871E-7AFEA579D49A}" dt="2025-09-09T12:53:52.751" v="1093" actId="1076"/>
          <ac:spMkLst>
            <pc:docMk/>
            <pc:sldMk cId="0" sldId="821"/>
            <ac:spMk id="3" creationId="{6D5C8E51-E409-4E86-95B1-645278553393}"/>
          </ac:spMkLst>
        </pc:spChg>
        <pc:spChg chg="add mod ord">
          <ac:chgData name="Emily Morse" userId="d6c9568e-8e77-4ef6-8424-d6802ed10962" providerId="ADAL" clId="{05FF49D9-114D-4C93-871E-7AFEA579D49A}" dt="2025-09-09T12:54:07.872" v="1098" actId="167"/>
          <ac:spMkLst>
            <pc:docMk/>
            <pc:sldMk cId="0" sldId="821"/>
            <ac:spMk id="4" creationId="{F7043B9F-C0DB-45EA-FC06-191B3723F331}"/>
          </ac:spMkLst>
        </pc:spChg>
        <pc:picChg chg="mod">
          <ac:chgData name="Emily Morse" userId="d6c9568e-8e77-4ef6-8424-d6802ed10962" providerId="ADAL" clId="{05FF49D9-114D-4C93-871E-7AFEA579D49A}" dt="2025-09-09T12:54:11.642" v="1099" actId="14100"/>
          <ac:picMkLst>
            <pc:docMk/>
            <pc:sldMk cId="0" sldId="821"/>
            <ac:picMk id="305155" creationId="{A6F8993C-9C07-4224-94C9-E725AEA55357}"/>
          </ac:picMkLst>
        </pc:picChg>
      </pc:sldChg>
      <pc:sldChg chg="addSp delSp modSp mod">
        <pc:chgData name="Emily Morse" userId="d6c9568e-8e77-4ef6-8424-d6802ed10962" providerId="ADAL" clId="{05FF49D9-114D-4C93-871E-7AFEA579D49A}" dt="2025-09-09T12:55:30.092" v="1120" actId="1076"/>
        <pc:sldMkLst>
          <pc:docMk/>
          <pc:sldMk cId="0" sldId="822"/>
        </pc:sldMkLst>
        <pc:spChg chg="mod">
          <ac:chgData name="Emily Morse" userId="d6c9568e-8e77-4ef6-8424-d6802ed10962" providerId="ADAL" clId="{05FF49D9-114D-4C93-871E-7AFEA579D49A}" dt="2025-09-09T12:55:27.013" v="1119" actId="1035"/>
          <ac:spMkLst>
            <pc:docMk/>
            <pc:sldMk cId="0" sldId="822"/>
            <ac:spMk id="2" creationId="{BADBDF4E-28E7-4494-97B7-2EEC23EF59C8}"/>
          </ac:spMkLst>
        </pc:spChg>
        <pc:spChg chg="add mod ord">
          <ac:chgData name="Emily Morse" userId="d6c9568e-8e77-4ef6-8424-d6802ed10962" providerId="ADAL" clId="{05FF49D9-114D-4C93-871E-7AFEA579D49A}" dt="2025-09-09T12:55:01.654" v="1110" actId="1076"/>
          <ac:spMkLst>
            <pc:docMk/>
            <pc:sldMk cId="0" sldId="822"/>
            <ac:spMk id="3" creationId="{7F42D140-6B3F-9E9D-DC2E-4741F00A6A51}"/>
          </ac:spMkLst>
        </pc:spChg>
        <pc:spChg chg="mod">
          <ac:chgData name="Emily Morse" userId="d6c9568e-8e77-4ef6-8424-d6802ed10962" providerId="ADAL" clId="{05FF49D9-114D-4C93-871E-7AFEA579D49A}" dt="2025-09-09T12:55:30.092" v="1120" actId="1076"/>
          <ac:spMkLst>
            <pc:docMk/>
            <pc:sldMk cId="0" sldId="822"/>
            <ac:spMk id="7" creationId="{DFA12776-DB43-49BF-8749-98D23E1457FC}"/>
          </ac:spMkLst>
        </pc:spChg>
        <pc:picChg chg="add mod">
          <ac:chgData name="Emily Morse" userId="d6c9568e-8e77-4ef6-8424-d6802ed10962" providerId="ADAL" clId="{05FF49D9-114D-4C93-871E-7AFEA579D49A}" dt="2025-09-09T12:54:57.050" v="1107"/>
          <ac:picMkLst>
            <pc:docMk/>
            <pc:sldMk cId="0" sldId="822"/>
            <ac:picMk id="4" creationId="{A59A47F9-654F-0D39-2C06-00FE2E2048B7}"/>
          </ac:picMkLst>
        </pc:picChg>
      </pc:sldChg>
      <pc:sldChg chg="addSp modSp mod modAnim">
        <pc:chgData name="Emily Morse" userId="d6c9568e-8e77-4ef6-8424-d6802ed10962" providerId="ADAL" clId="{05FF49D9-114D-4C93-871E-7AFEA579D49A}" dt="2025-09-09T13:17:39.693" v="1381"/>
        <pc:sldMkLst>
          <pc:docMk/>
          <pc:sldMk cId="0" sldId="835"/>
        </pc:sldMkLst>
        <pc:spChg chg="add mod ord">
          <ac:chgData name="Emily Morse" userId="d6c9568e-8e77-4ef6-8424-d6802ed10962" providerId="ADAL" clId="{05FF49D9-114D-4C93-871E-7AFEA579D49A}" dt="2025-09-09T11:38:43.328" v="100" actId="1076"/>
          <ac:spMkLst>
            <pc:docMk/>
            <pc:sldMk cId="0" sldId="835"/>
            <ac:spMk id="3" creationId="{B16AA0F1-D7BC-5E7F-9A99-799823343B73}"/>
          </ac:spMkLst>
        </pc:spChg>
        <pc:spChg chg="mod">
          <ac:chgData name="Emily Morse" userId="d6c9568e-8e77-4ef6-8424-d6802ed10962" providerId="ADAL" clId="{05FF49D9-114D-4C93-871E-7AFEA579D49A}" dt="2025-09-09T11:38:07.143" v="90" actId="1076"/>
          <ac:spMkLst>
            <pc:docMk/>
            <pc:sldMk cId="0" sldId="835"/>
            <ac:spMk id="207874" creationId="{7772174B-792E-4907-B6A0-241E6B073BD1}"/>
          </ac:spMkLst>
        </pc:spChg>
        <pc:spChg chg="mod ord">
          <ac:chgData name="Emily Morse" userId="d6c9568e-8e77-4ef6-8424-d6802ed10962" providerId="ADAL" clId="{05FF49D9-114D-4C93-871E-7AFEA579D49A}" dt="2025-09-09T11:38:37.600" v="99" actId="167"/>
          <ac:spMkLst>
            <pc:docMk/>
            <pc:sldMk cId="0" sldId="835"/>
            <ac:spMk id="207878" creationId="{33586A02-D875-48F0-B7DA-4D9FA85C0811}"/>
          </ac:spMkLst>
        </pc:spChg>
        <pc:picChg chg="add mod">
          <ac:chgData name="Emily Morse" userId="d6c9568e-8e77-4ef6-8424-d6802ed10962" providerId="ADAL" clId="{05FF49D9-114D-4C93-871E-7AFEA579D49A}" dt="2025-09-09T11:38:02.465" v="89"/>
          <ac:picMkLst>
            <pc:docMk/>
            <pc:sldMk cId="0" sldId="835"/>
            <ac:picMk id="2" creationId="{129E68E0-5307-9E5B-5F50-80D1AFB5D4B2}"/>
          </ac:picMkLst>
        </pc:picChg>
        <pc:picChg chg="mod">
          <ac:chgData name="Emily Morse" userId="d6c9568e-8e77-4ef6-8424-d6802ed10962" providerId="ADAL" clId="{05FF49D9-114D-4C93-871E-7AFEA579D49A}" dt="2025-09-09T11:38:49.185" v="101" actId="1076"/>
          <ac:picMkLst>
            <pc:docMk/>
            <pc:sldMk cId="0" sldId="835"/>
            <ac:picMk id="316418" creationId="{30E934FC-B358-4AE1-AFF5-C3702FF5266B}"/>
          </ac:picMkLst>
        </pc:picChg>
      </pc:sldChg>
      <pc:sldChg chg="addSp modSp mod">
        <pc:chgData name="Emily Morse" userId="d6c9568e-8e77-4ef6-8424-d6802ed10962" providerId="ADAL" clId="{05FF49D9-114D-4C93-871E-7AFEA579D49A}" dt="2025-09-09T13:35:23.563" v="1464"/>
        <pc:sldMkLst>
          <pc:docMk/>
          <pc:sldMk cId="0" sldId="836"/>
        </pc:sldMkLst>
        <pc:spChg chg="mod">
          <ac:chgData name="Emily Morse" userId="d6c9568e-8e77-4ef6-8424-d6802ed10962" providerId="ADAL" clId="{05FF49D9-114D-4C93-871E-7AFEA579D49A}" dt="2025-09-09T13:17:33.934" v="1379" actId="20577"/>
          <ac:spMkLst>
            <pc:docMk/>
            <pc:sldMk cId="0" sldId="836"/>
            <ac:spMk id="3" creationId="{341764DD-1AB0-44FE-849F-0434BE24B5B7}"/>
          </ac:spMkLst>
        </pc:spChg>
        <pc:spChg chg="mod">
          <ac:chgData name="Emily Morse" userId="d6c9568e-8e77-4ef6-8424-d6802ed10962" providerId="ADAL" clId="{05FF49D9-114D-4C93-871E-7AFEA579D49A}" dt="2025-09-09T13:35:23.563" v="1464"/>
          <ac:spMkLst>
            <pc:docMk/>
            <pc:sldMk cId="0" sldId="836"/>
            <ac:spMk id="208898" creationId="{6B5E7D72-521F-46BA-9A2A-F075F60B0A82}"/>
          </ac:spMkLst>
        </pc:spChg>
        <pc:spChg chg="mod">
          <ac:chgData name="Emily Morse" userId="d6c9568e-8e77-4ef6-8424-d6802ed10962" providerId="ADAL" clId="{05FF49D9-114D-4C93-871E-7AFEA579D49A}" dt="2025-09-09T11:39:16.591" v="112" actId="1076"/>
          <ac:spMkLst>
            <pc:docMk/>
            <pc:sldMk cId="0" sldId="836"/>
            <ac:spMk id="208904" creationId="{D068232E-0867-44FD-B86A-44736C1FD682}"/>
          </ac:spMkLst>
        </pc:spChg>
        <pc:picChg chg="add mod">
          <ac:chgData name="Emily Morse" userId="d6c9568e-8e77-4ef6-8424-d6802ed10962" providerId="ADAL" clId="{05FF49D9-114D-4C93-871E-7AFEA579D49A}" dt="2025-09-09T11:39:27.292" v="114"/>
          <ac:picMkLst>
            <pc:docMk/>
            <pc:sldMk cId="0" sldId="836"/>
            <ac:picMk id="2" creationId="{D67F20FE-A93D-22A0-DB49-12994011C922}"/>
          </ac:picMkLst>
        </pc:picChg>
      </pc:sldChg>
      <pc:sldChg chg="modSp mod">
        <pc:chgData name="Emily Morse" userId="d6c9568e-8e77-4ef6-8424-d6802ed10962" providerId="ADAL" clId="{05FF49D9-114D-4C93-871E-7AFEA579D49A}" dt="2025-09-09T13:35:23.563" v="1464"/>
        <pc:sldMkLst>
          <pc:docMk/>
          <pc:sldMk cId="0" sldId="837"/>
        </pc:sldMkLst>
        <pc:spChg chg="mod">
          <ac:chgData name="Emily Morse" userId="d6c9568e-8e77-4ef6-8424-d6802ed10962" providerId="ADAL" clId="{05FF49D9-114D-4C93-871E-7AFEA579D49A}" dt="2025-09-09T11:39:40.185" v="117" actId="14100"/>
          <ac:spMkLst>
            <pc:docMk/>
            <pc:sldMk cId="0" sldId="837"/>
            <ac:spMk id="3" creationId="{3B6B317A-AC46-4DB4-BCD1-496A752C02D8}"/>
          </ac:spMkLst>
        </pc:spChg>
        <pc:spChg chg="mod">
          <ac:chgData name="Emily Morse" userId="d6c9568e-8e77-4ef6-8424-d6802ed10962" providerId="ADAL" clId="{05FF49D9-114D-4C93-871E-7AFEA579D49A}" dt="2025-09-09T13:35:23.563" v="1464"/>
          <ac:spMkLst>
            <pc:docMk/>
            <pc:sldMk cId="0" sldId="837"/>
            <ac:spMk id="209922" creationId="{35D06A60-242D-4839-A7B0-1B157D2CB5B9}"/>
          </ac:spMkLst>
        </pc:spChg>
        <pc:spChg chg="mod">
          <ac:chgData name="Emily Morse" userId="d6c9568e-8e77-4ef6-8424-d6802ed10962" providerId="ADAL" clId="{05FF49D9-114D-4C93-871E-7AFEA579D49A}" dt="2025-09-09T11:39:44.631" v="118" actId="1076"/>
          <ac:spMkLst>
            <pc:docMk/>
            <pc:sldMk cId="0" sldId="837"/>
            <ac:spMk id="209928" creationId="{B4C0FF71-9427-4527-AC4D-6DBAF70ABF59}"/>
          </ac:spMkLst>
        </pc:spChg>
        <pc:picChg chg="mod">
          <ac:chgData name="Emily Morse" userId="d6c9568e-8e77-4ef6-8424-d6802ed10962" providerId="ADAL" clId="{05FF49D9-114D-4C93-871E-7AFEA579D49A}" dt="2025-09-09T11:40:45.601" v="138" actId="1076"/>
          <ac:picMkLst>
            <pc:docMk/>
            <pc:sldMk cId="0" sldId="837"/>
            <ac:picMk id="209925" creationId="{ED0D4F31-2E26-4B83-963F-BC44A1DF1FA2}"/>
          </ac:picMkLst>
        </pc:picChg>
      </pc:sldChg>
      <pc:sldChg chg="modSp mod">
        <pc:chgData name="Emily Morse" userId="d6c9568e-8e77-4ef6-8424-d6802ed10962" providerId="ADAL" clId="{05FF49D9-114D-4C93-871E-7AFEA579D49A}" dt="2025-09-09T13:35:23.563" v="1464"/>
        <pc:sldMkLst>
          <pc:docMk/>
          <pc:sldMk cId="0" sldId="838"/>
        </pc:sldMkLst>
        <pc:spChg chg="mod">
          <ac:chgData name="Emily Morse" userId="d6c9568e-8e77-4ef6-8424-d6802ed10962" providerId="ADAL" clId="{05FF49D9-114D-4C93-871E-7AFEA579D49A}" dt="2025-09-09T11:40:18.165" v="130" actId="1076"/>
          <ac:spMkLst>
            <pc:docMk/>
            <pc:sldMk cId="0" sldId="838"/>
            <ac:spMk id="3" creationId="{1E2C8EC0-6920-4FC0-8B4E-EB23F4A2BBDB}"/>
          </ac:spMkLst>
        </pc:spChg>
        <pc:spChg chg="mod">
          <ac:chgData name="Emily Morse" userId="d6c9568e-8e77-4ef6-8424-d6802ed10962" providerId="ADAL" clId="{05FF49D9-114D-4C93-871E-7AFEA579D49A}" dt="2025-09-09T13:35:23.563" v="1464"/>
          <ac:spMkLst>
            <pc:docMk/>
            <pc:sldMk cId="0" sldId="838"/>
            <ac:spMk id="210946" creationId="{D3900B3C-2E1A-4B15-88E4-36859479B4AD}"/>
          </ac:spMkLst>
        </pc:spChg>
        <pc:spChg chg="mod">
          <ac:chgData name="Emily Morse" userId="d6c9568e-8e77-4ef6-8424-d6802ed10962" providerId="ADAL" clId="{05FF49D9-114D-4C93-871E-7AFEA579D49A}" dt="2025-09-09T11:40:24.204" v="131" actId="1076"/>
          <ac:spMkLst>
            <pc:docMk/>
            <pc:sldMk cId="0" sldId="838"/>
            <ac:spMk id="210952" creationId="{98D705B2-865E-4131-8457-7026ECB0703C}"/>
          </ac:spMkLst>
        </pc:spChg>
        <pc:spChg chg="mod">
          <ac:chgData name="Emily Morse" userId="d6c9568e-8e77-4ef6-8424-d6802ed10962" providerId="ADAL" clId="{05FF49D9-114D-4C93-871E-7AFEA579D49A}" dt="2025-09-09T11:40:39.121" v="136" actId="1076"/>
          <ac:spMkLst>
            <pc:docMk/>
            <pc:sldMk cId="0" sldId="838"/>
            <ac:spMk id="210955" creationId="{1FF9D638-B365-47CB-8090-2CCA81354DF8}"/>
          </ac:spMkLst>
        </pc:spChg>
        <pc:spChg chg="mod">
          <ac:chgData name="Emily Morse" userId="d6c9568e-8e77-4ef6-8424-d6802ed10962" providerId="ADAL" clId="{05FF49D9-114D-4C93-871E-7AFEA579D49A}" dt="2025-09-09T11:40:39.121" v="136" actId="1076"/>
          <ac:spMkLst>
            <pc:docMk/>
            <pc:sldMk cId="0" sldId="838"/>
            <ac:spMk id="210956" creationId="{14AF87B2-A67D-408A-B5EB-22EF133258EB}"/>
          </ac:spMkLst>
        </pc:spChg>
        <pc:grpChg chg="mod">
          <ac:chgData name="Emily Morse" userId="d6c9568e-8e77-4ef6-8424-d6802ed10962" providerId="ADAL" clId="{05FF49D9-114D-4C93-871E-7AFEA579D49A}" dt="2025-09-09T11:40:39.121" v="136" actId="1076"/>
          <ac:grpSpMkLst>
            <pc:docMk/>
            <pc:sldMk cId="0" sldId="838"/>
            <ac:grpSpMk id="210949" creationId="{953D97FA-15BF-4BCF-8273-1A135D51F27F}"/>
          </ac:grpSpMkLst>
        </pc:grpChg>
        <pc:picChg chg="mod">
          <ac:chgData name="Emily Morse" userId="d6c9568e-8e77-4ef6-8424-d6802ed10962" providerId="ADAL" clId="{05FF49D9-114D-4C93-871E-7AFEA579D49A}" dt="2025-09-09T11:40:39.121" v="136" actId="1076"/>
          <ac:picMkLst>
            <pc:docMk/>
            <pc:sldMk cId="0" sldId="838"/>
            <ac:picMk id="210954" creationId="{20E4DBF1-D306-4524-8E6E-D4F747A93A68}"/>
          </ac:picMkLst>
        </pc:picChg>
      </pc:sldChg>
      <pc:sldChg chg="addSp delSp modSp mod">
        <pc:chgData name="Emily Morse" userId="d6c9568e-8e77-4ef6-8424-d6802ed10962" providerId="ADAL" clId="{05FF49D9-114D-4C93-871E-7AFEA579D49A}" dt="2025-09-09T13:35:23.563" v="1464"/>
        <pc:sldMkLst>
          <pc:docMk/>
          <pc:sldMk cId="0" sldId="839"/>
        </pc:sldMkLst>
        <pc:spChg chg="mod">
          <ac:chgData name="Emily Morse" userId="d6c9568e-8e77-4ef6-8424-d6802ed10962" providerId="ADAL" clId="{05FF49D9-114D-4C93-871E-7AFEA579D49A}" dt="2025-09-09T13:35:23.563" v="1464"/>
          <ac:spMkLst>
            <pc:docMk/>
            <pc:sldMk cId="0" sldId="839"/>
            <ac:spMk id="211976" creationId="{A8021FED-0AED-437E-BBD2-7B5F9D36DCED}"/>
          </ac:spMkLst>
        </pc:spChg>
        <pc:spChg chg="mod">
          <ac:chgData name="Emily Morse" userId="d6c9568e-8e77-4ef6-8424-d6802ed10962" providerId="ADAL" clId="{05FF49D9-114D-4C93-871E-7AFEA579D49A}" dt="2025-09-09T11:41:01.567" v="141" actId="27636"/>
          <ac:spMkLst>
            <pc:docMk/>
            <pc:sldMk cId="0" sldId="839"/>
            <ac:spMk id="380930" creationId="{ABE53208-4C44-45A9-B442-C3A9E2C5C96F}"/>
          </ac:spMkLst>
        </pc:spChg>
        <pc:picChg chg="add mod ord">
          <ac:chgData name="Emily Morse" userId="d6c9568e-8e77-4ef6-8424-d6802ed10962" providerId="ADAL" clId="{05FF49D9-114D-4C93-871E-7AFEA579D49A}" dt="2025-09-09T11:41:52.469" v="151" actId="167"/>
          <ac:picMkLst>
            <pc:docMk/>
            <pc:sldMk cId="0" sldId="839"/>
            <ac:picMk id="3" creationId="{5D9CC05E-0751-222E-A284-F0AB90E8ED2C}"/>
          </ac:picMkLst>
        </pc:picChg>
      </pc:sldChg>
      <pc:sldChg chg="addSp modSp mod modAnim">
        <pc:chgData name="Emily Morse" userId="d6c9568e-8e77-4ef6-8424-d6802ed10962" providerId="ADAL" clId="{05FF49D9-114D-4C93-871E-7AFEA579D49A}" dt="2025-09-09T13:35:23.563" v="1464"/>
        <pc:sldMkLst>
          <pc:docMk/>
          <pc:sldMk cId="0" sldId="840"/>
        </pc:sldMkLst>
        <pc:spChg chg="mod">
          <ac:chgData name="Emily Morse" userId="d6c9568e-8e77-4ef6-8424-d6802ed10962" providerId="ADAL" clId="{05FF49D9-114D-4C93-871E-7AFEA579D49A}" dt="2025-09-09T13:35:23.563" v="1464"/>
          <ac:spMkLst>
            <pc:docMk/>
            <pc:sldMk cId="0" sldId="840"/>
            <ac:spMk id="3" creationId="{5DE40E68-8475-4313-A0F2-7BCDC66980A9}"/>
          </ac:spMkLst>
        </pc:spChg>
        <pc:spChg chg="add mod">
          <ac:chgData name="Emily Morse" userId="d6c9568e-8e77-4ef6-8424-d6802ed10962" providerId="ADAL" clId="{05FF49D9-114D-4C93-871E-7AFEA579D49A}" dt="2025-09-09T11:44:00.176" v="181" actId="1076"/>
          <ac:spMkLst>
            <pc:docMk/>
            <pc:sldMk cId="0" sldId="840"/>
            <ac:spMk id="4" creationId="{BBFFF2ED-68E1-16A6-3C64-8291AA7E3AE3}"/>
          </ac:spMkLst>
        </pc:spChg>
        <pc:spChg chg="add mod">
          <ac:chgData name="Emily Morse" userId="d6c9568e-8e77-4ef6-8424-d6802ed10962" providerId="ADAL" clId="{05FF49D9-114D-4C93-871E-7AFEA579D49A}" dt="2025-09-09T11:44:00.176" v="181" actId="1076"/>
          <ac:spMkLst>
            <pc:docMk/>
            <pc:sldMk cId="0" sldId="840"/>
            <ac:spMk id="5" creationId="{3BBEDD2A-B9CE-C36B-3FE8-0FEA2074BB13}"/>
          </ac:spMkLst>
        </pc:spChg>
        <pc:spChg chg="add mod">
          <ac:chgData name="Emily Morse" userId="d6c9568e-8e77-4ef6-8424-d6802ed10962" providerId="ADAL" clId="{05FF49D9-114D-4C93-871E-7AFEA579D49A}" dt="2025-09-09T11:44:00.176" v="181" actId="1076"/>
          <ac:spMkLst>
            <pc:docMk/>
            <pc:sldMk cId="0" sldId="840"/>
            <ac:spMk id="6" creationId="{76324A75-FAF8-DB3A-4D13-B8D5112D6BFA}"/>
          </ac:spMkLst>
        </pc:spChg>
        <pc:spChg chg="mod">
          <ac:chgData name="Emily Morse" userId="d6c9568e-8e77-4ef6-8424-d6802ed10962" providerId="ADAL" clId="{05FF49D9-114D-4C93-871E-7AFEA579D49A}" dt="2025-09-09T11:49:28.563" v="243" actId="14100"/>
          <ac:spMkLst>
            <pc:docMk/>
            <pc:sldMk cId="0" sldId="840"/>
            <ac:spMk id="130050" creationId="{3242E34A-A064-4EF4-A997-D7A7727B1828}"/>
          </ac:spMkLst>
        </pc:spChg>
        <pc:spChg chg="mod">
          <ac:chgData name="Emily Morse" userId="d6c9568e-8e77-4ef6-8424-d6802ed10962" providerId="ADAL" clId="{05FF49D9-114D-4C93-871E-7AFEA579D49A}" dt="2025-09-09T11:44:43.243" v="190" actId="14100"/>
          <ac:spMkLst>
            <pc:docMk/>
            <pc:sldMk cId="0" sldId="840"/>
            <ac:spMk id="213000" creationId="{A12048B9-AA38-4E19-B72C-2B5A4A9DCF36}"/>
          </ac:spMkLst>
        </pc:spChg>
        <pc:picChg chg="add mod">
          <ac:chgData name="Emily Morse" userId="d6c9568e-8e77-4ef6-8424-d6802ed10962" providerId="ADAL" clId="{05FF49D9-114D-4C93-871E-7AFEA579D49A}" dt="2025-09-09T11:42:30.411" v="160"/>
          <ac:picMkLst>
            <pc:docMk/>
            <pc:sldMk cId="0" sldId="840"/>
            <ac:picMk id="2" creationId="{FCA72654-7ED7-1DBB-2F34-29A48542109E}"/>
          </ac:picMkLst>
        </pc:picChg>
        <pc:picChg chg="add mod ord">
          <ac:chgData name="Emily Morse" userId="d6c9568e-8e77-4ef6-8424-d6802ed10962" providerId="ADAL" clId="{05FF49D9-114D-4C93-871E-7AFEA579D49A}" dt="2025-09-09T11:44:34.467" v="188" actId="2085"/>
          <ac:picMkLst>
            <pc:docMk/>
            <pc:sldMk cId="0" sldId="840"/>
            <ac:picMk id="7" creationId="{D6FB506B-4E4C-8F75-D847-42ACA79AC160}"/>
          </ac:picMkLst>
        </pc:picChg>
      </pc:sldChg>
      <pc:sldChg chg="addSp modSp">
        <pc:chgData name="Emily Morse" userId="d6c9568e-8e77-4ef6-8424-d6802ed10962" providerId="ADAL" clId="{05FF49D9-114D-4C93-871E-7AFEA579D49A}" dt="2025-09-09T13:35:23.563" v="1464"/>
        <pc:sldMkLst>
          <pc:docMk/>
          <pc:sldMk cId="0" sldId="841"/>
        </pc:sldMkLst>
        <pc:spChg chg="mod">
          <ac:chgData name="Emily Morse" userId="d6c9568e-8e77-4ef6-8424-d6802ed10962" providerId="ADAL" clId="{05FF49D9-114D-4C93-871E-7AFEA579D49A}" dt="2025-09-09T13:35:23.563" v="1464"/>
          <ac:spMkLst>
            <pc:docMk/>
            <pc:sldMk cId="0" sldId="841"/>
            <ac:spMk id="130050" creationId="{1F253F8A-4924-4999-8C5A-DDE0BFBFA1BF}"/>
          </ac:spMkLst>
        </pc:spChg>
        <pc:picChg chg="add mod">
          <ac:chgData name="Emily Morse" userId="d6c9568e-8e77-4ef6-8424-d6802ed10962" providerId="ADAL" clId="{05FF49D9-114D-4C93-871E-7AFEA579D49A}" dt="2025-09-09T11:44:51.205" v="191"/>
          <ac:picMkLst>
            <pc:docMk/>
            <pc:sldMk cId="0" sldId="841"/>
            <ac:picMk id="2" creationId="{FCB06E56-4B92-D2A3-39DF-F37A59A3746C}"/>
          </ac:picMkLst>
        </pc:picChg>
      </pc:sldChg>
      <pc:sldChg chg="addSp modSp mod modAnim">
        <pc:chgData name="Emily Morse" userId="d6c9568e-8e77-4ef6-8424-d6802ed10962" providerId="ADAL" clId="{05FF49D9-114D-4C93-871E-7AFEA579D49A}" dt="2025-09-09T13:35:23.563" v="1464"/>
        <pc:sldMkLst>
          <pc:docMk/>
          <pc:sldMk cId="0" sldId="842"/>
        </pc:sldMkLst>
        <pc:spChg chg="mod">
          <ac:chgData name="Emily Morse" userId="d6c9568e-8e77-4ef6-8424-d6802ed10962" providerId="ADAL" clId="{05FF49D9-114D-4C93-871E-7AFEA579D49A}" dt="2025-09-09T13:35:23.563" v="1464"/>
          <ac:spMkLst>
            <pc:docMk/>
            <pc:sldMk cId="0" sldId="842"/>
            <ac:spMk id="131074" creationId="{9DE6867C-36AD-4FFB-8C6F-01CCA4803C14}"/>
          </ac:spMkLst>
        </pc:spChg>
        <pc:spChg chg="mod">
          <ac:chgData name="Emily Morse" userId="d6c9568e-8e77-4ef6-8424-d6802ed10962" providerId="ADAL" clId="{05FF49D9-114D-4C93-871E-7AFEA579D49A}" dt="2025-09-09T11:45:22.531" v="200" actId="20577"/>
          <ac:spMkLst>
            <pc:docMk/>
            <pc:sldMk cId="0" sldId="842"/>
            <ac:spMk id="1056771" creationId="{A1E9BE0D-6364-44A9-9029-3023A09E1C6A}"/>
          </ac:spMkLst>
        </pc:spChg>
        <pc:picChg chg="add mod ord">
          <ac:chgData name="Emily Morse" userId="d6c9568e-8e77-4ef6-8424-d6802ed10962" providerId="ADAL" clId="{05FF49D9-114D-4C93-871E-7AFEA579D49A}" dt="2025-09-09T11:45:33.838" v="203" actId="167"/>
          <ac:picMkLst>
            <pc:docMk/>
            <pc:sldMk cId="0" sldId="842"/>
            <ac:picMk id="5" creationId="{FE33C4E1-5917-2541-E7C8-3135588B0868}"/>
          </ac:picMkLst>
        </pc:picChg>
      </pc:sldChg>
      <pc:sldChg chg="addSp modSp mod">
        <pc:chgData name="Emily Morse" userId="d6c9568e-8e77-4ef6-8424-d6802ed10962" providerId="ADAL" clId="{05FF49D9-114D-4C93-871E-7AFEA579D49A}" dt="2025-09-09T13:35:23.563" v="1464"/>
        <pc:sldMkLst>
          <pc:docMk/>
          <pc:sldMk cId="0" sldId="843"/>
        </pc:sldMkLst>
        <pc:spChg chg="mod">
          <ac:chgData name="Emily Morse" userId="d6c9568e-8e77-4ef6-8424-d6802ed10962" providerId="ADAL" clId="{05FF49D9-114D-4C93-871E-7AFEA579D49A}" dt="2025-09-09T13:35:23.563" v="1464"/>
          <ac:spMkLst>
            <pc:docMk/>
            <pc:sldMk cId="0" sldId="843"/>
            <ac:spMk id="1056771" creationId="{A98B0372-B157-49A2-ABE5-1F23660158B3}"/>
          </ac:spMkLst>
        </pc:spChg>
        <pc:picChg chg="add mod ord">
          <ac:chgData name="Emily Morse" userId="d6c9568e-8e77-4ef6-8424-d6802ed10962" providerId="ADAL" clId="{05FF49D9-114D-4C93-871E-7AFEA579D49A}" dt="2025-09-09T11:48:59.924" v="241" actId="167"/>
          <ac:picMkLst>
            <pc:docMk/>
            <pc:sldMk cId="0" sldId="843"/>
            <ac:picMk id="2" creationId="{A7744C63-517C-7264-A8E2-E0E70B4E809A}"/>
          </ac:picMkLst>
        </pc:picChg>
      </pc:sldChg>
      <pc:sldChg chg="addSp modSp mod">
        <pc:chgData name="Emily Morse" userId="d6c9568e-8e77-4ef6-8424-d6802ed10962" providerId="ADAL" clId="{05FF49D9-114D-4C93-871E-7AFEA579D49A}" dt="2025-09-15T07:11:41.407" v="1602" actId="1076"/>
        <pc:sldMkLst>
          <pc:docMk/>
          <pc:sldMk cId="0" sldId="849"/>
        </pc:sldMkLst>
        <pc:spChg chg="mod">
          <ac:chgData name="Emily Morse" userId="d6c9568e-8e77-4ef6-8424-d6802ed10962" providerId="ADAL" clId="{05FF49D9-114D-4C93-871E-7AFEA579D49A}" dt="2025-09-09T11:28:12.044" v="43" actId="207"/>
          <ac:spMkLst>
            <pc:docMk/>
            <pc:sldMk cId="0" sldId="849"/>
            <ac:spMk id="5" creationId="{4DFA51BD-3D1D-1D5A-3F55-E17C68BCA0CA}"/>
          </ac:spMkLst>
        </pc:spChg>
        <pc:spChg chg="add mod">
          <ac:chgData name="Emily Morse" userId="d6c9568e-8e77-4ef6-8424-d6802ed10962" providerId="ADAL" clId="{05FF49D9-114D-4C93-871E-7AFEA579D49A}" dt="2025-09-15T07:11:41.407" v="1602" actId="1076"/>
          <ac:spMkLst>
            <pc:docMk/>
            <pc:sldMk cId="0" sldId="849"/>
            <ac:spMk id="6" creationId="{0FBBFF81-36CF-FC32-4364-A000D446201C}"/>
          </ac:spMkLst>
        </pc:spChg>
        <pc:spChg chg="add mod">
          <ac:chgData name="Emily Morse" userId="d6c9568e-8e77-4ef6-8424-d6802ed10962" providerId="ADAL" clId="{05FF49D9-114D-4C93-871E-7AFEA579D49A}" dt="2025-09-15T07:10:08.378" v="1528" actId="1076"/>
          <ac:spMkLst>
            <pc:docMk/>
            <pc:sldMk cId="0" sldId="849"/>
            <ac:spMk id="7" creationId="{31999660-2818-530B-910E-AEC25D833E36}"/>
          </ac:spMkLst>
        </pc:spChg>
        <pc:spChg chg="add mod">
          <ac:chgData name="Emily Morse" userId="d6c9568e-8e77-4ef6-8424-d6802ed10962" providerId="ADAL" clId="{05FF49D9-114D-4C93-871E-7AFEA579D49A}" dt="2025-09-15T07:10:38.604" v="1556" actId="1076"/>
          <ac:spMkLst>
            <pc:docMk/>
            <pc:sldMk cId="0" sldId="849"/>
            <ac:spMk id="8" creationId="{B4E91363-70ED-0AA5-B63E-F73BB87F69DE}"/>
          </ac:spMkLst>
        </pc:spChg>
        <pc:spChg chg="add mod">
          <ac:chgData name="Emily Morse" userId="d6c9568e-8e77-4ef6-8424-d6802ed10962" providerId="ADAL" clId="{05FF49D9-114D-4C93-871E-7AFEA579D49A}" dt="2025-09-15T07:11:02.993" v="1596" actId="1076"/>
          <ac:spMkLst>
            <pc:docMk/>
            <pc:sldMk cId="0" sldId="849"/>
            <ac:spMk id="9" creationId="{F4D48BD7-B354-4313-9D79-5927308A92EB}"/>
          </ac:spMkLst>
        </pc:spChg>
        <pc:spChg chg="mod">
          <ac:chgData name="Emily Morse" userId="d6c9568e-8e77-4ef6-8424-d6802ed10962" providerId="ADAL" clId="{05FF49D9-114D-4C93-871E-7AFEA579D49A}" dt="2025-09-15T07:11:24.016" v="1599" actId="732"/>
          <ac:spMkLst>
            <pc:docMk/>
            <pc:sldMk cId="0" sldId="849"/>
            <ac:spMk id="225292" creationId="{848C08FD-0249-488A-9CA3-DF833C2D0A06}"/>
          </ac:spMkLst>
        </pc:spChg>
        <pc:grpChg chg="mod">
          <ac:chgData name="Emily Morse" userId="d6c9568e-8e77-4ef6-8424-d6802ed10962" providerId="ADAL" clId="{05FF49D9-114D-4C93-871E-7AFEA579D49A}" dt="2025-09-15T07:11:24.016" v="1599" actId="732"/>
          <ac:grpSpMkLst>
            <pc:docMk/>
            <pc:sldMk cId="0" sldId="849"/>
            <ac:grpSpMk id="2" creationId="{8EB7776F-3BA5-8DFD-5A10-48CF6A32ABF1}"/>
          </ac:grpSpMkLst>
        </pc:grpChg>
        <pc:grpChg chg="mod">
          <ac:chgData name="Emily Morse" userId="d6c9568e-8e77-4ef6-8424-d6802ed10962" providerId="ADAL" clId="{05FF49D9-114D-4C93-871E-7AFEA579D49A}" dt="2025-09-15T07:11:24.016" v="1599" actId="732"/>
          <ac:grpSpMkLst>
            <pc:docMk/>
            <pc:sldMk cId="0" sldId="849"/>
            <ac:grpSpMk id="3" creationId="{5CBFC83B-9602-449A-B170-1AB83CD52301}"/>
          </ac:grpSpMkLst>
        </pc:grpChg>
        <pc:picChg chg="add mod ord">
          <ac:chgData name="Emily Morse" userId="d6c9568e-8e77-4ef6-8424-d6802ed10962" providerId="ADAL" clId="{05FF49D9-114D-4C93-871E-7AFEA579D49A}" dt="2025-09-09T11:28:18.654" v="45" actId="167"/>
          <ac:picMkLst>
            <pc:docMk/>
            <pc:sldMk cId="0" sldId="849"/>
            <ac:picMk id="4" creationId="{EB9FB923-3450-3928-EE92-4CF0ADE837E8}"/>
          </ac:picMkLst>
        </pc:picChg>
        <pc:picChg chg="mod">
          <ac:chgData name="Emily Morse" userId="d6c9568e-8e77-4ef6-8424-d6802ed10962" providerId="ADAL" clId="{05FF49D9-114D-4C93-871E-7AFEA579D49A}" dt="2025-09-15T07:11:24.016" v="1599" actId="732"/>
          <ac:picMkLst>
            <pc:docMk/>
            <pc:sldMk cId="0" sldId="849"/>
            <ac:picMk id="225291" creationId="{29AB1A52-1696-4E46-95D8-B8F9CAFEC301}"/>
          </ac:picMkLst>
        </pc:picChg>
        <pc:picChg chg="mod">
          <ac:chgData name="Emily Morse" userId="d6c9568e-8e77-4ef6-8424-d6802ed10962" providerId="ADAL" clId="{05FF49D9-114D-4C93-871E-7AFEA579D49A}" dt="2025-09-15T07:11:24.016" v="1599" actId="732"/>
          <ac:picMkLst>
            <pc:docMk/>
            <pc:sldMk cId="0" sldId="849"/>
            <ac:picMk id="406533" creationId="{BAFF4F0E-CD26-4EB6-AE3B-6AFAE3642B95}"/>
          </ac:picMkLst>
        </pc:picChg>
        <pc:picChg chg="mod">
          <ac:chgData name="Emily Morse" userId="d6c9568e-8e77-4ef6-8424-d6802ed10962" providerId="ADAL" clId="{05FF49D9-114D-4C93-871E-7AFEA579D49A}" dt="2025-09-15T07:11:24.016" v="1599" actId="732"/>
          <ac:picMkLst>
            <pc:docMk/>
            <pc:sldMk cId="0" sldId="849"/>
            <ac:picMk id="406534" creationId="{C882080F-B7E8-461A-9268-0A9F963C85F5}"/>
          </ac:picMkLst>
        </pc:picChg>
        <pc:picChg chg="mod">
          <ac:chgData name="Emily Morse" userId="d6c9568e-8e77-4ef6-8424-d6802ed10962" providerId="ADAL" clId="{05FF49D9-114D-4C93-871E-7AFEA579D49A}" dt="2025-09-15T07:11:24.016" v="1599" actId="732"/>
          <ac:picMkLst>
            <pc:docMk/>
            <pc:sldMk cId="0" sldId="849"/>
            <ac:picMk id="406535" creationId="{F258A7E2-C3ED-444B-BB9E-6ED1D219046A}"/>
          </ac:picMkLst>
        </pc:picChg>
      </pc:sldChg>
      <pc:sldChg chg="addSp modSp mod modAnim">
        <pc:chgData name="Emily Morse" userId="d6c9568e-8e77-4ef6-8424-d6802ed10962" providerId="ADAL" clId="{05FF49D9-114D-4C93-871E-7AFEA579D49A}" dt="2025-09-09T13:17:09.484" v="1375"/>
        <pc:sldMkLst>
          <pc:docMk/>
          <pc:sldMk cId="2577160684" sldId="852"/>
        </pc:sldMkLst>
        <pc:spChg chg="mod">
          <ac:chgData name="Emily Morse" userId="d6c9568e-8e77-4ef6-8424-d6802ed10962" providerId="ADAL" clId="{05FF49D9-114D-4C93-871E-7AFEA579D49A}" dt="2025-09-09T11:27:29.143" v="33" actId="14100"/>
          <ac:spMkLst>
            <pc:docMk/>
            <pc:sldMk cId="2577160684" sldId="852"/>
            <ac:spMk id="2" creationId="{AD25FD28-3E2E-A992-64C9-CA6B8E636F49}"/>
          </ac:spMkLst>
        </pc:spChg>
        <pc:spChg chg="mod">
          <ac:chgData name="Emily Morse" userId="d6c9568e-8e77-4ef6-8424-d6802ed10962" providerId="ADAL" clId="{05FF49D9-114D-4C93-871E-7AFEA579D49A}" dt="2025-09-09T11:27:45.825" v="38" actId="207"/>
          <ac:spMkLst>
            <pc:docMk/>
            <pc:sldMk cId="2577160684" sldId="852"/>
            <ac:spMk id="3" creationId="{AFEFEA7D-6442-F6D2-B96B-F0B0BCF51085}"/>
          </ac:spMkLst>
        </pc:spChg>
        <pc:spChg chg="mod">
          <ac:chgData name="Emily Morse" userId="d6c9568e-8e77-4ef6-8424-d6802ed10962" providerId="ADAL" clId="{05FF49D9-114D-4C93-871E-7AFEA579D49A}" dt="2025-09-09T11:27:43.827" v="37" actId="207"/>
          <ac:spMkLst>
            <pc:docMk/>
            <pc:sldMk cId="2577160684" sldId="852"/>
            <ac:spMk id="4" creationId="{AC098129-23C2-B06F-16F0-8A9C3E992042}"/>
          </ac:spMkLst>
        </pc:spChg>
        <pc:spChg chg="mod">
          <ac:chgData name="Emily Morse" userId="d6c9568e-8e77-4ef6-8424-d6802ed10962" providerId="ADAL" clId="{05FF49D9-114D-4C93-871E-7AFEA579D49A}" dt="2025-09-09T11:27:53.682" v="40" actId="113"/>
          <ac:spMkLst>
            <pc:docMk/>
            <pc:sldMk cId="2577160684" sldId="852"/>
            <ac:spMk id="6" creationId="{CEAE69A4-78A0-28D1-60A7-AFA9A00D99D4}"/>
          </ac:spMkLst>
        </pc:spChg>
        <pc:picChg chg="add mod">
          <ac:chgData name="Emily Morse" userId="d6c9568e-8e77-4ef6-8424-d6802ed10962" providerId="ADAL" clId="{05FF49D9-114D-4C93-871E-7AFEA579D49A}" dt="2025-09-09T11:27:25.819" v="32"/>
          <ac:picMkLst>
            <pc:docMk/>
            <pc:sldMk cId="2577160684" sldId="852"/>
            <ac:picMk id="5" creationId="{796623FC-1642-E1B7-B336-D3A48A9D077D}"/>
          </ac:picMkLst>
        </pc:picChg>
        <pc:picChg chg="add mod">
          <ac:chgData name="Emily Morse" userId="d6c9568e-8e77-4ef6-8424-d6802ed10962" providerId="ADAL" clId="{05FF49D9-114D-4C93-871E-7AFEA579D49A}" dt="2025-09-09T11:27:50.318" v="39"/>
          <ac:picMkLst>
            <pc:docMk/>
            <pc:sldMk cId="2577160684" sldId="852"/>
            <ac:picMk id="7" creationId="{5AF5E832-9301-2795-F8A2-310314D536E0}"/>
          </ac:picMkLst>
        </pc:picChg>
      </pc:sldChg>
      <pc:sldChg chg="addSp delSp modSp mod modAnim">
        <pc:chgData name="Emily Morse" userId="d6c9568e-8e77-4ef6-8424-d6802ed10962" providerId="ADAL" clId="{05FF49D9-114D-4C93-871E-7AFEA579D49A}" dt="2025-09-09T13:16:49.864" v="1371"/>
        <pc:sldMkLst>
          <pc:docMk/>
          <pc:sldMk cId="3833345990" sldId="853"/>
        </pc:sldMkLst>
        <pc:spChg chg="mod">
          <ac:chgData name="Emily Morse" userId="d6c9568e-8e77-4ef6-8424-d6802ed10962" providerId="ADAL" clId="{05FF49D9-114D-4C93-871E-7AFEA579D49A}" dt="2025-09-09T11:23:46.543" v="3" actId="1076"/>
          <ac:spMkLst>
            <pc:docMk/>
            <pc:sldMk cId="3833345990" sldId="853"/>
            <ac:spMk id="5" creationId="{545CCCA6-18EF-6A31-823D-EB834FF8E5CF}"/>
          </ac:spMkLst>
        </pc:spChg>
        <pc:spChg chg="mod">
          <ac:chgData name="Emily Morse" userId="d6c9568e-8e77-4ef6-8424-d6802ed10962" providerId="ADAL" clId="{05FF49D9-114D-4C93-871E-7AFEA579D49A}" dt="2025-09-09T11:23:58.730" v="7" actId="1076"/>
          <ac:spMkLst>
            <pc:docMk/>
            <pc:sldMk cId="3833345990" sldId="853"/>
            <ac:spMk id="6" creationId="{B5177ECD-FAE8-0396-080F-304410848D11}"/>
          </ac:spMkLst>
        </pc:spChg>
        <pc:picChg chg="add mod">
          <ac:chgData name="Emily Morse" userId="d6c9568e-8e77-4ef6-8424-d6802ed10962" providerId="ADAL" clId="{05FF49D9-114D-4C93-871E-7AFEA579D49A}" dt="2025-09-09T11:23:39.714" v="0"/>
          <ac:picMkLst>
            <pc:docMk/>
            <pc:sldMk cId="3833345990" sldId="853"/>
            <ac:picMk id="2" creationId="{A2C1736B-3071-954D-3B6F-4A019081C784}"/>
          </ac:picMkLst>
        </pc:picChg>
        <pc:picChg chg="add mod ord">
          <ac:chgData name="Emily Morse" userId="d6c9568e-8e77-4ef6-8424-d6802ed10962" providerId="ADAL" clId="{05FF49D9-114D-4C93-871E-7AFEA579D49A}" dt="2025-09-09T11:24:29.895" v="12" actId="167"/>
          <ac:picMkLst>
            <pc:docMk/>
            <pc:sldMk cId="3833345990" sldId="853"/>
            <ac:picMk id="4" creationId="{C64D916D-90B8-79BA-E5A6-64EC3E385290}"/>
          </ac:picMkLst>
        </pc:picChg>
      </pc:sldChg>
      <pc:sldChg chg="addSp delSp modSp mod modAnim">
        <pc:chgData name="Emily Morse" userId="d6c9568e-8e77-4ef6-8424-d6802ed10962" providerId="ADAL" clId="{05FF49D9-114D-4C93-871E-7AFEA579D49A}" dt="2025-09-09T13:19:04.013" v="1392"/>
        <pc:sldMkLst>
          <pc:docMk/>
          <pc:sldMk cId="0" sldId="855"/>
        </pc:sldMkLst>
        <pc:spChg chg="mod">
          <ac:chgData name="Emily Morse" userId="d6c9568e-8e77-4ef6-8424-d6802ed10962" providerId="ADAL" clId="{05FF49D9-114D-4C93-871E-7AFEA579D49A}" dt="2025-09-09T11:53:35.108" v="324" actId="1076"/>
          <ac:spMkLst>
            <pc:docMk/>
            <pc:sldMk cId="0" sldId="855"/>
            <ac:spMk id="3" creationId="{10D2EC98-0BEE-431F-91F8-DCF07E8C5974}"/>
          </ac:spMkLst>
        </pc:spChg>
        <pc:spChg chg="add mod">
          <ac:chgData name="Emily Morse" userId="d6c9568e-8e77-4ef6-8424-d6802ed10962" providerId="ADAL" clId="{05FF49D9-114D-4C93-871E-7AFEA579D49A}" dt="2025-09-09T11:54:14.745" v="331" actId="14100"/>
          <ac:spMkLst>
            <pc:docMk/>
            <pc:sldMk cId="0" sldId="855"/>
            <ac:spMk id="5" creationId="{5E5CC496-4E35-B63C-FA3C-C943D569A72B}"/>
          </ac:spMkLst>
        </pc:spChg>
        <pc:spChg chg="add mod">
          <ac:chgData name="Emily Morse" userId="d6c9568e-8e77-4ef6-8424-d6802ed10962" providerId="ADAL" clId="{05FF49D9-114D-4C93-871E-7AFEA579D49A}" dt="2025-09-09T11:53:53.321" v="326" actId="1076"/>
          <ac:spMkLst>
            <pc:docMk/>
            <pc:sldMk cId="0" sldId="855"/>
            <ac:spMk id="6" creationId="{26242902-2FD6-1FC9-8531-94AEFD6905B9}"/>
          </ac:spMkLst>
        </pc:spChg>
        <pc:spChg chg="add mod">
          <ac:chgData name="Emily Morse" userId="d6c9568e-8e77-4ef6-8424-d6802ed10962" providerId="ADAL" clId="{05FF49D9-114D-4C93-871E-7AFEA579D49A}" dt="2025-09-09T11:54:09.906" v="330" actId="255"/>
          <ac:spMkLst>
            <pc:docMk/>
            <pc:sldMk cId="0" sldId="855"/>
            <ac:spMk id="7" creationId="{FBA6C144-1DEB-C5B6-6411-554A92ACB7C9}"/>
          </ac:spMkLst>
        </pc:spChg>
        <pc:spChg chg="mod">
          <ac:chgData name="Emily Morse" userId="d6c9568e-8e77-4ef6-8424-d6802ed10962" providerId="ADAL" clId="{05FF49D9-114D-4C93-871E-7AFEA579D49A}" dt="2025-09-09T11:53:30.812" v="323" actId="404"/>
          <ac:spMkLst>
            <pc:docMk/>
            <pc:sldMk cId="0" sldId="855"/>
            <ac:spMk id="231432" creationId="{195B3C37-C9FB-4A8B-80EB-B3D831010DD6}"/>
          </ac:spMkLst>
        </pc:spChg>
        <pc:picChg chg="add mod ord">
          <ac:chgData name="Emily Morse" userId="d6c9568e-8e77-4ef6-8424-d6802ed10962" providerId="ADAL" clId="{05FF49D9-114D-4C93-871E-7AFEA579D49A}" dt="2025-09-09T11:54:29.360" v="334" actId="167"/>
          <ac:picMkLst>
            <pc:docMk/>
            <pc:sldMk cId="0" sldId="855"/>
            <ac:picMk id="8" creationId="{877A34AF-0800-FF25-D944-ED0E1ADA3C17}"/>
          </ac:picMkLst>
        </pc:picChg>
      </pc:sldChg>
      <pc:sldChg chg="addSp modSp mod">
        <pc:chgData name="Emily Morse" userId="d6c9568e-8e77-4ef6-8424-d6802ed10962" providerId="ADAL" clId="{05FF49D9-114D-4C93-871E-7AFEA579D49A}" dt="2025-09-09T11:26:55.265" v="28" actId="1076"/>
        <pc:sldMkLst>
          <pc:docMk/>
          <pc:sldMk cId="2892206819" sldId="856"/>
        </pc:sldMkLst>
        <pc:spChg chg="mod">
          <ac:chgData name="Emily Morse" userId="d6c9568e-8e77-4ef6-8424-d6802ed10962" providerId="ADAL" clId="{05FF49D9-114D-4C93-871E-7AFEA579D49A}" dt="2025-09-09T11:26:55.265" v="28" actId="1076"/>
          <ac:spMkLst>
            <pc:docMk/>
            <pc:sldMk cId="2892206819" sldId="856"/>
            <ac:spMk id="3" creationId="{0E912D00-3DF3-CEAE-EFFE-1A5FACCD773B}"/>
          </ac:spMkLst>
        </pc:spChg>
        <pc:spChg chg="add mod">
          <ac:chgData name="Emily Morse" userId="d6c9568e-8e77-4ef6-8424-d6802ed10962" providerId="ADAL" clId="{05FF49D9-114D-4C93-871E-7AFEA579D49A}" dt="2025-09-09T11:25:33.313" v="27" actId="1076"/>
          <ac:spMkLst>
            <pc:docMk/>
            <pc:sldMk cId="2892206819" sldId="856"/>
            <ac:spMk id="5" creationId="{A86D0BBC-015E-88E2-3EB7-4CC39C898F79}"/>
          </ac:spMkLst>
        </pc:spChg>
      </pc:sldChg>
      <pc:sldChg chg="addSp modSp mod modAnim">
        <pc:chgData name="Emily Morse" userId="d6c9568e-8e77-4ef6-8424-d6802ed10962" providerId="ADAL" clId="{05FF49D9-114D-4C93-871E-7AFEA579D49A}" dt="2025-09-09T13:20:09.183" v="1398"/>
        <pc:sldMkLst>
          <pc:docMk/>
          <pc:sldMk cId="0" sldId="859"/>
        </pc:sldMkLst>
        <pc:spChg chg="mod">
          <ac:chgData name="Emily Morse" userId="d6c9568e-8e77-4ef6-8424-d6802ed10962" providerId="ADAL" clId="{05FF49D9-114D-4C93-871E-7AFEA579D49A}" dt="2025-09-09T12:08:06.015" v="509" actId="14100"/>
          <ac:spMkLst>
            <pc:docMk/>
            <pc:sldMk cId="0" sldId="859"/>
            <ac:spMk id="3" creationId="{B2B66CC6-870E-4D18-BBCF-48DCC1371FBF}"/>
          </ac:spMkLst>
        </pc:spChg>
        <pc:spChg chg="mod">
          <ac:chgData name="Emily Morse" userId="d6c9568e-8e77-4ef6-8424-d6802ed10962" providerId="ADAL" clId="{05FF49D9-114D-4C93-871E-7AFEA579D49A}" dt="2025-09-09T12:07:57.617" v="506" actId="1076"/>
          <ac:spMkLst>
            <pc:docMk/>
            <pc:sldMk cId="0" sldId="859"/>
            <ac:spMk id="236546" creationId="{A5B38F42-0C14-4E59-9275-70F873655452}"/>
          </ac:spMkLst>
        </pc:spChg>
        <pc:spChg chg="mod">
          <ac:chgData name="Emily Morse" userId="d6c9568e-8e77-4ef6-8424-d6802ed10962" providerId="ADAL" clId="{05FF49D9-114D-4C93-871E-7AFEA579D49A}" dt="2025-09-09T12:08:01.397" v="507" actId="14100"/>
          <ac:spMkLst>
            <pc:docMk/>
            <pc:sldMk cId="0" sldId="859"/>
            <ac:spMk id="236552" creationId="{17357931-CD29-4412-85A7-5FA5C32729D1}"/>
          </ac:spMkLst>
        </pc:spChg>
        <pc:picChg chg="add mod ord">
          <ac:chgData name="Emily Morse" userId="d6c9568e-8e77-4ef6-8424-d6802ed10962" providerId="ADAL" clId="{05FF49D9-114D-4C93-871E-7AFEA579D49A}" dt="2025-09-09T12:07:35.337" v="498" actId="167"/>
          <ac:picMkLst>
            <pc:docMk/>
            <pc:sldMk cId="0" sldId="859"/>
            <ac:picMk id="2" creationId="{402080C8-C017-6EF5-4EF9-972A0BD64D1E}"/>
          </ac:picMkLst>
        </pc:picChg>
        <pc:picChg chg="add mod">
          <ac:chgData name="Emily Morse" userId="d6c9568e-8e77-4ef6-8424-d6802ed10962" providerId="ADAL" clId="{05FF49D9-114D-4C93-871E-7AFEA579D49A}" dt="2025-09-09T12:07:54.144" v="505"/>
          <ac:picMkLst>
            <pc:docMk/>
            <pc:sldMk cId="0" sldId="859"/>
            <ac:picMk id="4" creationId="{C187CCC5-9869-D8CA-BF59-4D71F2630C75}"/>
          </ac:picMkLst>
        </pc:picChg>
      </pc:sldChg>
      <pc:sldChg chg="addSp delSp modSp mod modAnim">
        <pc:chgData name="Emily Morse" userId="d6c9568e-8e77-4ef6-8424-d6802ed10962" providerId="ADAL" clId="{05FF49D9-114D-4C93-871E-7AFEA579D49A}" dt="2025-09-09T13:20:13.421" v="1399"/>
        <pc:sldMkLst>
          <pc:docMk/>
          <pc:sldMk cId="0" sldId="860"/>
        </pc:sldMkLst>
        <pc:spChg chg="add mod">
          <ac:chgData name="Emily Morse" userId="d6c9568e-8e77-4ef6-8424-d6802ed10962" providerId="ADAL" clId="{05FF49D9-114D-4C93-871E-7AFEA579D49A}" dt="2025-09-09T12:08:57.623" v="518" actId="1076"/>
          <ac:spMkLst>
            <pc:docMk/>
            <pc:sldMk cId="0" sldId="860"/>
            <ac:spMk id="2" creationId="{3204A165-4F81-E1F1-C7C1-13A2FA9BC07F}"/>
          </ac:spMkLst>
        </pc:spChg>
        <pc:spChg chg="add mod">
          <ac:chgData name="Emily Morse" userId="d6c9568e-8e77-4ef6-8424-d6802ed10962" providerId="ADAL" clId="{05FF49D9-114D-4C93-871E-7AFEA579D49A}" dt="2025-09-09T12:08:57.623" v="518" actId="1076"/>
          <ac:spMkLst>
            <pc:docMk/>
            <pc:sldMk cId="0" sldId="860"/>
            <ac:spMk id="3" creationId="{A6E3EFBF-D43B-5F1A-D009-DE3F4192E9B6}"/>
          </ac:spMkLst>
        </pc:spChg>
        <pc:spChg chg="add mod">
          <ac:chgData name="Emily Morse" userId="d6c9568e-8e77-4ef6-8424-d6802ed10962" providerId="ADAL" clId="{05FF49D9-114D-4C93-871E-7AFEA579D49A}" dt="2025-09-09T12:08:57.623" v="518" actId="1076"/>
          <ac:spMkLst>
            <pc:docMk/>
            <pc:sldMk cId="0" sldId="860"/>
            <ac:spMk id="4" creationId="{A18B2C4A-5B39-CECC-0B22-C9C7231189C5}"/>
          </ac:spMkLst>
        </pc:spChg>
        <pc:spChg chg="mod">
          <ac:chgData name="Emily Morse" userId="d6c9568e-8e77-4ef6-8424-d6802ed10962" providerId="ADAL" clId="{05FF49D9-114D-4C93-871E-7AFEA579D49A}" dt="2025-09-09T12:08:17.798" v="510" actId="1076"/>
          <ac:spMkLst>
            <pc:docMk/>
            <pc:sldMk cId="0" sldId="860"/>
            <ac:spMk id="237570" creationId="{EDCBDB6F-5CEA-4419-8AFE-F479FA2D3CE1}"/>
          </ac:spMkLst>
        </pc:spChg>
        <pc:spChg chg="mod">
          <ac:chgData name="Emily Morse" userId="d6c9568e-8e77-4ef6-8424-d6802ed10962" providerId="ADAL" clId="{05FF49D9-114D-4C93-871E-7AFEA579D49A}" dt="2025-09-09T12:09:08.999" v="521" actId="1076"/>
          <ac:spMkLst>
            <pc:docMk/>
            <pc:sldMk cId="0" sldId="860"/>
            <ac:spMk id="429058" creationId="{B90FA683-D715-4762-A802-CB7CFE360FEB}"/>
          </ac:spMkLst>
        </pc:spChg>
        <pc:picChg chg="add mod ord">
          <ac:chgData name="Emily Morse" userId="d6c9568e-8e77-4ef6-8424-d6802ed10962" providerId="ADAL" clId="{05FF49D9-114D-4C93-871E-7AFEA579D49A}" dt="2025-09-09T12:09:04.074" v="520" actId="167"/>
          <ac:picMkLst>
            <pc:docMk/>
            <pc:sldMk cId="0" sldId="860"/>
            <ac:picMk id="5" creationId="{5E56246D-5D5F-976D-264B-D87CF57A53EC}"/>
          </ac:picMkLst>
        </pc:picChg>
      </pc:sldChg>
      <pc:sldChg chg="addSp modSp mod modAnim">
        <pc:chgData name="Emily Morse" userId="d6c9568e-8e77-4ef6-8424-d6802ed10962" providerId="ADAL" clId="{05FF49D9-114D-4C93-871E-7AFEA579D49A}" dt="2025-09-09T13:20:19.944" v="1400"/>
        <pc:sldMkLst>
          <pc:docMk/>
          <pc:sldMk cId="0" sldId="861"/>
        </pc:sldMkLst>
        <pc:spChg chg="add mod">
          <ac:chgData name="Emily Morse" userId="d6c9568e-8e77-4ef6-8424-d6802ed10962" providerId="ADAL" clId="{05FF49D9-114D-4C93-871E-7AFEA579D49A}" dt="2025-09-09T12:11:01.516" v="528" actId="1076"/>
          <ac:spMkLst>
            <pc:docMk/>
            <pc:sldMk cId="0" sldId="861"/>
            <ac:spMk id="3" creationId="{377FF6D0-16C1-C942-E203-19B3BF9D9400}"/>
          </ac:spMkLst>
        </pc:spChg>
        <pc:spChg chg="mod">
          <ac:chgData name="Emily Morse" userId="d6c9568e-8e77-4ef6-8424-d6802ed10962" providerId="ADAL" clId="{05FF49D9-114D-4C93-871E-7AFEA579D49A}" dt="2025-09-09T12:10:46.352" v="525" actId="1076"/>
          <ac:spMkLst>
            <pc:docMk/>
            <pc:sldMk cId="0" sldId="861"/>
            <ac:spMk id="95237" creationId="{575B7B4E-D0EB-4961-B299-01048045DDB6}"/>
          </ac:spMkLst>
        </pc:spChg>
        <pc:spChg chg="mod">
          <ac:chgData name="Emily Morse" userId="d6c9568e-8e77-4ef6-8424-d6802ed10962" providerId="ADAL" clId="{05FF49D9-114D-4C93-871E-7AFEA579D49A}" dt="2025-09-09T12:10:43.870" v="524" actId="1076"/>
          <ac:spMkLst>
            <pc:docMk/>
            <pc:sldMk cId="0" sldId="861"/>
            <ac:spMk id="117763" creationId="{94B39F80-95F6-4709-8F60-888D5F108E0E}"/>
          </ac:spMkLst>
        </pc:spChg>
        <pc:picChg chg="add mod">
          <ac:chgData name="Emily Morse" userId="d6c9568e-8e77-4ef6-8424-d6802ed10962" providerId="ADAL" clId="{05FF49D9-114D-4C93-871E-7AFEA579D49A}" dt="2025-09-09T12:10:39.574" v="523"/>
          <ac:picMkLst>
            <pc:docMk/>
            <pc:sldMk cId="0" sldId="861"/>
            <ac:picMk id="2" creationId="{0069EFC2-ECAE-09CD-4231-BB5109515690}"/>
          </ac:picMkLst>
        </pc:picChg>
      </pc:sldChg>
      <pc:sldChg chg="addSp modSp mod modAnim">
        <pc:chgData name="Emily Morse" userId="d6c9568e-8e77-4ef6-8424-d6802ed10962" providerId="ADAL" clId="{05FF49D9-114D-4C93-871E-7AFEA579D49A}" dt="2025-09-09T13:35:23.563" v="1464"/>
        <pc:sldMkLst>
          <pc:docMk/>
          <pc:sldMk cId="0" sldId="862"/>
        </pc:sldMkLst>
        <pc:spChg chg="add mod">
          <ac:chgData name="Emily Morse" userId="d6c9568e-8e77-4ef6-8424-d6802ed10962" providerId="ADAL" clId="{05FF49D9-114D-4C93-871E-7AFEA579D49A}" dt="2025-09-09T12:13:48.654" v="571" actId="1076"/>
          <ac:spMkLst>
            <pc:docMk/>
            <pc:sldMk cId="0" sldId="862"/>
            <ac:spMk id="3" creationId="{BA433CBC-E7BC-D04C-2ADD-5078C8E1FAF4}"/>
          </ac:spMkLst>
        </pc:spChg>
        <pc:spChg chg="mod">
          <ac:chgData name="Emily Morse" userId="d6c9568e-8e77-4ef6-8424-d6802ed10962" providerId="ADAL" clId="{05FF49D9-114D-4C93-871E-7AFEA579D49A}" dt="2025-09-09T12:13:37.922" v="567" actId="1076"/>
          <ac:spMkLst>
            <pc:docMk/>
            <pc:sldMk cId="0" sldId="862"/>
            <ac:spMk id="241666" creationId="{11244133-B4B6-4E83-96CC-7427A05E641D}"/>
          </ac:spMkLst>
        </pc:spChg>
        <pc:spChg chg="mod">
          <ac:chgData name="Emily Morse" userId="d6c9568e-8e77-4ef6-8424-d6802ed10962" providerId="ADAL" clId="{05FF49D9-114D-4C93-871E-7AFEA579D49A}" dt="2025-09-09T12:13:41.010" v="568" actId="1076"/>
          <ac:spMkLst>
            <pc:docMk/>
            <pc:sldMk cId="0" sldId="862"/>
            <ac:spMk id="241673" creationId="{765B163F-8A3C-47DE-874D-50575D4AAD1E}"/>
          </ac:spMkLst>
        </pc:spChg>
        <pc:spChg chg="mod">
          <ac:chgData name="Emily Morse" userId="d6c9568e-8e77-4ef6-8424-d6802ed10962" providerId="ADAL" clId="{05FF49D9-114D-4C93-871E-7AFEA579D49A}" dt="2025-09-09T13:35:23.563" v="1464"/>
          <ac:spMkLst>
            <pc:docMk/>
            <pc:sldMk cId="0" sldId="862"/>
            <ac:spMk id="437250" creationId="{36DD0193-2B13-4629-A2CB-45ADB03BCE1F}"/>
          </ac:spMkLst>
        </pc:spChg>
        <pc:picChg chg="add mod">
          <ac:chgData name="Emily Morse" userId="d6c9568e-8e77-4ef6-8424-d6802ed10962" providerId="ADAL" clId="{05FF49D9-114D-4C93-871E-7AFEA579D49A}" dt="2025-09-09T12:13:28.055" v="566"/>
          <ac:picMkLst>
            <pc:docMk/>
            <pc:sldMk cId="0" sldId="862"/>
            <ac:picMk id="2" creationId="{5C2CB8EA-F964-EC7D-B99C-48562354D1DA}"/>
          </ac:picMkLst>
        </pc:picChg>
      </pc:sldChg>
      <pc:sldChg chg="addSp modSp mod">
        <pc:chgData name="Emily Morse" userId="d6c9568e-8e77-4ef6-8424-d6802ed10962" providerId="ADAL" clId="{05FF49D9-114D-4C93-871E-7AFEA579D49A}" dt="2025-09-09T12:58:35.779" v="1158" actId="1076"/>
        <pc:sldMkLst>
          <pc:docMk/>
          <pc:sldMk cId="0" sldId="863"/>
        </pc:sldMkLst>
        <pc:spChg chg="mod">
          <ac:chgData name="Emily Morse" userId="d6c9568e-8e77-4ef6-8424-d6802ed10962" providerId="ADAL" clId="{05FF49D9-114D-4C93-871E-7AFEA579D49A}" dt="2025-09-09T12:58:35.779" v="1158" actId="1076"/>
          <ac:spMkLst>
            <pc:docMk/>
            <pc:sldMk cId="0" sldId="863"/>
            <ac:spMk id="2" creationId="{F6194A1C-E05E-5818-F381-7360D11AFB6E}"/>
          </ac:spMkLst>
        </pc:spChg>
        <pc:spChg chg="mod">
          <ac:chgData name="Emily Morse" userId="d6c9568e-8e77-4ef6-8424-d6802ed10962" providerId="ADAL" clId="{05FF49D9-114D-4C93-871E-7AFEA579D49A}" dt="2025-09-09T12:58:13.018" v="1153" actId="1076"/>
          <ac:spMkLst>
            <pc:docMk/>
            <pc:sldMk cId="0" sldId="863"/>
            <ac:spMk id="445443" creationId="{2D422FAD-0F3A-4D6B-9B85-DC8F332ABD47}"/>
          </ac:spMkLst>
        </pc:spChg>
        <pc:picChg chg="add mod ord">
          <ac:chgData name="Emily Morse" userId="d6c9568e-8e77-4ef6-8424-d6802ed10962" providerId="ADAL" clId="{05FF49D9-114D-4C93-871E-7AFEA579D49A}" dt="2025-09-09T12:58:21.351" v="1155" actId="167"/>
          <ac:picMkLst>
            <pc:docMk/>
            <pc:sldMk cId="0" sldId="863"/>
            <ac:picMk id="3" creationId="{75413C9E-5CC3-78B9-9FBD-91D35FD92146}"/>
          </ac:picMkLst>
        </pc:picChg>
      </pc:sldChg>
      <pc:sldChg chg="addSp modSp mod modAnim">
        <pc:chgData name="Emily Morse" userId="d6c9568e-8e77-4ef6-8424-d6802ed10962" providerId="ADAL" clId="{05FF49D9-114D-4C93-871E-7AFEA579D49A}" dt="2025-09-09T13:25:20.233" v="1441"/>
        <pc:sldMkLst>
          <pc:docMk/>
          <pc:sldMk cId="0" sldId="865"/>
        </pc:sldMkLst>
        <pc:spChg chg="add mod">
          <ac:chgData name="Emily Morse" userId="d6c9568e-8e77-4ef6-8424-d6802ed10962" providerId="ADAL" clId="{05FF49D9-114D-4C93-871E-7AFEA579D49A}" dt="2025-09-09T12:57:38.314" v="1151" actId="1076"/>
          <ac:spMkLst>
            <pc:docMk/>
            <pc:sldMk cId="0" sldId="865"/>
            <ac:spMk id="3" creationId="{30768E61-321A-2BDF-FB00-22DD2E491299}"/>
          </ac:spMkLst>
        </pc:spChg>
        <pc:spChg chg="mod">
          <ac:chgData name="Emily Morse" userId="d6c9568e-8e77-4ef6-8424-d6802ed10962" providerId="ADAL" clId="{05FF49D9-114D-4C93-871E-7AFEA579D49A}" dt="2025-09-09T12:58:06.231" v="1152" actId="1076"/>
          <ac:spMkLst>
            <pc:docMk/>
            <pc:sldMk cId="0" sldId="865"/>
            <ac:spMk id="134146" creationId="{9C4D2866-9ABB-49AA-9021-CB126A7C1320}"/>
          </ac:spMkLst>
        </pc:spChg>
        <pc:spChg chg="mod">
          <ac:chgData name="Emily Morse" userId="d6c9568e-8e77-4ef6-8424-d6802ed10962" providerId="ADAL" clId="{05FF49D9-114D-4C93-871E-7AFEA579D49A}" dt="2025-09-09T12:57:33.776" v="1150" actId="14100"/>
          <ac:spMkLst>
            <pc:docMk/>
            <pc:sldMk cId="0" sldId="865"/>
            <ac:spMk id="246786" creationId="{0ED870D6-044E-4CF2-9452-D2DF3C86C2F2}"/>
          </ac:spMkLst>
        </pc:spChg>
        <pc:picChg chg="add mod">
          <ac:chgData name="Emily Morse" userId="d6c9568e-8e77-4ef6-8424-d6802ed10962" providerId="ADAL" clId="{05FF49D9-114D-4C93-871E-7AFEA579D49A}" dt="2025-09-09T12:57:10.166" v="1143"/>
          <ac:picMkLst>
            <pc:docMk/>
            <pc:sldMk cId="0" sldId="865"/>
            <ac:picMk id="2" creationId="{1767BFC3-75E5-E899-B342-748C8F6354F6}"/>
          </ac:picMkLst>
        </pc:picChg>
      </pc:sldChg>
      <pc:sldChg chg="addSp delSp modSp mod modAnim">
        <pc:chgData name="Emily Morse" userId="d6c9568e-8e77-4ef6-8424-d6802ed10962" providerId="ADAL" clId="{05FF49D9-114D-4C93-871E-7AFEA579D49A}" dt="2025-09-09T13:25:30.148" v="1442"/>
        <pc:sldMkLst>
          <pc:docMk/>
          <pc:sldMk cId="0" sldId="867"/>
        </pc:sldMkLst>
        <pc:spChg chg="add mod">
          <ac:chgData name="Emily Morse" userId="d6c9568e-8e77-4ef6-8424-d6802ed10962" providerId="ADAL" clId="{05FF49D9-114D-4C93-871E-7AFEA579D49A}" dt="2025-09-09T12:59:21.358" v="1167" actId="1076"/>
          <ac:spMkLst>
            <pc:docMk/>
            <pc:sldMk cId="0" sldId="867"/>
            <ac:spMk id="2" creationId="{32D887A4-EA6C-5B27-91EF-63DAAD2F5F27}"/>
          </ac:spMkLst>
        </pc:spChg>
        <pc:spChg chg="add mod">
          <ac:chgData name="Emily Morse" userId="d6c9568e-8e77-4ef6-8424-d6802ed10962" providerId="ADAL" clId="{05FF49D9-114D-4C93-871E-7AFEA579D49A}" dt="2025-09-09T12:59:21.358" v="1167" actId="1076"/>
          <ac:spMkLst>
            <pc:docMk/>
            <pc:sldMk cId="0" sldId="867"/>
            <ac:spMk id="3" creationId="{5ACBB606-6AD9-479C-4962-D59F578F915F}"/>
          </ac:spMkLst>
        </pc:spChg>
        <pc:spChg chg="add mod">
          <ac:chgData name="Emily Morse" userId="d6c9568e-8e77-4ef6-8424-d6802ed10962" providerId="ADAL" clId="{05FF49D9-114D-4C93-871E-7AFEA579D49A}" dt="2025-09-09T12:59:21.358" v="1167" actId="1076"/>
          <ac:spMkLst>
            <pc:docMk/>
            <pc:sldMk cId="0" sldId="867"/>
            <ac:spMk id="4" creationId="{C2A2D22A-F630-F16A-5C3D-2674C4090597}"/>
          </ac:spMkLst>
        </pc:spChg>
        <pc:spChg chg="mod">
          <ac:chgData name="Emily Morse" userId="d6c9568e-8e77-4ef6-8424-d6802ed10962" providerId="ADAL" clId="{05FF49D9-114D-4C93-871E-7AFEA579D49A}" dt="2025-09-09T12:58:45.494" v="1160" actId="255"/>
          <ac:spMkLst>
            <pc:docMk/>
            <pc:sldMk cId="0" sldId="867"/>
            <ac:spMk id="24" creationId="{D39DEB72-1487-4A5F-8DA0-2AF736BE2F1B}"/>
          </ac:spMkLst>
        </pc:spChg>
        <pc:picChg chg="add mod ord">
          <ac:chgData name="Emily Morse" userId="d6c9568e-8e77-4ef6-8424-d6802ed10962" providerId="ADAL" clId="{05FF49D9-114D-4C93-871E-7AFEA579D49A}" dt="2025-09-09T13:00:41.717" v="1184" actId="167"/>
          <ac:picMkLst>
            <pc:docMk/>
            <pc:sldMk cId="0" sldId="867"/>
            <ac:picMk id="5" creationId="{A992364A-DB86-70B4-B052-34748F4D7B60}"/>
          </ac:picMkLst>
        </pc:picChg>
      </pc:sldChg>
      <pc:sldChg chg="addSp modSp mod">
        <pc:chgData name="Emily Morse" userId="d6c9568e-8e77-4ef6-8424-d6802ed10962" providerId="ADAL" clId="{05FF49D9-114D-4C93-871E-7AFEA579D49A}" dt="2025-09-09T11:55:38.687" v="351" actId="1076"/>
        <pc:sldMkLst>
          <pc:docMk/>
          <pc:sldMk cId="0" sldId="873"/>
        </pc:sldMkLst>
        <pc:spChg chg="add mod">
          <ac:chgData name="Emily Morse" userId="d6c9568e-8e77-4ef6-8424-d6802ed10962" providerId="ADAL" clId="{05FF49D9-114D-4C93-871E-7AFEA579D49A}" dt="2025-09-09T11:55:38.687" v="351" actId="1076"/>
          <ac:spMkLst>
            <pc:docMk/>
            <pc:sldMk cId="0" sldId="873"/>
            <ac:spMk id="4" creationId="{53C19F30-7916-C969-6781-C260C3351ECC}"/>
          </ac:spMkLst>
        </pc:spChg>
        <pc:spChg chg="mod">
          <ac:chgData name="Emily Morse" userId="d6c9568e-8e77-4ef6-8424-d6802ed10962" providerId="ADAL" clId="{05FF49D9-114D-4C93-871E-7AFEA579D49A}" dt="2025-09-09T11:55:27.295" v="346" actId="1076"/>
          <ac:spMkLst>
            <pc:docMk/>
            <pc:sldMk cId="0" sldId="873"/>
            <ac:spMk id="252930" creationId="{D332F0A5-C428-4BB6-A7D9-EB3CE84AF161}"/>
          </ac:spMkLst>
        </pc:spChg>
        <pc:picChg chg="add mod">
          <ac:chgData name="Emily Morse" userId="d6c9568e-8e77-4ef6-8424-d6802ed10962" providerId="ADAL" clId="{05FF49D9-114D-4C93-871E-7AFEA579D49A}" dt="2025-09-09T11:55:22.751" v="345"/>
          <ac:picMkLst>
            <pc:docMk/>
            <pc:sldMk cId="0" sldId="873"/>
            <ac:picMk id="2" creationId="{D887B898-BAC4-38FE-30A3-98EF2F698DA6}"/>
          </ac:picMkLst>
        </pc:picChg>
      </pc:sldChg>
      <pc:sldChg chg="addSp modSp mod">
        <pc:chgData name="Emily Morse" userId="d6c9568e-8e77-4ef6-8424-d6802ed10962" providerId="ADAL" clId="{05FF49D9-114D-4C93-871E-7AFEA579D49A}" dt="2025-09-09T11:56:55.890" v="368" actId="1076"/>
        <pc:sldMkLst>
          <pc:docMk/>
          <pc:sldMk cId="0" sldId="874"/>
        </pc:sldMkLst>
        <pc:spChg chg="mod">
          <ac:chgData name="Emily Morse" userId="d6c9568e-8e77-4ef6-8424-d6802ed10962" providerId="ADAL" clId="{05FF49D9-114D-4C93-871E-7AFEA579D49A}" dt="2025-09-09T11:56:55.890" v="368" actId="1076"/>
          <ac:spMkLst>
            <pc:docMk/>
            <pc:sldMk cId="0" sldId="874"/>
            <ac:spMk id="2" creationId="{19F9B4D4-2CEE-F877-DE28-D3CF9FD3310C}"/>
          </ac:spMkLst>
        </pc:spChg>
        <pc:spChg chg="mod">
          <ac:chgData name="Emily Morse" userId="d6c9568e-8e77-4ef6-8424-d6802ed10962" providerId="ADAL" clId="{05FF49D9-114D-4C93-871E-7AFEA579D49A}" dt="2025-09-09T11:56:55.890" v="368" actId="1076"/>
          <ac:spMkLst>
            <pc:docMk/>
            <pc:sldMk cId="0" sldId="874"/>
            <ac:spMk id="253954" creationId="{BA39A13C-6661-469B-9244-9340334E8701}"/>
          </ac:spMkLst>
        </pc:spChg>
        <pc:spChg chg="mod">
          <ac:chgData name="Emily Morse" userId="d6c9568e-8e77-4ef6-8424-d6802ed10962" providerId="ADAL" clId="{05FF49D9-114D-4C93-871E-7AFEA579D49A}" dt="2025-09-09T11:56:55.890" v="368" actId="1076"/>
          <ac:spMkLst>
            <pc:docMk/>
            <pc:sldMk cId="0" sldId="874"/>
            <ac:spMk id="253960" creationId="{506BE0D3-73FE-44CD-B199-8B7A207F9A73}"/>
          </ac:spMkLst>
        </pc:spChg>
        <pc:picChg chg="add mod">
          <ac:chgData name="Emily Morse" userId="d6c9568e-8e77-4ef6-8424-d6802ed10962" providerId="ADAL" clId="{05FF49D9-114D-4C93-871E-7AFEA579D49A}" dt="2025-09-09T11:55:57.469" v="355"/>
          <ac:picMkLst>
            <pc:docMk/>
            <pc:sldMk cId="0" sldId="874"/>
            <ac:picMk id="3" creationId="{003391AD-0E99-CFC4-9164-0C66961EED88}"/>
          </ac:picMkLst>
        </pc:picChg>
      </pc:sldChg>
      <pc:sldChg chg="addSp modSp mod">
        <pc:chgData name="Emily Morse" userId="d6c9568e-8e77-4ef6-8424-d6802ed10962" providerId="ADAL" clId="{05FF49D9-114D-4C93-871E-7AFEA579D49A}" dt="2025-09-09T11:58:01.328" v="383" actId="1076"/>
        <pc:sldMkLst>
          <pc:docMk/>
          <pc:sldMk cId="0" sldId="875"/>
        </pc:sldMkLst>
        <pc:spChg chg="mod">
          <ac:chgData name="Emily Morse" userId="d6c9568e-8e77-4ef6-8424-d6802ed10962" providerId="ADAL" clId="{05FF49D9-114D-4C93-871E-7AFEA579D49A}" dt="2025-09-09T11:56:47.527" v="366" actId="1076"/>
          <ac:spMkLst>
            <pc:docMk/>
            <pc:sldMk cId="0" sldId="875"/>
            <ac:spMk id="2" creationId="{EBFDF3B9-A9FA-4712-87AB-F50041394420}"/>
          </ac:spMkLst>
        </pc:spChg>
        <pc:spChg chg="add mod">
          <ac:chgData name="Emily Morse" userId="d6c9568e-8e77-4ef6-8424-d6802ed10962" providerId="ADAL" clId="{05FF49D9-114D-4C93-871E-7AFEA579D49A}" dt="2025-09-09T11:58:01.328" v="383" actId="1076"/>
          <ac:spMkLst>
            <pc:docMk/>
            <pc:sldMk cId="0" sldId="875"/>
            <ac:spMk id="3" creationId="{D583F3B3-672F-A1A6-6988-64017DACC09E}"/>
          </ac:spMkLst>
        </pc:spChg>
        <pc:spChg chg="mod">
          <ac:chgData name="Emily Morse" userId="d6c9568e-8e77-4ef6-8424-d6802ed10962" providerId="ADAL" clId="{05FF49D9-114D-4C93-871E-7AFEA579D49A}" dt="2025-09-09T11:57:17.316" v="372" actId="255"/>
          <ac:spMkLst>
            <pc:docMk/>
            <pc:sldMk cId="0" sldId="875"/>
            <ac:spMk id="256008" creationId="{06AF5D94-FD77-44A4-8074-BEB781B2F347}"/>
          </ac:spMkLst>
        </pc:spChg>
        <pc:spChg chg="mod">
          <ac:chgData name="Emily Morse" userId="d6c9568e-8e77-4ef6-8424-d6802ed10962" providerId="ADAL" clId="{05FF49D9-114D-4C93-871E-7AFEA579D49A}" dt="2025-09-09T11:57:40.822" v="376" actId="14100"/>
          <ac:spMkLst>
            <pc:docMk/>
            <pc:sldMk cId="0" sldId="875"/>
            <ac:spMk id="465922" creationId="{56AC5F29-1A2F-45E5-B0AC-D07E347641F4}"/>
          </ac:spMkLst>
        </pc:spChg>
        <pc:picChg chg="mod">
          <ac:chgData name="Emily Morse" userId="d6c9568e-8e77-4ef6-8424-d6802ed10962" providerId="ADAL" clId="{05FF49D9-114D-4C93-871E-7AFEA579D49A}" dt="2025-09-09T11:57:49.552" v="379" actId="1076"/>
          <ac:picMkLst>
            <pc:docMk/>
            <pc:sldMk cId="0" sldId="875"/>
            <ac:picMk id="256005" creationId="{5ED5B958-1E89-4C82-95B7-E84F5B15F702}"/>
          </ac:picMkLst>
        </pc:picChg>
      </pc:sldChg>
      <pc:sldChg chg="addSp modSp mod">
        <pc:chgData name="Emily Morse" userId="d6c9568e-8e77-4ef6-8424-d6802ed10962" providerId="ADAL" clId="{05FF49D9-114D-4C93-871E-7AFEA579D49A}" dt="2025-09-09T13:35:23.563" v="1464"/>
        <pc:sldMkLst>
          <pc:docMk/>
          <pc:sldMk cId="0" sldId="876"/>
        </pc:sldMkLst>
        <pc:spChg chg="mod">
          <ac:chgData name="Emily Morse" userId="d6c9568e-8e77-4ef6-8424-d6802ed10962" providerId="ADAL" clId="{05FF49D9-114D-4C93-871E-7AFEA579D49A}" dt="2025-09-09T13:35:23.563" v="1464"/>
          <ac:spMkLst>
            <pc:docMk/>
            <pc:sldMk cId="0" sldId="876"/>
            <ac:spMk id="2" creationId="{306F4AC9-ECB7-4562-A5FA-BDE623099162}"/>
          </ac:spMkLst>
        </pc:spChg>
        <pc:spChg chg="mod">
          <ac:chgData name="Emily Morse" userId="d6c9568e-8e77-4ef6-8424-d6802ed10962" providerId="ADAL" clId="{05FF49D9-114D-4C93-871E-7AFEA579D49A}" dt="2025-09-09T11:56:51.854" v="367" actId="1076"/>
          <ac:spMkLst>
            <pc:docMk/>
            <pc:sldMk cId="0" sldId="876"/>
            <ac:spMk id="463874" creationId="{D115C235-74F3-4A97-B41A-4A6243F7FC89}"/>
          </ac:spMkLst>
        </pc:spChg>
        <pc:picChg chg="add mod ord">
          <ac:chgData name="Emily Morse" userId="d6c9568e-8e77-4ef6-8424-d6802ed10962" providerId="ADAL" clId="{05FF49D9-114D-4C93-871E-7AFEA579D49A}" dt="2025-09-09T11:56:30.857" v="364" actId="167"/>
          <ac:picMkLst>
            <pc:docMk/>
            <pc:sldMk cId="0" sldId="876"/>
            <ac:picMk id="3" creationId="{EA503975-0493-7E07-EF48-14CB444285F2}"/>
          </ac:picMkLst>
        </pc:picChg>
      </pc:sldChg>
      <pc:sldChg chg="addSp modSp mod">
        <pc:chgData name="Emily Morse" userId="d6c9568e-8e77-4ef6-8424-d6802ed10962" providerId="ADAL" clId="{05FF49D9-114D-4C93-871E-7AFEA579D49A}" dt="2025-09-09T13:35:23.563" v="1464"/>
        <pc:sldMkLst>
          <pc:docMk/>
          <pc:sldMk cId="0" sldId="877"/>
        </pc:sldMkLst>
        <pc:spChg chg="mod">
          <ac:chgData name="Emily Morse" userId="d6c9568e-8e77-4ef6-8424-d6802ed10962" providerId="ADAL" clId="{05FF49D9-114D-4C93-871E-7AFEA579D49A}" dt="2025-09-09T13:35:23.563" v="1464"/>
          <ac:spMkLst>
            <pc:docMk/>
            <pc:sldMk cId="0" sldId="877"/>
            <ac:spMk id="2" creationId="{2458CAC1-AA68-43CF-A5F8-19116B51B5F5}"/>
          </ac:spMkLst>
        </pc:spChg>
        <pc:spChg chg="mod">
          <ac:chgData name="Emily Morse" userId="d6c9568e-8e77-4ef6-8424-d6802ed10962" providerId="ADAL" clId="{05FF49D9-114D-4C93-871E-7AFEA579D49A}" dt="2025-09-09T11:58:47.790" v="396" actId="1076"/>
          <ac:spMkLst>
            <pc:docMk/>
            <pc:sldMk cId="0" sldId="877"/>
            <ac:spMk id="467970" creationId="{B8059FAE-2905-4048-A3F8-E963FA1FD0F2}"/>
          </ac:spMkLst>
        </pc:spChg>
        <pc:picChg chg="add mod">
          <ac:chgData name="Emily Morse" userId="d6c9568e-8e77-4ef6-8424-d6802ed10962" providerId="ADAL" clId="{05FF49D9-114D-4C93-871E-7AFEA579D49A}" dt="2025-09-09T11:58:51.547" v="397"/>
          <ac:picMkLst>
            <pc:docMk/>
            <pc:sldMk cId="0" sldId="877"/>
            <ac:picMk id="3" creationId="{406BBDAA-B465-8AC0-340B-AF055B6F7D6C}"/>
          </ac:picMkLst>
        </pc:picChg>
      </pc:sldChg>
      <pc:sldChg chg="addSp delSp modSp mod">
        <pc:chgData name="Emily Morse" userId="d6c9568e-8e77-4ef6-8424-d6802ed10962" providerId="ADAL" clId="{05FF49D9-114D-4C93-871E-7AFEA579D49A}" dt="2025-09-09T13:35:23.563" v="1464"/>
        <pc:sldMkLst>
          <pc:docMk/>
          <pc:sldMk cId="0" sldId="932"/>
        </pc:sldMkLst>
        <pc:spChg chg="add mod">
          <ac:chgData name="Emily Morse" userId="d6c9568e-8e77-4ef6-8424-d6802ed10962" providerId="ADAL" clId="{05FF49D9-114D-4C93-871E-7AFEA579D49A}" dt="2025-09-09T12:22:22.253" v="721" actId="1076"/>
          <ac:spMkLst>
            <pc:docMk/>
            <pc:sldMk cId="0" sldId="932"/>
            <ac:spMk id="2" creationId="{3E6C4B97-434C-5FBB-AEA8-6539C89FDD27}"/>
          </ac:spMkLst>
        </pc:spChg>
        <pc:spChg chg="mod">
          <ac:chgData name="Emily Morse" userId="d6c9568e-8e77-4ef6-8424-d6802ed10962" providerId="ADAL" clId="{05FF49D9-114D-4C93-871E-7AFEA579D49A}" dt="2025-09-09T13:35:23.563" v="1464"/>
          <ac:spMkLst>
            <pc:docMk/>
            <pc:sldMk cId="0" sldId="932"/>
            <ac:spMk id="91140" creationId="{96C0D8A9-029F-468C-82CF-EDC2D04B7E5D}"/>
          </ac:spMkLst>
        </pc:spChg>
      </pc:sldChg>
      <pc:sldChg chg="addSp modSp mod">
        <pc:chgData name="Emily Morse" userId="d6c9568e-8e77-4ef6-8424-d6802ed10962" providerId="ADAL" clId="{05FF49D9-114D-4C93-871E-7AFEA579D49A}" dt="2025-09-09T13:24:42.601" v="1436" actId="1076"/>
        <pc:sldMkLst>
          <pc:docMk/>
          <pc:sldMk cId="0" sldId="937"/>
        </pc:sldMkLst>
        <pc:spChg chg="add mod">
          <ac:chgData name="Emily Morse" userId="d6c9568e-8e77-4ef6-8424-d6802ed10962" providerId="ADAL" clId="{05FF49D9-114D-4C93-871E-7AFEA579D49A}" dt="2025-09-09T12:48:15.218" v="1003"/>
          <ac:spMkLst>
            <pc:docMk/>
            <pc:sldMk cId="0" sldId="937"/>
            <ac:spMk id="2" creationId="{E5C1E3DF-7E60-5E02-8310-4C19F62ECDF3}"/>
          </ac:spMkLst>
        </pc:spChg>
        <pc:spChg chg="mod">
          <ac:chgData name="Emily Morse" userId="d6c9568e-8e77-4ef6-8424-d6802ed10962" providerId="ADAL" clId="{05FF49D9-114D-4C93-871E-7AFEA579D49A}" dt="2025-09-09T13:24:42.601" v="1436" actId="1076"/>
          <ac:spMkLst>
            <pc:docMk/>
            <pc:sldMk cId="0" sldId="937"/>
            <ac:spMk id="168966" creationId="{03AE45A9-F423-4151-9F94-ED2E787DFC00}"/>
          </ac:spMkLst>
        </pc:spChg>
      </pc:sldChg>
      <pc:sldChg chg="addSp modSp mod modAnim">
        <pc:chgData name="Emily Morse" userId="d6c9568e-8e77-4ef6-8424-d6802ed10962" providerId="ADAL" clId="{05FF49D9-114D-4C93-871E-7AFEA579D49A}" dt="2025-09-09T13:25:12.667" v="1440"/>
        <pc:sldMkLst>
          <pc:docMk/>
          <pc:sldMk cId="0" sldId="954"/>
        </pc:sldMkLst>
        <pc:spChg chg="mod">
          <ac:chgData name="Emily Morse" userId="d6c9568e-8e77-4ef6-8424-d6802ed10962" providerId="ADAL" clId="{05FF49D9-114D-4C93-871E-7AFEA579D49A}" dt="2025-09-09T12:53:29.171" v="1090" actId="14100"/>
          <ac:spMkLst>
            <pc:docMk/>
            <pc:sldMk cId="0" sldId="954"/>
            <ac:spMk id="174082" creationId="{BEBA8FE0-848A-4612-8AF9-887A54C8A8C6}"/>
          </ac:spMkLst>
        </pc:spChg>
        <pc:spChg chg="mod">
          <ac:chgData name="Emily Morse" userId="d6c9568e-8e77-4ef6-8424-d6802ed10962" providerId="ADAL" clId="{05FF49D9-114D-4C93-871E-7AFEA579D49A}" dt="2025-09-09T12:53:24.012" v="1089" actId="207"/>
          <ac:spMkLst>
            <pc:docMk/>
            <pc:sldMk cId="0" sldId="954"/>
            <ac:spMk id="303106" creationId="{3AF89FD2-F767-43B2-B16D-98315D3CBB22}"/>
          </ac:spMkLst>
        </pc:spChg>
        <pc:picChg chg="add mod">
          <ac:chgData name="Emily Morse" userId="d6c9568e-8e77-4ef6-8424-d6802ed10962" providerId="ADAL" clId="{05FF49D9-114D-4C93-871E-7AFEA579D49A}" dt="2025-09-09T12:52:47.790" v="1078"/>
          <ac:picMkLst>
            <pc:docMk/>
            <pc:sldMk cId="0" sldId="954"/>
            <ac:picMk id="2" creationId="{486C1881-B777-1F00-CEFE-ADD70D5484EF}"/>
          </ac:picMkLst>
        </pc:picChg>
        <pc:picChg chg="add mod ord">
          <ac:chgData name="Emily Morse" userId="d6c9568e-8e77-4ef6-8424-d6802ed10962" providerId="ADAL" clId="{05FF49D9-114D-4C93-871E-7AFEA579D49A}" dt="2025-09-09T12:53:41.828" v="1092" actId="167"/>
          <ac:picMkLst>
            <pc:docMk/>
            <pc:sldMk cId="0" sldId="954"/>
            <ac:picMk id="3" creationId="{D9D1C051-E221-D5C0-4FAA-132B58728A38}"/>
          </ac:picMkLst>
        </pc:picChg>
      </pc:sldChg>
      <pc:sldChg chg="addSp modSp mod modAnim">
        <pc:chgData name="Emily Morse" userId="d6c9568e-8e77-4ef6-8424-d6802ed10962" providerId="ADAL" clId="{05FF49D9-114D-4C93-871E-7AFEA579D49A}" dt="2025-09-15T07:55:56.253" v="1603"/>
        <pc:sldMkLst>
          <pc:docMk/>
          <pc:sldMk cId="0" sldId="959"/>
        </pc:sldMkLst>
        <pc:spChg chg="add mod">
          <ac:chgData name="Emily Morse" userId="d6c9568e-8e77-4ef6-8424-d6802ed10962" providerId="ADAL" clId="{05FF49D9-114D-4C93-871E-7AFEA579D49A}" dt="2025-09-09T12:15:37.638" v="613" actId="1076"/>
          <ac:spMkLst>
            <pc:docMk/>
            <pc:sldMk cId="0" sldId="959"/>
            <ac:spMk id="2" creationId="{B7341639-E9C3-151F-9D3D-1CEF874C157B}"/>
          </ac:spMkLst>
        </pc:spChg>
        <pc:spChg chg="mod">
          <ac:chgData name="Emily Morse" userId="d6c9568e-8e77-4ef6-8424-d6802ed10962" providerId="ADAL" clId="{05FF49D9-114D-4C93-871E-7AFEA579D49A}" dt="2025-09-09T12:16:06.633" v="620" actId="1076"/>
          <ac:spMkLst>
            <pc:docMk/>
            <pc:sldMk cId="0" sldId="959"/>
            <ac:spMk id="3" creationId="{09AE61DE-5662-4FF1-97D7-7861C0A42237}"/>
          </ac:spMkLst>
        </pc:spChg>
        <pc:spChg chg="mod">
          <ac:chgData name="Emily Morse" userId="d6c9568e-8e77-4ef6-8424-d6802ed10962" providerId="ADAL" clId="{05FF49D9-114D-4C93-871E-7AFEA579D49A}" dt="2025-09-09T12:16:02.622" v="619" actId="1076"/>
          <ac:spMkLst>
            <pc:docMk/>
            <pc:sldMk cId="0" sldId="959"/>
            <ac:spMk id="248834" creationId="{6AA603F6-3B74-493A-BB90-8CBD730C4D25}"/>
          </ac:spMkLst>
        </pc:spChg>
        <pc:picChg chg="add mod">
          <ac:chgData name="Emily Morse" userId="d6c9568e-8e77-4ef6-8424-d6802ed10962" providerId="ADAL" clId="{05FF49D9-114D-4C93-871E-7AFEA579D49A}" dt="2025-09-09T12:15:56.996" v="617" actId="1076"/>
          <ac:picMkLst>
            <pc:docMk/>
            <pc:sldMk cId="0" sldId="959"/>
            <ac:picMk id="4" creationId="{3DAAEB0B-C7F3-BD88-70ED-23BD756CA462}"/>
          </ac:picMkLst>
        </pc:picChg>
      </pc:sldChg>
      <pc:sldChg chg="addSp modSp mod">
        <pc:chgData name="Emily Morse" userId="d6c9568e-8e77-4ef6-8424-d6802ed10962" providerId="ADAL" clId="{05FF49D9-114D-4C93-871E-7AFEA579D49A}" dt="2025-09-09T12:17:41.437" v="642" actId="1076"/>
        <pc:sldMkLst>
          <pc:docMk/>
          <pc:sldMk cId="0" sldId="960"/>
        </pc:sldMkLst>
        <pc:spChg chg="mod">
          <ac:chgData name="Emily Morse" userId="d6c9568e-8e77-4ef6-8424-d6802ed10962" providerId="ADAL" clId="{05FF49D9-114D-4C93-871E-7AFEA579D49A}" dt="2025-09-09T12:17:41.437" v="642" actId="1076"/>
          <ac:spMkLst>
            <pc:docMk/>
            <pc:sldMk cId="0" sldId="960"/>
            <ac:spMk id="249858" creationId="{67665CE0-63D3-4F7B-B89F-EC8C1E4E8943}"/>
          </ac:spMkLst>
        </pc:spChg>
        <pc:spChg chg="mod">
          <ac:chgData name="Emily Morse" userId="d6c9568e-8e77-4ef6-8424-d6802ed10962" providerId="ADAL" clId="{05FF49D9-114D-4C93-871E-7AFEA579D49A}" dt="2025-09-09T12:17:41.437" v="642" actId="1076"/>
          <ac:spMkLst>
            <pc:docMk/>
            <pc:sldMk cId="0" sldId="960"/>
            <ac:spMk id="249859" creationId="{70D64772-52CF-47A3-BD2E-0BAE1B262211}"/>
          </ac:spMkLst>
        </pc:spChg>
        <pc:picChg chg="add mod ord">
          <ac:chgData name="Emily Morse" userId="d6c9568e-8e77-4ef6-8424-d6802ed10962" providerId="ADAL" clId="{05FF49D9-114D-4C93-871E-7AFEA579D49A}" dt="2025-09-09T12:16:41.122" v="630" actId="167"/>
          <ac:picMkLst>
            <pc:docMk/>
            <pc:sldMk cId="0" sldId="960"/>
            <ac:picMk id="2" creationId="{72C90E97-5CC5-D59C-96DD-FE47B0F88E49}"/>
          </ac:picMkLst>
        </pc:picChg>
        <pc:picChg chg="mod">
          <ac:chgData name="Emily Morse" userId="d6c9568e-8e77-4ef6-8424-d6802ed10962" providerId="ADAL" clId="{05FF49D9-114D-4C93-871E-7AFEA579D49A}" dt="2025-09-09T12:16:51.928" v="633"/>
          <ac:picMkLst>
            <pc:docMk/>
            <pc:sldMk cId="0" sldId="960"/>
            <ac:picMk id="249861" creationId="{80941E27-BDF3-4FB4-A0CF-1645308951FB}"/>
          </ac:picMkLst>
        </pc:picChg>
      </pc:sldChg>
      <pc:sldChg chg="addSp modSp mod">
        <pc:chgData name="Emily Morse" userId="d6c9568e-8e77-4ef6-8424-d6802ed10962" providerId="ADAL" clId="{05FF49D9-114D-4C93-871E-7AFEA579D49A}" dt="2025-09-09T12:17:19.282" v="639" actId="1076"/>
        <pc:sldMkLst>
          <pc:docMk/>
          <pc:sldMk cId="0" sldId="961"/>
        </pc:sldMkLst>
        <pc:spChg chg="add mod">
          <ac:chgData name="Emily Morse" userId="d6c9568e-8e77-4ef6-8424-d6802ed10962" providerId="ADAL" clId="{05FF49D9-114D-4C93-871E-7AFEA579D49A}" dt="2025-09-09T12:17:10.486" v="637" actId="1076"/>
          <ac:spMkLst>
            <pc:docMk/>
            <pc:sldMk cId="0" sldId="961"/>
            <ac:spMk id="3" creationId="{E53C312A-9DA0-A00E-9BC3-12209A026EBE}"/>
          </ac:spMkLst>
        </pc:spChg>
        <pc:spChg chg="mod">
          <ac:chgData name="Emily Morse" userId="d6c9568e-8e77-4ef6-8424-d6802ed10962" providerId="ADAL" clId="{05FF49D9-114D-4C93-871E-7AFEA579D49A}" dt="2025-09-09T12:17:19.282" v="639" actId="1076"/>
          <ac:spMkLst>
            <pc:docMk/>
            <pc:sldMk cId="0" sldId="961"/>
            <ac:spMk id="250883" creationId="{E8178BB1-04EA-47FE-8B18-C680CCDDCDEB}"/>
          </ac:spMkLst>
        </pc:spChg>
      </pc:sldChg>
      <pc:sldChg chg="modNotes">
        <pc:chgData name="Emily Morse" userId="d6c9568e-8e77-4ef6-8424-d6802ed10962" providerId="ADAL" clId="{05FF49D9-114D-4C93-871E-7AFEA579D49A}" dt="2025-09-09T13:35:23.563" v="1464"/>
        <pc:sldMkLst>
          <pc:docMk/>
          <pc:sldMk cId="2802520936" sldId="2398"/>
        </pc:sldMkLst>
      </pc:sldChg>
      <pc:sldChg chg="modSp">
        <pc:chgData name="Emily Morse" userId="d6c9568e-8e77-4ef6-8424-d6802ed10962" providerId="ADAL" clId="{05FF49D9-114D-4C93-871E-7AFEA579D49A}" dt="2025-09-09T13:35:23.563" v="1464"/>
        <pc:sldMkLst>
          <pc:docMk/>
          <pc:sldMk cId="2943173703" sldId="2400"/>
        </pc:sldMkLst>
        <pc:spChg chg="mod">
          <ac:chgData name="Emily Morse" userId="d6c9568e-8e77-4ef6-8424-d6802ed10962" providerId="ADAL" clId="{05FF49D9-114D-4C93-871E-7AFEA579D49A}" dt="2025-09-09T13:35:23.563" v="1464"/>
          <ac:spMkLst>
            <pc:docMk/>
            <pc:sldMk cId="2943173703" sldId="2400"/>
            <ac:spMk id="3" creationId="{EF624E22-2FC8-9055-ACAA-FAD6A4E732DE}"/>
          </ac:spMkLst>
        </pc:spChg>
      </pc:sldChg>
      <pc:sldChg chg="modSp modNotes">
        <pc:chgData name="Emily Morse" userId="d6c9568e-8e77-4ef6-8424-d6802ed10962" providerId="ADAL" clId="{05FF49D9-114D-4C93-871E-7AFEA579D49A}" dt="2025-09-09T13:35:23.563" v="1464"/>
        <pc:sldMkLst>
          <pc:docMk/>
          <pc:sldMk cId="3125331475" sldId="2401"/>
        </pc:sldMkLst>
        <pc:spChg chg="mod">
          <ac:chgData name="Emily Morse" userId="d6c9568e-8e77-4ef6-8424-d6802ed10962" providerId="ADAL" clId="{05FF49D9-114D-4C93-871E-7AFEA579D49A}" dt="2025-09-09T13:35:23.563" v="1464"/>
          <ac:spMkLst>
            <pc:docMk/>
            <pc:sldMk cId="3125331475" sldId="2401"/>
            <ac:spMk id="3" creationId="{845F40F9-4F9D-DDBA-8982-1369A446CF1E}"/>
          </ac:spMkLst>
        </pc:spChg>
      </pc:sldChg>
      <pc:sldChg chg="modAnim">
        <pc:chgData name="Emily Morse" userId="d6c9568e-8e77-4ef6-8424-d6802ed10962" providerId="ADAL" clId="{05FF49D9-114D-4C93-871E-7AFEA579D49A}" dt="2025-09-09T13:15:39.058" v="1364"/>
        <pc:sldMkLst>
          <pc:docMk/>
          <pc:sldMk cId="1898823833" sldId="2402"/>
        </pc:sldMkLst>
      </pc:sldChg>
      <pc:sldChg chg="modSp modAnim">
        <pc:chgData name="Emily Morse" userId="d6c9568e-8e77-4ef6-8424-d6802ed10962" providerId="ADAL" clId="{05FF49D9-114D-4C93-871E-7AFEA579D49A}" dt="2025-09-09T13:35:23.563" v="1464"/>
        <pc:sldMkLst>
          <pc:docMk/>
          <pc:sldMk cId="3323341749" sldId="2403"/>
        </pc:sldMkLst>
        <pc:spChg chg="mod">
          <ac:chgData name="Emily Morse" userId="d6c9568e-8e77-4ef6-8424-d6802ed10962" providerId="ADAL" clId="{05FF49D9-114D-4C93-871E-7AFEA579D49A}" dt="2025-09-09T13:35:23.563" v="1464"/>
          <ac:spMkLst>
            <pc:docMk/>
            <pc:sldMk cId="3323341749" sldId="2403"/>
            <ac:spMk id="3" creationId="{5F06925F-EFFB-3822-E828-0D52DA09ACDA}"/>
          </ac:spMkLst>
        </pc:spChg>
      </pc:sldChg>
      <pc:sldChg chg="modSp modNotes">
        <pc:chgData name="Emily Morse" userId="d6c9568e-8e77-4ef6-8424-d6802ed10962" providerId="ADAL" clId="{05FF49D9-114D-4C93-871E-7AFEA579D49A}" dt="2025-09-09T13:35:23.563" v="1464"/>
        <pc:sldMkLst>
          <pc:docMk/>
          <pc:sldMk cId="4254004545" sldId="2404"/>
        </pc:sldMkLst>
        <pc:spChg chg="mod">
          <ac:chgData name="Emily Morse" userId="d6c9568e-8e77-4ef6-8424-d6802ed10962" providerId="ADAL" clId="{05FF49D9-114D-4C93-871E-7AFEA579D49A}" dt="2025-09-09T13:35:23.563" v="1464"/>
          <ac:spMkLst>
            <pc:docMk/>
            <pc:sldMk cId="4254004545" sldId="2404"/>
            <ac:spMk id="3" creationId="{F5AF1B21-2A7B-2031-C3B9-943F50050285}"/>
          </ac:spMkLst>
        </pc:spChg>
      </pc:sldChg>
      <pc:sldChg chg="addSp delSp modSp mod modAnim">
        <pc:chgData name="Emily Morse" userId="d6c9568e-8e77-4ef6-8424-d6802ed10962" providerId="ADAL" clId="{05FF49D9-114D-4C93-871E-7AFEA579D49A}" dt="2025-09-09T13:35:23.563" v="1464"/>
        <pc:sldMkLst>
          <pc:docMk/>
          <pc:sldMk cId="1475833741" sldId="2410"/>
        </pc:sldMkLst>
        <pc:spChg chg="mod">
          <ac:chgData name="Emily Morse" userId="d6c9568e-8e77-4ef6-8424-d6802ed10962" providerId="ADAL" clId="{05FF49D9-114D-4C93-871E-7AFEA579D49A}" dt="2025-09-09T13:14:38.164" v="1357" actId="20577"/>
          <ac:spMkLst>
            <pc:docMk/>
            <pc:sldMk cId="1475833741" sldId="2410"/>
            <ac:spMk id="3" creationId="{9F01E10D-0B12-CCC1-AE46-FFD0A9A1323C}"/>
          </ac:spMkLst>
        </pc:spChg>
        <pc:graphicFrameChg chg="add mod modGraphic">
          <ac:chgData name="Emily Morse" userId="d6c9568e-8e77-4ef6-8424-d6802ed10962" providerId="ADAL" clId="{05FF49D9-114D-4C93-871E-7AFEA579D49A}" dt="2025-09-09T13:35:23.563" v="1464"/>
          <ac:graphicFrameMkLst>
            <pc:docMk/>
            <pc:sldMk cId="1475833741" sldId="2410"/>
            <ac:graphicFrameMk id="9" creationId="{535E41FC-07D6-50EF-AA75-84F01BA79058}"/>
          </ac:graphicFrameMkLst>
        </pc:graphicFrameChg>
      </pc:sldChg>
      <pc:sldChg chg="modSp">
        <pc:chgData name="Emily Morse" userId="d6c9568e-8e77-4ef6-8424-d6802ed10962" providerId="ADAL" clId="{05FF49D9-114D-4C93-871E-7AFEA579D49A}" dt="2025-09-09T13:35:23.563" v="1464"/>
        <pc:sldMkLst>
          <pc:docMk/>
          <pc:sldMk cId="98376013" sldId="2411"/>
        </pc:sldMkLst>
        <pc:spChg chg="mod">
          <ac:chgData name="Emily Morse" userId="d6c9568e-8e77-4ef6-8424-d6802ed10962" providerId="ADAL" clId="{05FF49D9-114D-4C93-871E-7AFEA579D49A}" dt="2025-09-09T13:35:23.563" v="1464"/>
          <ac:spMkLst>
            <pc:docMk/>
            <pc:sldMk cId="98376013" sldId="2411"/>
            <ac:spMk id="3" creationId="{9A9178BA-8D56-821B-1E02-E280DE009EE0}"/>
          </ac:spMkLst>
        </pc:spChg>
      </pc:sldChg>
      <pc:sldChg chg="modSp modNotes">
        <pc:chgData name="Emily Morse" userId="d6c9568e-8e77-4ef6-8424-d6802ed10962" providerId="ADAL" clId="{05FF49D9-114D-4C93-871E-7AFEA579D49A}" dt="2025-09-09T13:35:23.563" v="1464"/>
        <pc:sldMkLst>
          <pc:docMk/>
          <pc:sldMk cId="2797621282" sldId="2412"/>
        </pc:sldMkLst>
        <pc:spChg chg="mod">
          <ac:chgData name="Emily Morse" userId="d6c9568e-8e77-4ef6-8424-d6802ed10962" providerId="ADAL" clId="{05FF49D9-114D-4C93-871E-7AFEA579D49A}" dt="2025-09-09T13:35:23.563" v="1464"/>
          <ac:spMkLst>
            <pc:docMk/>
            <pc:sldMk cId="2797621282" sldId="2412"/>
            <ac:spMk id="3" creationId="{3EC7D07D-232C-359A-31CF-6CE70197E48F}"/>
          </ac:spMkLst>
        </pc:spChg>
      </pc:sldChg>
      <pc:sldChg chg="modSp mod">
        <pc:chgData name="Emily Morse" userId="d6c9568e-8e77-4ef6-8424-d6802ed10962" providerId="ADAL" clId="{05FF49D9-114D-4C93-871E-7AFEA579D49A}" dt="2025-09-09T13:29:21.555" v="1451" actId="18131"/>
        <pc:sldMkLst>
          <pc:docMk/>
          <pc:sldMk cId="3069315168" sldId="2413"/>
        </pc:sldMkLst>
        <pc:picChg chg="mod modCrop">
          <ac:chgData name="Emily Morse" userId="d6c9568e-8e77-4ef6-8424-d6802ed10962" providerId="ADAL" clId="{05FF49D9-114D-4C93-871E-7AFEA579D49A}" dt="2025-09-09T13:29:21.555" v="1451" actId="18131"/>
          <ac:picMkLst>
            <pc:docMk/>
            <pc:sldMk cId="3069315168" sldId="2413"/>
            <ac:picMk id="12" creationId="{F6F22C07-440D-EE06-672B-A6B576926179}"/>
          </ac:picMkLst>
        </pc:picChg>
      </pc:sldChg>
      <pc:sldChg chg="modNotes">
        <pc:chgData name="Emily Morse" userId="d6c9568e-8e77-4ef6-8424-d6802ed10962" providerId="ADAL" clId="{05FF49D9-114D-4C93-871E-7AFEA579D49A}" dt="2025-09-09T13:35:23.563" v="1464"/>
        <pc:sldMkLst>
          <pc:docMk/>
          <pc:sldMk cId="721612573" sldId="2415"/>
        </pc:sldMkLst>
      </pc:sldChg>
      <pc:sldChg chg="addSp modSp mod">
        <pc:chgData name="Emily Morse" userId="d6c9568e-8e77-4ef6-8424-d6802ed10962" providerId="ADAL" clId="{05FF49D9-114D-4C93-871E-7AFEA579D49A}" dt="2025-09-09T11:42:16.974" v="157" actId="1076"/>
        <pc:sldMkLst>
          <pc:docMk/>
          <pc:sldMk cId="99991261" sldId="2419"/>
        </pc:sldMkLst>
        <pc:spChg chg="add mod">
          <ac:chgData name="Emily Morse" userId="d6c9568e-8e77-4ef6-8424-d6802ed10962" providerId="ADAL" clId="{05FF49D9-114D-4C93-871E-7AFEA579D49A}" dt="2025-09-09T11:42:13.129" v="156" actId="1076"/>
          <ac:spMkLst>
            <pc:docMk/>
            <pc:sldMk cId="99991261" sldId="2419"/>
            <ac:spMk id="2" creationId="{B288C71E-4A6A-4B5C-49DB-BFAB65F5FF34}"/>
          </ac:spMkLst>
        </pc:spChg>
        <pc:spChg chg="mod">
          <ac:chgData name="Emily Morse" userId="d6c9568e-8e77-4ef6-8424-d6802ed10962" providerId="ADAL" clId="{05FF49D9-114D-4C93-871E-7AFEA579D49A}" dt="2025-09-09T11:42:16.974" v="157" actId="1076"/>
          <ac:spMkLst>
            <pc:docMk/>
            <pc:sldMk cId="99991261" sldId="2419"/>
            <ac:spMk id="380930" creationId="{46EC2A4A-9E9D-EA40-6C31-48D73883647C}"/>
          </ac:spMkLst>
        </pc:spChg>
      </pc:sldChg>
      <pc:sldChg chg="addSp delSp modSp mod modAnim">
        <pc:chgData name="Emily Morse" userId="d6c9568e-8e77-4ef6-8424-d6802ed10962" providerId="ADAL" clId="{05FF49D9-114D-4C93-871E-7AFEA579D49A}" dt="2025-09-09T13:35:23.563" v="1464"/>
        <pc:sldMkLst>
          <pc:docMk/>
          <pc:sldMk cId="3492027041" sldId="2420"/>
        </pc:sldMkLst>
        <pc:spChg chg="add mod">
          <ac:chgData name="Emily Morse" userId="d6c9568e-8e77-4ef6-8424-d6802ed10962" providerId="ADAL" clId="{05FF49D9-114D-4C93-871E-7AFEA579D49A}" dt="2025-09-09T11:47:48.566" v="221" actId="1076"/>
          <ac:spMkLst>
            <pc:docMk/>
            <pc:sldMk cId="3492027041" sldId="2420"/>
            <ac:spMk id="3" creationId="{D9EFCE2F-F282-E5FB-1132-7FFB3790B703}"/>
          </ac:spMkLst>
        </pc:spChg>
        <pc:spChg chg="add mod">
          <ac:chgData name="Emily Morse" userId="d6c9568e-8e77-4ef6-8424-d6802ed10962" providerId="ADAL" clId="{05FF49D9-114D-4C93-871E-7AFEA579D49A}" dt="2025-09-09T11:47:48.566" v="221" actId="1076"/>
          <ac:spMkLst>
            <pc:docMk/>
            <pc:sldMk cId="3492027041" sldId="2420"/>
            <ac:spMk id="4" creationId="{9E23651E-2930-7EE5-F3E6-1B8C86ECEEBF}"/>
          </ac:spMkLst>
        </pc:spChg>
        <pc:spChg chg="add mod">
          <ac:chgData name="Emily Morse" userId="d6c9568e-8e77-4ef6-8424-d6802ed10962" providerId="ADAL" clId="{05FF49D9-114D-4C93-871E-7AFEA579D49A}" dt="2025-09-09T13:35:23.563" v="1464"/>
          <ac:spMkLst>
            <pc:docMk/>
            <pc:sldMk cId="3492027041" sldId="2420"/>
            <ac:spMk id="5" creationId="{D2955E25-BA74-06F7-6B4C-46A8D274B5D8}"/>
          </ac:spMkLst>
        </pc:spChg>
        <pc:spChg chg="add mod ord">
          <ac:chgData name="Emily Morse" userId="d6c9568e-8e77-4ef6-8424-d6802ed10962" providerId="ADAL" clId="{05FF49D9-114D-4C93-871E-7AFEA579D49A}" dt="2025-09-09T11:47:38.784" v="219" actId="167"/>
          <ac:spMkLst>
            <pc:docMk/>
            <pc:sldMk cId="3492027041" sldId="2420"/>
            <ac:spMk id="6" creationId="{2DE48F2B-9AAC-3D04-D6CA-73C6CC4FF956}"/>
          </ac:spMkLst>
        </pc:spChg>
        <pc:spChg chg="mod">
          <ac:chgData name="Emily Morse" userId="d6c9568e-8e77-4ef6-8424-d6802ed10962" providerId="ADAL" clId="{05FF49D9-114D-4C93-871E-7AFEA579D49A}" dt="2025-09-09T13:35:23.563" v="1464"/>
          <ac:spMkLst>
            <pc:docMk/>
            <pc:sldMk cId="3492027041" sldId="2420"/>
            <ac:spMk id="131074" creationId="{77395480-70ED-6D41-B436-BDF324126B24}"/>
          </ac:spMkLst>
        </pc:spChg>
        <pc:spChg chg="mod">
          <ac:chgData name="Emily Morse" userId="d6c9568e-8e77-4ef6-8424-d6802ed10962" providerId="ADAL" clId="{05FF49D9-114D-4C93-871E-7AFEA579D49A}" dt="2025-09-09T11:47:44.599" v="220" actId="1076"/>
          <ac:spMkLst>
            <pc:docMk/>
            <pc:sldMk cId="3492027041" sldId="2420"/>
            <ac:spMk id="1056771" creationId="{EC2D2246-6605-ED2C-1E01-D0F3FF64C321}"/>
          </ac:spMkLst>
        </pc:spChg>
      </pc:sldChg>
      <pc:sldChg chg="addSp modSp mod modAnim">
        <pc:chgData name="Emily Morse" userId="d6c9568e-8e77-4ef6-8424-d6802ed10962" providerId="ADAL" clId="{05FF49D9-114D-4C93-871E-7AFEA579D49A}" dt="2025-09-09T13:18:54.204" v="1391"/>
        <pc:sldMkLst>
          <pc:docMk/>
          <pc:sldMk cId="0" sldId="2421"/>
        </pc:sldMkLst>
        <pc:spChg chg="mod">
          <ac:chgData name="Emily Morse" userId="d6c9568e-8e77-4ef6-8424-d6802ed10962" providerId="ADAL" clId="{05FF49D9-114D-4C93-871E-7AFEA579D49A}" dt="2025-09-09T11:50:28.819" v="255" actId="20577"/>
          <ac:spMkLst>
            <pc:docMk/>
            <pc:sldMk cId="0" sldId="2421"/>
            <ac:spMk id="3" creationId="{11015C53-0AC7-49DB-8100-C917D2E83888}"/>
          </ac:spMkLst>
        </pc:spChg>
        <pc:spChg chg="add mod ord">
          <ac:chgData name="Emily Morse" userId="d6c9568e-8e77-4ef6-8424-d6802ed10962" providerId="ADAL" clId="{05FF49D9-114D-4C93-871E-7AFEA579D49A}" dt="2025-09-09T11:50:37.400" v="259" actId="167"/>
          <ac:spMkLst>
            <pc:docMk/>
            <pc:sldMk cId="0" sldId="2421"/>
            <ac:spMk id="4" creationId="{A8EC212F-7B43-0EEA-628A-0C3B560C4F8A}"/>
          </ac:spMkLst>
        </pc:spChg>
        <pc:spChg chg="mod">
          <ac:chgData name="Emily Morse" userId="d6c9568e-8e77-4ef6-8424-d6802ed10962" providerId="ADAL" clId="{05FF49D9-114D-4C93-871E-7AFEA579D49A}" dt="2025-09-09T11:50:46.947" v="273" actId="1037"/>
          <ac:spMkLst>
            <pc:docMk/>
            <pc:sldMk cId="0" sldId="2421"/>
            <ac:spMk id="227330" creationId="{E4321093-D79F-4122-9D1B-0778626791C0}"/>
          </ac:spMkLst>
        </pc:spChg>
        <pc:picChg chg="add mod">
          <ac:chgData name="Emily Morse" userId="d6c9568e-8e77-4ef6-8424-d6802ed10962" providerId="ADAL" clId="{05FF49D9-114D-4C93-871E-7AFEA579D49A}" dt="2025-09-09T11:49:31.936" v="244"/>
          <ac:picMkLst>
            <pc:docMk/>
            <pc:sldMk cId="0" sldId="2421"/>
            <ac:picMk id="2" creationId="{87803472-8242-F651-223C-444BCE0E5CF6}"/>
          </ac:picMkLst>
        </pc:picChg>
        <pc:picChg chg="mod">
          <ac:chgData name="Emily Morse" userId="d6c9568e-8e77-4ef6-8424-d6802ed10962" providerId="ADAL" clId="{05FF49D9-114D-4C93-871E-7AFEA579D49A}" dt="2025-09-09T11:50:31.780" v="256" actId="1076"/>
          <ac:picMkLst>
            <pc:docMk/>
            <pc:sldMk cId="0" sldId="2421"/>
            <ac:picMk id="323586" creationId="{E9F39547-6F61-46B3-BA28-5A6876A07293}"/>
          </ac:picMkLst>
        </pc:picChg>
      </pc:sldChg>
      <pc:sldChg chg="addSp modSp mod">
        <pc:chgData name="Emily Morse" userId="d6c9568e-8e77-4ef6-8424-d6802ed10962" providerId="ADAL" clId="{05FF49D9-114D-4C93-871E-7AFEA579D49A}" dt="2025-09-09T13:35:23.563" v="1464"/>
        <pc:sldMkLst>
          <pc:docMk/>
          <pc:sldMk cId="0" sldId="2422"/>
        </pc:sldMkLst>
        <pc:spChg chg="mod">
          <ac:chgData name="Emily Morse" userId="d6c9568e-8e77-4ef6-8424-d6802ed10962" providerId="ADAL" clId="{05FF49D9-114D-4C93-871E-7AFEA579D49A}" dt="2025-09-09T11:51:18.734" v="283" actId="207"/>
          <ac:spMkLst>
            <pc:docMk/>
            <pc:sldMk cId="0" sldId="2422"/>
            <ac:spMk id="3" creationId="{6DA3B0E6-3DD6-4C0E-A820-0F5CC58C8609}"/>
          </ac:spMkLst>
        </pc:spChg>
        <pc:spChg chg="mod">
          <ac:chgData name="Emily Morse" userId="d6c9568e-8e77-4ef6-8424-d6802ed10962" providerId="ADAL" clId="{05FF49D9-114D-4C93-871E-7AFEA579D49A}" dt="2025-09-09T13:35:23.563" v="1464"/>
          <ac:spMkLst>
            <pc:docMk/>
            <pc:sldMk cId="0" sldId="2422"/>
            <ac:spMk id="228354" creationId="{B4B17222-B175-4A1B-B614-4BC7B4C36D05}"/>
          </ac:spMkLst>
        </pc:spChg>
        <pc:spChg chg="mod">
          <ac:chgData name="Emily Morse" userId="d6c9568e-8e77-4ef6-8424-d6802ed10962" providerId="ADAL" clId="{05FF49D9-114D-4C93-871E-7AFEA579D49A}" dt="2025-09-09T11:51:38.186" v="289" actId="2085"/>
          <ac:spMkLst>
            <pc:docMk/>
            <pc:sldMk cId="0" sldId="2422"/>
            <ac:spMk id="228361" creationId="{A1965B9C-1B4F-4A1B-9B90-5BCF9293D608}"/>
          </ac:spMkLst>
        </pc:spChg>
        <pc:picChg chg="add mod ord">
          <ac:chgData name="Emily Morse" userId="d6c9568e-8e77-4ef6-8424-d6802ed10962" providerId="ADAL" clId="{05FF49D9-114D-4C93-871E-7AFEA579D49A}" dt="2025-09-09T11:51:32.783" v="287" actId="167"/>
          <ac:picMkLst>
            <pc:docMk/>
            <pc:sldMk cId="0" sldId="2422"/>
            <ac:picMk id="2" creationId="{8D61A310-900A-60E4-FD32-351E1291340B}"/>
          </ac:picMkLst>
        </pc:picChg>
      </pc:sldChg>
      <pc:sldChg chg="addSp modSp mod">
        <pc:chgData name="Emily Morse" userId="d6c9568e-8e77-4ef6-8424-d6802ed10962" providerId="ADAL" clId="{05FF49D9-114D-4C93-871E-7AFEA579D49A}" dt="2025-09-09T13:35:23.563" v="1464"/>
        <pc:sldMkLst>
          <pc:docMk/>
          <pc:sldMk cId="153283327" sldId="2423"/>
        </pc:sldMkLst>
        <pc:spChg chg="mod">
          <ac:chgData name="Emily Morse" userId="d6c9568e-8e77-4ef6-8424-d6802ed10962" providerId="ADAL" clId="{05FF49D9-114D-4C93-871E-7AFEA579D49A}" dt="2025-09-09T11:52:15.552" v="301" actId="207"/>
          <ac:spMkLst>
            <pc:docMk/>
            <pc:sldMk cId="153283327" sldId="2423"/>
            <ac:spMk id="3" creationId="{685B04EF-4A30-2EFB-69B4-50D124333F56}"/>
          </ac:spMkLst>
        </pc:spChg>
        <pc:spChg chg="mod">
          <ac:chgData name="Emily Morse" userId="d6c9568e-8e77-4ef6-8424-d6802ed10962" providerId="ADAL" clId="{05FF49D9-114D-4C93-871E-7AFEA579D49A}" dt="2025-09-09T13:35:23.563" v="1464"/>
          <ac:spMkLst>
            <pc:docMk/>
            <pc:sldMk cId="153283327" sldId="2423"/>
            <ac:spMk id="228354" creationId="{F67FCD74-CE8C-3C7D-1233-BA15248CE5BC}"/>
          </ac:spMkLst>
        </pc:spChg>
        <pc:picChg chg="add mod ord">
          <ac:chgData name="Emily Morse" userId="d6c9568e-8e77-4ef6-8424-d6802ed10962" providerId="ADAL" clId="{05FF49D9-114D-4C93-871E-7AFEA579D49A}" dt="2025-09-09T11:52:21.365" v="303" actId="167"/>
          <ac:picMkLst>
            <pc:docMk/>
            <pc:sldMk cId="153283327" sldId="2423"/>
            <ac:picMk id="2" creationId="{8D87AF6F-6D15-13CD-4B2A-1F56981A6F07}"/>
          </ac:picMkLst>
        </pc:picChg>
      </pc:sldChg>
      <pc:sldChg chg="addSp modSp mod">
        <pc:chgData name="Emily Morse" userId="d6c9568e-8e77-4ef6-8424-d6802ed10962" providerId="ADAL" clId="{05FF49D9-114D-4C93-871E-7AFEA579D49A}" dt="2025-09-09T13:35:23.563" v="1464"/>
        <pc:sldMkLst>
          <pc:docMk/>
          <pc:sldMk cId="1998879611" sldId="2424"/>
        </pc:sldMkLst>
        <pc:spChg chg="mod">
          <ac:chgData name="Emily Morse" userId="d6c9568e-8e77-4ef6-8424-d6802ed10962" providerId="ADAL" clId="{05FF49D9-114D-4C93-871E-7AFEA579D49A}" dt="2025-09-09T11:52:43.869" v="306" actId="1076"/>
          <ac:spMkLst>
            <pc:docMk/>
            <pc:sldMk cId="1998879611" sldId="2424"/>
            <ac:spMk id="3" creationId="{0C846203-EB73-95F8-6849-85EB4B42A28A}"/>
          </ac:spMkLst>
        </pc:spChg>
        <pc:spChg chg="mod">
          <ac:chgData name="Emily Morse" userId="d6c9568e-8e77-4ef6-8424-d6802ed10962" providerId="ADAL" clId="{05FF49D9-114D-4C93-871E-7AFEA579D49A}" dt="2025-09-09T13:35:23.563" v="1464"/>
          <ac:spMkLst>
            <pc:docMk/>
            <pc:sldMk cId="1998879611" sldId="2424"/>
            <ac:spMk id="228354" creationId="{ED696BB8-E21E-A291-9071-CFD164E7BEEA}"/>
          </ac:spMkLst>
        </pc:spChg>
        <pc:picChg chg="add mod ord">
          <ac:chgData name="Emily Morse" userId="d6c9568e-8e77-4ef6-8424-d6802ed10962" providerId="ADAL" clId="{05FF49D9-114D-4C93-871E-7AFEA579D49A}" dt="2025-09-09T11:52:51.093" v="308" actId="167"/>
          <ac:picMkLst>
            <pc:docMk/>
            <pc:sldMk cId="1998879611" sldId="2424"/>
            <ac:picMk id="2" creationId="{B6430224-7AC7-C47B-8CED-3FAA385449C0}"/>
          </ac:picMkLst>
        </pc:picChg>
      </pc:sldChg>
      <pc:sldChg chg="addSp modSp mod">
        <pc:chgData name="Emily Morse" userId="d6c9568e-8e77-4ef6-8424-d6802ed10962" providerId="ADAL" clId="{05FF49D9-114D-4C93-871E-7AFEA579D49A}" dt="2025-09-09T13:35:23.563" v="1464"/>
        <pc:sldMkLst>
          <pc:docMk/>
          <pc:sldMk cId="0" sldId="2425"/>
        </pc:sldMkLst>
        <pc:spChg chg="mod">
          <ac:chgData name="Emily Morse" userId="d6c9568e-8e77-4ef6-8424-d6802ed10962" providerId="ADAL" clId="{05FF49D9-114D-4C93-871E-7AFEA579D49A}" dt="2025-09-09T13:35:23.563" v="1464"/>
          <ac:spMkLst>
            <pc:docMk/>
            <pc:sldMk cId="0" sldId="2425"/>
            <ac:spMk id="232450" creationId="{A9F4F64E-7464-4531-BF19-CD467F6B9F4E}"/>
          </ac:spMkLst>
        </pc:spChg>
        <pc:spChg chg="mod">
          <ac:chgData name="Emily Morse" userId="d6c9568e-8e77-4ef6-8424-d6802ed10962" providerId="ADAL" clId="{05FF49D9-114D-4C93-871E-7AFEA579D49A}" dt="2025-09-09T11:54:44.297" v="339" actId="207"/>
          <ac:spMkLst>
            <pc:docMk/>
            <pc:sldMk cId="0" sldId="2425"/>
            <ac:spMk id="418818" creationId="{47822FA7-8145-420A-ACB3-9A97E570564A}"/>
          </ac:spMkLst>
        </pc:spChg>
        <pc:picChg chg="add mod ord">
          <ac:chgData name="Emily Morse" userId="d6c9568e-8e77-4ef6-8424-d6802ed10962" providerId="ADAL" clId="{05FF49D9-114D-4C93-871E-7AFEA579D49A}" dt="2025-09-09T11:54:34.806" v="336" actId="167"/>
          <ac:picMkLst>
            <pc:docMk/>
            <pc:sldMk cId="0" sldId="2425"/>
            <ac:picMk id="2" creationId="{5E811254-CD95-4606-57D7-1E6931E0A101}"/>
          </ac:picMkLst>
        </pc:picChg>
      </pc:sldChg>
      <pc:sldChg chg="addSp modSp mod">
        <pc:chgData name="Emily Morse" userId="d6c9568e-8e77-4ef6-8424-d6802ed10962" providerId="ADAL" clId="{05FF49D9-114D-4C93-871E-7AFEA579D49A}" dt="2025-09-09T13:35:23.563" v="1464"/>
        <pc:sldMkLst>
          <pc:docMk/>
          <pc:sldMk cId="2282532488" sldId="2426"/>
        </pc:sldMkLst>
        <pc:spChg chg="add mod">
          <ac:chgData name="Emily Morse" userId="d6c9568e-8e77-4ef6-8424-d6802ed10962" providerId="ADAL" clId="{05FF49D9-114D-4C93-871E-7AFEA579D49A}" dt="2025-09-09T11:55:07.464" v="343" actId="1076"/>
          <ac:spMkLst>
            <pc:docMk/>
            <pc:sldMk cId="2282532488" sldId="2426"/>
            <ac:spMk id="2" creationId="{2AAC0C94-12B6-8153-EC11-6254EB08CB26}"/>
          </ac:spMkLst>
        </pc:spChg>
        <pc:spChg chg="mod">
          <ac:chgData name="Emily Morse" userId="d6c9568e-8e77-4ef6-8424-d6802ed10962" providerId="ADAL" clId="{05FF49D9-114D-4C93-871E-7AFEA579D49A}" dt="2025-09-09T13:35:23.563" v="1464"/>
          <ac:spMkLst>
            <pc:docMk/>
            <pc:sldMk cId="2282532488" sldId="2426"/>
            <ac:spMk id="232450" creationId="{C1CC806D-8E7D-EA37-24CF-F63CD1B48688}"/>
          </ac:spMkLst>
        </pc:spChg>
        <pc:spChg chg="mod">
          <ac:chgData name="Emily Morse" userId="d6c9568e-8e77-4ef6-8424-d6802ed10962" providerId="ADAL" clId="{05FF49D9-114D-4C93-871E-7AFEA579D49A}" dt="2025-09-09T11:54:58.462" v="341" actId="14100"/>
          <ac:spMkLst>
            <pc:docMk/>
            <pc:sldMk cId="2282532488" sldId="2426"/>
            <ac:spMk id="418818" creationId="{A5523D00-A08F-1E45-8AB8-4585B538EDB7}"/>
          </ac:spMkLst>
        </pc:spChg>
      </pc:sldChg>
      <pc:sldChg chg="addSp modSp mod">
        <pc:chgData name="Emily Morse" userId="d6c9568e-8e77-4ef6-8424-d6802ed10962" providerId="ADAL" clId="{05FF49D9-114D-4C93-871E-7AFEA579D49A}" dt="2025-09-09T13:35:23.563" v="1464"/>
        <pc:sldMkLst>
          <pc:docMk/>
          <pc:sldMk cId="4152455096" sldId="2427"/>
        </pc:sldMkLst>
        <pc:spChg chg="mod">
          <ac:chgData name="Emily Morse" userId="d6c9568e-8e77-4ef6-8424-d6802ed10962" providerId="ADAL" clId="{05FF49D9-114D-4C93-871E-7AFEA579D49A}" dt="2025-09-09T13:35:23.563" v="1464"/>
          <ac:spMkLst>
            <pc:docMk/>
            <pc:sldMk cId="4152455096" sldId="2427"/>
            <ac:spMk id="2" creationId="{55357603-1D9C-4E70-9889-74A4D05315FE}"/>
          </ac:spMkLst>
        </pc:spChg>
        <pc:spChg chg="mod">
          <ac:chgData name="Emily Morse" userId="d6c9568e-8e77-4ef6-8424-d6802ed10962" providerId="ADAL" clId="{05FF49D9-114D-4C93-871E-7AFEA579D49A}" dt="2025-09-09T12:00:20.904" v="403" actId="1076"/>
          <ac:spMkLst>
            <pc:docMk/>
            <pc:sldMk cId="4152455096" sldId="2427"/>
            <ac:spMk id="467970" creationId="{EA52934E-F0E3-C799-6FED-3D85A8EDB1FB}"/>
          </ac:spMkLst>
        </pc:spChg>
        <pc:picChg chg="add mod ord">
          <ac:chgData name="Emily Morse" userId="d6c9568e-8e77-4ef6-8424-d6802ed10962" providerId="ADAL" clId="{05FF49D9-114D-4C93-871E-7AFEA579D49A}" dt="2025-09-09T12:00:34.112" v="406" actId="167"/>
          <ac:picMkLst>
            <pc:docMk/>
            <pc:sldMk cId="4152455096" sldId="2427"/>
            <ac:picMk id="3" creationId="{16C44055-3D76-E758-E6CA-88C203E0DCD3}"/>
          </ac:picMkLst>
        </pc:picChg>
      </pc:sldChg>
      <pc:sldChg chg="addSp modSp mod">
        <pc:chgData name="Emily Morse" userId="d6c9568e-8e77-4ef6-8424-d6802ed10962" providerId="ADAL" clId="{05FF49D9-114D-4C93-871E-7AFEA579D49A}" dt="2025-09-09T12:00:49.686" v="412" actId="404"/>
        <pc:sldMkLst>
          <pc:docMk/>
          <pc:sldMk cId="2586155266" sldId="2428"/>
        </pc:sldMkLst>
        <pc:spChg chg="mod">
          <ac:chgData name="Emily Morse" userId="d6c9568e-8e77-4ef6-8424-d6802ed10962" providerId="ADAL" clId="{05FF49D9-114D-4C93-871E-7AFEA579D49A}" dt="2025-09-09T12:00:38.261" v="407" actId="1076"/>
          <ac:spMkLst>
            <pc:docMk/>
            <pc:sldMk cId="2586155266" sldId="2428"/>
            <ac:spMk id="2" creationId="{494FAD9A-E8D9-F36D-CA32-83AD5BC60A2A}"/>
          </ac:spMkLst>
        </pc:spChg>
        <pc:spChg chg="mod">
          <ac:chgData name="Emily Morse" userId="d6c9568e-8e77-4ef6-8424-d6802ed10962" providerId="ADAL" clId="{05FF49D9-114D-4C93-871E-7AFEA579D49A}" dt="2025-09-09T12:00:49.686" v="412" actId="404"/>
          <ac:spMkLst>
            <pc:docMk/>
            <pc:sldMk cId="2586155266" sldId="2428"/>
            <ac:spMk id="3" creationId="{1CA57F75-FB82-1E00-D5A1-8BF005081595}"/>
          </ac:spMkLst>
        </pc:spChg>
        <pc:picChg chg="add mod">
          <ac:chgData name="Emily Morse" userId="d6c9568e-8e77-4ef6-8424-d6802ed10962" providerId="ADAL" clId="{05FF49D9-114D-4C93-871E-7AFEA579D49A}" dt="2025-09-09T12:00:44.743" v="409"/>
          <ac:picMkLst>
            <pc:docMk/>
            <pc:sldMk cId="2586155266" sldId="2428"/>
            <ac:picMk id="4" creationId="{F12FCE7B-9395-5D9E-607D-9D72788B477F}"/>
          </ac:picMkLst>
        </pc:picChg>
      </pc:sldChg>
      <pc:sldChg chg="addSp modSp mod">
        <pc:chgData name="Emily Morse" userId="d6c9568e-8e77-4ef6-8424-d6802ed10962" providerId="ADAL" clId="{05FF49D9-114D-4C93-871E-7AFEA579D49A}" dt="2025-09-09T13:35:23.563" v="1464"/>
        <pc:sldMkLst>
          <pc:docMk/>
          <pc:sldMk cId="3950701212" sldId="2429"/>
        </pc:sldMkLst>
        <pc:spChg chg="mod">
          <ac:chgData name="Emily Morse" userId="d6c9568e-8e77-4ef6-8424-d6802ed10962" providerId="ADAL" clId="{05FF49D9-114D-4C93-871E-7AFEA579D49A}" dt="2025-09-09T13:35:23.563" v="1464"/>
          <ac:spMkLst>
            <pc:docMk/>
            <pc:sldMk cId="3950701212" sldId="2429"/>
            <ac:spMk id="2" creationId="{51554A68-91C6-3CB8-7F82-AE934876E9A6}"/>
          </ac:spMkLst>
        </pc:spChg>
        <pc:spChg chg="mod">
          <ac:chgData name="Emily Morse" userId="d6c9568e-8e77-4ef6-8424-d6802ed10962" providerId="ADAL" clId="{05FF49D9-114D-4C93-871E-7AFEA579D49A}" dt="2025-09-09T12:01:01.551" v="415" actId="207"/>
          <ac:spMkLst>
            <pc:docMk/>
            <pc:sldMk cId="3950701212" sldId="2429"/>
            <ac:spMk id="3" creationId="{F9C6CFF7-3D88-09E3-07C6-82F3041CFE84}"/>
          </ac:spMkLst>
        </pc:spChg>
        <pc:picChg chg="add mod ord">
          <ac:chgData name="Emily Morse" userId="d6c9568e-8e77-4ef6-8424-d6802ed10962" providerId="ADAL" clId="{05FF49D9-114D-4C93-871E-7AFEA579D49A}" dt="2025-09-09T12:01:10.119" v="417" actId="167"/>
          <ac:picMkLst>
            <pc:docMk/>
            <pc:sldMk cId="3950701212" sldId="2429"/>
            <ac:picMk id="4" creationId="{718976A1-0325-D4A4-B9FB-256071FAB786}"/>
          </ac:picMkLst>
        </pc:picChg>
      </pc:sldChg>
      <pc:sldChg chg="addSp modSp mod">
        <pc:chgData name="Emily Morse" userId="d6c9568e-8e77-4ef6-8424-d6802ed10962" providerId="ADAL" clId="{05FF49D9-114D-4C93-871E-7AFEA579D49A}" dt="2025-09-09T13:35:23.563" v="1464"/>
        <pc:sldMkLst>
          <pc:docMk/>
          <pc:sldMk cId="364655336" sldId="2430"/>
        </pc:sldMkLst>
        <pc:spChg chg="mod">
          <ac:chgData name="Emily Morse" userId="d6c9568e-8e77-4ef6-8424-d6802ed10962" providerId="ADAL" clId="{05FF49D9-114D-4C93-871E-7AFEA579D49A}" dt="2025-09-09T13:35:23.563" v="1464"/>
          <ac:spMkLst>
            <pc:docMk/>
            <pc:sldMk cId="364655336" sldId="2430"/>
            <ac:spMk id="2" creationId="{84ACD4BF-E593-2958-7B7F-D5E96B2477F9}"/>
          </ac:spMkLst>
        </pc:spChg>
        <pc:spChg chg="mod">
          <ac:chgData name="Emily Morse" userId="d6c9568e-8e77-4ef6-8424-d6802ed10962" providerId="ADAL" clId="{05FF49D9-114D-4C93-871E-7AFEA579D49A}" dt="2025-09-09T12:01:33.498" v="423" actId="1076"/>
          <ac:spMkLst>
            <pc:docMk/>
            <pc:sldMk cId="364655336" sldId="2430"/>
            <ac:spMk id="3" creationId="{A1B0EF04-A903-E2A1-9974-8C0FB85EC8FD}"/>
          </ac:spMkLst>
        </pc:spChg>
        <pc:picChg chg="add mod ord">
          <ac:chgData name="Emily Morse" userId="d6c9568e-8e77-4ef6-8424-d6802ed10962" providerId="ADAL" clId="{05FF49D9-114D-4C93-871E-7AFEA579D49A}" dt="2025-09-09T12:01:42.219" v="425" actId="167"/>
          <ac:picMkLst>
            <pc:docMk/>
            <pc:sldMk cId="364655336" sldId="2430"/>
            <ac:picMk id="4" creationId="{148BC40D-3B00-B874-24DE-4B9A8083A610}"/>
          </ac:picMkLst>
        </pc:picChg>
      </pc:sldChg>
      <pc:sldChg chg="modNotes">
        <pc:chgData name="Emily Morse" userId="d6c9568e-8e77-4ef6-8424-d6802ed10962" providerId="ADAL" clId="{05FF49D9-114D-4C93-871E-7AFEA579D49A}" dt="2025-09-09T13:35:23.563" v="1464"/>
        <pc:sldMkLst>
          <pc:docMk/>
          <pc:sldMk cId="1817048619" sldId="2434"/>
        </pc:sldMkLst>
      </pc:sldChg>
      <pc:sldChg chg="addSp modSp mod">
        <pc:chgData name="Emily Morse" userId="d6c9568e-8e77-4ef6-8424-d6802ed10962" providerId="ADAL" clId="{05FF49D9-114D-4C93-871E-7AFEA579D49A}" dt="2025-09-09T12:12:12.243" v="547" actId="167"/>
        <pc:sldMkLst>
          <pc:docMk/>
          <pc:sldMk cId="605868490" sldId="2435"/>
        </pc:sldMkLst>
        <pc:spChg chg="mod">
          <ac:chgData name="Emily Morse" userId="d6c9568e-8e77-4ef6-8424-d6802ed10962" providerId="ADAL" clId="{05FF49D9-114D-4C93-871E-7AFEA579D49A}" dt="2025-09-09T12:12:01.524" v="545" actId="14"/>
          <ac:spMkLst>
            <pc:docMk/>
            <pc:sldMk cId="605868490" sldId="2435"/>
            <ac:spMk id="95237" creationId="{D1FF5661-D74E-73E8-A02E-8BC6AA64FFFC}"/>
          </ac:spMkLst>
        </pc:spChg>
        <pc:grpChg chg="mod">
          <ac:chgData name="Emily Morse" userId="d6c9568e-8e77-4ef6-8424-d6802ed10962" providerId="ADAL" clId="{05FF49D9-114D-4C93-871E-7AFEA579D49A}" dt="2025-09-09T12:11:36.159" v="534" actId="1076"/>
          <ac:grpSpMkLst>
            <pc:docMk/>
            <pc:sldMk cId="605868490" sldId="2435"/>
            <ac:grpSpMk id="3" creationId="{FBC6C09D-1DD4-4B2F-055B-B20EDF9BD8EA}"/>
          </ac:grpSpMkLst>
        </pc:grpChg>
        <pc:picChg chg="add mod ord">
          <ac:chgData name="Emily Morse" userId="d6c9568e-8e77-4ef6-8424-d6802ed10962" providerId="ADAL" clId="{05FF49D9-114D-4C93-871E-7AFEA579D49A}" dt="2025-09-09T12:12:12.243" v="547" actId="167"/>
          <ac:picMkLst>
            <pc:docMk/>
            <pc:sldMk cId="605868490" sldId="2435"/>
            <ac:picMk id="2" creationId="{6B60E69B-A427-F0EB-90B9-8FBF187C9721}"/>
          </ac:picMkLst>
        </pc:picChg>
        <pc:picChg chg="mod">
          <ac:chgData name="Emily Morse" userId="d6c9568e-8e77-4ef6-8424-d6802ed10962" providerId="ADAL" clId="{05FF49D9-114D-4C93-871E-7AFEA579D49A}" dt="2025-09-09T12:11:36.159" v="534" actId="1076"/>
          <ac:picMkLst>
            <pc:docMk/>
            <pc:sldMk cId="605868490" sldId="2435"/>
            <ac:picMk id="433157" creationId="{DF383BD2-51CA-5DCE-B4D0-E9BC9F4BA1A4}"/>
          </ac:picMkLst>
        </pc:picChg>
        <pc:picChg chg="mod">
          <ac:chgData name="Emily Morse" userId="d6c9568e-8e77-4ef6-8424-d6802ed10962" providerId="ADAL" clId="{05FF49D9-114D-4C93-871E-7AFEA579D49A}" dt="2025-09-09T12:11:36.159" v="534" actId="1076"/>
          <ac:picMkLst>
            <pc:docMk/>
            <pc:sldMk cId="605868490" sldId="2435"/>
            <ac:picMk id="433158" creationId="{E0519467-05D3-5213-CBCD-2BA9180D1D0C}"/>
          </ac:picMkLst>
        </pc:picChg>
        <pc:picChg chg="mod">
          <ac:chgData name="Emily Morse" userId="d6c9568e-8e77-4ef6-8424-d6802ed10962" providerId="ADAL" clId="{05FF49D9-114D-4C93-871E-7AFEA579D49A}" dt="2025-09-09T12:11:36.159" v="534" actId="1076"/>
          <ac:picMkLst>
            <pc:docMk/>
            <pc:sldMk cId="605868490" sldId="2435"/>
            <ac:picMk id="433159" creationId="{D33C4D3C-D1A8-2993-3FF0-836B169AB9B3}"/>
          </ac:picMkLst>
        </pc:picChg>
        <pc:picChg chg="mod">
          <ac:chgData name="Emily Morse" userId="d6c9568e-8e77-4ef6-8424-d6802ed10962" providerId="ADAL" clId="{05FF49D9-114D-4C93-871E-7AFEA579D49A}" dt="2025-09-09T12:11:36.159" v="534" actId="1076"/>
          <ac:picMkLst>
            <pc:docMk/>
            <pc:sldMk cId="605868490" sldId="2435"/>
            <ac:picMk id="433160" creationId="{EEA3138B-4B30-425C-ACBC-7DC07D3D7F90}"/>
          </ac:picMkLst>
        </pc:picChg>
      </pc:sldChg>
      <pc:sldChg chg="addSp modSp mod">
        <pc:chgData name="Emily Morse" userId="d6c9568e-8e77-4ef6-8424-d6802ed10962" providerId="ADAL" clId="{05FF49D9-114D-4C93-871E-7AFEA579D49A}" dt="2025-09-09T12:14:07.342" v="580" actId="12"/>
        <pc:sldMkLst>
          <pc:docMk/>
          <pc:sldMk cId="2372507695" sldId="2436"/>
        </pc:sldMkLst>
        <pc:spChg chg="add mod">
          <ac:chgData name="Emily Morse" userId="d6c9568e-8e77-4ef6-8424-d6802ed10962" providerId="ADAL" clId="{05FF49D9-114D-4C93-871E-7AFEA579D49A}" dt="2025-09-09T12:13:57.881" v="574" actId="14100"/>
          <ac:spMkLst>
            <pc:docMk/>
            <pc:sldMk cId="2372507695" sldId="2436"/>
            <ac:spMk id="2" creationId="{E35170E4-63FC-B71A-4C5F-66E3AEF515B4}"/>
          </ac:spMkLst>
        </pc:spChg>
        <pc:spChg chg="mod">
          <ac:chgData name="Emily Morse" userId="d6c9568e-8e77-4ef6-8424-d6802ed10962" providerId="ADAL" clId="{05FF49D9-114D-4C93-871E-7AFEA579D49A}" dt="2025-09-09T12:14:07.342" v="580" actId="12"/>
          <ac:spMkLst>
            <pc:docMk/>
            <pc:sldMk cId="2372507695" sldId="2436"/>
            <ac:spMk id="3" creationId="{8EE500AB-CD0D-90FB-5FBD-891113717484}"/>
          </ac:spMkLst>
        </pc:spChg>
        <pc:spChg chg="mod">
          <ac:chgData name="Emily Morse" userId="d6c9568e-8e77-4ef6-8424-d6802ed10962" providerId="ADAL" clId="{05FF49D9-114D-4C93-871E-7AFEA579D49A}" dt="2025-09-09T12:14:03.482" v="578" actId="12"/>
          <ac:spMkLst>
            <pc:docMk/>
            <pc:sldMk cId="2372507695" sldId="2436"/>
            <ac:spMk id="437253" creationId="{C217A57D-ED8A-AA60-51BC-89541F3947A2}"/>
          </ac:spMkLst>
        </pc:spChg>
      </pc:sldChg>
      <pc:sldChg chg="addSp modSp mod">
        <pc:chgData name="Emily Morse" userId="d6c9568e-8e77-4ef6-8424-d6802ed10962" providerId="ADAL" clId="{05FF49D9-114D-4C93-871E-7AFEA579D49A}" dt="2025-09-09T12:14:39.886" v="589" actId="1076"/>
        <pc:sldMkLst>
          <pc:docMk/>
          <pc:sldMk cId="1955139181" sldId="2437"/>
        </pc:sldMkLst>
        <pc:spChg chg="add mod">
          <ac:chgData name="Emily Morse" userId="d6c9568e-8e77-4ef6-8424-d6802ed10962" providerId="ADAL" clId="{05FF49D9-114D-4C93-871E-7AFEA579D49A}" dt="2025-09-09T12:14:39.886" v="589" actId="1076"/>
          <ac:spMkLst>
            <pc:docMk/>
            <pc:sldMk cId="1955139181" sldId="2437"/>
            <ac:spMk id="3" creationId="{F097775E-8E65-B43F-7089-800CC049E646}"/>
          </ac:spMkLst>
        </pc:spChg>
        <pc:spChg chg="mod">
          <ac:chgData name="Emily Morse" userId="d6c9568e-8e77-4ef6-8424-d6802ed10962" providerId="ADAL" clId="{05FF49D9-114D-4C93-871E-7AFEA579D49A}" dt="2025-09-09T12:14:35.934" v="587" actId="1076"/>
          <ac:spMkLst>
            <pc:docMk/>
            <pc:sldMk cId="1955139181" sldId="2437"/>
            <ac:spMk id="437253" creationId="{98BD88FA-EC0C-1CFF-883C-ED0C90617A5A}"/>
          </ac:spMkLst>
        </pc:spChg>
      </pc:sldChg>
      <pc:sldChg chg="addSp delSp modSp mod">
        <pc:chgData name="Emily Morse" userId="d6c9568e-8e77-4ef6-8424-d6802ed10962" providerId="ADAL" clId="{05FF49D9-114D-4C93-871E-7AFEA579D49A}" dt="2025-09-09T13:35:23.563" v="1464"/>
        <pc:sldMkLst>
          <pc:docMk/>
          <pc:sldMk cId="1524405219" sldId="2438"/>
        </pc:sldMkLst>
        <pc:spChg chg="add mod">
          <ac:chgData name="Emily Morse" userId="d6c9568e-8e77-4ef6-8424-d6802ed10962" providerId="ADAL" clId="{05FF49D9-114D-4C93-871E-7AFEA579D49A}" dt="2025-09-09T12:20:10.861" v="665" actId="1076"/>
          <ac:spMkLst>
            <pc:docMk/>
            <pc:sldMk cId="1524405219" sldId="2438"/>
            <ac:spMk id="3" creationId="{AE6A5081-BEE5-0C0D-E126-E6F79B62516A}"/>
          </ac:spMkLst>
        </pc:spChg>
        <pc:spChg chg="mod">
          <ac:chgData name="Emily Morse" userId="d6c9568e-8e77-4ef6-8424-d6802ed10962" providerId="ADAL" clId="{05FF49D9-114D-4C93-871E-7AFEA579D49A}" dt="2025-09-09T13:35:23.563" v="1464"/>
          <ac:spMkLst>
            <pc:docMk/>
            <pc:sldMk cId="1524405219" sldId="2438"/>
            <ac:spMk id="96259" creationId="{2D23623F-E66B-1A27-A0CF-5ABEF1FB4C5F}"/>
          </ac:spMkLst>
        </pc:spChg>
        <pc:spChg chg="mod">
          <ac:chgData name="Emily Morse" userId="d6c9568e-8e77-4ef6-8424-d6802ed10962" providerId="ADAL" clId="{05FF49D9-114D-4C93-871E-7AFEA579D49A}" dt="2025-09-09T12:19:35.003" v="660" actId="1076"/>
          <ac:spMkLst>
            <pc:docMk/>
            <pc:sldMk cId="1524405219" sldId="2438"/>
            <ac:spMk id="110596" creationId="{D043CA63-0825-37CB-CBBE-E23397AA83D6}"/>
          </ac:spMkLst>
        </pc:spChg>
      </pc:sldChg>
      <pc:sldChg chg="addSp delSp modSp mod modAnim">
        <pc:chgData name="Emily Morse" userId="d6c9568e-8e77-4ef6-8424-d6802ed10962" providerId="ADAL" clId="{05FF49D9-114D-4C93-871E-7AFEA579D49A}" dt="2025-09-09T13:35:23.563" v="1464"/>
        <pc:sldMkLst>
          <pc:docMk/>
          <pc:sldMk cId="3519958582" sldId="2439"/>
        </pc:sldMkLst>
        <pc:spChg chg="add mod">
          <ac:chgData name="Emily Morse" userId="d6c9568e-8e77-4ef6-8424-d6802ed10962" providerId="ADAL" clId="{05FF49D9-114D-4C93-871E-7AFEA579D49A}" dt="2025-09-09T12:23:30.060" v="735" actId="1076"/>
          <ac:spMkLst>
            <pc:docMk/>
            <pc:sldMk cId="3519958582" sldId="2439"/>
            <ac:spMk id="2" creationId="{CD014825-529F-B486-6F39-843ED733B3F3}"/>
          </ac:spMkLst>
        </pc:spChg>
        <pc:spChg chg="add mod">
          <ac:chgData name="Emily Morse" userId="d6c9568e-8e77-4ef6-8424-d6802ed10962" providerId="ADAL" clId="{05FF49D9-114D-4C93-871E-7AFEA579D49A}" dt="2025-09-09T12:23:30.060" v="735" actId="1076"/>
          <ac:spMkLst>
            <pc:docMk/>
            <pc:sldMk cId="3519958582" sldId="2439"/>
            <ac:spMk id="3" creationId="{8D829235-2B29-070B-F854-7711716E94B9}"/>
          </ac:spMkLst>
        </pc:spChg>
        <pc:spChg chg="add mod">
          <ac:chgData name="Emily Morse" userId="d6c9568e-8e77-4ef6-8424-d6802ed10962" providerId="ADAL" clId="{05FF49D9-114D-4C93-871E-7AFEA579D49A}" dt="2025-09-09T12:23:30.060" v="735" actId="1076"/>
          <ac:spMkLst>
            <pc:docMk/>
            <pc:sldMk cId="3519958582" sldId="2439"/>
            <ac:spMk id="4" creationId="{D6F4A4D2-7306-01B4-9826-9441936B5973}"/>
          </ac:spMkLst>
        </pc:spChg>
        <pc:spChg chg="mod">
          <ac:chgData name="Emily Morse" userId="d6c9568e-8e77-4ef6-8424-d6802ed10962" providerId="ADAL" clId="{05FF49D9-114D-4C93-871E-7AFEA579D49A}" dt="2025-09-09T13:35:23.563" v="1464"/>
          <ac:spMkLst>
            <pc:docMk/>
            <pc:sldMk cId="3519958582" sldId="2439"/>
            <ac:spMk id="98306" creationId="{802BBDBA-2DA6-5DA6-BDBE-7F3CDB33C43B}"/>
          </ac:spMkLst>
        </pc:spChg>
        <pc:spChg chg="mod">
          <ac:chgData name="Emily Morse" userId="d6c9568e-8e77-4ef6-8424-d6802ed10962" providerId="ADAL" clId="{05FF49D9-114D-4C93-871E-7AFEA579D49A}" dt="2025-09-09T12:22:52.748" v="729" actId="14100"/>
          <ac:spMkLst>
            <pc:docMk/>
            <pc:sldMk cId="3519958582" sldId="2439"/>
            <ac:spMk id="113667" creationId="{673CC675-AB09-8F80-3F49-81CBC2B669CF}"/>
          </ac:spMkLst>
        </pc:spChg>
        <pc:picChg chg="add mod ord">
          <ac:chgData name="Emily Morse" userId="d6c9568e-8e77-4ef6-8424-d6802ed10962" providerId="ADAL" clId="{05FF49D9-114D-4C93-871E-7AFEA579D49A}" dt="2025-09-09T12:26:01.855" v="765" actId="167"/>
          <ac:picMkLst>
            <pc:docMk/>
            <pc:sldMk cId="3519958582" sldId="2439"/>
            <ac:picMk id="5" creationId="{52BFD621-D7FD-1F47-D185-4259FD22F3F5}"/>
          </ac:picMkLst>
        </pc:picChg>
      </pc:sldChg>
      <pc:sldChg chg="addSp modSp mod">
        <pc:chgData name="Emily Morse" userId="d6c9568e-8e77-4ef6-8424-d6802ed10962" providerId="ADAL" clId="{05FF49D9-114D-4C93-871E-7AFEA579D49A}" dt="2025-09-09T13:35:23.563" v="1464"/>
        <pc:sldMkLst>
          <pc:docMk/>
          <pc:sldMk cId="3956325594" sldId="2440"/>
        </pc:sldMkLst>
        <pc:spChg chg="add mod">
          <ac:chgData name="Emily Morse" userId="d6c9568e-8e77-4ef6-8424-d6802ed10962" providerId="ADAL" clId="{05FF49D9-114D-4C93-871E-7AFEA579D49A}" dt="2025-09-09T12:24:25.664" v="747" actId="1076"/>
          <ac:spMkLst>
            <pc:docMk/>
            <pc:sldMk cId="3956325594" sldId="2440"/>
            <ac:spMk id="2" creationId="{F8BC9351-9A4E-B49A-8778-F46E864D5BBE}"/>
          </ac:spMkLst>
        </pc:spChg>
        <pc:spChg chg="mod">
          <ac:chgData name="Emily Morse" userId="d6c9568e-8e77-4ef6-8424-d6802ed10962" providerId="ADAL" clId="{05FF49D9-114D-4C93-871E-7AFEA579D49A}" dt="2025-09-09T12:24:29.555" v="748" actId="1076"/>
          <ac:spMkLst>
            <pc:docMk/>
            <pc:sldMk cId="3956325594" sldId="2440"/>
            <ac:spMk id="74756" creationId="{8D2FF630-46C9-410C-EA74-62B99E75FBA9}"/>
          </ac:spMkLst>
        </pc:spChg>
        <pc:spChg chg="mod">
          <ac:chgData name="Emily Morse" userId="d6c9568e-8e77-4ef6-8424-d6802ed10962" providerId="ADAL" clId="{05FF49D9-114D-4C93-871E-7AFEA579D49A}" dt="2025-09-09T13:35:23.563" v="1464"/>
          <ac:spMkLst>
            <pc:docMk/>
            <pc:sldMk cId="3956325594" sldId="2440"/>
            <ac:spMk id="90115" creationId="{B1809522-DA60-68C2-1B6B-AF30301A16CE}"/>
          </ac:spMkLst>
        </pc:spChg>
      </pc:sldChg>
      <pc:sldChg chg="addSp modSp mod modAnim">
        <pc:chgData name="Emily Morse" userId="d6c9568e-8e77-4ef6-8424-d6802ed10962" providerId="ADAL" clId="{05FF49D9-114D-4C93-871E-7AFEA579D49A}" dt="2025-09-09T13:22:38.042" v="1412"/>
        <pc:sldMkLst>
          <pc:docMk/>
          <pc:sldMk cId="434997786" sldId="2445"/>
        </pc:sldMkLst>
        <pc:spChg chg="mod">
          <ac:chgData name="Emily Morse" userId="d6c9568e-8e77-4ef6-8424-d6802ed10962" providerId="ADAL" clId="{05FF49D9-114D-4C93-871E-7AFEA579D49A}" dt="2025-09-09T12:32:49.571" v="810" actId="1076"/>
          <ac:spMkLst>
            <pc:docMk/>
            <pc:sldMk cId="434997786" sldId="2445"/>
            <ac:spMk id="2" creationId="{1C9DF0A8-B5DD-F6ED-6EED-470685DBB3EE}"/>
          </ac:spMkLst>
        </pc:spChg>
        <pc:spChg chg="mod">
          <ac:chgData name="Emily Morse" userId="d6c9568e-8e77-4ef6-8424-d6802ed10962" providerId="ADAL" clId="{05FF49D9-114D-4C93-871E-7AFEA579D49A}" dt="2025-09-09T12:32:56.667" v="813" actId="20577"/>
          <ac:spMkLst>
            <pc:docMk/>
            <pc:sldMk cId="434997786" sldId="2445"/>
            <ac:spMk id="3" creationId="{21B6D4D3-ADC7-EBC3-D5F1-5629F215279B}"/>
          </ac:spMkLst>
        </pc:spChg>
        <pc:picChg chg="add mod">
          <ac:chgData name="Emily Morse" userId="d6c9568e-8e77-4ef6-8424-d6802ed10962" providerId="ADAL" clId="{05FF49D9-114D-4C93-871E-7AFEA579D49A}" dt="2025-09-09T12:32:43.854" v="808"/>
          <ac:picMkLst>
            <pc:docMk/>
            <pc:sldMk cId="434997786" sldId="2445"/>
            <ac:picMk id="4" creationId="{563EC70B-F537-61B4-23F7-B0D15D791956}"/>
          </ac:picMkLst>
        </pc:picChg>
        <pc:picChg chg="add mod ord">
          <ac:chgData name="Emily Morse" userId="d6c9568e-8e77-4ef6-8424-d6802ed10962" providerId="ADAL" clId="{05FF49D9-114D-4C93-871E-7AFEA579D49A}" dt="2025-09-09T12:33:07.400" v="815" actId="167"/>
          <ac:picMkLst>
            <pc:docMk/>
            <pc:sldMk cId="434997786" sldId="2445"/>
            <ac:picMk id="5" creationId="{B86A8BB2-C368-D49E-8CB8-4CE02E0D5C91}"/>
          </ac:picMkLst>
        </pc:picChg>
      </pc:sldChg>
      <pc:sldChg chg="addSp modSp mod modAnim">
        <pc:chgData name="Emily Morse" userId="d6c9568e-8e77-4ef6-8424-d6802ed10962" providerId="ADAL" clId="{05FF49D9-114D-4C93-871E-7AFEA579D49A}" dt="2025-09-09T13:35:23.563" v="1464"/>
        <pc:sldMkLst>
          <pc:docMk/>
          <pc:sldMk cId="3721425834" sldId="2446"/>
        </pc:sldMkLst>
        <pc:spChg chg="mod">
          <ac:chgData name="Emily Morse" userId="d6c9568e-8e77-4ef6-8424-d6802ed10962" providerId="ADAL" clId="{05FF49D9-114D-4C93-871E-7AFEA579D49A}" dt="2025-09-09T12:33:19.272" v="818" actId="1076"/>
          <ac:spMkLst>
            <pc:docMk/>
            <pc:sldMk cId="3721425834" sldId="2446"/>
            <ac:spMk id="2" creationId="{905E8F46-50CB-19E3-A8EB-18879F419878}"/>
          </ac:spMkLst>
        </pc:spChg>
        <pc:spChg chg="mod">
          <ac:chgData name="Emily Morse" userId="d6c9568e-8e77-4ef6-8424-d6802ed10962" providerId="ADAL" clId="{05FF49D9-114D-4C93-871E-7AFEA579D49A}" dt="2025-09-09T13:35:23.563" v="1464"/>
          <ac:spMkLst>
            <pc:docMk/>
            <pc:sldMk cId="3721425834" sldId="2446"/>
            <ac:spMk id="3" creationId="{1DA41E40-259C-E053-70E4-BD3E981A4B53}"/>
          </ac:spMkLst>
        </pc:spChg>
        <pc:spChg chg="add mod">
          <ac:chgData name="Emily Morse" userId="d6c9568e-8e77-4ef6-8424-d6802ed10962" providerId="ADAL" clId="{05FF49D9-114D-4C93-871E-7AFEA579D49A}" dt="2025-09-09T12:33:55.002" v="830" actId="1076"/>
          <ac:spMkLst>
            <pc:docMk/>
            <pc:sldMk cId="3721425834" sldId="2446"/>
            <ac:spMk id="5" creationId="{8F99828F-F4BE-3C6B-17F3-7BCCD799072D}"/>
          </ac:spMkLst>
        </pc:spChg>
        <pc:picChg chg="add mod">
          <ac:chgData name="Emily Morse" userId="d6c9568e-8e77-4ef6-8424-d6802ed10962" providerId="ADAL" clId="{05FF49D9-114D-4C93-871E-7AFEA579D49A}" dt="2025-09-09T12:33:15.810" v="817"/>
          <ac:picMkLst>
            <pc:docMk/>
            <pc:sldMk cId="3721425834" sldId="2446"/>
            <ac:picMk id="4" creationId="{E9E5A675-D4EB-244D-69FE-A0C4816FAC83}"/>
          </ac:picMkLst>
        </pc:picChg>
      </pc:sldChg>
      <pc:sldChg chg="addSp modSp mod modAnim">
        <pc:chgData name="Emily Morse" userId="d6c9568e-8e77-4ef6-8424-d6802ed10962" providerId="ADAL" clId="{05FF49D9-114D-4C93-871E-7AFEA579D49A}" dt="2025-09-09T13:31:51.632" v="1455"/>
        <pc:sldMkLst>
          <pc:docMk/>
          <pc:sldMk cId="3742792431" sldId="2447"/>
        </pc:sldMkLst>
        <pc:spChg chg="mod">
          <ac:chgData name="Emily Morse" userId="d6c9568e-8e77-4ef6-8424-d6802ed10962" providerId="ADAL" clId="{05FF49D9-114D-4C93-871E-7AFEA579D49A}" dt="2025-09-09T12:34:12.217" v="834" actId="1076"/>
          <ac:spMkLst>
            <pc:docMk/>
            <pc:sldMk cId="3742792431" sldId="2447"/>
            <ac:spMk id="2" creationId="{AECDE8DF-22A7-B7B6-2A19-AE1193BEB999}"/>
          </ac:spMkLst>
        </pc:spChg>
        <pc:spChg chg="mod">
          <ac:chgData name="Emily Morse" userId="d6c9568e-8e77-4ef6-8424-d6802ed10962" providerId="ADAL" clId="{05FF49D9-114D-4C93-871E-7AFEA579D49A}" dt="2025-09-09T12:34:25.283" v="837" actId="207"/>
          <ac:spMkLst>
            <pc:docMk/>
            <pc:sldMk cId="3742792431" sldId="2447"/>
            <ac:spMk id="3" creationId="{4FA6DF2F-B16E-6B6B-2B25-55DA096A830F}"/>
          </ac:spMkLst>
        </pc:spChg>
        <pc:spChg chg="mod">
          <ac:chgData name="Emily Morse" userId="d6c9568e-8e77-4ef6-8424-d6802ed10962" providerId="ADAL" clId="{05FF49D9-114D-4C93-871E-7AFEA579D49A}" dt="2025-09-09T12:34:27.825" v="838" actId="207"/>
          <ac:spMkLst>
            <pc:docMk/>
            <pc:sldMk cId="3742792431" sldId="2447"/>
            <ac:spMk id="4" creationId="{F8ACB9B9-2AC4-6EDA-9B80-A3002EBAE613}"/>
          </ac:spMkLst>
        </pc:spChg>
        <pc:spChg chg="mod">
          <ac:chgData name="Emily Morse" userId="d6c9568e-8e77-4ef6-8424-d6802ed10962" providerId="ADAL" clId="{05FF49D9-114D-4C93-871E-7AFEA579D49A}" dt="2025-09-09T12:34:15.754" v="835" actId="1076"/>
          <ac:spMkLst>
            <pc:docMk/>
            <pc:sldMk cId="3742792431" sldId="2447"/>
            <ac:spMk id="7" creationId="{41916F6D-0926-231B-5C33-A8DE5AD7C2AC}"/>
          </ac:spMkLst>
        </pc:spChg>
        <pc:picChg chg="add mod">
          <ac:chgData name="Emily Morse" userId="d6c9568e-8e77-4ef6-8424-d6802ed10962" providerId="ADAL" clId="{05FF49D9-114D-4C93-871E-7AFEA579D49A}" dt="2025-09-09T12:34:04.512" v="833"/>
          <ac:picMkLst>
            <pc:docMk/>
            <pc:sldMk cId="3742792431" sldId="2447"/>
            <ac:picMk id="5" creationId="{8BA1ED8E-3113-0B42-38AE-271611B81E02}"/>
          </ac:picMkLst>
        </pc:picChg>
        <pc:picChg chg="add mod ord">
          <ac:chgData name="Emily Morse" userId="d6c9568e-8e77-4ef6-8424-d6802ed10962" providerId="ADAL" clId="{05FF49D9-114D-4C93-871E-7AFEA579D49A}" dt="2025-09-09T12:34:34.197" v="840" actId="167"/>
          <ac:picMkLst>
            <pc:docMk/>
            <pc:sldMk cId="3742792431" sldId="2447"/>
            <ac:picMk id="6" creationId="{19878CDB-F4AB-BB39-B53F-C3C031E68534}"/>
          </ac:picMkLst>
        </pc:picChg>
      </pc:sldChg>
      <pc:sldChg chg="addSp modSp mod">
        <pc:chgData name="Emily Morse" userId="d6c9568e-8e77-4ef6-8424-d6802ed10962" providerId="ADAL" clId="{05FF49D9-114D-4C93-871E-7AFEA579D49A}" dt="2025-09-09T13:35:23.563" v="1464"/>
        <pc:sldMkLst>
          <pc:docMk/>
          <pc:sldMk cId="3001592725" sldId="2448"/>
        </pc:sldMkLst>
        <pc:spChg chg="mod">
          <ac:chgData name="Emily Morse" userId="d6c9568e-8e77-4ef6-8424-d6802ed10962" providerId="ADAL" clId="{05FF49D9-114D-4C93-871E-7AFEA579D49A}" dt="2025-09-09T13:35:23.563" v="1464"/>
          <ac:spMkLst>
            <pc:docMk/>
            <pc:sldMk cId="3001592725" sldId="2448"/>
            <ac:spMk id="2" creationId="{92FFDAEB-9585-243D-03E0-6186253F9CAB}"/>
          </ac:spMkLst>
        </pc:spChg>
        <pc:spChg chg="mod">
          <ac:chgData name="Emily Morse" userId="d6c9568e-8e77-4ef6-8424-d6802ed10962" providerId="ADAL" clId="{05FF49D9-114D-4C93-871E-7AFEA579D49A}" dt="2025-09-09T12:34:54.524" v="845" actId="1076"/>
          <ac:spMkLst>
            <pc:docMk/>
            <pc:sldMk cId="3001592725" sldId="2448"/>
            <ac:spMk id="3" creationId="{68382D31-6AA3-7065-D08D-10B963309574}"/>
          </ac:spMkLst>
        </pc:spChg>
        <pc:picChg chg="add mod">
          <ac:chgData name="Emily Morse" userId="d6c9568e-8e77-4ef6-8424-d6802ed10962" providerId="ADAL" clId="{05FF49D9-114D-4C93-871E-7AFEA579D49A}" dt="2025-09-09T12:34:36.314" v="841"/>
          <ac:picMkLst>
            <pc:docMk/>
            <pc:sldMk cId="3001592725" sldId="2448"/>
            <ac:picMk id="4" creationId="{9E0623C9-1194-D863-E5B0-0D9BB6A7F4B4}"/>
          </ac:picMkLst>
        </pc:picChg>
      </pc:sldChg>
      <pc:sldChg chg="addSp delSp modSp mod modAnim">
        <pc:chgData name="Emily Morse" userId="d6c9568e-8e77-4ef6-8424-d6802ed10962" providerId="ADAL" clId="{05FF49D9-114D-4C93-871E-7AFEA579D49A}" dt="2025-09-09T13:35:23.563" v="1464"/>
        <pc:sldMkLst>
          <pc:docMk/>
          <pc:sldMk cId="282068480" sldId="2449"/>
        </pc:sldMkLst>
        <pc:spChg chg="mod">
          <ac:chgData name="Emily Morse" userId="d6c9568e-8e77-4ef6-8424-d6802ed10962" providerId="ADAL" clId="{05FF49D9-114D-4C93-871E-7AFEA579D49A}" dt="2025-09-09T13:35:23.563" v="1464"/>
          <ac:spMkLst>
            <pc:docMk/>
            <pc:sldMk cId="282068480" sldId="2449"/>
            <ac:spMk id="2" creationId="{A920721B-CCB7-628C-1AB1-928BE5355233}"/>
          </ac:spMkLst>
        </pc:spChg>
        <pc:spChg chg="add mod">
          <ac:chgData name="Emily Morse" userId="d6c9568e-8e77-4ef6-8424-d6802ed10962" providerId="ADAL" clId="{05FF49D9-114D-4C93-871E-7AFEA579D49A}" dt="2025-09-09T12:35:42.764" v="856" actId="1076"/>
          <ac:spMkLst>
            <pc:docMk/>
            <pc:sldMk cId="282068480" sldId="2449"/>
            <ac:spMk id="3" creationId="{0891D314-4B89-DF4D-AC3A-1BAEBDA91F8D}"/>
          </ac:spMkLst>
        </pc:spChg>
        <pc:spChg chg="mod">
          <ac:chgData name="Emily Morse" userId="d6c9568e-8e77-4ef6-8424-d6802ed10962" providerId="ADAL" clId="{05FF49D9-114D-4C93-871E-7AFEA579D49A}" dt="2025-09-09T12:35:42.764" v="856" actId="1076"/>
          <ac:spMkLst>
            <pc:docMk/>
            <pc:sldMk cId="282068480" sldId="2449"/>
            <ac:spMk id="4" creationId="{B032DE46-95F4-A14F-9F97-5140865A908A}"/>
          </ac:spMkLst>
        </pc:spChg>
        <pc:spChg chg="add mod">
          <ac:chgData name="Emily Morse" userId="d6c9568e-8e77-4ef6-8424-d6802ed10962" providerId="ADAL" clId="{05FF49D9-114D-4C93-871E-7AFEA579D49A}" dt="2025-09-09T12:35:42.764" v="856" actId="1076"/>
          <ac:spMkLst>
            <pc:docMk/>
            <pc:sldMk cId="282068480" sldId="2449"/>
            <ac:spMk id="6" creationId="{C8ABFB1B-A956-FAB8-E6CB-CEDCFDDAF7AC}"/>
          </ac:spMkLst>
        </pc:spChg>
        <pc:spChg chg="add mod">
          <ac:chgData name="Emily Morse" userId="d6c9568e-8e77-4ef6-8424-d6802ed10962" providerId="ADAL" clId="{05FF49D9-114D-4C93-871E-7AFEA579D49A}" dt="2025-09-09T12:35:42.764" v="856" actId="1076"/>
          <ac:spMkLst>
            <pc:docMk/>
            <pc:sldMk cId="282068480" sldId="2449"/>
            <ac:spMk id="7" creationId="{B50147C9-D4EF-5DEC-8E40-71B61C6A04BB}"/>
          </ac:spMkLst>
        </pc:spChg>
        <pc:spChg chg="add mod ord">
          <ac:chgData name="Emily Morse" userId="d6c9568e-8e77-4ef6-8424-d6802ed10962" providerId="ADAL" clId="{05FF49D9-114D-4C93-871E-7AFEA579D49A}" dt="2025-09-09T12:35:51.379" v="860" actId="167"/>
          <ac:spMkLst>
            <pc:docMk/>
            <pc:sldMk cId="282068480" sldId="2449"/>
            <ac:spMk id="8" creationId="{E8FC47B4-C208-40A6-75FF-D447741491A0}"/>
          </ac:spMkLst>
        </pc:spChg>
      </pc:sldChg>
      <pc:sldChg chg="addSp modSp mod modAnim">
        <pc:chgData name="Emily Morse" userId="d6c9568e-8e77-4ef6-8424-d6802ed10962" providerId="ADAL" clId="{05FF49D9-114D-4C93-871E-7AFEA579D49A}" dt="2025-09-09T13:23:18.563" v="1421"/>
        <pc:sldMkLst>
          <pc:docMk/>
          <pc:sldMk cId="393451169" sldId="2450"/>
        </pc:sldMkLst>
        <pc:spChg chg="mod">
          <ac:chgData name="Emily Morse" userId="d6c9568e-8e77-4ef6-8424-d6802ed10962" providerId="ADAL" clId="{05FF49D9-114D-4C93-871E-7AFEA579D49A}" dt="2025-09-09T12:36:11.130" v="867" actId="1076"/>
          <ac:spMkLst>
            <pc:docMk/>
            <pc:sldMk cId="393451169" sldId="2450"/>
            <ac:spMk id="2" creationId="{CFDBDCA2-B6D4-A962-564E-67869AA29A2D}"/>
          </ac:spMkLst>
        </pc:spChg>
        <pc:spChg chg="mod">
          <ac:chgData name="Emily Morse" userId="d6c9568e-8e77-4ef6-8424-d6802ed10962" providerId="ADAL" clId="{05FF49D9-114D-4C93-871E-7AFEA579D49A}" dt="2025-09-09T12:36:25.712" v="871" actId="207"/>
          <ac:spMkLst>
            <pc:docMk/>
            <pc:sldMk cId="393451169" sldId="2450"/>
            <ac:spMk id="4" creationId="{A97FABB6-A19F-BA1B-F016-0DB6495F5684}"/>
          </ac:spMkLst>
        </pc:spChg>
        <pc:spChg chg="add mod">
          <ac:chgData name="Emily Morse" userId="d6c9568e-8e77-4ef6-8424-d6802ed10962" providerId="ADAL" clId="{05FF49D9-114D-4C93-871E-7AFEA579D49A}" dt="2025-09-09T12:36:36.257" v="874" actId="1076"/>
          <ac:spMkLst>
            <pc:docMk/>
            <pc:sldMk cId="393451169" sldId="2450"/>
            <ac:spMk id="5" creationId="{84B837DF-FFA9-D56B-6253-454AE482D6B2}"/>
          </ac:spMkLst>
        </pc:spChg>
        <pc:spChg chg="mod">
          <ac:chgData name="Emily Morse" userId="d6c9568e-8e77-4ef6-8424-d6802ed10962" providerId="ADAL" clId="{05FF49D9-114D-4C93-871E-7AFEA579D49A}" dt="2025-09-09T12:36:19.303" v="869" actId="1076"/>
          <ac:spMkLst>
            <pc:docMk/>
            <pc:sldMk cId="393451169" sldId="2450"/>
            <ac:spMk id="7" creationId="{799156CE-AEFA-C3EF-F46A-B99E75B78CE0}"/>
          </ac:spMkLst>
        </pc:spChg>
        <pc:spChg chg="mod">
          <ac:chgData name="Emily Morse" userId="d6c9568e-8e77-4ef6-8424-d6802ed10962" providerId="ADAL" clId="{05FF49D9-114D-4C93-871E-7AFEA579D49A}" dt="2025-09-09T12:36:28.279" v="872" actId="207"/>
          <ac:spMkLst>
            <pc:docMk/>
            <pc:sldMk cId="393451169" sldId="2450"/>
            <ac:spMk id="8" creationId="{0F18FA0B-7C09-99C9-9CB6-2448773CB3D0}"/>
          </ac:spMkLst>
        </pc:spChg>
        <pc:picChg chg="add mod">
          <ac:chgData name="Emily Morse" userId="d6c9568e-8e77-4ef6-8424-d6802ed10962" providerId="ADAL" clId="{05FF49D9-114D-4C93-871E-7AFEA579D49A}" dt="2025-09-09T12:36:05.021" v="865" actId="1076"/>
          <ac:picMkLst>
            <pc:docMk/>
            <pc:sldMk cId="393451169" sldId="2450"/>
            <ac:picMk id="3" creationId="{B7A586AC-6A55-103E-A25C-776BA8E86F2F}"/>
          </ac:picMkLst>
        </pc:picChg>
      </pc:sldChg>
      <pc:sldChg chg="addSp delSp modSp mod modAnim">
        <pc:chgData name="Emily Morse" userId="d6c9568e-8e77-4ef6-8424-d6802ed10962" providerId="ADAL" clId="{05FF49D9-114D-4C93-871E-7AFEA579D49A}" dt="2025-09-09T13:35:23.563" v="1464"/>
        <pc:sldMkLst>
          <pc:docMk/>
          <pc:sldMk cId="3385395879" sldId="2451"/>
        </pc:sldMkLst>
        <pc:spChg chg="mod">
          <ac:chgData name="Emily Morse" userId="d6c9568e-8e77-4ef6-8424-d6802ed10962" providerId="ADAL" clId="{05FF49D9-114D-4C93-871E-7AFEA579D49A}" dt="2025-09-09T13:35:23.563" v="1464"/>
          <ac:spMkLst>
            <pc:docMk/>
            <pc:sldMk cId="3385395879" sldId="2451"/>
            <ac:spMk id="2" creationId="{BC4610A8-0A0E-05ED-2430-3E7949513FE7}"/>
          </ac:spMkLst>
        </pc:spChg>
        <pc:spChg chg="mod">
          <ac:chgData name="Emily Morse" userId="d6c9568e-8e77-4ef6-8424-d6802ed10962" providerId="ADAL" clId="{05FF49D9-114D-4C93-871E-7AFEA579D49A}" dt="2025-09-09T12:37:36.145" v="889" actId="1076"/>
          <ac:spMkLst>
            <pc:docMk/>
            <pc:sldMk cId="3385395879" sldId="2451"/>
            <ac:spMk id="3" creationId="{ED79C2AF-FC20-9D17-B5F8-093D67F1B516}"/>
          </ac:spMkLst>
        </pc:spChg>
        <pc:spChg chg="mod">
          <ac:chgData name="Emily Morse" userId="d6c9568e-8e77-4ef6-8424-d6802ed10962" providerId="ADAL" clId="{05FF49D9-114D-4C93-871E-7AFEA579D49A}" dt="2025-09-09T12:37:36.145" v="889" actId="1076"/>
          <ac:spMkLst>
            <pc:docMk/>
            <pc:sldMk cId="3385395879" sldId="2451"/>
            <ac:spMk id="4" creationId="{A1E2E887-DCF0-8AC2-1513-0BA69B30D02F}"/>
          </ac:spMkLst>
        </pc:spChg>
        <pc:spChg chg="add mod">
          <ac:chgData name="Emily Morse" userId="d6c9568e-8e77-4ef6-8424-d6802ed10962" providerId="ADAL" clId="{05FF49D9-114D-4C93-871E-7AFEA579D49A}" dt="2025-09-09T12:37:24.607" v="886" actId="1076"/>
          <ac:spMkLst>
            <pc:docMk/>
            <pc:sldMk cId="3385395879" sldId="2451"/>
            <ac:spMk id="6" creationId="{7FB90FAE-036F-885B-D33B-045D5B2DCF72}"/>
          </ac:spMkLst>
        </pc:spChg>
        <pc:spChg chg="add mod">
          <ac:chgData name="Emily Morse" userId="d6c9568e-8e77-4ef6-8424-d6802ed10962" providerId="ADAL" clId="{05FF49D9-114D-4C93-871E-7AFEA579D49A}" dt="2025-09-09T12:37:24.607" v="886" actId="1076"/>
          <ac:spMkLst>
            <pc:docMk/>
            <pc:sldMk cId="3385395879" sldId="2451"/>
            <ac:spMk id="7" creationId="{C20AA52F-B66B-48BA-AB61-6FD9F56106C3}"/>
          </ac:spMkLst>
        </pc:spChg>
        <pc:spChg chg="add mod">
          <ac:chgData name="Emily Morse" userId="d6c9568e-8e77-4ef6-8424-d6802ed10962" providerId="ADAL" clId="{05FF49D9-114D-4C93-871E-7AFEA579D49A}" dt="2025-09-09T12:37:24.607" v="886" actId="1076"/>
          <ac:spMkLst>
            <pc:docMk/>
            <pc:sldMk cId="3385395879" sldId="2451"/>
            <ac:spMk id="8" creationId="{883D10AF-C4F9-6F13-6EC0-AF62F11217C9}"/>
          </ac:spMkLst>
        </pc:spChg>
        <pc:picChg chg="add mod ord">
          <ac:chgData name="Emily Morse" userId="d6c9568e-8e77-4ef6-8424-d6802ed10962" providerId="ADAL" clId="{05FF49D9-114D-4C93-871E-7AFEA579D49A}" dt="2025-09-09T12:37:32.166" v="888" actId="167"/>
          <ac:picMkLst>
            <pc:docMk/>
            <pc:sldMk cId="3385395879" sldId="2451"/>
            <ac:picMk id="9" creationId="{7DE32F81-B3FD-FAB2-06ED-A4F63C4F6134}"/>
          </ac:picMkLst>
        </pc:picChg>
      </pc:sldChg>
      <pc:sldChg chg="addSp modSp mod modAnim">
        <pc:chgData name="Emily Morse" userId="d6c9568e-8e77-4ef6-8424-d6802ed10962" providerId="ADAL" clId="{05FF49D9-114D-4C93-871E-7AFEA579D49A}" dt="2025-09-09T13:23:30.578" v="1423"/>
        <pc:sldMkLst>
          <pc:docMk/>
          <pc:sldMk cId="1252131185" sldId="2452"/>
        </pc:sldMkLst>
        <pc:spChg chg="mod">
          <ac:chgData name="Emily Morse" userId="d6c9568e-8e77-4ef6-8424-d6802ed10962" providerId="ADAL" clId="{05FF49D9-114D-4C93-871E-7AFEA579D49A}" dt="2025-09-09T12:37:51.674" v="893" actId="1076"/>
          <ac:spMkLst>
            <pc:docMk/>
            <pc:sldMk cId="1252131185" sldId="2452"/>
            <ac:spMk id="2" creationId="{0AF3ED94-B53E-638D-ECD3-2AF25C11D355}"/>
          </ac:spMkLst>
        </pc:spChg>
        <pc:spChg chg="mod">
          <ac:chgData name="Emily Morse" userId="d6c9568e-8e77-4ef6-8424-d6802ed10962" providerId="ADAL" clId="{05FF49D9-114D-4C93-871E-7AFEA579D49A}" dt="2025-09-09T12:38:01.252" v="896" actId="1076"/>
          <ac:spMkLst>
            <pc:docMk/>
            <pc:sldMk cId="1252131185" sldId="2452"/>
            <ac:spMk id="3" creationId="{6D409F59-B824-DF43-DD20-153F8D1292E6}"/>
          </ac:spMkLst>
        </pc:spChg>
        <pc:spChg chg="mod">
          <ac:chgData name="Emily Morse" userId="d6c9568e-8e77-4ef6-8424-d6802ed10962" providerId="ADAL" clId="{05FF49D9-114D-4C93-871E-7AFEA579D49A}" dt="2025-09-09T12:38:04.657" v="897" actId="1076"/>
          <ac:spMkLst>
            <pc:docMk/>
            <pc:sldMk cId="1252131185" sldId="2452"/>
            <ac:spMk id="4" creationId="{AD78149A-97B9-FAE2-03E9-DB0F84CC4359}"/>
          </ac:spMkLst>
        </pc:spChg>
        <pc:spChg chg="add mod">
          <ac:chgData name="Emily Morse" userId="d6c9568e-8e77-4ef6-8424-d6802ed10962" providerId="ADAL" clId="{05FF49D9-114D-4C93-871E-7AFEA579D49A}" dt="2025-09-09T12:38:18.330" v="900" actId="1076"/>
          <ac:spMkLst>
            <pc:docMk/>
            <pc:sldMk cId="1252131185" sldId="2452"/>
            <ac:spMk id="7" creationId="{B0386A50-BB0B-B324-BA58-9D0B267EE698}"/>
          </ac:spMkLst>
        </pc:spChg>
        <pc:picChg chg="add mod">
          <ac:chgData name="Emily Morse" userId="d6c9568e-8e77-4ef6-8424-d6802ed10962" providerId="ADAL" clId="{05FF49D9-114D-4C93-871E-7AFEA579D49A}" dt="2025-09-09T12:37:43.930" v="890"/>
          <ac:picMkLst>
            <pc:docMk/>
            <pc:sldMk cId="1252131185" sldId="2452"/>
            <ac:picMk id="6" creationId="{703E0237-D9E9-69A2-714F-FD04CE4ED030}"/>
          </ac:picMkLst>
        </pc:picChg>
      </pc:sldChg>
      <pc:sldChg chg="addSp modSp mod modAnim">
        <pc:chgData name="Emily Morse" userId="d6c9568e-8e77-4ef6-8424-d6802ed10962" providerId="ADAL" clId="{05FF49D9-114D-4C93-871E-7AFEA579D49A}" dt="2025-09-09T13:35:23.563" v="1464"/>
        <pc:sldMkLst>
          <pc:docMk/>
          <pc:sldMk cId="1903941178" sldId="2453"/>
        </pc:sldMkLst>
        <pc:spChg chg="mod">
          <ac:chgData name="Emily Morse" userId="d6c9568e-8e77-4ef6-8424-d6802ed10962" providerId="ADAL" clId="{05FF49D9-114D-4C93-871E-7AFEA579D49A}" dt="2025-09-09T12:38:37.411" v="905" actId="14100"/>
          <ac:spMkLst>
            <pc:docMk/>
            <pc:sldMk cId="1903941178" sldId="2453"/>
            <ac:spMk id="2" creationId="{8A51ECA0-153F-B36B-0223-69C45B2D0295}"/>
          </ac:spMkLst>
        </pc:spChg>
        <pc:spChg chg="mod">
          <ac:chgData name="Emily Morse" userId="d6c9568e-8e77-4ef6-8424-d6802ed10962" providerId="ADAL" clId="{05FF49D9-114D-4C93-871E-7AFEA579D49A}" dt="2025-09-09T13:35:23.563" v="1464"/>
          <ac:spMkLst>
            <pc:docMk/>
            <pc:sldMk cId="1903941178" sldId="2453"/>
            <ac:spMk id="3" creationId="{59AF8E04-DE0E-B23F-3DDC-92D34043E4A8}"/>
          </ac:spMkLst>
        </pc:spChg>
        <pc:spChg chg="add mod">
          <ac:chgData name="Emily Morse" userId="d6c9568e-8e77-4ef6-8424-d6802ed10962" providerId="ADAL" clId="{05FF49D9-114D-4C93-871E-7AFEA579D49A}" dt="2025-09-09T12:38:56.178" v="911"/>
          <ac:spMkLst>
            <pc:docMk/>
            <pc:sldMk cId="1903941178" sldId="2453"/>
            <ac:spMk id="5" creationId="{97B93810-1EAD-C6BA-C8DA-B27535741659}"/>
          </ac:spMkLst>
        </pc:spChg>
        <pc:picChg chg="add mod">
          <ac:chgData name="Emily Morse" userId="d6c9568e-8e77-4ef6-8424-d6802ed10962" providerId="ADAL" clId="{05FF49D9-114D-4C93-871E-7AFEA579D49A}" dt="2025-09-09T12:38:28.499" v="901"/>
          <ac:picMkLst>
            <pc:docMk/>
            <pc:sldMk cId="1903941178" sldId="2453"/>
            <ac:picMk id="4" creationId="{25F996A5-0AB1-06B8-F271-84F09A73AA12}"/>
          </ac:picMkLst>
        </pc:picChg>
      </pc:sldChg>
      <pc:sldChg chg="addSp modSp mod modAnim">
        <pc:chgData name="Emily Morse" userId="d6c9568e-8e77-4ef6-8424-d6802ed10962" providerId="ADAL" clId="{05FF49D9-114D-4C93-871E-7AFEA579D49A}" dt="2025-09-09T13:35:23.563" v="1464"/>
        <pc:sldMkLst>
          <pc:docMk/>
          <pc:sldMk cId="3332930405" sldId="2454"/>
        </pc:sldMkLst>
        <pc:spChg chg="mod">
          <ac:chgData name="Emily Morse" userId="d6c9568e-8e77-4ef6-8424-d6802ed10962" providerId="ADAL" clId="{05FF49D9-114D-4C93-871E-7AFEA579D49A}" dt="2025-09-09T12:39:34.058" v="915" actId="14100"/>
          <ac:spMkLst>
            <pc:docMk/>
            <pc:sldMk cId="3332930405" sldId="2454"/>
            <ac:spMk id="2" creationId="{01F0D9D3-0DAB-351A-B3B1-7D69CD234CAC}"/>
          </ac:spMkLst>
        </pc:spChg>
        <pc:spChg chg="mod">
          <ac:chgData name="Emily Morse" userId="d6c9568e-8e77-4ef6-8424-d6802ed10962" providerId="ADAL" clId="{05FF49D9-114D-4C93-871E-7AFEA579D49A}" dt="2025-09-09T13:35:23.563" v="1464"/>
          <ac:spMkLst>
            <pc:docMk/>
            <pc:sldMk cId="3332930405" sldId="2454"/>
            <ac:spMk id="3" creationId="{C417B1F6-C1F9-C462-835C-81E49B74458A}"/>
          </ac:spMkLst>
        </pc:spChg>
        <pc:spChg chg="add mod">
          <ac:chgData name="Emily Morse" userId="d6c9568e-8e77-4ef6-8424-d6802ed10962" providerId="ADAL" clId="{05FF49D9-114D-4C93-871E-7AFEA579D49A}" dt="2025-09-09T12:39:55.074" v="923" actId="14100"/>
          <ac:spMkLst>
            <pc:docMk/>
            <pc:sldMk cId="3332930405" sldId="2454"/>
            <ac:spMk id="5" creationId="{5ADF5D8A-EF93-1A64-0415-A110E2432DCD}"/>
          </ac:spMkLst>
        </pc:spChg>
        <pc:picChg chg="add mod">
          <ac:chgData name="Emily Morse" userId="d6c9568e-8e77-4ef6-8424-d6802ed10962" providerId="ADAL" clId="{05FF49D9-114D-4C93-871E-7AFEA579D49A}" dt="2025-09-09T12:39:27.158" v="912"/>
          <ac:picMkLst>
            <pc:docMk/>
            <pc:sldMk cId="3332930405" sldId="2454"/>
            <ac:picMk id="4" creationId="{CA776F3B-E305-D8CD-B86F-4B82EAFB9B45}"/>
          </ac:picMkLst>
        </pc:picChg>
      </pc:sldChg>
      <pc:sldChg chg="addSp modSp mod modAnim">
        <pc:chgData name="Emily Morse" userId="d6c9568e-8e77-4ef6-8424-d6802ed10962" providerId="ADAL" clId="{05FF49D9-114D-4C93-871E-7AFEA579D49A}" dt="2025-09-09T13:24:03.003" v="1431"/>
        <pc:sldMkLst>
          <pc:docMk/>
          <pc:sldMk cId="2800782246" sldId="2455"/>
        </pc:sldMkLst>
        <pc:spChg chg="mod">
          <ac:chgData name="Emily Morse" userId="d6c9568e-8e77-4ef6-8424-d6802ed10962" providerId="ADAL" clId="{05FF49D9-114D-4C93-871E-7AFEA579D49A}" dt="2025-09-09T12:40:16.061" v="928" actId="1076"/>
          <ac:spMkLst>
            <pc:docMk/>
            <pc:sldMk cId="2800782246" sldId="2455"/>
            <ac:spMk id="2" creationId="{93382B6E-5D84-6BB8-1F9D-66AD9E216FB7}"/>
          </ac:spMkLst>
        </pc:spChg>
        <pc:spChg chg="mod">
          <ac:chgData name="Emily Morse" userId="d6c9568e-8e77-4ef6-8424-d6802ed10962" providerId="ADAL" clId="{05FF49D9-114D-4C93-871E-7AFEA579D49A}" dt="2025-09-09T12:40:06.243" v="925" actId="207"/>
          <ac:spMkLst>
            <pc:docMk/>
            <pc:sldMk cId="2800782246" sldId="2455"/>
            <ac:spMk id="3" creationId="{A185FB83-D4FC-4C97-A756-8034D0510268}"/>
          </ac:spMkLst>
        </pc:spChg>
        <pc:spChg chg="mod">
          <ac:chgData name="Emily Morse" userId="d6c9568e-8e77-4ef6-8424-d6802ed10962" providerId="ADAL" clId="{05FF49D9-114D-4C93-871E-7AFEA579D49A}" dt="2025-09-09T12:40:03.707" v="924" actId="1076"/>
          <ac:spMkLst>
            <pc:docMk/>
            <pc:sldMk cId="2800782246" sldId="2455"/>
            <ac:spMk id="7" creationId="{B8D84197-D8F8-F2E6-FC1F-91F374B924FB}"/>
          </ac:spMkLst>
        </pc:spChg>
        <pc:picChg chg="add mod">
          <ac:chgData name="Emily Morse" userId="d6c9568e-8e77-4ef6-8424-d6802ed10962" providerId="ADAL" clId="{05FF49D9-114D-4C93-871E-7AFEA579D49A}" dt="2025-09-09T12:40:13.303" v="927"/>
          <ac:picMkLst>
            <pc:docMk/>
            <pc:sldMk cId="2800782246" sldId="2455"/>
            <ac:picMk id="4" creationId="{522A96BC-70F0-9DFB-A8A0-EB1B6F46F1CA}"/>
          </ac:picMkLst>
        </pc:picChg>
        <pc:picChg chg="add mod ord">
          <ac:chgData name="Emily Morse" userId="d6c9568e-8e77-4ef6-8424-d6802ed10962" providerId="ADAL" clId="{05FF49D9-114D-4C93-871E-7AFEA579D49A}" dt="2025-09-09T12:40:27.631" v="930" actId="167"/>
          <ac:picMkLst>
            <pc:docMk/>
            <pc:sldMk cId="2800782246" sldId="2455"/>
            <ac:picMk id="5" creationId="{A4047678-C12B-8CC3-A68B-FCC691883A88}"/>
          </ac:picMkLst>
        </pc:picChg>
      </pc:sldChg>
      <pc:sldChg chg="addSp modSp mod">
        <pc:chgData name="Emily Morse" userId="d6c9568e-8e77-4ef6-8424-d6802ed10962" providerId="ADAL" clId="{05FF49D9-114D-4C93-871E-7AFEA579D49A}" dt="2025-09-09T12:41:18.888" v="938" actId="167"/>
        <pc:sldMkLst>
          <pc:docMk/>
          <pc:sldMk cId="1872000235" sldId="2456"/>
        </pc:sldMkLst>
        <pc:spChg chg="mod">
          <ac:chgData name="Emily Morse" userId="d6c9568e-8e77-4ef6-8424-d6802ed10962" providerId="ADAL" clId="{05FF49D9-114D-4C93-871E-7AFEA579D49A}" dt="2025-09-09T12:41:12.985" v="936" actId="1076"/>
          <ac:spMkLst>
            <pc:docMk/>
            <pc:sldMk cId="1872000235" sldId="2456"/>
            <ac:spMk id="3" creationId="{DC4A2634-0355-750B-C33E-5CAED13D96EC}"/>
          </ac:spMkLst>
        </pc:spChg>
        <pc:picChg chg="add mod ord">
          <ac:chgData name="Emily Morse" userId="d6c9568e-8e77-4ef6-8424-d6802ed10962" providerId="ADAL" clId="{05FF49D9-114D-4C93-871E-7AFEA579D49A}" dt="2025-09-09T12:41:18.888" v="938" actId="167"/>
          <ac:picMkLst>
            <pc:docMk/>
            <pc:sldMk cId="1872000235" sldId="2456"/>
            <ac:picMk id="4" creationId="{C8163A51-C681-279D-8E33-CFD7489FBB49}"/>
          </ac:picMkLst>
        </pc:picChg>
      </pc:sldChg>
      <pc:sldChg chg="addSp modSp mod modAnim">
        <pc:chgData name="Emily Morse" userId="d6c9568e-8e77-4ef6-8424-d6802ed10962" providerId="ADAL" clId="{05FF49D9-114D-4C93-871E-7AFEA579D49A}" dt="2025-09-09T13:24:17.335" v="1432"/>
        <pc:sldMkLst>
          <pc:docMk/>
          <pc:sldMk cId="1186724282" sldId="2457"/>
        </pc:sldMkLst>
        <pc:spChg chg="mod">
          <ac:chgData name="Emily Morse" userId="d6c9568e-8e77-4ef6-8424-d6802ed10962" providerId="ADAL" clId="{05FF49D9-114D-4C93-871E-7AFEA579D49A}" dt="2025-09-09T12:41:51.831" v="946" actId="20577"/>
          <ac:spMkLst>
            <pc:docMk/>
            <pc:sldMk cId="1186724282" sldId="2457"/>
            <ac:spMk id="3" creationId="{81841515-A4BC-4866-E2D1-4813DB55EA36}"/>
          </ac:spMkLst>
        </pc:spChg>
        <pc:spChg chg="add mod">
          <ac:chgData name="Emily Morse" userId="d6c9568e-8e77-4ef6-8424-d6802ed10962" providerId="ADAL" clId="{05FF49D9-114D-4C93-871E-7AFEA579D49A}" dt="2025-09-09T12:42:14.252" v="950" actId="1076"/>
          <ac:spMkLst>
            <pc:docMk/>
            <pc:sldMk cId="1186724282" sldId="2457"/>
            <ac:spMk id="5" creationId="{EB76EE26-B28D-0F0D-978B-2E2D01EC4A2F}"/>
          </ac:spMkLst>
        </pc:spChg>
        <pc:spChg chg="add mod">
          <ac:chgData name="Emily Morse" userId="d6c9568e-8e77-4ef6-8424-d6802ed10962" providerId="ADAL" clId="{05FF49D9-114D-4C93-871E-7AFEA579D49A}" dt="2025-09-09T12:42:14.252" v="950" actId="1076"/>
          <ac:spMkLst>
            <pc:docMk/>
            <pc:sldMk cId="1186724282" sldId="2457"/>
            <ac:spMk id="6" creationId="{9943C40A-AC0E-2208-66B3-5E5078DAFAF1}"/>
          </ac:spMkLst>
        </pc:spChg>
        <pc:spChg chg="add mod">
          <ac:chgData name="Emily Morse" userId="d6c9568e-8e77-4ef6-8424-d6802ed10962" providerId="ADAL" clId="{05FF49D9-114D-4C93-871E-7AFEA579D49A}" dt="2025-09-09T12:42:14.252" v="950" actId="1076"/>
          <ac:spMkLst>
            <pc:docMk/>
            <pc:sldMk cId="1186724282" sldId="2457"/>
            <ac:spMk id="7" creationId="{414568BA-AAC4-7010-8BFC-AA0579415683}"/>
          </ac:spMkLst>
        </pc:spChg>
        <pc:spChg chg="add mod ord">
          <ac:chgData name="Emily Morse" userId="d6c9568e-8e77-4ef6-8424-d6802ed10962" providerId="ADAL" clId="{05FF49D9-114D-4C93-871E-7AFEA579D49A}" dt="2025-09-09T12:42:08.856" v="949" actId="167"/>
          <ac:spMkLst>
            <pc:docMk/>
            <pc:sldMk cId="1186724282" sldId="2457"/>
            <ac:spMk id="8" creationId="{8B706A8F-B541-5375-87FE-67A09F0E5FE8}"/>
          </ac:spMkLst>
        </pc:spChg>
      </pc:sldChg>
      <pc:sldChg chg="addSp modSp mod modAnim">
        <pc:chgData name="Emily Morse" userId="d6c9568e-8e77-4ef6-8424-d6802ed10962" providerId="ADAL" clId="{05FF49D9-114D-4C93-871E-7AFEA579D49A}" dt="2025-09-09T13:24:28.038" v="1434"/>
        <pc:sldMkLst>
          <pc:docMk/>
          <pc:sldMk cId="177624682" sldId="2458"/>
        </pc:sldMkLst>
        <pc:spChg chg="mod">
          <ac:chgData name="Emily Morse" userId="d6c9568e-8e77-4ef6-8424-d6802ed10962" providerId="ADAL" clId="{05FF49D9-114D-4C93-871E-7AFEA579D49A}" dt="2025-09-09T12:42:38.463" v="953" actId="1076"/>
          <ac:spMkLst>
            <pc:docMk/>
            <pc:sldMk cId="177624682" sldId="2458"/>
            <ac:spMk id="2" creationId="{7DA17FC8-C4B7-0C63-A64C-A7F525924A45}"/>
          </ac:spMkLst>
        </pc:spChg>
        <pc:spChg chg="mod">
          <ac:chgData name="Emily Morse" userId="d6c9568e-8e77-4ef6-8424-d6802ed10962" providerId="ADAL" clId="{05FF49D9-114D-4C93-871E-7AFEA579D49A}" dt="2025-09-09T12:42:44.937" v="955" actId="207"/>
          <ac:spMkLst>
            <pc:docMk/>
            <pc:sldMk cId="177624682" sldId="2458"/>
            <ac:spMk id="4" creationId="{5A846CA2-695D-A016-4D55-BEEC10235150}"/>
          </ac:spMkLst>
        </pc:spChg>
        <pc:spChg chg="add mod">
          <ac:chgData name="Emily Morse" userId="d6c9568e-8e77-4ef6-8424-d6802ed10962" providerId="ADAL" clId="{05FF49D9-114D-4C93-871E-7AFEA579D49A}" dt="2025-09-09T12:42:53.490" v="959" actId="1076"/>
          <ac:spMkLst>
            <pc:docMk/>
            <pc:sldMk cId="177624682" sldId="2458"/>
            <ac:spMk id="5" creationId="{E052B9FF-813B-C298-ABF4-10C369D0650A}"/>
          </ac:spMkLst>
        </pc:spChg>
        <pc:picChg chg="add mod">
          <ac:chgData name="Emily Morse" userId="d6c9568e-8e77-4ef6-8424-d6802ed10962" providerId="ADAL" clId="{05FF49D9-114D-4C93-871E-7AFEA579D49A}" dt="2025-09-09T12:42:34.337" v="952"/>
          <ac:picMkLst>
            <pc:docMk/>
            <pc:sldMk cId="177624682" sldId="2458"/>
            <ac:picMk id="3" creationId="{E3B2047F-16BC-B931-6100-3AE085A088A7}"/>
          </ac:picMkLst>
        </pc:picChg>
      </pc:sldChg>
      <pc:sldChg chg="addSp delSp modSp mod modAnim">
        <pc:chgData name="Emily Morse" userId="d6c9568e-8e77-4ef6-8424-d6802ed10962" providerId="ADAL" clId="{05FF49D9-114D-4C93-871E-7AFEA579D49A}" dt="2025-09-09T13:24:33.352" v="1435"/>
        <pc:sldMkLst>
          <pc:docMk/>
          <pc:sldMk cId="1828497786" sldId="2459"/>
        </pc:sldMkLst>
        <pc:spChg chg="mod">
          <ac:chgData name="Emily Morse" userId="d6c9568e-8e77-4ef6-8424-d6802ed10962" providerId="ADAL" clId="{05FF49D9-114D-4C93-871E-7AFEA579D49A}" dt="2025-09-09T12:43:34.216" v="969" actId="1076"/>
          <ac:spMkLst>
            <pc:docMk/>
            <pc:sldMk cId="1828497786" sldId="2459"/>
            <ac:spMk id="3" creationId="{705B4271-5A4A-D154-4BA9-E068D821BA66}"/>
          </ac:spMkLst>
        </pc:spChg>
        <pc:spChg chg="mod">
          <ac:chgData name="Emily Morse" userId="d6c9568e-8e77-4ef6-8424-d6802ed10962" providerId="ADAL" clId="{05FF49D9-114D-4C93-871E-7AFEA579D49A}" dt="2025-09-09T12:43:30.046" v="967" actId="1076"/>
          <ac:spMkLst>
            <pc:docMk/>
            <pc:sldMk cId="1828497786" sldId="2459"/>
            <ac:spMk id="4" creationId="{C3D9017A-9791-BE7D-C4AE-CCCB51681611}"/>
          </ac:spMkLst>
        </pc:spChg>
        <pc:spChg chg="add mod">
          <ac:chgData name="Emily Morse" userId="d6c9568e-8e77-4ef6-8424-d6802ed10962" providerId="ADAL" clId="{05FF49D9-114D-4C93-871E-7AFEA579D49A}" dt="2025-09-09T12:43:56.687" v="974" actId="1076"/>
          <ac:spMkLst>
            <pc:docMk/>
            <pc:sldMk cId="1828497786" sldId="2459"/>
            <ac:spMk id="6" creationId="{AED72A04-AAEF-D4DC-1BEC-B0161F64441E}"/>
          </ac:spMkLst>
        </pc:spChg>
        <pc:spChg chg="add mod">
          <ac:chgData name="Emily Morse" userId="d6c9568e-8e77-4ef6-8424-d6802ed10962" providerId="ADAL" clId="{05FF49D9-114D-4C93-871E-7AFEA579D49A}" dt="2025-09-09T12:43:56.687" v="974" actId="1076"/>
          <ac:spMkLst>
            <pc:docMk/>
            <pc:sldMk cId="1828497786" sldId="2459"/>
            <ac:spMk id="7" creationId="{AC6D20B9-C301-3534-AACF-1264F4984A9F}"/>
          </ac:spMkLst>
        </pc:spChg>
        <pc:spChg chg="add mod">
          <ac:chgData name="Emily Morse" userId="d6c9568e-8e77-4ef6-8424-d6802ed10962" providerId="ADAL" clId="{05FF49D9-114D-4C93-871E-7AFEA579D49A}" dt="2025-09-09T12:43:56.687" v="974" actId="1076"/>
          <ac:spMkLst>
            <pc:docMk/>
            <pc:sldMk cId="1828497786" sldId="2459"/>
            <ac:spMk id="8" creationId="{299DB4D8-F987-5A68-EC46-B8DC3F866418}"/>
          </ac:spMkLst>
        </pc:spChg>
        <pc:picChg chg="add mod ord">
          <ac:chgData name="Emily Morse" userId="d6c9568e-8e77-4ef6-8424-d6802ed10962" providerId="ADAL" clId="{05FF49D9-114D-4C93-871E-7AFEA579D49A}" dt="2025-09-09T12:43:45.515" v="972" actId="167"/>
          <ac:picMkLst>
            <pc:docMk/>
            <pc:sldMk cId="1828497786" sldId="2459"/>
            <ac:picMk id="9" creationId="{961FC109-3378-6C5D-EA05-9421C755A59C}"/>
          </ac:picMkLst>
        </pc:picChg>
      </pc:sldChg>
      <pc:sldChg chg="addSp delSp modSp mod">
        <pc:chgData name="Emily Morse" userId="d6c9568e-8e77-4ef6-8424-d6802ed10962" providerId="ADAL" clId="{05FF49D9-114D-4C93-871E-7AFEA579D49A}" dt="2025-09-09T13:34:41.775" v="1460" actId="20577"/>
        <pc:sldMkLst>
          <pc:docMk/>
          <pc:sldMk cId="3282432149" sldId="2463"/>
        </pc:sldMkLst>
        <pc:spChg chg="mod">
          <ac:chgData name="Emily Morse" userId="d6c9568e-8e77-4ef6-8424-d6802ed10962" providerId="ADAL" clId="{05FF49D9-114D-4C93-871E-7AFEA579D49A}" dt="2025-09-09T13:34:41.775" v="1460" actId="20577"/>
          <ac:spMkLst>
            <pc:docMk/>
            <pc:sldMk cId="3282432149" sldId="2463"/>
            <ac:spMk id="2" creationId="{ED89AAC0-2336-23A1-A8C2-38DBA063EAD0}"/>
          </ac:spMkLst>
        </pc:spChg>
        <pc:spChg chg="mod">
          <ac:chgData name="Emily Morse" userId="d6c9568e-8e77-4ef6-8424-d6802ed10962" providerId="ADAL" clId="{05FF49D9-114D-4C93-871E-7AFEA579D49A}" dt="2025-09-09T12:56:49.826" v="1142" actId="1076"/>
          <ac:spMkLst>
            <pc:docMk/>
            <pc:sldMk cId="3282432149" sldId="2463"/>
            <ac:spMk id="4" creationId="{8DDAA456-AE5D-3661-BF35-CE1A8090F1B1}"/>
          </ac:spMkLst>
        </pc:spChg>
        <pc:spChg chg="add mod ord">
          <ac:chgData name="Emily Morse" userId="d6c9568e-8e77-4ef6-8424-d6802ed10962" providerId="ADAL" clId="{05FF49D9-114D-4C93-871E-7AFEA579D49A}" dt="2025-09-09T12:56:40.505" v="1140" actId="14100"/>
          <ac:spMkLst>
            <pc:docMk/>
            <pc:sldMk cId="3282432149" sldId="2463"/>
            <ac:spMk id="5" creationId="{B8F9CD4A-7FD2-F059-64F1-9A0E85560FB6}"/>
          </ac:spMkLst>
        </pc:spChg>
        <pc:spChg chg="mod">
          <ac:chgData name="Emily Morse" userId="d6c9568e-8e77-4ef6-8424-d6802ed10962" providerId="ADAL" clId="{05FF49D9-114D-4C93-871E-7AFEA579D49A}" dt="2025-09-09T12:56:49.826" v="1142" actId="1076"/>
          <ac:spMkLst>
            <pc:docMk/>
            <pc:sldMk cId="3282432149" sldId="2463"/>
            <ac:spMk id="7" creationId="{77361361-C42E-7E97-3730-5D326165EE19}"/>
          </ac:spMkLst>
        </pc:spChg>
        <pc:picChg chg="add mod">
          <ac:chgData name="Emily Morse" userId="d6c9568e-8e77-4ef6-8424-d6802ed10962" providerId="ADAL" clId="{05FF49D9-114D-4C93-871E-7AFEA579D49A}" dt="2025-09-09T12:56:49.826" v="1142" actId="1076"/>
          <ac:picMkLst>
            <pc:docMk/>
            <pc:sldMk cId="3282432149" sldId="2463"/>
            <ac:picMk id="3" creationId="{E6648EDD-E0F8-C1D0-8C74-9E001251B987}"/>
          </ac:picMkLst>
        </pc:picChg>
      </pc:sldChg>
      <pc:sldChg chg="addSp modSp mod modAnim">
        <pc:chgData name="Emily Morse" userId="d6c9568e-8e77-4ef6-8424-d6802ed10962" providerId="ADAL" clId="{05FF49D9-114D-4C93-871E-7AFEA579D49A}" dt="2025-09-09T13:35:23.563" v="1464"/>
        <pc:sldMkLst>
          <pc:docMk/>
          <pc:sldMk cId="0" sldId="2464"/>
        </pc:sldMkLst>
        <pc:spChg chg="mod">
          <ac:chgData name="Emily Morse" userId="d6c9568e-8e77-4ef6-8424-d6802ed10962" providerId="ADAL" clId="{05FF49D9-114D-4C93-871E-7AFEA579D49A}" dt="2025-09-09T12:59:59.750" v="1171" actId="1076"/>
          <ac:spMkLst>
            <pc:docMk/>
            <pc:sldMk cId="0" sldId="2464"/>
            <ac:spMk id="2" creationId="{00000000-0000-0000-0000-000000000000}"/>
          </ac:spMkLst>
        </pc:spChg>
        <pc:spChg chg="mod">
          <ac:chgData name="Emily Morse" userId="d6c9568e-8e77-4ef6-8424-d6802ed10962" providerId="ADAL" clId="{05FF49D9-114D-4C93-871E-7AFEA579D49A}" dt="2025-09-09T13:35:23.563" v="1464"/>
          <ac:spMkLst>
            <pc:docMk/>
            <pc:sldMk cId="0" sldId="2464"/>
            <ac:spMk id="3" creationId="{00000000-0000-0000-0000-000000000000}"/>
          </ac:spMkLst>
        </pc:spChg>
        <pc:picChg chg="add mod">
          <ac:chgData name="Emily Morse" userId="d6c9568e-8e77-4ef6-8424-d6802ed10962" providerId="ADAL" clId="{05FF49D9-114D-4C93-871E-7AFEA579D49A}" dt="2025-09-09T12:59:49.902" v="1168"/>
          <ac:picMkLst>
            <pc:docMk/>
            <pc:sldMk cId="0" sldId="2464"/>
            <ac:picMk id="4" creationId="{0C402F37-CBD6-3895-7F6D-1E6790C658A6}"/>
          </ac:picMkLst>
        </pc:picChg>
        <pc:picChg chg="add mod ord">
          <ac:chgData name="Emily Morse" userId="d6c9568e-8e77-4ef6-8424-d6802ed10962" providerId="ADAL" clId="{05FF49D9-114D-4C93-871E-7AFEA579D49A}" dt="2025-09-09T13:00:46.652" v="1186" actId="167"/>
          <ac:picMkLst>
            <pc:docMk/>
            <pc:sldMk cId="0" sldId="2464"/>
            <ac:picMk id="5" creationId="{AABDB37B-2163-E3EA-331C-3840BD7373F6}"/>
          </ac:picMkLst>
        </pc:picChg>
      </pc:sldChg>
      <pc:sldChg chg="addSp modSp mod">
        <pc:chgData name="Emily Morse" userId="d6c9568e-8e77-4ef6-8424-d6802ed10962" providerId="ADAL" clId="{05FF49D9-114D-4C93-871E-7AFEA579D49A}" dt="2025-09-09T13:01:12.208" v="1189"/>
        <pc:sldMkLst>
          <pc:docMk/>
          <pc:sldMk cId="2381949806" sldId="2465"/>
        </pc:sldMkLst>
        <pc:spChg chg="mod">
          <ac:chgData name="Emily Morse" userId="d6c9568e-8e77-4ef6-8424-d6802ed10962" providerId="ADAL" clId="{05FF49D9-114D-4C93-871E-7AFEA579D49A}" dt="2025-09-09T13:01:08.292" v="1188" actId="1076"/>
          <ac:spMkLst>
            <pc:docMk/>
            <pc:sldMk cId="2381949806" sldId="2465"/>
            <ac:spMk id="3" creationId="{8A371B78-0AD4-7D0D-38BB-BB92610A51DC}"/>
          </ac:spMkLst>
        </pc:spChg>
        <pc:spChg chg="add mod">
          <ac:chgData name="Emily Morse" userId="d6c9568e-8e77-4ef6-8424-d6802ed10962" providerId="ADAL" clId="{05FF49D9-114D-4C93-871E-7AFEA579D49A}" dt="2025-09-09T13:01:12.208" v="1189"/>
          <ac:spMkLst>
            <pc:docMk/>
            <pc:sldMk cId="2381949806" sldId="2465"/>
            <ac:spMk id="4" creationId="{020C8C15-D1A3-96B3-F508-A0CD4D853FD2}"/>
          </ac:spMkLst>
        </pc:spChg>
      </pc:sldChg>
      <pc:sldChg chg="addSp modSp mod modAnim">
        <pc:chgData name="Emily Morse" userId="d6c9568e-8e77-4ef6-8424-d6802ed10962" providerId="ADAL" clId="{05FF49D9-114D-4C93-871E-7AFEA579D49A}" dt="2025-09-09T13:25:51.184" v="1445"/>
        <pc:sldMkLst>
          <pc:docMk/>
          <pc:sldMk cId="2116388104" sldId="2466"/>
        </pc:sldMkLst>
        <pc:spChg chg="mod">
          <ac:chgData name="Emily Morse" userId="d6c9568e-8e77-4ef6-8424-d6802ed10962" providerId="ADAL" clId="{05FF49D9-114D-4C93-871E-7AFEA579D49A}" dt="2025-09-09T13:01:36.832" v="1196" actId="20577"/>
          <ac:spMkLst>
            <pc:docMk/>
            <pc:sldMk cId="2116388104" sldId="2466"/>
            <ac:spMk id="3" creationId="{78DDE2F3-834C-67B8-5869-717D18C5B6DE}"/>
          </ac:spMkLst>
        </pc:spChg>
        <pc:spChg chg="add mod">
          <ac:chgData name="Emily Morse" userId="d6c9568e-8e77-4ef6-8424-d6802ed10962" providerId="ADAL" clId="{05FF49D9-114D-4C93-871E-7AFEA579D49A}" dt="2025-09-09T13:01:47.556" v="1199" actId="1076"/>
          <ac:spMkLst>
            <pc:docMk/>
            <pc:sldMk cId="2116388104" sldId="2466"/>
            <ac:spMk id="4" creationId="{D2574235-9DD0-6D83-BBF2-0C5F81425EF1}"/>
          </ac:spMkLst>
        </pc:spChg>
        <pc:spChg chg="add mod">
          <ac:chgData name="Emily Morse" userId="d6c9568e-8e77-4ef6-8424-d6802ed10962" providerId="ADAL" clId="{05FF49D9-114D-4C93-871E-7AFEA579D49A}" dt="2025-09-09T13:01:47.556" v="1199" actId="1076"/>
          <ac:spMkLst>
            <pc:docMk/>
            <pc:sldMk cId="2116388104" sldId="2466"/>
            <ac:spMk id="5" creationId="{D78C4645-1543-870B-07A0-554976B4FDBC}"/>
          </ac:spMkLst>
        </pc:spChg>
        <pc:spChg chg="add mod">
          <ac:chgData name="Emily Morse" userId="d6c9568e-8e77-4ef6-8424-d6802ed10962" providerId="ADAL" clId="{05FF49D9-114D-4C93-871E-7AFEA579D49A}" dt="2025-09-09T13:01:47.556" v="1199" actId="1076"/>
          <ac:spMkLst>
            <pc:docMk/>
            <pc:sldMk cId="2116388104" sldId="2466"/>
            <ac:spMk id="6" creationId="{A26CC409-BF42-FD1C-BB86-913C94F06203}"/>
          </ac:spMkLst>
        </pc:spChg>
        <pc:picChg chg="add mod ord">
          <ac:chgData name="Emily Morse" userId="d6c9568e-8e77-4ef6-8424-d6802ed10962" providerId="ADAL" clId="{05FF49D9-114D-4C93-871E-7AFEA579D49A}" dt="2025-09-09T13:01:55.173" v="1201" actId="167"/>
          <ac:picMkLst>
            <pc:docMk/>
            <pc:sldMk cId="2116388104" sldId="2466"/>
            <ac:picMk id="7" creationId="{87640417-FC1C-EA0E-0DE1-53B3F5C52EAB}"/>
          </ac:picMkLst>
        </pc:picChg>
      </pc:sldChg>
      <pc:sldChg chg="addSp modSp mod">
        <pc:chgData name="Emily Morse" userId="d6c9568e-8e77-4ef6-8424-d6802ed10962" providerId="ADAL" clId="{05FF49D9-114D-4C93-871E-7AFEA579D49A}" dt="2025-09-09T13:02:25.669" v="1218" actId="1076"/>
        <pc:sldMkLst>
          <pc:docMk/>
          <pc:sldMk cId="1995714520" sldId="2467"/>
        </pc:sldMkLst>
        <pc:spChg chg="mod">
          <ac:chgData name="Emily Morse" userId="d6c9568e-8e77-4ef6-8424-d6802ed10962" providerId="ADAL" clId="{05FF49D9-114D-4C93-871E-7AFEA579D49A}" dt="2025-09-09T13:02:17.202" v="1215" actId="1076"/>
          <ac:spMkLst>
            <pc:docMk/>
            <pc:sldMk cId="1995714520" sldId="2467"/>
            <ac:spMk id="3" creationId="{84DB00DB-E98C-CAD8-F735-FE3FF5A57DC3}"/>
          </ac:spMkLst>
        </pc:spChg>
        <pc:spChg chg="add mod">
          <ac:chgData name="Emily Morse" userId="d6c9568e-8e77-4ef6-8424-d6802ed10962" providerId="ADAL" clId="{05FF49D9-114D-4C93-871E-7AFEA579D49A}" dt="2025-09-09T13:02:25.669" v="1218" actId="1076"/>
          <ac:spMkLst>
            <pc:docMk/>
            <pc:sldMk cId="1995714520" sldId="2467"/>
            <ac:spMk id="4" creationId="{3588674C-BCFD-3CD6-1497-CE90C93123B8}"/>
          </ac:spMkLst>
        </pc:spChg>
      </pc:sldChg>
      <pc:sldChg chg="addSp modSp mod">
        <pc:chgData name="Emily Morse" userId="d6c9568e-8e77-4ef6-8424-d6802ed10962" providerId="ADAL" clId="{05FF49D9-114D-4C93-871E-7AFEA579D49A}" dt="2025-09-09T13:02:49.529" v="1220" actId="1076"/>
        <pc:sldMkLst>
          <pc:docMk/>
          <pc:sldMk cId="0" sldId="2468"/>
        </pc:sldMkLst>
        <pc:spChg chg="mod">
          <ac:chgData name="Emily Morse" userId="d6c9568e-8e77-4ef6-8424-d6802ed10962" providerId="ADAL" clId="{05FF49D9-114D-4C93-871E-7AFEA579D49A}" dt="2025-09-09T13:02:49.529" v="1220" actId="1076"/>
          <ac:spMkLst>
            <pc:docMk/>
            <pc:sldMk cId="0" sldId="2468"/>
            <ac:spMk id="3" creationId="{00000000-0000-0000-0000-000000000000}"/>
          </ac:spMkLst>
        </pc:spChg>
        <pc:spChg chg="add mod">
          <ac:chgData name="Emily Morse" userId="d6c9568e-8e77-4ef6-8424-d6802ed10962" providerId="ADAL" clId="{05FF49D9-114D-4C93-871E-7AFEA579D49A}" dt="2025-09-09T13:02:43.333" v="1219"/>
          <ac:spMkLst>
            <pc:docMk/>
            <pc:sldMk cId="0" sldId="2468"/>
            <ac:spMk id="4" creationId="{CD3F4236-A180-BD8C-4015-81118CA394E7}"/>
          </ac:spMkLst>
        </pc:spChg>
      </pc:sldChg>
      <pc:sldChg chg="addSp modSp mod">
        <pc:chgData name="Emily Morse" userId="d6c9568e-8e77-4ef6-8424-d6802ed10962" providerId="ADAL" clId="{05FF49D9-114D-4C93-871E-7AFEA579D49A}" dt="2025-09-09T13:04:09.139" v="1238" actId="1076"/>
        <pc:sldMkLst>
          <pc:docMk/>
          <pc:sldMk cId="3419898239" sldId="2469"/>
        </pc:sldMkLst>
        <pc:spChg chg="mod">
          <ac:chgData name="Emily Morse" userId="d6c9568e-8e77-4ef6-8424-d6802ed10962" providerId="ADAL" clId="{05FF49D9-114D-4C93-871E-7AFEA579D49A}" dt="2025-09-09T13:03:35.948" v="1225" actId="403"/>
          <ac:spMkLst>
            <pc:docMk/>
            <pc:sldMk cId="3419898239" sldId="2469"/>
            <ac:spMk id="2" creationId="{530CDCA6-342B-EA95-C4B0-2998963E563F}"/>
          </ac:spMkLst>
        </pc:spChg>
        <pc:spChg chg="mod">
          <ac:chgData name="Emily Morse" userId="d6c9568e-8e77-4ef6-8424-d6802ed10962" providerId="ADAL" clId="{05FF49D9-114D-4C93-871E-7AFEA579D49A}" dt="2025-09-09T13:04:03.704" v="1235" actId="1076"/>
          <ac:spMkLst>
            <pc:docMk/>
            <pc:sldMk cId="3419898239" sldId="2469"/>
            <ac:spMk id="3" creationId="{F9A710FD-C5C1-51B3-3B52-112F84D8AAD4}"/>
          </ac:spMkLst>
        </pc:spChg>
        <pc:spChg chg="add mod">
          <ac:chgData name="Emily Morse" userId="d6c9568e-8e77-4ef6-8424-d6802ed10962" providerId="ADAL" clId="{05FF49D9-114D-4C93-871E-7AFEA579D49A}" dt="2025-09-09T13:04:09.139" v="1238" actId="1076"/>
          <ac:spMkLst>
            <pc:docMk/>
            <pc:sldMk cId="3419898239" sldId="2469"/>
            <ac:spMk id="5" creationId="{C22E15F3-8E0D-3B32-2C0E-AD7DFA58D917}"/>
          </ac:spMkLst>
        </pc:spChg>
        <pc:picChg chg="add mod">
          <ac:chgData name="Emily Morse" userId="d6c9568e-8e77-4ef6-8424-d6802ed10962" providerId="ADAL" clId="{05FF49D9-114D-4C93-871E-7AFEA579D49A}" dt="2025-09-09T13:03:21.615" v="1221"/>
          <ac:picMkLst>
            <pc:docMk/>
            <pc:sldMk cId="3419898239" sldId="2469"/>
            <ac:picMk id="4" creationId="{830F5D13-ECE7-649D-A8C2-81558076E2CD}"/>
          </ac:picMkLst>
        </pc:picChg>
      </pc:sldChg>
      <pc:sldChg chg="addSp modSp mod">
        <pc:chgData name="Emily Morse" userId="d6c9568e-8e77-4ef6-8424-d6802ed10962" providerId="ADAL" clId="{05FF49D9-114D-4C93-871E-7AFEA579D49A}" dt="2025-09-09T13:26:10.857" v="1446" actId="403"/>
        <pc:sldMkLst>
          <pc:docMk/>
          <pc:sldMk cId="3093811610" sldId="2470"/>
        </pc:sldMkLst>
        <pc:spChg chg="mod">
          <ac:chgData name="Emily Morse" userId="d6c9568e-8e77-4ef6-8424-d6802ed10962" providerId="ADAL" clId="{05FF49D9-114D-4C93-871E-7AFEA579D49A}" dt="2025-09-09T13:26:10.857" v="1446" actId="403"/>
          <ac:spMkLst>
            <pc:docMk/>
            <pc:sldMk cId="3093811610" sldId="2470"/>
            <ac:spMk id="2" creationId="{2B3ED7A6-A279-A937-F660-BE5A00D3B58D}"/>
          </ac:spMkLst>
        </pc:spChg>
        <pc:spChg chg="mod">
          <ac:chgData name="Emily Morse" userId="d6c9568e-8e77-4ef6-8424-d6802ed10962" providerId="ADAL" clId="{05FF49D9-114D-4C93-871E-7AFEA579D49A}" dt="2025-09-09T13:04:40.953" v="1245" actId="1076"/>
          <ac:spMkLst>
            <pc:docMk/>
            <pc:sldMk cId="3093811610" sldId="2470"/>
            <ac:spMk id="3" creationId="{274C6A8D-0C4C-0605-FE1B-90F7AC3757AD}"/>
          </ac:spMkLst>
        </pc:spChg>
        <pc:spChg chg="add mod">
          <ac:chgData name="Emily Morse" userId="d6c9568e-8e77-4ef6-8424-d6802ed10962" providerId="ADAL" clId="{05FF49D9-114D-4C93-871E-7AFEA579D49A}" dt="2025-09-09T13:04:20.005" v="1241"/>
          <ac:spMkLst>
            <pc:docMk/>
            <pc:sldMk cId="3093811610" sldId="2470"/>
            <ac:spMk id="4" creationId="{8762A9F3-51FD-1153-31AB-5D8E25691C68}"/>
          </ac:spMkLst>
        </pc:spChg>
      </pc:sldChg>
      <pc:sldChg chg="addSp modSp mod">
        <pc:chgData name="Emily Morse" userId="d6c9568e-8e77-4ef6-8424-d6802ed10962" providerId="ADAL" clId="{05FF49D9-114D-4C93-871E-7AFEA579D49A}" dt="2025-09-09T13:04:26.690" v="1243" actId="1076"/>
        <pc:sldMkLst>
          <pc:docMk/>
          <pc:sldMk cId="0" sldId="2471"/>
        </pc:sldMkLst>
        <pc:spChg chg="mod">
          <ac:chgData name="Emily Morse" userId="d6c9568e-8e77-4ef6-8424-d6802ed10962" providerId="ADAL" clId="{05FF49D9-114D-4C93-871E-7AFEA579D49A}" dt="2025-09-09T13:04:26.690" v="1243" actId="1076"/>
          <ac:spMkLst>
            <pc:docMk/>
            <pc:sldMk cId="0" sldId="2471"/>
            <ac:spMk id="3" creationId="{00000000-0000-0000-0000-000000000000}"/>
          </ac:spMkLst>
        </pc:spChg>
        <pc:spChg chg="add mod">
          <ac:chgData name="Emily Morse" userId="d6c9568e-8e77-4ef6-8424-d6802ed10962" providerId="ADAL" clId="{05FF49D9-114D-4C93-871E-7AFEA579D49A}" dt="2025-09-09T13:04:24.138" v="1242"/>
          <ac:spMkLst>
            <pc:docMk/>
            <pc:sldMk cId="0" sldId="2471"/>
            <ac:spMk id="4" creationId="{8AF38A4A-6227-8B2E-DCB2-049E746140D2}"/>
          </ac:spMkLst>
        </pc:spChg>
      </pc:sldChg>
      <pc:sldChg chg="addSp modSp mod">
        <pc:chgData name="Emily Morse" userId="d6c9568e-8e77-4ef6-8424-d6802ed10962" providerId="ADAL" clId="{05FF49D9-114D-4C93-871E-7AFEA579D49A}" dt="2025-09-09T13:05:05.973" v="1248" actId="167"/>
        <pc:sldMkLst>
          <pc:docMk/>
          <pc:sldMk cId="125239303" sldId="2472"/>
        </pc:sldMkLst>
        <pc:spChg chg="mod">
          <ac:chgData name="Emily Morse" userId="d6c9568e-8e77-4ef6-8424-d6802ed10962" providerId="ADAL" clId="{05FF49D9-114D-4C93-871E-7AFEA579D49A}" dt="2025-09-09T13:04:50.726" v="1246" actId="14100"/>
          <ac:spMkLst>
            <pc:docMk/>
            <pc:sldMk cId="125239303" sldId="2472"/>
            <ac:spMk id="3" creationId="{B06319E7-B852-AD13-5E85-F065F27871D7}"/>
          </ac:spMkLst>
        </pc:spChg>
        <pc:picChg chg="add mod ord">
          <ac:chgData name="Emily Morse" userId="d6c9568e-8e77-4ef6-8424-d6802ed10962" providerId="ADAL" clId="{05FF49D9-114D-4C93-871E-7AFEA579D49A}" dt="2025-09-09T13:05:05.973" v="1248" actId="167"/>
          <ac:picMkLst>
            <pc:docMk/>
            <pc:sldMk cId="125239303" sldId="2472"/>
            <ac:picMk id="4" creationId="{1F9AC085-0D5C-938E-0741-82C274D0F6F7}"/>
          </ac:picMkLst>
        </pc:picChg>
      </pc:sldChg>
      <pc:sldChg chg="addSp modSp mod modAnim">
        <pc:chgData name="Emily Morse" userId="d6c9568e-8e77-4ef6-8424-d6802ed10962" providerId="ADAL" clId="{05FF49D9-114D-4C93-871E-7AFEA579D49A}" dt="2025-09-09T13:26:28.741" v="1448"/>
        <pc:sldMkLst>
          <pc:docMk/>
          <pc:sldMk cId="3813877366" sldId="2473"/>
        </pc:sldMkLst>
        <pc:spChg chg="mod">
          <ac:chgData name="Emily Morse" userId="d6c9568e-8e77-4ef6-8424-d6802ed10962" providerId="ADAL" clId="{05FF49D9-114D-4C93-871E-7AFEA579D49A}" dt="2025-09-09T13:06:19.644" v="1251" actId="1076"/>
          <ac:spMkLst>
            <pc:docMk/>
            <pc:sldMk cId="3813877366" sldId="2473"/>
            <ac:spMk id="2" creationId="{8F01CA77-5657-D917-1887-3CED6DE38F63}"/>
          </ac:spMkLst>
        </pc:spChg>
        <pc:spChg chg="mod">
          <ac:chgData name="Emily Morse" userId="d6c9568e-8e77-4ef6-8424-d6802ed10962" providerId="ADAL" clId="{05FF49D9-114D-4C93-871E-7AFEA579D49A}" dt="2025-09-09T13:06:40.177" v="1255" actId="1076"/>
          <ac:spMkLst>
            <pc:docMk/>
            <pc:sldMk cId="3813877366" sldId="2473"/>
            <ac:spMk id="3" creationId="{022ABCCD-3C60-70D6-AE63-2A8C10123484}"/>
          </ac:spMkLst>
        </pc:spChg>
        <pc:picChg chg="add mod">
          <ac:chgData name="Emily Morse" userId="d6c9568e-8e77-4ef6-8424-d6802ed10962" providerId="ADAL" clId="{05FF49D9-114D-4C93-871E-7AFEA579D49A}" dt="2025-09-09T13:06:15.793" v="1250"/>
          <ac:picMkLst>
            <pc:docMk/>
            <pc:sldMk cId="3813877366" sldId="2473"/>
            <ac:picMk id="4" creationId="{E585896B-BA40-71CE-EC72-D88C419C5DEA}"/>
          </ac:picMkLst>
        </pc:picChg>
        <pc:picChg chg="add mod ord">
          <ac:chgData name="Emily Morse" userId="d6c9568e-8e77-4ef6-8424-d6802ed10962" providerId="ADAL" clId="{05FF49D9-114D-4C93-871E-7AFEA579D49A}" dt="2025-09-09T13:06:47.795" v="1257" actId="167"/>
          <ac:picMkLst>
            <pc:docMk/>
            <pc:sldMk cId="3813877366" sldId="2473"/>
            <ac:picMk id="5" creationId="{C30A6BF0-FDE5-10C2-BC09-038B9EA42899}"/>
          </ac:picMkLst>
        </pc:picChg>
      </pc:sldChg>
      <pc:sldChg chg="addSp delSp modSp mod">
        <pc:chgData name="Emily Morse" userId="d6c9568e-8e77-4ef6-8424-d6802ed10962" providerId="ADAL" clId="{05FF49D9-114D-4C93-871E-7AFEA579D49A}" dt="2025-09-09T13:07:26.149" v="1264" actId="403"/>
        <pc:sldMkLst>
          <pc:docMk/>
          <pc:sldMk cId="0" sldId="2474"/>
        </pc:sldMkLst>
        <pc:spChg chg="mod">
          <ac:chgData name="Emily Morse" userId="d6c9568e-8e77-4ef6-8424-d6802ed10962" providerId="ADAL" clId="{05FF49D9-114D-4C93-871E-7AFEA579D49A}" dt="2025-09-09T13:07:26.149" v="1264" actId="403"/>
          <ac:spMkLst>
            <pc:docMk/>
            <pc:sldMk cId="0" sldId="2474"/>
            <ac:spMk id="2" creationId="{00000000-0000-0000-0000-000000000000}"/>
          </ac:spMkLst>
        </pc:spChg>
        <pc:spChg chg="mod">
          <ac:chgData name="Emily Morse" userId="d6c9568e-8e77-4ef6-8424-d6802ed10962" providerId="ADAL" clId="{05FF49D9-114D-4C93-871E-7AFEA579D49A}" dt="2025-09-09T13:07:21.758" v="1263" actId="1076"/>
          <ac:spMkLst>
            <pc:docMk/>
            <pc:sldMk cId="0" sldId="2474"/>
            <ac:spMk id="3" creationId="{00000000-0000-0000-0000-000000000000}"/>
          </ac:spMkLst>
        </pc:spChg>
        <pc:spChg chg="add mod">
          <ac:chgData name="Emily Morse" userId="d6c9568e-8e77-4ef6-8424-d6802ed10962" providerId="ADAL" clId="{05FF49D9-114D-4C93-871E-7AFEA579D49A}" dt="2025-09-09T13:07:14.087" v="1262" actId="1076"/>
          <ac:spMkLst>
            <pc:docMk/>
            <pc:sldMk cId="0" sldId="2474"/>
            <ac:spMk id="5" creationId="{821AA8C3-0A48-6C3A-397C-F69F61DE7CC2}"/>
          </ac:spMkLst>
        </pc:spChg>
      </pc:sldChg>
      <pc:sldChg chg="addSp modSp mod">
        <pc:chgData name="Emily Morse" userId="d6c9568e-8e77-4ef6-8424-d6802ed10962" providerId="ADAL" clId="{05FF49D9-114D-4C93-871E-7AFEA579D49A}" dt="2025-09-09T13:26:37.726" v="1449" actId="1076"/>
        <pc:sldMkLst>
          <pc:docMk/>
          <pc:sldMk cId="2521342078" sldId="2475"/>
        </pc:sldMkLst>
        <pc:spChg chg="mod">
          <ac:chgData name="Emily Morse" userId="d6c9568e-8e77-4ef6-8424-d6802ed10962" providerId="ADAL" clId="{05FF49D9-114D-4C93-871E-7AFEA579D49A}" dt="2025-09-09T13:07:31.062" v="1265" actId="403"/>
          <ac:spMkLst>
            <pc:docMk/>
            <pc:sldMk cId="2521342078" sldId="2475"/>
            <ac:spMk id="2" creationId="{0A1675FA-3318-790D-3559-CECF8D72BCCF}"/>
          </ac:spMkLst>
        </pc:spChg>
        <pc:spChg chg="mod">
          <ac:chgData name="Emily Morse" userId="d6c9568e-8e77-4ef6-8424-d6802ed10962" providerId="ADAL" clId="{05FF49D9-114D-4C93-871E-7AFEA579D49A}" dt="2025-09-09T13:26:37.726" v="1449" actId="1076"/>
          <ac:spMkLst>
            <pc:docMk/>
            <pc:sldMk cId="2521342078" sldId="2475"/>
            <ac:spMk id="3" creationId="{DA2BB7B0-5BFC-003D-05B5-7E75FF7B0FA0}"/>
          </ac:spMkLst>
        </pc:spChg>
        <pc:spChg chg="add mod">
          <ac:chgData name="Emily Morse" userId="d6c9568e-8e77-4ef6-8424-d6802ed10962" providerId="ADAL" clId="{05FF49D9-114D-4C93-871E-7AFEA579D49A}" dt="2025-09-09T13:07:48.518" v="1269" actId="1076"/>
          <ac:spMkLst>
            <pc:docMk/>
            <pc:sldMk cId="2521342078" sldId="2475"/>
            <ac:spMk id="4" creationId="{0E42EBDE-C952-3FED-8C57-DD054F8ADC6C}"/>
          </ac:spMkLst>
        </pc:spChg>
      </pc:sldChg>
      <pc:sldChg chg="addSp delSp modSp add mod">
        <pc:chgData name="Emily Morse" userId="d6c9568e-8e77-4ef6-8424-d6802ed10962" providerId="ADAL" clId="{05FF49D9-114D-4C93-871E-7AFEA579D49A}" dt="2025-09-09T11:34:31.669" v="60" actId="478"/>
        <pc:sldMkLst>
          <pc:docMk/>
          <pc:sldMk cId="1179297865" sldId="2883"/>
        </pc:sldMkLst>
        <pc:spChg chg="mod">
          <ac:chgData name="Emily Morse" userId="d6c9568e-8e77-4ef6-8424-d6802ed10962" providerId="ADAL" clId="{05FF49D9-114D-4C93-871E-7AFEA579D49A}" dt="2025-09-09T11:32:46.383" v="52" actId="1076"/>
          <ac:spMkLst>
            <pc:docMk/>
            <pc:sldMk cId="1179297865" sldId="2883"/>
            <ac:spMk id="5" creationId="{B96D5BCB-0129-ED17-276E-A4CC12A4AAB7}"/>
          </ac:spMkLst>
        </pc:spChg>
        <pc:spChg chg="mod">
          <ac:chgData name="Emily Morse" userId="d6c9568e-8e77-4ef6-8424-d6802ed10962" providerId="ADAL" clId="{05FF49D9-114D-4C93-871E-7AFEA579D49A}" dt="2025-09-09T11:32:49.830" v="53" actId="1076"/>
          <ac:spMkLst>
            <pc:docMk/>
            <pc:sldMk cId="1179297865" sldId="2883"/>
            <ac:spMk id="6" creationId="{1D6625E1-1B6C-DF5C-19D6-AF1600135813}"/>
          </ac:spMkLst>
        </pc:spChg>
        <pc:spChg chg="mod">
          <ac:chgData name="Emily Morse" userId="d6c9568e-8e77-4ef6-8424-d6802ed10962" providerId="ADAL" clId="{05FF49D9-114D-4C93-871E-7AFEA579D49A}" dt="2025-09-09T11:33:08.727" v="54"/>
          <ac:spMkLst>
            <pc:docMk/>
            <pc:sldMk cId="1179297865" sldId="2883"/>
            <ac:spMk id="10" creationId="{16F5AE9E-C3BB-A4C3-ADF1-BC3CF319ABD4}"/>
          </ac:spMkLst>
        </pc:spChg>
        <pc:spChg chg="mod">
          <ac:chgData name="Emily Morse" userId="d6c9568e-8e77-4ef6-8424-d6802ed10962" providerId="ADAL" clId="{05FF49D9-114D-4C93-871E-7AFEA579D49A}" dt="2025-09-09T11:33:16.931" v="56" actId="1076"/>
          <ac:spMkLst>
            <pc:docMk/>
            <pc:sldMk cId="1179297865" sldId="2883"/>
            <ac:spMk id="11" creationId="{C8C4AAD0-3513-9ECC-9100-69172846FD1D}"/>
          </ac:spMkLst>
        </pc:spChg>
        <pc:spChg chg="mod">
          <ac:chgData name="Emily Morse" userId="d6c9568e-8e77-4ef6-8424-d6802ed10962" providerId="ADAL" clId="{05FF49D9-114D-4C93-871E-7AFEA579D49A}" dt="2025-09-09T11:33:22.958" v="57"/>
          <ac:spMkLst>
            <pc:docMk/>
            <pc:sldMk cId="1179297865" sldId="2883"/>
            <ac:spMk id="12" creationId="{E0F88C4D-91E2-B1C0-E2DF-1A15A95F2E6A}"/>
          </ac:spMkLst>
        </pc:spChg>
        <pc:spChg chg="mod">
          <ac:chgData name="Emily Morse" userId="d6c9568e-8e77-4ef6-8424-d6802ed10962" providerId="ADAL" clId="{05FF49D9-114D-4C93-871E-7AFEA579D49A}" dt="2025-09-09T11:33:39.373" v="58"/>
          <ac:spMkLst>
            <pc:docMk/>
            <pc:sldMk cId="1179297865" sldId="2883"/>
            <ac:spMk id="16" creationId="{D578AE1D-3F59-338E-76C0-E89C299EB294}"/>
          </ac:spMkLst>
        </pc:spChg>
      </pc:sldChg>
      <pc:sldChg chg="addSp delSp modSp add mod">
        <pc:chgData name="Emily Morse" userId="d6c9568e-8e77-4ef6-8424-d6802ed10962" providerId="ADAL" clId="{05FF49D9-114D-4C93-871E-7AFEA579D49A}" dt="2025-09-09T11:35:37.389" v="71" actId="478"/>
        <pc:sldMkLst>
          <pc:docMk/>
          <pc:sldMk cId="1357289560" sldId="2884"/>
        </pc:sldMkLst>
        <pc:spChg chg="mod">
          <ac:chgData name="Emily Morse" userId="d6c9568e-8e77-4ef6-8424-d6802ed10962" providerId="ADAL" clId="{05FF49D9-114D-4C93-871E-7AFEA579D49A}" dt="2025-09-09T11:34:52.887" v="63"/>
          <ac:spMkLst>
            <pc:docMk/>
            <pc:sldMk cId="1357289560" sldId="2884"/>
            <ac:spMk id="6" creationId="{C6089BAF-AF7F-731D-88AD-F69D3479B370}"/>
          </ac:spMkLst>
        </pc:spChg>
        <pc:spChg chg="mod">
          <ac:chgData name="Emily Morse" userId="d6c9568e-8e77-4ef6-8424-d6802ed10962" providerId="ADAL" clId="{05FF49D9-114D-4C93-871E-7AFEA579D49A}" dt="2025-09-09T11:35:19.489" v="66"/>
          <ac:spMkLst>
            <pc:docMk/>
            <pc:sldMk cId="1357289560" sldId="2884"/>
            <ac:spMk id="10" creationId="{FC7043A8-BD4F-CCC1-0174-CA9AFF88C8AF}"/>
          </ac:spMkLst>
        </pc:spChg>
        <pc:spChg chg="mod">
          <ac:chgData name="Emily Morse" userId="d6c9568e-8e77-4ef6-8424-d6802ed10962" providerId="ADAL" clId="{05FF49D9-114D-4C93-871E-7AFEA579D49A}" dt="2025-09-09T11:35:23.883" v="67"/>
          <ac:spMkLst>
            <pc:docMk/>
            <pc:sldMk cId="1357289560" sldId="2884"/>
            <ac:spMk id="11" creationId="{EC309141-A045-AF42-453D-55FC54ABAA6A}"/>
          </ac:spMkLst>
        </pc:spChg>
        <pc:spChg chg="mod">
          <ac:chgData name="Emily Morse" userId="d6c9568e-8e77-4ef6-8424-d6802ed10962" providerId="ADAL" clId="{05FF49D9-114D-4C93-871E-7AFEA579D49A}" dt="2025-09-09T11:35:28.259" v="68"/>
          <ac:spMkLst>
            <pc:docMk/>
            <pc:sldMk cId="1357289560" sldId="2884"/>
            <ac:spMk id="12" creationId="{AB90D46A-651E-77FC-6925-F45C28A7E5FE}"/>
          </ac:spMkLst>
        </pc:spChg>
        <pc:spChg chg="mod">
          <ac:chgData name="Emily Morse" userId="d6c9568e-8e77-4ef6-8424-d6802ed10962" providerId="ADAL" clId="{05FF49D9-114D-4C93-871E-7AFEA579D49A}" dt="2025-09-09T11:35:33.273" v="69"/>
          <ac:spMkLst>
            <pc:docMk/>
            <pc:sldMk cId="1357289560" sldId="2884"/>
            <ac:spMk id="16" creationId="{00AB5961-00DF-417E-38A5-9B46436E61FE}"/>
          </ac:spMkLst>
        </pc:spChg>
      </pc:sldChg>
      <pc:sldChg chg="addSp delSp modSp add mod">
        <pc:chgData name="Emily Morse" userId="d6c9568e-8e77-4ef6-8424-d6802ed10962" providerId="ADAL" clId="{05FF49D9-114D-4C93-871E-7AFEA579D49A}" dt="2025-09-09T11:37:03.995" v="86" actId="478"/>
        <pc:sldMkLst>
          <pc:docMk/>
          <pc:sldMk cId="1344392346" sldId="2885"/>
        </pc:sldMkLst>
        <pc:spChg chg="mod">
          <ac:chgData name="Emily Morse" userId="d6c9568e-8e77-4ef6-8424-d6802ed10962" providerId="ADAL" clId="{05FF49D9-114D-4C93-871E-7AFEA579D49A}" dt="2025-09-09T11:36:13.143" v="77" actId="1076"/>
          <ac:spMkLst>
            <pc:docMk/>
            <pc:sldMk cId="1344392346" sldId="2885"/>
            <ac:spMk id="6" creationId="{F0931AAB-A178-0C39-242F-D146C6DE362A}"/>
          </ac:spMkLst>
        </pc:spChg>
        <pc:spChg chg="mod">
          <ac:chgData name="Emily Morse" userId="d6c9568e-8e77-4ef6-8424-d6802ed10962" providerId="ADAL" clId="{05FF49D9-114D-4C93-871E-7AFEA579D49A}" dt="2025-09-09T11:36:18.755" v="78"/>
          <ac:spMkLst>
            <pc:docMk/>
            <pc:sldMk cId="1344392346" sldId="2885"/>
            <ac:spMk id="10" creationId="{62244D7F-5157-0EB3-8394-D46DD63E2B98}"/>
          </ac:spMkLst>
        </pc:spChg>
        <pc:spChg chg="mod">
          <ac:chgData name="Emily Morse" userId="d6c9568e-8e77-4ef6-8424-d6802ed10962" providerId="ADAL" clId="{05FF49D9-114D-4C93-871E-7AFEA579D49A}" dt="2025-09-09T11:36:29.541" v="79"/>
          <ac:spMkLst>
            <pc:docMk/>
            <pc:sldMk cId="1344392346" sldId="2885"/>
            <ac:spMk id="11" creationId="{2BFE1B21-7EB9-2F1E-AEF5-F5960C35FE0E}"/>
          </ac:spMkLst>
        </pc:spChg>
        <pc:spChg chg="mod">
          <ac:chgData name="Emily Morse" userId="d6c9568e-8e77-4ef6-8424-d6802ed10962" providerId="ADAL" clId="{05FF49D9-114D-4C93-871E-7AFEA579D49A}" dt="2025-09-09T11:36:58.876" v="84" actId="14100"/>
          <ac:spMkLst>
            <pc:docMk/>
            <pc:sldMk cId="1344392346" sldId="2885"/>
            <ac:spMk id="12" creationId="{3C008E56-E74C-6B3C-9D87-C664F98A6B18}"/>
          </ac:spMkLst>
        </pc:spChg>
        <pc:spChg chg="mod">
          <ac:chgData name="Emily Morse" userId="d6c9568e-8e77-4ef6-8424-d6802ed10962" providerId="ADAL" clId="{05FF49D9-114D-4C93-871E-7AFEA579D49A}" dt="2025-09-09T11:36:49.825" v="83"/>
          <ac:spMkLst>
            <pc:docMk/>
            <pc:sldMk cId="1344392346" sldId="2885"/>
            <ac:spMk id="16" creationId="{CED493A3-BC1F-E89B-C122-F4DE2004BCF7}"/>
          </ac:spMkLst>
        </pc:spChg>
      </pc:sldChg>
      <pc:sldChg chg="addSp delSp modSp add mod">
        <pc:chgData name="Emily Morse" userId="d6c9568e-8e77-4ef6-8424-d6802ed10962" providerId="ADAL" clId="{05FF49D9-114D-4C93-871E-7AFEA579D49A}" dt="2025-09-09T12:02:50.107" v="439" actId="478"/>
        <pc:sldMkLst>
          <pc:docMk/>
          <pc:sldMk cId="1238340040" sldId="2886"/>
        </pc:sldMkLst>
        <pc:spChg chg="mod">
          <ac:chgData name="Emily Morse" userId="d6c9568e-8e77-4ef6-8424-d6802ed10962" providerId="ADAL" clId="{05FF49D9-114D-4C93-871E-7AFEA579D49A}" dt="2025-09-09T12:02:12.171" v="431" actId="1076"/>
          <ac:spMkLst>
            <pc:docMk/>
            <pc:sldMk cId="1238340040" sldId="2886"/>
            <ac:spMk id="5" creationId="{D5C6A023-F7AE-DC8A-B29D-3F93126BC143}"/>
          </ac:spMkLst>
        </pc:spChg>
        <pc:spChg chg="mod">
          <ac:chgData name="Emily Morse" userId="d6c9568e-8e77-4ef6-8424-d6802ed10962" providerId="ADAL" clId="{05FF49D9-114D-4C93-871E-7AFEA579D49A}" dt="2025-09-09T12:02:28.847" v="433"/>
          <ac:spMkLst>
            <pc:docMk/>
            <pc:sldMk cId="1238340040" sldId="2886"/>
            <ac:spMk id="6" creationId="{A77D96CF-CE33-6A05-1663-A3F4084AA462}"/>
          </ac:spMkLst>
        </pc:spChg>
        <pc:spChg chg="mod">
          <ac:chgData name="Emily Morse" userId="d6c9568e-8e77-4ef6-8424-d6802ed10962" providerId="ADAL" clId="{05FF49D9-114D-4C93-871E-7AFEA579D49A}" dt="2025-09-09T12:02:33.515" v="434"/>
          <ac:spMkLst>
            <pc:docMk/>
            <pc:sldMk cId="1238340040" sldId="2886"/>
            <ac:spMk id="10" creationId="{D219F10F-F55B-718D-700C-8BAE93002764}"/>
          </ac:spMkLst>
        </pc:spChg>
        <pc:spChg chg="mod">
          <ac:chgData name="Emily Morse" userId="d6c9568e-8e77-4ef6-8424-d6802ed10962" providerId="ADAL" clId="{05FF49D9-114D-4C93-871E-7AFEA579D49A}" dt="2025-09-09T12:02:37.529" v="435"/>
          <ac:spMkLst>
            <pc:docMk/>
            <pc:sldMk cId="1238340040" sldId="2886"/>
            <ac:spMk id="11" creationId="{8ED63B6E-63AD-1F7C-988C-B9B50D43DBA0}"/>
          </ac:spMkLst>
        </pc:spChg>
        <pc:spChg chg="mod">
          <ac:chgData name="Emily Morse" userId="d6c9568e-8e77-4ef6-8424-d6802ed10962" providerId="ADAL" clId="{05FF49D9-114D-4C93-871E-7AFEA579D49A}" dt="2025-09-09T12:02:42.311" v="436"/>
          <ac:spMkLst>
            <pc:docMk/>
            <pc:sldMk cId="1238340040" sldId="2886"/>
            <ac:spMk id="12" creationId="{BFCA0935-4A73-920B-C280-A38603A19383}"/>
          </ac:spMkLst>
        </pc:spChg>
        <pc:spChg chg="mod">
          <ac:chgData name="Emily Morse" userId="d6c9568e-8e77-4ef6-8424-d6802ed10962" providerId="ADAL" clId="{05FF49D9-114D-4C93-871E-7AFEA579D49A}" dt="2025-09-09T12:02:46.869" v="437"/>
          <ac:spMkLst>
            <pc:docMk/>
            <pc:sldMk cId="1238340040" sldId="2886"/>
            <ac:spMk id="16" creationId="{745E5A4B-C375-7C8B-66A7-B8DB6481AF2A}"/>
          </ac:spMkLst>
        </pc:spChg>
      </pc:sldChg>
      <pc:sldChg chg="addSp delSp modSp add mod">
        <pc:chgData name="Emily Morse" userId="d6c9568e-8e77-4ef6-8424-d6802ed10962" providerId="ADAL" clId="{05FF49D9-114D-4C93-871E-7AFEA579D49A}" dt="2025-09-09T12:04:00.996" v="454" actId="478"/>
        <pc:sldMkLst>
          <pc:docMk/>
          <pc:sldMk cId="4120564061" sldId="2887"/>
        </pc:sldMkLst>
        <pc:spChg chg="mod">
          <ac:chgData name="Emily Morse" userId="d6c9568e-8e77-4ef6-8424-d6802ed10962" providerId="ADAL" clId="{05FF49D9-114D-4C93-871E-7AFEA579D49A}" dt="2025-09-09T12:03:24.883" v="445" actId="1076"/>
          <ac:spMkLst>
            <pc:docMk/>
            <pc:sldMk cId="4120564061" sldId="2887"/>
            <ac:spMk id="6" creationId="{F35E4275-BDD2-BF0B-2145-F1F147395CD7}"/>
          </ac:spMkLst>
        </pc:spChg>
        <pc:spChg chg="mod">
          <ac:chgData name="Emily Morse" userId="d6c9568e-8e77-4ef6-8424-d6802ed10962" providerId="ADAL" clId="{05FF49D9-114D-4C93-871E-7AFEA579D49A}" dt="2025-09-09T12:03:34.393" v="447" actId="1076"/>
          <ac:spMkLst>
            <pc:docMk/>
            <pc:sldMk cId="4120564061" sldId="2887"/>
            <ac:spMk id="10" creationId="{1EB144E4-39CE-8A42-AF4D-7BE9CB1E1C9E}"/>
          </ac:spMkLst>
        </pc:spChg>
        <pc:spChg chg="mod">
          <ac:chgData name="Emily Morse" userId="d6c9568e-8e77-4ef6-8424-d6802ed10962" providerId="ADAL" clId="{05FF49D9-114D-4C93-871E-7AFEA579D49A}" dt="2025-09-09T12:03:41.383" v="449" actId="1076"/>
          <ac:spMkLst>
            <pc:docMk/>
            <pc:sldMk cId="4120564061" sldId="2887"/>
            <ac:spMk id="11" creationId="{2D4807B1-B913-8F27-CB00-FA13455BAD13}"/>
          </ac:spMkLst>
        </pc:spChg>
        <pc:spChg chg="mod">
          <ac:chgData name="Emily Morse" userId="d6c9568e-8e77-4ef6-8424-d6802ed10962" providerId="ADAL" clId="{05FF49D9-114D-4C93-871E-7AFEA579D49A}" dt="2025-09-09T12:03:46.492" v="450"/>
          <ac:spMkLst>
            <pc:docMk/>
            <pc:sldMk cId="4120564061" sldId="2887"/>
            <ac:spMk id="12" creationId="{FCBE4A07-D3A7-33C8-A721-65EE3D7E6D34}"/>
          </ac:spMkLst>
        </pc:spChg>
        <pc:spChg chg="mod">
          <ac:chgData name="Emily Morse" userId="d6c9568e-8e77-4ef6-8424-d6802ed10962" providerId="ADAL" clId="{05FF49D9-114D-4C93-871E-7AFEA579D49A}" dt="2025-09-09T12:03:56.922" v="452" actId="14100"/>
          <ac:spMkLst>
            <pc:docMk/>
            <pc:sldMk cId="4120564061" sldId="2887"/>
            <ac:spMk id="16" creationId="{BAC6EDFD-CD71-8C13-FDB2-ED6CB39AEFE3}"/>
          </ac:spMkLst>
        </pc:spChg>
      </pc:sldChg>
      <pc:sldChg chg="addSp delSp modSp add mod">
        <pc:chgData name="Emily Morse" userId="d6c9568e-8e77-4ef6-8424-d6802ed10962" providerId="ADAL" clId="{05FF49D9-114D-4C93-871E-7AFEA579D49A}" dt="2025-09-09T12:04:54.555" v="469" actId="478"/>
        <pc:sldMkLst>
          <pc:docMk/>
          <pc:sldMk cId="3438942825" sldId="2888"/>
        </pc:sldMkLst>
        <pc:spChg chg="mod">
          <ac:chgData name="Emily Morse" userId="d6c9568e-8e77-4ef6-8424-d6802ed10962" providerId="ADAL" clId="{05FF49D9-114D-4C93-871E-7AFEA579D49A}" dt="2025-09-09T12:04:25.488" v="460" actId="1076"/>
          <ac:spMkLst>
            <pc:docMk/>
            <pc:sldMk cId="3438942825" sldId="2888"/>
            <ac:spMk id="6" creationId="{CBE385DF-7C9C-A1C4-447E-277C0C7814DC}"/>
          </ac:spMkLst>
        </pc:spChg>
        <pc:spChg chg="mod">
          <ac:chgData name="Emily Morse" userId="d6c9568e-8e77-4ef6-8424-d6802ed10962" providerId="ADAL" clId="{05FF49D9-114D-4C93-871E-7AFEA579D49A}" dt="2025-09-09T12:04:30.211" v="461"/>
          <ac:spMkLst>
            <pc:docMk/>
            <pc:sldMk cId="3438942825" sldId="2888"/>
            <ac:spMk id="10" creationId="{56D7B568-EAA9-F1DF-5B3B-370BA1F7AF67}"/>
          </ac:spMkLst>
        </pc:spChg>
        <pc:spChg chg="mod">
          <ac:chgData name="Emily Morse" userId="d6c9568e-8e77-4ef6-8424-d6802ed10962" providerId="ADAL" clId="{05FF49D9-114D-4C93-871E-7AFEA579D49A}" dt="2025-09-09T12:04:36.073" v="462"/>
          <ac:spMkLst>
            <pc:docMk/>
            <pc:sldMk cId="3438942825" sldId="2888"/>
            <ac:spMk id="11" creationId="{9F7FE8B2-29EF-2662-E4DA-BF61E0678F67}"/>
          </ac:spMkLst>
        </pc:spChg>
        <pc:spChg chg="mod">
          <ac:chgData name="Emily Morse" userId="d6c9568e-8e77-4ef6-8424-d6802ed10962" providerId="ADAL" clId="{05FF49D9-114D-4C93-871E-7AFEA579D49A}" dt="2025-09-09T12:04:44.021" v="464" actId="1076"/>
          <ac:spMkLst>
            <pc:docMk/>
            <pc:sldMk cId="3438942825" sldId="2888"/>
            <ac:spMk id="12" creationId="{E6BE1E6D-EA43-3D79-D624-A3E23991A901}"/>
          </ac:spMkLst>
        </pc:spChg>
        <pc:spChg chg="mod">
          <ac:chgData name="Emily Morse" userId="d6c9568e-8e77-4ef6-8424-d6802ed10962" providerId="ADAL" clId="{05FF49D9-114D-4C93-871E-7AFEA579D49A}" dt="2025-09-09T12:04:50.748" v="467"/>
          <ac:spMkLst>
            <pc:docMk/>
            <pc:sldMk cId="3438942825" sldId="2888"/>
            <ac:spMk id="16" creationId="{C78DC2CB-2662-F131-F9AD-62E6E0349FFE}"/>
          </ac:spMkLst>
        </pc:spChg>
      </pc:sldChg>
      <pc:sldChg chg="addSp delSp modSp add del mod">
        <pc:chgData name="Emily Morse" userId="d6c9568e-8e77-4ef6-8424-d6802ed10962" providerId="ADAL" clId="{05FF49D9-114D-4C93-871E-7AFEA579D49A}" dt="2025-09-09T13:08:02.419" v="1271" actId="2696"/>
        <pc:sldMkLst>
          <pc:docMk/>
          <pc:sldMk cId="1920180879" sldId="2889"/>
        </pc:sldMkLst>
        <pc:spChg chg="mod">
          <ac:chgData name="Emily Morse" userId="d6c9568e-8e77-4ef6-8424-d6802ed10962" providerId="ADAL" clId="{05FF49D9-114D-4C93-871E-7AFEA579D49A}" dt="2025-09-09T12:30:33.593" v="797"/>
          <ac:spMkLst>
            <pc:docMk/>
            <pc:sldMk cId="1920180879" sldId="2889"/>
            <ac:spMk id="6" creationId="{2865C1AA-B729-C3A0-4035-D9E8D0BD2610}"/>
          </ac:spMkLst>
        </pc:spChg>
        <pc:spChg chg="mod">
          <ac:chgData name="Emily Morse" userId="d6c9568e-8e77-4ef6-8424-d6802ed10962" providerId="ADAL" clId="{05FF49D9-114D-4C93-871E-7AFEA579D49A}" dt="2025-09-09T12:30:43.419" v="799" actId="1076"/>
          <ac:spMkLst>
            <pc:docMk/>
            <pc:sldMk cId="1920180879" sldId="2889"/>
            <ac:spMk id="10" creationId="{3A98EEEA-B8B2-1D86-5C1D-C633C7A12C12}"/>
          </ac:spMkLst>
        </pc:spChg>
        <pc:spChg chg="mod">
          <ac:chgData name="Emily Morse" userId="d6c9568e-8e77-4ef6-8424-d6802ed10962" providerId="ADAL" clId="{05FF49D9-114D-4C93-871E-7AFEA579D49A}" dt="2025-09-09T12:30:54.959" v="802" actId="14100"/>
          <ac:spMkLst>
            <pc:docMk/>
            <pc:sldMk cId="1920180879" sldId="2889"/>
            <ac:spMk id="11" creationId="{CF5227A6-5967-38CD-9986-DA61F08D3D8C}"/>
          </ac:spMkLst>
        </pc:spChg>
        <pc:spChg chg="mod">
          <ac:chgData name="Emily Morse" userId="d6c9568e-8e77-4ef6-8424-d6802ed10962" providerId="ADAL" clId="{05FF49D9-114D-4C93-871E-7AFEA579D49A}" dt="2025-09-09T12:31:00.100" v="803"/>
          <ac:spMkLst>
            <pc:docMk/>
            <pc:sldMk cId="1920180879" sldId="2889"/>
            <ac:spMk id="12" creationId="{ECF1991A-47C3-4D9C-BB33-FDDD524F64F3}"/>
          </ac:spMkLst>
        </pc:spChg>
        <pc:spChg chg="mod">
          <ac:chgData name="Emily Morse" userId="d6c9568e-8e77-4ef6-8424-d6802ed10962" providerId="ADAL" clId="{05FF49D9-114D-4C93-871E-7AFEA579D49A}" dt="2025-09-09T12:31:06.476" v="804"/>
          <ac:spMkLst>
            <pc:docMk/>
            <pc:sldMk cId="1920180879" sldId="2889"/>
            <ac:spMk id="16" creationId="{7C32F658-13FD-3213-5A98-271D58FF0D8E}"/>
          </ac:spMkLst>
        </pc:spChg>
      </pc:sldChg>
      <pc:sldChg chg="addSp delSp modSp add mod">
        <pc:chgData name="Emily Morse" userId="d6c9568e-8e77-4ef6-8424-d6802ed10962" providerId="ADAL" clId="{05FF49D9-114D-4C93-871E-7AFEA579D49A}" dt="2025-09-09T12:30:19.120" v="793" actId="478"/>
        <pc:sldMkLst>
          <pc:docMk/>
          <pc:sldMk cId="2289590262" sldId="2890"/>
        </pc:sldMkLst>
        <pc:spChg chg="mod">
          <ac:chgData name="Emily Morse" userId="d6c9568e-8e77-4ef6-8424-d6802ed10962" providerId="ADAL" clId="{05FF49D9-114D-4C93-871E-7AFEA579D49A}" dt="2025-09-09T12:29:46.218" v="785"/>
          <ac:spMkLst>
            <pc:docMk/>
            <pc:sldMk cId="2289590262" sldId="2890"/>
            <ac:spMk id="6" creationId="{B753144C-21A4-2E4B-DC49-9D2C71E995BE}"/>
          </ac:spMkLst>
        </pc:spChg>
        <pc:spChg chg="mod">
          <ac:chgData name="Emily Morse" userId="d6c9568e-8e77-4ef6-8424-d6802ed10962" providerId="ADAL" clId="{05FF49D9-114D-4C93-871E-7AFEA579D49A}" dt="2025-09-09T12:29:52.628" v="786"/>
          <ac:spMkLst>
            <pc:docMk/>
            <pc:sldMk cId="2289590262" sldId="2890"/>
            <ac:spMk id="10" creationId="{44AC2C47-0308-DAB3-6B5A-13A966419805}"/>
          </ac:spMkLst>
        </pc:spChg>
        <pc:spChg chg="mod">
          <ac:chgData name="Emily Morse" userId="d6c9568e-8e77-4ef6-8424-d6802ed10962" providerId="ADAL" clId="{05FF49D9-114D-4C93-871E-7AFEA579D49A}" dt="2025-09-09T12:29:59.300" v="787"/>
          <ac:spMkLst>
            <pc:docMk/>
            <pc:sldMk cId="2289590262" sldId="2890"/>
            <ac:spMk id="11" creationId="{C81D1B50-A901-D12D-03D5-95D6A388CC65}"/>
          </ac:spMkLst>
        </pc:spChg>
        <pc:spChg chg="mod">
          <ac:chgData name="Emily Morse" userId="d6c9568e-8e77-4ef6-8424-d6802ed10962" providerId="ADAL" clId="{05FF49D9-114D-4C93-871E-7AFEA579D49A}" dt="2025-09-09T12:30:10.081" v="790" actId="14100"/>
          <ac:spMkLst>
            <pc:docMk/>
            <pc:sldMk cId="2289590262" sldId="2890"/>
            <ac:spMk id="12" creationId="{8C73D4CA-2670-8605-0EC6-C5DD5254AA86}"/>
          </ac:spMkLst>
        </pc:spChg>
        <pc:spChg chg="mod">
          <ac:chgData name="Emily Morse" userId="d6c9568e-8e77-4ef6-8424-d6802ed10962" providerId="ADAL" clId="{05FF49D9-114D-4C93-871E-7AFEA579D49A}" dt="2025-09-09T12:30:14.854" v="791"/>
          <ac:spMkLst>
            <pc:docMk/>
            <pc:sldMk cId="2289590262" sldId="2890"/>
            <ac:spMk id="16" creationId="{929B1E81-5B34-B505-D661-8060D65917A4}"/>
          </ac:spMkLst>
        </pc:spChg>
      </pc:sldChg>
      <pc:sldChg chg="addSp delSp modSp add del mod">
        <pc:chgData name="Emily Morse" userId="d6c9568e-8e77-4ef6-8424-d6802ed10962" providerId="ADAL" clId="{05FF49D9-114D-4C93-871E-7AFEA579D49A}" dt="2025-09-09T13:08:02.419" v="1271" actId="2696"/>
        <pc:sldMkLst>
          <pc:docMk/>
          <pc:sldMk cId="174605373" sldId="2891"/>
        </pc:sldMkLst>
        <pc:spChg chg="mod">
          <ac:chgData name="Emily Morse" userId="d6c9568e-8e77-4ef6-8424-d6802ed10962" providerId="ADAL" clId="{05FF49D9-114D-4C93-871E-7AFEA579D49A}" dt="2025-09-09T12:28:53.306" v="774"/>
          <ac:spMkLst>
            <pc:docMk/>
            <pc:sldMk cId="174605373" sldId="2891"/>
            <ac:spMk id="6" creationId="{F1EB6AB4-1B6E-70B1-AD15-4EDAE57472B9}"/>
          </ac:spMkLst>
        </pc:spChg>
        <pc:spChg chg="mod">
          <ac:chgData name="Emily Morse" userId="d6c9568e-8e77-4ef6-8424-d6802ed10962" providerId="ADAL" clId="{05FF49D9-114D-4C93-871E-7AFEA579D49A}" dt="2025-09-09T12:29:02.844" v="775"/>
          <ac:spMkLst>
            <pc:docMk/>
            <pc:sldMk cId="174605373" sldId="2891"/>
            <ac:spMk id="10" creationId="{AD63A369-F762-1A74-F850-19CDDB820AC4}"/>
          </ac:spMkLst>
        </pc:spChg>
        <pc:spChg chg="mod">
          <ac:chgData name="Emily Morse" userId="d6c9568e-8e77-4ef6-8424-d6802ed10962" providerId="ADAL" clId="{05FF49D9-114D-4C93-871E-7AFEA579D49A}" dt="2025-09-09T12:29:08.537" v="776"/>
          <ac:spMkLst>
            <pc:docMk/>
            <pc:sldMk cId="174605373" sldId="2891"/>
            <ac:spMk id="11" creationId="{188C619A-F348-B92A-6805-454D0FF8BB99}"/>
          </ac:spMkLst>
        </pc:spChg>
        <pc:spChg chg="mod">
          <ac:chgData name="Emily Morse" userId="d6c9568e-8e77-4ef6-8424-d6802ed10962" providerId="ADAL" clId="{05FF49D9-114D-4C93-871E-7AFEA579D49A}" dt="2025-09-09T12:29:17.881" v="778" actId="1076"/>
          <ac:spMkLst>
            <pc:docMk/>
            <pc:sldMk cId="174605373" sldId="2891"/>
            <ac:spMk id="12" creationId="{4E7866C4-EFCF-C40C-22E5-A16ADEF05BDF}"/>
          </ac:spMkLst>
        </pc:spChg>
        <pc:spChg chg="mod">
          <ac:chgData name="Emily Morse" userId="d6c9568e-8e77-4ef6-8424-d6802ed10962" providerId="ADAL" clId="{05FF49D9-114D-4C93-871E-7AFEA579D49A}" dt="2025-09-09T12:29:26.032" v="779"/>
          <ac:spMkLst>
            <pc:docMk/>
            <pc:sldMk cId="174605373" sldId="2891"/>
            <ac:spMk id="16" creationId="{398A46E7-131D-F267-876F-EA04AAB8A273}"/>
          </ac:spMkLst>
        </pc:spChg>
      </pc:sldChg>
      <pc:sldChg chg="addSp delSp modSp add mod">
        <pc:chgData name="Emily Morse" userId="d6c9568e-8e77-4ef6-8424-d6802ed10962" providerId="ADAL" clId="{05FF49D9-114D-4C93-871E-7AFEA579D49A}" dt="2025-09-09T12:46:02.346" v="989" actId="478"/>
        <pc:sldMkLst>
          <pc:docMk/>
          <pc:sldMk cId="262257496" sldId="2892"/>
        </pc:sldMkLst>
        <pc:spChg chg="mod">
          <ac:chgData name="Emily Morse" userId="d6c9568e-8e77-4ef6-8424-d6802ed10962" providerId="ADAL" clId="{05FF49D9-114D-4C93-871E-7AFEA579D49A}" dt="2025-09-09T12:45:28.233" v="979" actId="1076"/>
          <ac:spMkLst>
            <pc:docMk/>
            <pc:sldMk cId="262257496" sldId="2892"/>
            <ac:spMk id="6" creationId="{299DE282-811D-EC31-B64B-2FB6617AE798}"/>
          </ac:spMkLst>
        </pc:spChg>
        <pc:spChg chg="mod">
          <ac:chgData name="Emily Morse" userId="d6c9568e-8e77-4ef6-8424-d6802ed10962" providerId="ADAL" clId="{05FF49D9-114D-4C93-871E-7AFEA579D49A}" dt="2025-09-09T12:45:37.142" v="982" actId="1076"/>
          <ac:spMkLst>
            <pc:docMk/>
            <pc:sldMk cId="262257496" sldId="2892"/>
            <ac:spMk id="10" creationId="{17BA0210-F0ED-B573-99ED-F4643FF5B074}"/>
          </ac:spMkLst>
        </pc:spChg>
        <pc:spChg chg="mod">
          <ac:chgData name="Emily Morse" userId="d6c9568e-8e77-4ef6-8424-d6802ed10962" providerId="ADAL" clId="{05FF49D9-114D-4C93-871E-7AFEA579D49A}" dt="2025-09-09T12:45:44.634" v="984" actId="1076"/>
          <ac:spMkLst>
            <pc:docMk/>
            <pc:sldMk cId="262257496" sldId="2892"/>
            <ac:spMk id="11" creationId="{56E0BDD7-BCE7-5262-79F3-7738CDFC8842}"/>
          </ac:spMkLst>
        </pc:spChg>
        <pc:spChg chg="mod">
          <ac:chgData name="Emily Morse" userId="d6c9568e-8e77-4ef6-8424-d6802ed10962" providerId="ADAL" clId="{05FF49D9-114D-4C93-871E-7AFEA579D49A}" dt="2025-09-09T12:45:48.868" v="985"/>
          <ac:spMkLst>
            <pc:docMk/>
            <pc:sldMk cId="262257496" sldId="2892"/>
            <ac:spMk id="12" creationId="{235D4245-A39A-4AA1-A562-3066F599E53D}"/>
          </ac:spMkLst>
        </pc:spChg>
        <pc:spChg chg="mod">
          <ac:chgData name="Emily Morse" userId="d6c9568e-8e77-4ef6-8424-d6802ed10962" providerId="ADAL" clId="{05FF49D9-114D-4C93-871E-7AFEA579D49A}" dt="2025-09-09T12:45:57.439" v="987" actId="1076"/>
          <ac:spMkLst>
            <pc:docMk/>
            <pc:sldMk cId="262257496" sldId="2892"/>
            <ac:spMk id="16" creationId="{FC10566D-C163-CEDD-2205-653CFEE7B8E0}"/>
          </ac:spMkLst>
        </pc:spChg>
      </pc:sldChg>
      <pc:sldChg chg="addSp delSp modSp add mod">
        <pc:chgData name="Emily Morse" userId="d6c9568e-8e77-4ef6-8424-d6802ed10962" providerId="ADAL" clId="{05FF49D9-114D-4C93-871E-7AFEA579D49A}" dt="2025-09-09T12:46:54.528" v="1000" actId="478"/>
        <pc:sldMkLst>
          <pc:docMk/>
          <pc:sldMk cId="2460504554" sldId="2893"/>
        </pc:sldMkLst>
        <pc:spChg chg="mod">
          <ac:chgData name="Emily Morse" userId="d6c9568e-8e77-4ef6-8424-d6802ed10962" providerId="ADAL" clId="{05FF49D9-114D-4C93-871E-7AFEA579D49A}" dt="2025-09-09T12:46:26.433" v="994" actId="1076"/>
          <ac:spMkLst>
            <pc:docMk/>
            <pc:sldMk cId="2460504554" sldId="2893"/>
            <ac:spMk id="6" creationId="{AF0585A4-CF08-E623-D7EA-160C68580E82}"/>
          </ac:spMkLst>
        </pc:spChg>
        <pc:spChg chg="mod">
          <ac:chgData name="Emily Morse" userId="d6c9568e-8e77-4ef6-8424-d6802ed10962" providerId="ADAL" clId="{05FF49D9-114D-4C93-871E-7AFEA579D49A}" dt="2025-09-09T12:46:33.115" v="995"/>
          <ac:spMkLst>
            <pc:docMk/>
            <pc:sldMk cId="2460504554" sldId="2893"/>
            <ac:spMk id="10" creationId="{6EB70490-D497-69F6-CAF8-FF14A8A67EBC}"/>
          </ac:spMkLst>
        </pc:spChg>
        <pc:spChg chg="mod">
          <ac:chgData name="Emily Morse" userId="d6c9568e-8e77-4ef6-8424-d6802ed10962" providerId="ADAL" clId="{05FF49D9-114D-4C93-871E-7AFEA579D49A}" dt="2025-09-09T12:46:38.500" v="996"/>
          <ac:spMkLst>
            <pc:docMk/>
            <pc:sldMk cId="2460504554" sldId="2893"/>
            <ac:spMk id="11" creationId="{B8C278AE-1793-55D6-DD85-D09F3A2B75C1}"/>
          </ac:spMkLst>
        </pc:spChg>
        <pc:spChg chg="mod">
          <ac:chgData name="Emily Morse" userId="d6c9568e-8e77-4ef6-8424-d6802ed10962" providerId="ADAL" clId="{05FF49D9-114D-4C93-871E-7AFEA579D49A}" dt="2025-09-09T12:46:43.929" v="997"/>
          <ac:spMkLst>
            <pc:docMk/>
            <pc:sldMk cId="2460504554" sldId="2893"/>
            <ac:spMk id="12" creationId="{824979BE-78A2-B524-B228-9BD8B960ED86}"/>
          </ac:spMkLst>
        </pc:spChg>
        <pc:spChg chg="mod">
          <ac:chgData name="Emily Morse" userId="d6c9568e-8e77-4ef6-8424-d6802ed10962" providerId="ADAL" clId="{05FF49D9-114D-4C93-871E-7AFEA579D49A}" dt="2025-09-09T12:46:49.624" v="998"/>
          <ac:spMkLst>
            <pc:docMk/>
            <pc:sldMk cId="2460504554" sldId="2893"/>
            <ac:spMk id="16" creationId="{AEC3CA09-A517-7CC4-B024-08C0A160C10E}"/>
          </ac:spMkLst>
        </pc:spChg>
      </pc:sldChg>
      <pc:sldChg chg="addSp delSp modSp add mod">
        <pc:chgData name="Emily Morse" userId="d6c9568e-8e77-4ef6-8424-d6802ed10962" providerId="ADAL" clId="{05FF49D9-114D-4C93-871E-7AFEA579D49A}" dt="2025-09-09T13:09:15.439" v="1286" actId="478"/>
        <pc:sldMkLst>
          <pc:docMk/>
          <pc:sldMk cId="3232350169" sldId="2894"/>
        </pc:sldMkLst>
        <pc:spChg chg="mod">
          <ac:chgData name="Emily Morse" userId="d6c9568e-8e77-4ef6-8424-d6802ed10962" providerId="ADAL" clId="{05FF49D9-114D-4C93-871E-7AFEA579D49A}" dt="2025-09-09T13:08:26.666" v="1276" actId="1076"/>
          <ac:spMkLst>
            <pc:docMk/>
            <pc:sldMk cId="3232350169" sldId="2894"/>
            <ac:spMk id="6" creationId="{D60D7B95-62C0-6510-DF9A-27D0B26F1834}"/>
          </ac:spMkLst>
        </pc:spChg>
        <pc:spChg chg="mod">
          <ac:chgData name="Emily Morse" userId="d6c9568e-8e77-4ef6-8424-d6802ed10962" providerId="ADAL" clId="{05FF49D9-114D-4C93-871E-7AFEA579D49A}" dt="2025-09-09T13:09:02.380" v="1283" actId="1076"/>
          <ac:spMkLst>
            <pc:docMk/>
            <pc:sldMk cId="3232350169" sldId="2894"/>
            <ac:spMk id="10" creationId="{D1B28C95-0956-A792-0C73-E844C4FD578F}"/>
          </ac:spMkLst>
        </pc:spChg>
        <pc:spChg chg="mod">
          <ac:chgData name="Emily Morse" userId="d6c9568e-8e77-4ef6-8424-d6802ed10962" providerId="ADAL" clId="{05FF49D9-114D-4C93-871E-7AFEA579D49A}" dt="2025-09-09T13:08:59.387" v="1282" actId="1076"/>
          <ac:spMkLst>
            <pc:docMk/>
            <pc:sldMk cId="3232350169" sldId="2894"/>
            <ac:spMk id="11" creationId="{3882681D-CD6B-3E27-18A8-3AB666330DF7}"/>
          </ac:spMkLst>
        </pc:spChg>
        <pc:spChg chg="mod">
          <ac:chgData name="Emily Morse" userId="d6c9568e-8e77-4ef6-8424-d6802ed10962" providerId="ADAL" clId="{05FF49D9-114D-4C93-871E-7AFEA579D49A}" dt="2025-09-09T13:08:56.147" v="1281" actId="1076"/>
          <ac:spMkLst>
            <pc:docMk/>
            <pc:sldMk cId="3232350169" sldId="2894"/>
            <ac:spMk id="12" creationId="{CED969B2-2A55-AC49-5FE6-71EA0419B325}"/>
          </ac:spMkLst>
        </pc:spChg>
        <pc:spChg chg="mod">
          <ac:chgData name="Emily Morse" userId="d6c9568e-8e77-4ef6-8424-d6802ed10962" providerId="ADAL" clId="{05FF49D9-114D-4C93-871E-7AFEA579D49A}" dt="2025-09-09T13:09:07.492" v="1284"/>
          <ac:spMkLst>
            <pc:docMk/>
            <pc:sldMk cId="3232350169" sldId="2894"/>
            <ac:spMk id="16" creationId="{91035979-5DDA-FF18-896F-1BE9C68DB54E}"/>
          </ac:spMkLst>
        </pc:spChg>
      </pc:sldChg>
      <pc:sldChg chg="addSp delSp modSp add mod">
        <pc:chgData name="Emily Morse" userId="d6c9568e-8e77-4ef6-8424-d6802ed10962" providerId="ADAL" clId="{05FF49D9-114D-4C93-871E-7AFEA579D49A}" dt="2025-09-09T13:11:09.469" v="1308" actId="478"/>
        <pc:sldMkLst>
          <pc:docMk/>
          <pc:sldMk cId="2562102158" sldId="2895"/>
        </pc:sldMkLst>
        <pc:spChg chg="mod">
          <ac:chgData name="Emily Morse" userId="d6c9568e-8e77-4ef6-8424-d6802ed10962" providerId="ADAL" clId="{05FF49D9-114D-4C93-871E-7AFEA579D49A}" dt="2025-09-09T13:09:53.337" v="1291" actId="1076"/>
          <ac:spMkLst>
            <pc:docMk/>
            <pc:sldMk cId="2562102158" sldId="2895"/>
            <ac:spMk id="6" creationId="{F4A56DF5-5238-D543-41D4-603891B2AF98}"/>
          </ac:spMkLst>
        </pc:spChg>
        <pc:spChg chg="mod">
          <ac:chgData name="Emily Morse" userId="d6c9568e-8e77-4ef6-8424-d6802ed10962" providerId="ADAL" clId="{05FF49D9-114D-4C93-871E-7AFEA579D49A}" dt="2025-09-09T13:10:09.924" v="1292"/>
          <ac:spMkLst>
            <pc:docMk/>
            <pc:sldMk cId="2562102158" sldId="2895"/>
            <ac:spMk id="10" creationId="{7CD594C4-3726-0044-010F-860B50FD2B14}"/>
          </ac:spMkLst>
        </pc:spChg>
        <pc:spChg chg="mod">
          <ac:chgData name="Emily Morse" userId="d6c9568e-8e77-4ef6-8424-d6802ed10962" providerId="ADAL" clId="{05FF49D9-114D-4C93-871E-7AFEA579D49A}" dt="2025-09-09T13:11:03.945" v="1306" actId="1035"/>
          <ac:spMkLst>
            <pc:docMk/>
            <pc:sldMk cId="2562102158" sldId="2895"/>
            <ac:spMk id="11" creationId="{FDE5ECA8-9070-FF1D-8275-C776E7BFD953}"/>
          </ac:spMkLst>
        </pc:spChg>
        <pc:spChg chg="mod">
          <ac:chgData name="Emily Morse" userId="d6c9568e-8e77-4ef6-8424-d6802ed10962" providerId="ADAL" clId="{05FF49D9-114D-4C93-871E-7AFEA579D49A}" dt="2025-09-09T13:10:58.239" v="1304" actId="1076"/>
          <ac:spMkLst>
            <pc:docMk/>
            <pc:sldMk cId="2562102158" sldId="2895"/>
            <ac:spMk id="12" creationId="{5FC370CD-985E-9342-1F26-F06E93984311}"/>
          </ac:spMkLst>
        </pc:spChg>
        <pc:spChg chg="mod">
          <ac:chgData name="Emily Morse" userId="d6c9568e-8e77-4ef6-8424-d6802ed10962" providerId="ADAL" clId="{05FF49D9-114D-4C93-871E-7AFEA579D49A}" dt="2025-09-09T13:11:00.603" v="1305" actId="1076"/>
          <ac:spMkLst>
            <pc:docMk/>
            <pc:sldMk cId="2562102158" sldId="2895"/>
            <ac:spMk id="16" creationId="{CC10C944-A77E-A74E-F665-1E6799EE56A4}"/>
          </ac:spMkLst>
        </pc:spChg>
      </pc:sldChg>
    </pc:docChg>
  </pc:docChgLst>
  <pc:docChgLst>
    <pc:chgData name="Chrissie Waldram" userId="4c815916-f762-4309-97c7-79f653f1c0e7" providerId="ADAL" clId="{4CC09D9B-F511-4372-B610-63135493291C}"/>
    <pc:docChg chg="undo redo custSel addSld modSld sldOrd">
      <pc:chgData name="Chrissie Waldram" userId="4c815916-f762-4309-97c7-79f653f1c0e7" providerId="ADAL" clId="{4CC09D9B-F511-4372-B610-63135493291C}" dt="2025-09-23T13:14:43.042" v="2031" actId="20577"/>
      <pc:docMkLst>
        <pc:docMk/>
      </pc:docMkLst>
      <pc:sldChg chg="modSp mod">
        <pc:chgData name="Chrissie Waldram" userId="4c815916-f762-4309-97c7-79f653f1c0e7" providerId="ADAL" clId="{4CC09D9B-F511-4372-B610-63135493291C}" dt="2025-09-15T07:39:50.970" v="679" actId="14100"/>
        <pc:sldMkLst>
          <pc:docMk/>
          <pc:sldMk cId="0" sldId="464"/>
        </pc:sldMkLst>
        <pc:spChg chg="mod">
          <ac:chgData name="Chrissie Waldram" userId="4c815916-f762-4309-97c7-79f653f1c0e7" providerId="ADAL" clId="{4CC09D9B-F511-4372-B610-63135493291C}" dt="2025-09-15T07:39:50.970" v="679" actId="14100"/>
          <ac:spMkLst>
            <pc:docMk/>
            <pc:sldMk cId="0" sldId="464"/>
            <ac:spMk id="159753" creationId="{CA86711E-3909-4663-BD8A-09989D5FF74C}"/>
          </ac:spMkLst>
        </pc:spChg>
      </pc:sldChg>
      <pc:sldChg chg="modSp mod">
        <pc:chgData name="Chrissie Waldram" userId="4c815916-f762-4309-97c7-79f653f1c0e7" providerId="ADAL" clId="{4CC09D9B-F511-4372-B610-63135493291C}" dt="2025-09-15T07:40:48.739" v="685" actId="255"/>
        <pc:sldMkLst>
          <pc:docMk/>
          <pc:sldMk cId="0" sldId="687"/>
        </pc:sldMkLst>
        <pc:spChg chg="mod">
          <ac:chgData name="Chrissie Waldram" userId="4c815916-f762-4309-97c7-79f653f1c0e7" providerId="ADAL" clId="{4CC09D9B-F511-4372-B610-63135493291C}" dt="2025-09-15T07:40:48.739" v="685" actId="255"/>
          <ac:spMkLst>
            <pc:docMk/>
            <pc:sldMk cId="0" sldId="687"/>
            <ac:spMk id="5" creationId="{92C2ACA0-930D-FEFF-9DB8-2E16BCB0D09D}"/>
          </ac:spMkLst>
        </pc:spChg>
        <pc:spChg chg="mod">
          <ac:chgData name="Chrissie Waldram" userId="4c815916-f762-4309-97c7-79f653f1c0e7" providerId="ADAL" clId="{4CC09D9B-F511-4372-B610-63135493291C}" dt="2025-09-15T07:40:30.067" v="684" actId="14100"/>
          <ac:spMkLst>
            <pc:docMk/>
            <pc:sldMk cId="0" sldId="687"/>
            <ac:spMk id="103427" creationId="{A5947DE7-A7A5-4353-BCB6-0171F9430D0E}"/>
          </ac:spMkLst>
        </pc:spChg>
      </pc:sldChg>
      <pc:sldChg chg="modSp mod">
        <pc:chgData name="Chrissie Waldram" userId="4c815916-f762-4309-97c7-79f653f1c0e7" providerId="ADAL" clId="{4CC09D9B-F511-4372-B610-63135493291C}" dt="2025-09-15T07:35:24.313" v="637" actId="6549"/>
        <pc:sldMkLst>
          <pc:docMk/>
          <pc:sldMk cId="0" sldId="689"/>
        </pc:sldMkLst>
        <pc:spChg chg="mod">
          <ac:chgData name="Chrissie Waldram" userId="4c815916-f762-4309-97c7-79f653f1c0e7" providerId="ADAL" clId="{4CC09D9B-F511-4372-B610-63135493291C}" dt="2025-09-15T07:35:24.313" v="637" actId="6549"/>
          <ac:spMkLst>
            <pc:docMk/>
            <pc:sldMk cId="0" sldId="689"/>
            <ac:spMk id="162822" creationId="{213F245F-F11C-4D7B-9452-37C052D4BA34}"/>
          </ac:spMkLst>
        </pc:spChg>
      </pc:sldChg>
      <pc:sldChg chg="modSp">
        <pc:chgData name="Chrissie Waldram" userId="4c815916-f762-4309-97c7-79f653f1c0e7" providerId="ADAL" clId="{4CC09D9B-F511-4372-B610-63135493291C}" dt="2025-09-15T07:39:06.764" v="675" actId="14100"/>
        <pc:sldMkLst>
          <pc:docMk/>
          <pc:sldMk cId="0" sldId="690"/>
        </pc:sldMkLst>
        <pc:spChg chg="mod">
          <ac:chgData name="Chrissie Waldram" userId="4c815916-f762-4309-97c7-79f653f1c0e7" providerId="ADAL" clId="{4CC09D9B-F511-4372-B610-63135493291C}" dt="2025-09-15T07:39:06.764" v="675" actId="14100"/>
          <ac:spMkLst>
            <pc:docMk/>
            <pc:sldMk cId="0" sldId="690"/>
            <ac:spMk id="113667" creationId="{FA5BB3F5-38D5-47A7-AE02-4BD1CC9902C8}"/>
          </ac:spMkLst>
        </pc:spChg>
      </pc:sldChg>
      <pc:sldChg chg="modSp mod">
        <pc:chgData name="Chrissie Waldram" userId="4c815916-f762-4309-97c7-79f653f1c0e7" providerId="ADAL" clId="{4CC09D9B-F511-4372-B610-63135493291C}" dt="2025-09-18T13:24:07.982" v="2010" actId="14100"/>
        <pc:sldMkLst>
          <pc:docMk/>
          <pc:sldMk cId="0" sldId="692"/>
        </pc:sldMkLst>
        <pc:spChg chg="mod">
          <ac:chgData name="Chrissie Waldram" userId="4c815916-f762-4309-97c7-79f653f1c0e7" providerId="ADAL" clId="{4CC09D9B-F511-4372-B610-63135493291C}" dt="2025-09-18T13:24:07.982" v="2010" actId="14100"/>
          <ac:spMkLst>
            <pc:docMk/>
            <pc:sldMk cId="0" sldId="692"/>
            <ac:spMk id="164870" creationId="{45853CA5-8A7C-4BDD-8DCC-05DE6773521F}"/>
          </ac:spMkLst>
        </pc:spChg>
      </pc:sldChg>
      <pc:sldChg chg="modSp mod">
        <pc:chgData name="Chrissie Waldram" userId="4c815916-f762-4309-97c7-79f653f1c0e7" providerId="ADAL" clId="{4CC09D9B-F511-4372-B610-63135493291C}" dt="2025-09-15T08:28:47.856" v="874" actId="14100"/>
        <pc:sldMkLst>
          <pc:docMk/>
          <pc:sldMk cId="0" sldId="707"/>
        </pc:sldMkLst>
        <pc:spChg chg="mod">
          <ac:chgData name="Chrissie Waldram" userId="4c815916-f762-4309-97c7-79f653f1c0e7" providerId="ADAL" clId="{4CC09D9B-F511-4372-B610-63135493291C}" dt="2025-09-15T08:28:47.856" v="874" actId="14100"/>
          <ac:spMkLst>
            <pc:docMk/>
            <pc:sldMk cId="0" sldId="707"/>
            <ac:spMk id="192519" creationId="{7CA3246B-9924-4B9D-8DB1-4CCC1DF5F886}"/>
          </ac:spMkLst>
        </pc:spChg>
      </pc:sldChg>
      <pc:sldChg chg="modSp mod">
        <pc:chgData name="Chrissie Waldram" userId="4c815916-f762-4309-97c7-79f653f1c0e7" providerId="ADAL" clId="{4CC09D9B-F511-4372-B610-63135493291C}" dt="2025-09-15T08:28:56.693" v="876" actId="113"/>
        <pc:sldMkLst>
          <pc:docMk/>
          <pc:sldMk cId="0" sldId="708"/>
        </pc:sldMkLst>
        <pc:spChg chg="mod">
          <ac:chgData name="Chrissie Waldram" userId="4c815916-f762-4309-97c7-79f653f1c0e7" providerId="ADAL" clId="{4CC09D9B-F511-4372-B610-63135493291C}" dt="2025-09-15T08:28:56.693" v="876" actId="113"/>
          <ac:spMkLst>
            <pc:docMk/>
            <pc:sldMk cId="0" sldId="708"/>
            <ac:spMk id="3" creationId="{76D8D652-844B-4AB3-A3AF-5701AD41C160}"/>
          </ac:spMkLst>
        </pc:spChg>
      </pc:sldChg>
      <pc:sldChg chg="modSp mod">
        <pc:chgData name="Chrissie Waldram" userId="4c815916-f762-4309-97c7-79f653f1c0e7" providerId="ADAL" clId="{4CC09D9B-F511-4372-B610-63135493291C}" dt="2025-09-15T08:36:51.099" v="1024" actId="14100"/>
        <pc:sldMkLst>
          <pc:docMk/>
          <pc:sldMk cId="0" sldId="709"/>
        </pc:sldMkLst>
        <pc:spChg chg="mod">
          <ac:chgData name="Chrissie Waldram" userId="4c815916-f762-4309-97c7-79f653f1c0e7" providerId="ADAL" clId="{4CC09D9B-F511-4372-B610-63135493291C}" dt="2025-09-15T08:36:51.099" v="1024" actId="14100"/>
          <ac:spMkLst>
            <pc:docMk/>
            <pc:sldMk cId="0" sldId="709"/>
            <ac:spMk id="2" creationId="{1959B5D3-1C7E-8B3D-00DB-AF6C0F47F944}"/>
          </ac:spMkLst>
        </pc:spChg>
        <pc:spChg chg="mod">
          <ac:chgData name="Chrissie Waldram" userId="4c815916-f762-4309-97c7-79f653f1c0e7" providerId="ADAL" clId="{4CC09D9B-F511-4372-B610-63135493291C}" dt="2025-09-15T08:36:47.109" v="1023" actId="14100"/>
          <ac:spMkLst>
            <pc:docMk/>
            <pc:sldMk cId="0" sldId="709"/>
            <ac:spMk id="5" creationId="{2441FD4F-E5C3-0C7B-E990-702939F3909B}"/>
          </ac:spMkLst>
        </pc:spChg>
      </pc:sldChg>
      <pc:sldChg chg="addSp modSp mod modAnim">
        <pc:chgData name="Chrissie Waldram" userId="4c815916-f762-4309-97c7-79f653f1c0e7" providerId="ADAL" clId="{4CC09D9B-F511-4372-B610-63135493291C}" dt="2025-09-15T06:25:24.124" v="208" actId="1076"/>
        <pc:sldMkLst>
          <pc:docMk/>
          <pc:sldMk cId="0" sldId="711"/>
        </pc:sldMkLst>
        <pc:spChg chg="mod">
          <ac:chgData name="Chrissie Waldram" userId="4c815916-f762-4309-97c7-79f653f1c0e7" providerId="ADAL" clId="{4CC09D9B-F511-4372-B610-63135493291C}" dt="2025-09-15T06:25:04.331" v="205" actId="14100"/>
          <ac:spMkLst>
            <pc:docMk/>
            <pc:sldMk cId="0" sldId="711"/>
            <ac:spMk id="16" creationId="{207FD1BB-605A-4D4A-8D2B-470EEBD37399}"/>
          </ac:spMkLst>
        </pc:spChg>
        <pc:spChg chg="mod">
          <ac:chgData name="Chrissie Waldram" userId="4c815916-f762-4309-97c7-79f653f1c0e7" providerId="ADAL" clId="{4CC09D9B-F511-4372-B610-63135493291C}" dt="2025-09-15T06:25:04.331" v="205" actId="14100"/>
          <ac:spMkLst>
            <pc:docMk/>
            <pc:sldMk cId="0" sldId="711"/>
            <ac:spMk id="17" creationId="{837CC913-9BAC-C94F-AD0F-40EC84B25358}"/>
          </ac:spMkLst>
        </pc:spChg>
        <pc:spChg chg="mod">
          <ac:chgData name="Chrissie Waldram" userId="4c815916-f762-4309-97c7-79f653f1c0e7" providerId="ADAL" clId="{4CC09D9B-F511-4372-B610-63135493291C}" dt="2025-09-15T06:25:04.331" v="205" actId="14100"/>
          <ac:spMkLst>
            <pc:docMk/>
            <pc:sldMk cId="0" sldId="711"/>
            <ac:spMk id="18" creationId="{AF965A19-3815-324A-B472-54B5EC84CB89}"/>
          </ac:spMkLst>
        </pc:spChg>
        <pc:spChg chg="mod">
          <ac:chgData name="Chrissie Waldram" userId="4c815916-f762-4309-97c7-79f653f1c0e7" providerId="ADAL" clId="{4CC09D9B-F511-4372-B610-63135493291C}" dt="2025-09-15T06:25:18.878" v="206" actId="14100"/>
          <ac:spMkLst>
            <pc:docMk/>
            <pc:sldMk cId="0" sldId="711"/>
            <ac:spMk id="200716" creationId="{37F8E7AF-37F8-4CE7-9DE5-C5CAA5038547}"/>
          </ac:spMkLst>
        </pc:spChg>
        <pc:grpChg chg="add mod">
          <ac:chgData name="Chrissie Waldram" userId="4c815916-f762-4309-97c7-79f653f1c0e7" providerId="ADAL" clId="{4CC09D9B-F511-4372-B610-63135493291C}" dt="2025-09-15T06:25:04.331" v="205" actId="14100"/>
          <ac:grpSpMkLst>
            <pc:docMk/>
            <pc:sldMk cId="0" sldId="711"/>
            <ac:grpSpMk id="3" creationId="{69BA99BF-7A51-2E03-A6FD-32111108EBA3}"/>
          </ac:grpSpMkLst>
        </pc:grpChg>
        <pc:picChg chg="mod">
          <ac:chgData name="Chrissie Waldram" userId="4c815916-f762-4309-97c7-79f653f1c0e7" providerId="ADAL" clId="{4CC09D9B-F511-4372-B610-63135493291C}" dt="2025-09-15T06:25:24.124" v="208" actId="1076"/>
          <ac:picMkLst>
            <pc:docMk/>
            <pc:sldMk cId="0" sldId="711"/>
            <ac:picMk id="14" creationId="{74A2C819-5DF8-754C-99C2-6AB641B8076C}"/>
          </ac:picMkLst>
        </pc:picChg>
        <pc:picChg chg="mod">
          <ac:chgData name="Chrissie Waldram" userId="4c815916-f762-4309-97c7-79f653f1c0e7" providerId="ADAL" clId="{4CC09D9B-F511-4372-B610-63135493291C}" dt="2025-09-15T06:25:21.763" v="207" actId="1076"/>
          <ac:picMkLst>
            <pc:docMk/>
            <pc:sldMk cId="0" sldId="711"/>
            <ac:picMk id="15" creationId="{9AF02E82-EE44-0E4D-B613-83F914DE0B29}"/>
          </ac:picMkLst>
        </pc:picChg>
      </pc:sldChg>
      <pc:sldChg chg="modSp mod">
        <pc:chgData name="Chrissie Waldram" userId="4c815916-f762-4309-97c7-79f653f1c0e7" providerId="ADAL" clId="{4CC09D9B-F511-4372-B610-63135493291C}" dt="2025-09-15T07:49:47.279" v="689" actId="14100"/>
        <pc:sldMkLst>
          <pc:docMk/>
          <pc:sldMk cId="0" sldId="712"/>
        </pc:sldMkLst>
        <pc:spChg chg="mod">
          <ac:chgData name="Chrissie Waldram" userId="4c815916-f762-4309-97c7-79f653f1c0e7" providerId="ADAL" clId="{4CC09D9B-F511-4372-B610-63135493291C}" dt="2025-09-15T07:49:39.898" v="688" actId="207"/>
          <ac:spMkLst>
            <pc:docMk/>
            <pc:sldMk cId="0" sldId="712"/>
            <ac:spMk id="4" creationId="{1ED9C1D8-7FDC-4158-9F3C-00482A42F405}"/>
          </ac:spMkLst>
        </pc:spChg>
        <pc:spChg chg="mod">
          <ac:chgData name="Chrissie Waldram" userId="4c815916-f762-4309-97c7-79f653f1c0e7" providerId="ADAL" clId="{4CC09D9B-F511-4372-B610-63135493291C}" dt="2025-09-15T07:49:47.279" v="689" actId="14100"/>
          <ac:spMkLst>
            <pc:docMk/>
            <pc:sldMk cId="0" sldId="712"/>
            <ac:spMk id="360450" creationId="{72F6DEC2-EE77-45F4-98F0-F740ADAA1B8B}"/>
          </ac:spMkLst>
        </pc:spChg>
      </pc:sldChg>
      <pc:sldChg chg="modSp mod">
        <pc:chgData name="Chrissie Waldram" userId="4c815916-f762-4309-97c7-79f653f1c0e7" providerId="ADAL" clId="{4CC09D9B-F511-4372-B610-63135493291C}" dt="2025-09-15T09:08:00.027" v="1026" actId="20577"/>
        <pc:sldMkLst>
          <pc:docMk/>
          <pc:sldMk cId="0" sldId="713"/>
        </pc:sldMkLst>
        <pc:spChg chg="mod">
          <ac:chgData name="Chrissie Waldram" userId="4c815916-f762-4309-97c7-79f653f1c0e7" providerId="ADAL" clId="{4CC09D9B-F511-4372-B610-63135493291C}" dt="2025-09-15T09:08:00.027" v="1026" actId="20577"/>
          <ac:spMkLst>
            <pc:docMk/>
            <pc:sldMk cId="0" sldId="713"/>
            <ac:spMk id="118788" creationId="{90FB3AB9-5764-4DE4-A31D-ED6901287C3A}"/>
          </ac:spMkLst>
        </pc:spChg>
      </pc:sldChg>
      <pc:sldChg chg="modSp mod">
        <pc:chgData name="Chrissie Waldram" userId="4c815916-f762-4309-97c7-79f653f1c0e7" providerId="ADAL" clId="{4CC09D9B-F511-4372-B610-63135493291C}" dt="2025-09-15T07:25:36.853" v="575" actId="14100"/>
        <pc:sldMkLst>
          <pc:docMk/>
          <pc:sldMk cId="0" sldId="714"/>
        </pc:sldMkLst>
        <pc:spChg chg="mod">
          <ac:chgData name="Chrissie Waldram" userId="4c815916-f762-4309-97c7-79f653f1c0e7" providerId="ADAL" clId="{4CC09D9B-F511-4372-B610-63135493291C}" dt="2025-09-15T07:25:36.853" v="575" actId="14100"/>
          <ac:spMkLst>
            <pc:docMk/>
            <pc:sldMk cId="0" sldId="714"/>
            <ac:spMk id="234504" creationId="{07D6389B-B55D-4949-8EA0-F0CA7FD97796}"/>
          </ac:spMkLst>
        </pc:spChg>
        <pc:spChg chg="mod">
          <ac:chgData name="Chrissie Waldram" userId="4c815916-f762-4309-97c7-79f653f1c0e7" providerId="ADAL" clId="{4CC09D9B-F511-4372-B610-63135493291C}" dt="2025-09-15T07:25:26.962" v="574" actId="113"/>
          <ac:spMkLst>
            <pc:docMk/>
            <pc:sldMk cId="0" sldId="714"/>
            <ac:spMk id="422915" creationId="{4FDB2CE2-D462-41C0-BAC1-7C7B43A3402D}"/>
          </ac:spMkLst>
        </pc:spChg>
      </pc:sldChg>
      <pc:sldChg chg="modSp mod">
        <pc:chgData name="Chrissie Waldram" userId="4c815916-f762-4309-97c7-79f653f1c0e7" providerId="ADAL" clId="{4CC09D9B-F511-4372-B610-63135493291C}" dt="2025-09-15T07:26:14.044" v="579" actId="1076"/>
        <pc:sldMkLst>
          <pc:docMk/>
          <pc:sldMk cId="0" sldId="715"/>
        </pc:sldMkLst>
        <pc:spChg chg="mod">
          <ac:chgData name="Chrissie Waldram" userId="4c815916-f762-4309-97c7-79f653f1c0e7" providerId="ADAL" clId="{4CC09D9B-F511-4372-B610-63135493291C}" dt="2025-09-15T07:26:09.382" v="578" actId="1076"/>
          <ac:spMkLst>
            <pc:docMk/>
            <pc:sldMk cId="0" sldId="715"/>
            <ac:spMk id="2" creationId="{CBFAEAA5-A679-B587-BD36-75F89579076A}"/>
          </ac:spMkLst>
        </pc:spChg>
        <pc:spChg chg="mod">
          <ac:chgData name="Chrissie Waldram" userId="4c815916-f762-4309-97c7-79f653f1c0e7" providerId="ADAL" clId="{4CC09D9B-F511-4372-B610-63135493291C}" dt="2025-09-15T07:26:09.382" v="578" actId="1076"/>
          <ac:spMkLst>
            <pc:docMk/>
            <pc:sldMk cId="0" sldId="715"/>
            <ac:spMk id="3" creationId="{4E75666B-7068-3A0D-F508-B0419B2D17F0}"/>
          </ac:spMkLst>
        </pc:spChg>
        <pc:spChg chg="mod">
          <ac:chgData name="Chrissie Waldram" userId="4c815916-f762-4309-97c7-79f653f1c0e7" providerId="ADAL" clId="{4CC09D9B-F511-4372-B610-63135493291C}" dt="2025-09-15T07:26:14.044" v="579" actId="1076"/>
          <ac:spMkLst>
            <pc:docMk/>
            <pc:sldMk cId="0" sldId="715"/>
            <ac:spMk id="4" creationId="{585DC6C8-EF98-4A23-E9BD-8AEBC1528F9E}"/>
          </ac:spMkLst>
        </pc:spChg>
        <pc:spChg chg="mod">
          <ac:chgData name="Chrissie Waldram" userId="4c815916-f762-4309-97c7-79f653f1c0e7" providerId="ADAL" clId="{4CC09D9B-F511-4372-B610-63135493291C}" dt="2025-09-15T07:25:59.556" v="577" actId="14100"/>
          <ac:spMkLst>
            <pc:docMk/>
            <pc:sldMk cId="0" sldId="715"/>
            <ac:spMk id="860164" creationId="{77EE03BB-7E4C-4C96-91F5-715E17745F70}"/>
          </ac:spMkLst>
        </pc:spChg>
      </pc:sldChg>
      <pc:sldChg chg="modSp mod">
        <pc:chgData name="Chrissie Waldram" userId="4c815916-f762-4309-97c7-79f653f1c0e7" providerId="ADAL" clId="{4CC09D9B-F511-4372-B610-63135493291C}" dt="2025-09-15T07:54:49.709" v="719" actId="255"/>
        <pc:sldMkLst>
          <pc:docMk/>
          <pc:sldMk cId="0" sldId="717"/>
        </pc:sldMkLst>
        <pc:spChg chg="mod">
          <ac:chgData name="Chrissie Waldram" userId="4c815916-f762-4309-97c7-79f653f1c0e7" providerId="ADAL" clId="{4CC09D9B-F511-4372-B610-63135493291C}" dt="2025-09-15T07:54:49.709" v="719" actId="255"/>
          <ac:spMkLst>
            <pc:docMk/>
            <pc:sldMk cId="0" sldId="717"/>
            <ac:spMk id="4" creationId="{E0D12DCC-8BA3-6BCA-9D8E-9E9C418FE6E1}"/>
          </ac:spMkLst>
        </pc:spChg>
        <pc:spChg chg="mod">
          <ac:chgData name="Chrissie Waldram" userId="4c815916-f762-4309-97c7-79f653f1c0e7" providerId="ADAL" clId="{4CC09D9B-F511-4372-B610-63135493291C}" dt="2025-09-15T07:54:40.040" v="718" actId="255"/>
          <ac:spMkLst>
            <pc:docMk/>
            <pc:sldMk cId="0" sldId="717"/>
            <ac:spMk id="114691" creationId="{6A33A3FE-1BA1-4092-BBCD-D87F89AB1A7E}"/>
          </ac:spMkLst>
        </pc:spChg>
      </pc:sldChg>
      <pc:sldChg chg="modSp">
        <pc:chgData name="Chrissie Waldram" userId="4c815916-f762-4309-97c7-79f653f1c0e7" providerId="ADAL" clId="{4CC09D9B-F511-4372-B610-63135493291C}" dt="2025-09-15T07:28:35.908" v="597" actId="14100"/>
        <pc:sldMkLst>
          <pc:docMk/>
          <pc:sldMk cId="0" sldId="719"/>
        </pc:sldMkLst>
        <pc:spChg chg="mod">
          <ac:chgData name="Chrissie Waldram" userId="4c815916-f762-4309-97c7-79f653f1c0e7" providerId="ADAL" clId="{4CC09D9B-F511-4372-B610-63135493291C}" dt="2025-09-15T07:28:35.908" v="597" actId="14100"/>
          <ac:spMkLst>
            <pc:docMk/>
            <pc:sldMk cId="0" sldId="719"/>
            <ac:spMk id="439298" creationId="{B8321CFC-DB71-460B-9405-45649243873A}"/>
          </ac:spMkLst>
        </pc:spChg>
      </pc:sldChg>
      <pc:sldChg chg="modSp">
        <pc:chgData name="Chrissie Waldram" userId="4c815916-f762-4309-97c7-79f653f1c0e7" providerId="ADAL" clId="{4CC09D9B-F511-4372-B610-63135493291C}" dt="2025-09-15T06:26:08.598" v="213" actId="208"/>
        <pc:sldMkLst>
          <pc:docMk/>
          <pc:sldMk cId="0" sldId="759"/>
        </pc:sldMkLst>
        <pc:spChg chg="mod">
          <ac:chgData name="Chrissie Waldram" userId="4c815916-f762-4309-97c7-79f653f1c0e7" providerId="ADAL" clId="{4CC09D9B-F511-4372-B610-63135493291C}" dt="2025-09-15T06:26:08.598" v="213" actId="208"/>
          <ac:spMkLst>
            <pc:docMk/>
            <pc:sldMk cId="0" sldId="759"/>
            <ac:spMk id="118788" creationId="{E2FC4CFA-C0BA-4D6C-A13D-0951EC9E7D57}"/>
          </ac:spMkLst>
        </pc:spChg>
      </pc:sldChg>
      <pc:sldChg chg="modSp mod">
        <pc:chgData name="Chrissie Waldram" userId="4c815916-f762-4309-97c7-79f653f1c0e7" providerId="ADAL" clId="{4CC09D9B-F511-4372-B610-63135493291C}" dt="2025-09-15T07:33:54.476" v="600" actId="14100"/>
        <pc:sldMkLst>
          <pc:docMk/>
          <pc:sldMk cId="0" sldId="764"/>
        </pc:sldMkLst>
        <pc:spChg chg="mod">
          <ac:chgData name="Chrissie Waldram" userId="4c815916-f762-4309-97c7-79f653f1c0e7" providerId="ADAL" clId="{4CC09D9B-F511-4372-B610-63135493291C}" dt="2025-09-15T07:33:54.476" v="600" actId="14100"/>
          <ac:spMkLst>
            <pc:docMk/>
            <pc:sldMk cId="0" sldId="764"/>
            <ac:spMk id="3" creationId="{4AB8EC16-AFE8-4C95-B4E4-421729B1E07E}"/>
          </ac:spMkLst>
        </pc:spChg>
      </pc:sldChg>
      <pc:sldChg chg="modSp">
        <pc:chgData name="Chrissie Waldram" userId="4c815916-f762-4309-97c7-79f653f1c0e7" providerId="ADAL" clId="{4CC09D9B-F511-4372-B610-63135493291C}" dt="2025-09-15T06:26:15.062" v="214" actId="208"/>
        <pc:sldMkLst>
          <pc:docMk/>
          <pc:sldMk cId="0" sldId="773"/>
        </pc:sldMkLst>
        <pc:spChg chg="mod">
          <ac:chgData name="Chrissie Waldram" userId="4c815916-f762-4309-97c7-79f653f1c0e7" providerId="ADAL" clId="{4CC09D9B-F511-4372-B610-63135493291C}" dt="2025-09-15T06:26:15.062" v="214" actId="208"/>
          <ac:spMkLst>
            <pc:docMk/>
            <pc:sldMk cId="0" sldId="773"/>
            <ac:spMk id="118788" creationId="{86BA12E8-F716-49F7-93AB-D8B33278D59B}"/>
          </ac:spMkLst>
        </pc:spChg>
      </pc:sldChg>
      <pc:sldChg chg="modSp">
        <pc:chgData name="Chrissie Waldram" userId="4c815916-f762-4309-97c7-79f653f1c0e7" providerId="ADAL" clId="{4CC09D9B-F511-4372-B610-63135493291C}" dt="2025-09-15T06:26:21.596" v="215" actId="208"/>
        <pc:sldMkLst>
          <pc:docMk/>
          <pc:sldMk cId="0" sldId="774"/>
        </pc:sldMkLst>
        <pc:spChg chg="mod">
          <ac:chgData name="Chrissie Waldram" userId="4c815916-f762-4309-97c7-79f653f1c0e7" providerId="ADAL" clId="{4CC09D9B-F511-4372-B610-63135493291C}" dt="2025-09-15T06:26:21.596" v="215" actId="208"/>
          <ac:spMkLst>
            <pc:docMk/>
            <pc:sldMk cId="0" sldId="774"/>
            <ac:spMk id="118788" creationId="{FB02DE95-0C94-4B51-B8CC-188D4481025B}"/>
          </ac:spMkLst>
        </pc:spChg>
      </pc:sldChg>
      <pc:sldChg chg="modSp mod">
        <pc:chgData name="Chrissie Waldram" userId="4c815916-f762-4309-97c7-79f653f1c0e7" providerId="ADAL" clId="{4CC09D9B-F511-4372-B610-63135493291C}" dt="2025-09-15T06:49:12.088" v="249" actId="2711"/>
        <pc:sldMkLst>
          <pc:docMk/>
          <pc:sldMk cId="0" sldId="775"/>
        </pc:sldMkLst>
        <pc:spChg chg="mod">
          <ac:chgData name="Chrissie Waldram" userId="4c815916-f762-4309-97c7-79f653f1c0e7" providerId="ADAL" clId="{4CC09D9B-F511-4372-B610-63135493291C}" dt="2025-09-15T06:49:12.088" v="249" actId="2711"/>
          <ac:spMkLst>
            <pc:docMk/>
            <pc:sldMk cId="0" sldId="775"/>
            <ac:spMk id="9" creationId="{5D1B55D7-CA93-894B-82DA-1FD216C01CC2}"/>
          </ac:spMkLst>
        </pc:spChg>
      </pc:sldChg>
      <pc:sldChg chg="modSp mod">
        <pc:chgData name="Chrissie Waldram" userId="4c815916-f762-4309-97c7-79f653f1c0e7" providerId="ADAL" clId="{4CC09D9B-F511-4372-B610-63135493291C}" dt="2025-09-15T07:35:50.928" v="639" actId="113"/>
        <pc:sldMkLst>
          <pc:docMk/>
          <pc:sldMk cId="0" sldId="777"/>
        </pc:sldMkLst>
        <pc:spChg chg="mod">
          <ac:chgData name="Chrissie Waldram" userId="4c815916-f762-4309-97c7-79f653f1c0e7" providerId="ADAL" clId="{4CC09D9B-F511-4372-B610-63135493291C}" dt="2025-09-15T07:35:50.928" v="639" actId="113"/>
          <ac:spMkLst>
            <pc:docMk/>
            <pc:sldMk cId="0" sldId="777"/>
            <ac:spMk id="110596" creationId="{451F6A9C-F427-483A-B3E9-F55C9C455D42}"/>
          </ac:spMkLst>
        </pc:spChg>
      </pc:sldChg>
      <pc:sldChg chg="modSp mod">
        <pc:chgData name="Chrissie Waldram" userId="4c815916-f762-4309-97c7-79f653f1c0e7" providerId="ADAL" clId="{4CC09D9B-F511-4372-B610-63135493291C}" dt="2025-09-15T08:30:42.090" v="936" actId="113"/>
        <pc:sldMkLst>
          <pc:docMk/>
          <pc:sldMk cId="0" sldId="821"/>
        </pc:sldMkLst>
        <pc:spChg chg="mod">
          <ac:chgData name="Chrissie Waldram" userId="4c815916-f762-4309-97c7-79f653f1c0e7" providerId="ADAL" clId="{4CC09D9B-F511-4372-B610-63135493291C}" dt="2025-09-15T08:30:42.090" v="936" actId="113"/>
          <ac:spMkLst>
            <pc:docMk/>
            <pc:sldMk cId="0" sldId="821"/>
            <ac:spMk id="3" creationId="{6D5C8E51-E409-4E86-95B1-645278553393}"/>
          </ac:spMkLst>
        </pc:spChg>
      </pc:sldChg>
      <pc:sldChg chg="modSp mod">
        <pc:chgData name="Chrissie Waldram" userId="4c815916-f762-4309-97c7-79f653f1c0e7" providerId="ADAL" clId="{4CC09D9B-F511-4372-B610-63135493291C}" dt="2025-09-15T08:31:12.040" v="940" actId="6549"/>
        <pc:sldMkLst>
          <pc:docMk/>
          <pc:sldMk cId="0" sldId="822"/>
        </pc:sldMkLst>
        <pc:spChg chg="mod">
          <ac:chgData name="Chrissie Waldram" userId="4c815916-f762-4309-97c7-79f653f1c0e7" providerId="ADAL" clId="{4CC09D9B-F511-4372-B610-63135493291C}" dt="2025-09-15T08:31:12.040" v="940" actId="6549"/>
          <ac:spMkLst>
            <pc:docMk/>
            <pc:sldMk cId="0" sldId="822"/>
            <ac:spMk id="7" creationId="{DFA12776-DB43-49BF-8749-98D23E1457FC}"/>
          </ac:spMkLst>
        </pc:spChg>
      </pc:sldChg>
      <pc:sldChg chg="modSp">
        <pc:chgData name="Chrissie Waldram" userId="4c815916-f762-4309-97c7-79f653f1c0e7" providerId="ADAL" clId="{4CC09D9B-F511-4372-B610-63135493291C}" dt="2025-09-15T06:54:09.601" v="261" actId="113"/>
        <pc:sldMkLst>
          <pc:docMk/>
          <pc:sldMk cId="0" sldId="835"/>
        </pc:sldMkLst>
        <pc:spChg chg="mod">
          <ac:chgData name="Chrissie Waldram" userId="4c815916-f762-4309-97c7-79f653f1c0e7" providerId="ADAL" clId="{4CC09D9B-F511-4372-B610-63135493291C}" dt="2025-09-15T06:54:09.601" v="261" actId="113"/>
          <ac:spMkLst>
            <pc:docMk/>
            <pc:sldMk cId="0" sldId="835"/>
            <ac:spMk id="207878" creationId="{33586A02-D875-48F0-B7DA-4D9FA85C0811}"/>
          </ac:spMkLst>
        </pc:spChg>
      </pc:sldChg>
      <pc:sldChg chg="addSp modSp mod">
        <pc:chgData name="Chrissie Waldram" userId="4c815916-f762-4309-97c7-79f653f1c0e7" providerId="ADAL" clId="{4CC09D9B-F511-4372-B610-63135493291C}" dt="2025-09-15T06:56:13.278" v="297" actId="14100"/>
        <pc:sldMkLst>
          <pc:docMk/>
          <pc:sldMk cId="0" sldId="836"/>
        </pc:sldMkLst>
        <pc:spChg chg="mod">
          <ac:chgData name="Chrissie Waldram" userId="4c815916-f762-4309-97c7-79f653f1c0e7" providerId="ADAL" clId="{4CC09D9B-F511-4372-B610-63135493291C}" dt="2025-09-15T06:55:56.967" v="286" actId="20577"/>
          <ac:spMkLst>
            <pc:docMk/>
            <pc:sldMk cId="0" sldId="836"/>
            <ac:spMk id="3" creationId="{341764DD-1AB0-44FE-849F-0434BE24B5B7}"/>
          </ac:spMkLst>
        </pc:spChg>
        <pc:spChg chg="add mod">
          <ac:chgData name="Chrissie Waldram" userId="4c815916-f762-4309-97c7-79f653f1c0e7" providerId="ADAL" clId="{4CC09D9B-F511-4372-B610-63135493291C}" dt="2025-09-15T06:56:13.278" v="297" actId="14100"/>
          <ac:spMkLst>
            <pc:docMk/>
            <pc:sldMk cId="0" sldId="836"/>
            <ac:spMk id="4" creationId="{7F3BCE24-4543-C81A-3167-37A9C941BFD1}"/>
          </ac:spMkLst>
        </pc:spChg>
      </pc:sldChg>
      <pc:sldChg chg="modSp mod">
        <pc:chgData name="Chrissie Waldram" userId="4c815916-f762-4309-97c7-79f653f1c0e7" providerId="ADAL" clId="{4CC09D9B-F511-4372-B610-63135493291C}" dt="2025-09-15T06:56:41.408" v="302" actId="27636"/>
        <pc:sldMkLst>
          <pc:docMk/>
          <pc:sldMk cId="0" sldId="837"/>
        </pc:sldMkLst>
        <pc:spChg chg="mod">
          <ac:chgData name="Chrissie Waldram" userId="4c815916-f762-4309-97c7-79f653f1c0e7" providerId="ADAL" clId="{4CC09D9B-F511-4372-B610-63135493291C}" dt="2025-09-15T06:56:41.408" v="302" actId="27636"/>
          <ac:spMkLst>
            <pc:docMk/>
            <pc:sldMk cId="0" sldId="837"/>
            <ac:spMk id="3" creationId="{3B6B317A-AC46-4DB4-BCD1-496A752C02D8}"/>
          </ac:spMkLst>
        </pc:spChg>
      </pc:sldChg>
      <pc:sldChg chg="modSp mod">
        <pc:chgData name="Chrissie Waldram" userId="4c815916-f762-4309-97c7-79f653f1c0e7" providerId="ADAL" clId="{4CC09D9B-F511-4372-B610-63135493291C}" dt="2025-09-18T11:58:28.659" v="1336" actId="255"/>
        <pc:sldMkLst>
          <pc:docMk/>
          <pc:sldMk cId="0" sldId="838"/>
        </pc:sldMkLst>
        <pc:spChg chg="mod">
          <ac:chgData name="Chrissie Waldram" userId="4c815916-f762-4309-97c7-79f653f1c0e7" providerId="ADAL" clId="{4CC09D9B-F511-4372-B610-63135493291C}" dt="2025-09-15T06:57:12.471" v="305" actId="113"/>
          <ac:spMkLst>
            <pc:docMk/>
            <pc:sldMk cId="0" sldId="838"/>
            <ac:spMk id="3" creationId="{1E2C8EC0-6920-4FC0-8B4E-EB23F4A2BBDB}"/>
          </ac:spMkLst>
        </pc:spChg>
        <pc:spChg chg="mod">
          <ac:chgData name="Chrissie Waldram" userId="4c815916-f762-4309-97c7-79f653f1c0e7" providerId="ADAL" clId="{4CC09D9B-F511-4372-B610-63135493291C}" dt="2025-09-18T11:58:28.659" v="1336" actId="255"/>
          <ac:spMkLst>
            <pc:docMk/>
            <pc:sldMk cId="0" sldId="838"/>
            <ac:spMk id="210946" creationId="{D3900B3C-2E1A-4B15-88E4-36859479B4AD}"/>
          </ac:spMkLst>
        </pc:spChg>
      </pc:sldChg>
      <pc:sldChg chg="modSp mod">
        <pc:chgData name="Chrissie Waldram" userId="4c815916-f762-4309-97c7-79f653f1c0e7" providerId="ADAL" clId="{4CC09D9B-F511-4372-B610-63135493291C}" dt="2025-09-18T11:58:39.219" v="1337" actId="255"/>
        <pc:sldMkLst>
          <pc:docMk/>
          <pc:sldMk cId="0" sldId="839"/>
        </pc:sldMkLst>
        <pc:spChg chg="mod">
          <ac:chgData name="Chrissie Waldram" userId="4c815916-f762-4309-97c7-79f653f1c0e7" providerId="ADAL" clId="{4CC09D9B-F511-4372-B610-63135493291C}" dt="2025-09-18T11:58:39.219" v="1337" actId="255"/>
          <ac:spMkLst>
            <pc:docMk/>
            <pc:sldMk cId="0" sldId="839"/>
            <ac:spMk id="211970" creationId="{4BFDDF0E-BC11-48EB-97D6-CEA2D1F65FE3}"/>
          </ac:spMkLst>
        </pc:spChg>
        <pc:spChg chg="mod">
          <ac:chgData name="Chrissie Waldram" userId="4c815916-f762-4309-97c7-79f653f1c0e7" providerId="ADAL" clId="{4CC09D9B-F511-4372-B610-63135493291C}" dt="2025-09-15T06:57:32.779" v="308" actId="20577"/>
          <ac:spMkLst>
            <pc:docMk/>
            <pc:sldMk cId="0" sldId="839"/>
            <ac:spMk id="211976" creationId="{A8021FED-0AED-437E-BBD2-7B5F9D36DCED}"/>
          </ac:spMkLst>
        </pc:spChg>
      </pc:sldChg>
      <pc:sldChg chg="modSp mod">
        <pc:chgData name="Chrissie Waldram" userId="4c815916-f762-4309-97c7-79f653f1c0e7" providerId="ADAL" clId="{4CC09D9B-F511-4372-B610-63135493291C}" dt="2025-09-15T07:50:32.535" v="690" actId="255"/>
        <pc:sldMkLst>
          <pc:docMk/>
          <pc:sldMk cId="0" sldId="840"/>
        </pc:sldMkLst>
        <pc:spChg chg="mod">
          <ac:chgData name="Chrissie Waldram" userId="4c815916-f762-4309-97c7-79f653f1c0e7" providerId="ADAL" clId="{4CC09D9B-F511-4372-B610-63135493291C}" dt="2025-09-15T06:51:52.433" v="259" actId="207"/>
          <ac:spMkLst>
            <pc:docMk/>
            <pc:sldMk cId="0" sldId="840"/>
            <ac:spMk id="3" creationId="{5DE40E68-8475-4313-A0F2-7BCDC66980A9}"/>
          </ac:spMkLst>
        </pc:spChg>
        <pc:spChg chg="mod">
          <ac:chgData name="Chrissie Waldram" userId="4c815916-f762-4309-97c7-79f653f1c0e7" providerId="ADAL" clId="{4CC09D9B-F511-4372-B610-63135493291C}" dt="2025-09-15T07:14:35.338" v="559" actId="14100"/>
          <ac:spMkLst>
            <pc:docMk/>
            <pc:sldMk cId="0" sldId="840"/>
            <ac:spMk id="4" creationId="{BBFFF2ED-68E1-16A6-3C64-8291AA7E3AE3}"/>
          </ac:spMkLst>
        </pc:spChg>
        <pc:spChg chg="mod">
          <ac:chgData name="Chrissie Waldram" userId="4c815916-f762-4309-97c7-79f653f1c0e7" providerId="ADAL" clId="{4CC09D9B-F511-4372-B610-63135493291C}" dt="2025-09-15T07:50:32.535" v="690" actId="255"/>
          <ac:spMkLst>
            <pc:docMk/>
            <pc:sldMk cId="0" sldId="840"/>
            <ac:spMk id="6" creationId="{76324A75-FAF8-DB3A-4D13-B8D5112D6BFA}"/>
          </ac:spMkLst>
        </pc:spChg>
        <pc:spChg chg="mod">
          <ac:chgData name="Chrissie Waldram" userId="4c815916-f762-4309-97c7-79f653f1c0e7" providerId="ADAL" clId="{4CC09D9B-F511-4372-B610-63135493291C}" dt="2025-09-15T06:51:42.103" v="257" actId="14100"/>
          <ac:spMkLst>
            <pc:docMk/>
            <pc:sldMk cId="0" sldId="840"/>
            <ac:spMk id="130050" creationId="{3242E34A-A064-4EF4-A997-D7A7727B1828}"/>
          </ac:spMkLst>
        </pc:spChg>
        <pc:spChg chg="mod">
          <ac:chgData name="Chrissie Waldram" userId="4c815916-f762-4309-97c7-79f653f1c0e7" providerId="ADAL" clId="{4CC09D9B-F511-4372-B610-63135493291C}" dt="2025-09-15T06:57:58.231" v="311" actId="14100"/>
          <ac:spMkLst>
            <pc:docMk/>
            <pc:sldMk cId="0" sldId="840"/>
            <ac:spMk id="213000" creationId="{A12048B9-AA38-4E19-B72C-2B5A4A9DCF36}"/>
          </ac:spMkLst>
        </pc:spChg>
      </pc:sldChg>
      <pc:sldChg chg="modSp mod">
        <pc:chgData name="Chrissie Waldram" userId="4c815916-f762-4309-97c7-79f653f1c0e7" providerId="ADAL" clId="{4CC09D9B-F511-4372-B610-63135493291C}" dt="2025-09-15T06:58:19.137" v="313" actId="113"/>
        <pc:sldMkLst>
          <pc:docMk/>
          <pc:sldMk cId="0" sldId="841"/>
        </pc:sldMkLst>
        <pc:spChg chg="mod">
          <ac:chgData name="Chrissie Waldram" userId="4c815916-f762-4309-97c7-79f653f1c0e7" providerId="ADAL" clId="{4CC09D9B-F511-4372-B610-63135493291C}" dt="2025-09-15T06:58:19.137" v="313" actId="113"/>
          <ac:spMkLst>
            <pc:docMk/>
            <pc:sldMk cId="0" sldId="841"/>
            <ac:spMk id="385026" creationId="{D5F98848-7931-4ADE-8AB9-7F5515D4FE09}"/>
          </ac:spMkLst>
        </pc:spChg>
      </pc:sldChg>
      <pc:sldChg chg="delSp modSp mod">
        <pc:chgData name="Chrissie Waldram" userId="4c815916-f762-4309-97c7-79f653f1c0e7" providerId="ADAL" clId="{4CC09D9B-F511-4372-B610-63135493291C}" dt="2025-09-18T11:59:05.316" v="1339" actId="255"/>
        <pc:sldMkLst>
          <pc:docMk/>
          <pc:sldMk cId="0" sldId="842"/>
        </pc:sldMkLst>
        <pc:spChg chg="mod">
          <ac:chgData name="Chrissie Waldram" userId="4c815916-f762-4309-97c7-79f653f1c0e7" providerId="ADAL" clId="{4CC09D9B-F511-4372-B610-63135493291C}" dt="2025-09-18T11:59:05.316" v="1339" actId="255"/>
          <ac:spMkLst>
            <pc:docMk/>
            <pc:sldMk cId="0" sldId="842"/>
            <ac:spMk id="131074" creationId="{9DE6867C-36AD-4FFB-8C6F-01CCA4803C14}"/>
          </ac:spMkLst>
        </pc:spChg>
        <pc:spChg chg="mod">
          <ac:chgData name="Chrissie Waldram" userId="4c815916-f762-4309-97c7-79f653f1c0e7" providerId="ADAL" clId="{4CC09D9B-F511-4372-B610-63135493291C}" dt="2025-09-15T07:15:00.233" v="560" actId="20577"/>
          <ac:spMkLst>
            <pc:docMk/>
            <pc:sldMk cId="0" sldId="842"/>
            <ac:spMk id="1056771" creationId="{A1E9BE0D-6364-44A9-9029-3023A09E1C6A}"/>
          </ac:spMkLst>
        </pc:spChg>
      </pc:sldChg>
      <pc:sldChg chg="addSp delSp modSp mod">
        <pc:chgData name="Chrissie Waldram" userId="4c815916-f762-4309-97c7-79f653f1c0e7" providerId="ADAL" clId="{4CC09D9B-F511-4372-B610-63135493291C}" dt="2025-09-18T11:59:22.826" v="1341" actId="255"/>
        <pc:sldMkLst>
          <pc:docMk/>
          <pc:sldMk cId="0" sldId="843"/>
        </pc:sldMkLst>
        <pc:spChg chg="add mod">
          <ac:chgData name="Chrissie Waldram" userId="4c815916-f762-4309-97c7-79f653f1c0e7" providerId="ADAL" clId="{4CC09D9B-F511-4372-B610-63135493291C}" dt="2025-09-15T07:51:12.023" v="698" actId="255"/>
          <ac:spMkLst>
            <pc:docMk/>
            <pc:sldMk cId="0" sldId="843"/>
            <ac:spMk id="4" creationId="{3F825163-CFC7-E69F-5B91-A921B100809F}"/>
          </ac:spMkLst>
        </pc:spChg>
        <pc:spChg chg="mod">
          <ac:chgData name="Chrissie Waldram" userId="4c815916-f762-4309-97c7-79f653f1c0e7" providerId="ADAL" clId="{4CC09D9B-F511-4372-B610-63135493291C}" dt="2025-09-18T11:59:22.826" v="1341" actId="255"/>
          <ac:spMkLst>
            <pc:docMk/>
            <pc:sldMk cId="0" sldId="843"/>
            <ac:spMk id="131074" creationId="{7DA6167D-BDB8-4AF2-9DE3-CCE95E88AA96}"/>
          </ac:spMkLst>
        </pc:spChg>
        <pc:spChg chg="mod">
          <ac:chgData name="Chrissie Waldram" userId="4c815916-f762-4309-97c7-79f653f1c0e7" providerId="ADAL" clId="{4CC09D9B-F511-4372-B610-63135493291C}" dt="2025-09-15T07:51:04.136" v="697" actId="6549"/>
          <ac:spMkLst>
            <pc:docMk/>
            <pc:sldMk cId="0" sldId="843"/>
            <ac:spMk id="1056771" creationId="{A98B0372-B157-49A2-ABE5-1F23660158B3}"/>
          </ac:spMkLst>
        </pc:spChg>
      </pc:sldChg>
      <pc:sldChg chg="modSp mod">
        <pc:chgData name="Chrissie Waldram" userId="4c815916-f762-4309-97c7-79f653f1c0e7" providerId="ADAL" clId="{4CC09D9B-F511-4372-B610-63135493291C}" dt="2025-09-15T06:41:03.161" v="219" actId="11"/>
        <pc:sldMkLst>
          <pc:docMk/>
          <pc:sldMk cId="1483964314" sldId="851"/>
        </pc:sldMkLst>
        <pc:spChg chg="mod">
          <ac:chgData name="Chrissie Waldram" userId="4c815916-f762-4309-97c7-79f653f1c0e7" providerId="ADAL" clId="{4CC09D9B-F511-4372-B610-63135493291C}" dt="2025-09-15T06:41:03.161" v="219" actId="11"/>
          <ac:spMkLst>
            <pc:docMk/>
            <pc:sldMk cId="1483964314" sldId="851"/>
            <ac:spMk id="3" creationId="{1CCD6CAF-95DB-ED39-BB31-758826DB935B}"/>
          </ac:spMkLst>
        </pc:spChg>
      </pc:sldChg>
      <pc:sldChg chg="modSp mod">
        <pc:chgData name="Chrissie Waldram" userId="4c815916-f762-4309-97c7-79f653f1c0e7" providerId="ADAL" clId="{4CC09D9B-F511-4372-B610-63135493291C}" dt="2025-09-18T11:57:40.003" v="1332" actId="14100"/>
        <pc:sldMkLst>
          <pc:docMk/>
          <pc:sldMk cId="2577160684" sldId="852"/>
        </pc:sldMkLst>
        <pc:spChg chg="mod">
          <ac:chgData name="Chrissie Waldram" userId="4c815916-f762-4309-97c7-79f653f1c0e7" providerId="ADAL" clId="{4CC09D9B-F511-4372-B610-63135493291C}" dt="2025-09-18T11:57:40.003" v="1332" actId="14100"/>
          <ac:spMkLst>
            <pc:docMk/>
            <pc:sldMk cId="2577160684" sldId="852"/>
            <ac:spMk id="2" creationId="{AD25FD28-3E2E-A992-64C9-CA6B8E636F49}"/>
          </ac:spMkLst>
        </pc:spChg>
        <pc:spChg chg="mod">
          <ac:chgData name="Chrissie Waldram" userId="4c815916-f762-4309-97c7-79f653f1c0e7" providerId="ADAL" clId="{4CC09D9B-F511-4372-B610-63135493291C}" dt="2025-09-15T06:41:26.655" v="220" actId="14100"/>
          <ac:spMkLst>
            <pc:docMk/>
            <pc:sldMk cId="2577160684" sldId="852"/>
            <ac:spMk id="6" creationId="{CEAE69A4-78A0-28D1-60A7-AFA9A00D99D4}"/>
          </ac:spMkLst>
        </pc:spChg>
      </pc:sldChg>
      <pc:sldChg chg="modSp mod">
        <pc:chgData name="Chrissie Waldram" userId="4c815916-f762-4309-97c7-79f653f1c0e7" providerId="ADAL" clId="{4CC09D9B-F511-4372-B610-63135493291C}" dt="2025-09-18T11:57:11.484" v="1329" actId="255"/>
        <pc:sldMkLst>
          <pc:docMk/>
          <pc:sldMk cId="3833345990" sldId="853"/>
        </pc:sldMkLst>
        <pc:spChg chg="mod">
          <ac:chgData name="Chrissie Waldram" userId="4c815916-f762-4309-97c7-79f653f1c0e7" providerId="ADAL" clId="{4CC09D9B-F511-4372-B610-63135493291C}" dt="2025-09-18T11:57:11.484" v="1329" actId="255"/>
          <ac:spMkLst>
            <pc:docMk/>
            <pc:sldMk cId="3833345990" sldId="853"/>
            <ac:spMk id="5" creationId="{545CCCA6-18EF-6A31-823D-EB834FF8E5CF}"/>
          </ac:spMkLst>
        </pc:spChg>
        <pc:spChg chg="mod">
          <ac:chgData name="Chrissie Waldram" userId="4c815916-f762-4309-97c7-79f653f1c0e7" providerId="ADAL" clId="{4CC09D9B-F511-4372-B610-63135493291C}" dt="2025-09-15T06:44:22.197" v="222" actId="20577"/>
          <ac:spMkLst>
            <pc:docMk/>
            <pc:sldMk cId="3833345990" sldId="853"/>
            <ac:spMk id="6" creationId="{B5177ECD-FAE8-0396-080F-304410848D11}"/>
          </ac:spMkLst>
        </pc:spChg>
      </pc:sldChg>
      <pc:sldChg chg="modSp mod">
        <pc:chgData name="Chrissie Waldram" userId="4c815916-f762-4309-97c7-79f653f1c0e7" providerId="ADAL" clId="{4CC09D9B-F511-4372-B610-63135493291C}" dt="2025-09-15T06:25:45.760" v="211" actId="20577"/>
        <pc:sldMkLst>
          <pc:docMk/>
          <pc:sldMk cId="1939343389" sldId="854"/>
        </pc:sldMkLst>
        <pc:spChg chg="mod">
          <ac:chgData name="Chrissie Waldram" userId="4c815916-f762-4309-97c7-79f653f1c0e7" providerId="ADAL" clId="{4CC09D9B-F511-4372-B610-63135493291C}" dt="2025-09-15T06:25:45.760" v="211" actId="20577"/>
          <ac:spMkLst>
            <pc:docMk/>
            <pc:sldMk cId="1939343389" sldId="854"/>
            <ac:spMk id="3" creationId="{AE57BB35-420E-9DAA-B087-A7AC68A165B9}"/>
          </ac:spMkLst>
        </pc:spChg>
      </pc:sldChg>
      <pc:sldChg chg="addSp delSp modSp mod">
        <pc:chgData name="Chrissie Waldram" userId="4c815916-f762-4309-97c7-79f653f1c0e7" providerId="ADAL" clId="{4CC09D9B-F511-4372-B610-63135493291C}" dt="2025-09-15T07:53:38.010" v="717" actId="478"/>
        <pc:sldMkLst>
          <pc:docMk/>
          <pc:sldMk cId="0" sldId="855"/>
        </pc:sldMkLst>
        <pc:spChg chg="mod">
          <ac:chgData name="Chrissie Waldram" userId="4c815916-f762-4309-97c7-79f653f1c0e7" providerId="ADAL" clId="{4CC09D9B-F511-4372-B610-63135493291C}" dt="2025-09-15T07:52:53.239" v="709" actId="14100"/>
          <ac:spMkLst>
            <pc:docMk/>
            <pc:sldMk cId="0" sldId="855"/>
            <ac:spMk id="3" creationId="{10D2EC98-0BEE-431F-91F8-DCF07E8C5974}"/>
          </ac:spMkLst>
        </pc:spChg>
        <pc:spChg chg="add mod">
          <ac:chgData name="Chrissie Waldram" userId="4c815916-f762-4309-97c7-79f653f1c0e7" providerId="ADAL" clId="{4CC09D9B-F511-4372-B610-63135493291C}" dt="2025-09-15T07:53:32.673" v="716"/>
          <ac:spMkLst>
            <pc:docMk/>
            <pc:sldMk cId="0" sldId="855"/>
            <ac:spMk id="4" creationId="{07C211B7-A736-3FB9-643F-6CD2F0E559D4}"/>
          </ac:spMkLst>
        </pc:spChg>
        <pc:spChg chg="mod">
          <ac:chgData name="Chrissie Waldram" userId="4c815916-f762-4309-97c7-79f653f1c0e7" providerId="ADAL" clId="{4CC09D9B-F511-4372-B610-63135493291C}" dt="2025-09-15T07:16:39.163" v="567" actId="6549"/>
          <ac:spMkLst>
            <pc:docMk/>
            <pc:sldMk cId="0" sldId="855"/>
            <ac:spMk id="231432" creationId="{195B3C37-C9FB-4A8B-80EB-B3D831010DD6}"/>
          </ac:spMkLst>
        </pc:spChg>
      </pc:sldChg>
      <pc:sldChg chg="addSp modSp mod">
        <pc:chgData name="Chrissie Waldram" userId="4c815916-f762-4309-97c7-79f653f1c0e7" providerId="ADAL" clId="{4CC09D9B-F511-4372-B610-63135493291C}" dt="2025-09-18T11:57:02.371" v="1328" actId="255"/>
        <pc:sldMkLst>
          <pc:docMk/>
          <pc:sldMk cId="2892206819" sldId="856"/>
        </pc:sldMkLst>
        <pc:spChg chg="mod">
          <ac:chgData name="Chrissie Waldram" userId="4c815916-f762-4309-97c7-79f653f1c0e7" providerId="ADAL" clId="{4CC09D9B-F511-4372-B610-63135493291C}" dt="2025-09-18T11:57:02.371" v="1328" actId="255"/>
          <ac:spMkLst>
            <pc:docMk/>
            <pc:sldMk cId="2892206819" sldId="856"/>
            <ac:spMk id="2" creationId="{5BB7E7C1-C4AF-E994-4142-ADD800872F23}"/>
          </ac:spMkLst>
        </pc:spChg>
        <pc:spChg chg="mod">
          <ac:chgData name="Chrissie Waldram" userId="4c815916-f762-4309-97c7-79f653f1c0e7" providerId="ADAL" clId="{4CC09D9B-F511-4372-B610-63135493291C}" dt="2025-09-15T06:46:31.511" v="245" actId="1076"/>
          <ac:spMkLst>
            <pc:docMk/>
            <pc:sldMk cId="2892206819" sldId="856"/>
            <ac:spMk id="3" creationId="{0E912D00-3DF3-CEAE-EFFE-1A5FACCD773B}"/>
          </ac:spMkLst>
        </pc:spChg>
        <pc:spChg chg="add mod">
          <ac:chgData name="Chrissie Waldram" userId="4c815916-f762-4309-97c7-79f653f1c0e7" providerId="ADAL" clId="{4CC09D9B-F511-4372-B610-63135493291C}" dt="2025-09-15T06:46:35.431" v="246" actId="1076"/>
          <ac:spMkLst>
            <pc:docMk/>
            <pc:sldMk cId="2892206819" sldId="856"/>
            <ac:spMk id="4" creationId="{E75498B1-6A79-BDE5-5DB8-241D367C3BA8}"/>
          </ac:spMkLst>
        </pc:spChg>
      </pc:sldChg>
      <pc:sldChg chg="modSp mod">
        <pc:chgData name="Chrissie Waldram" userId="4c815916-f762-4309-97c7-79f653f1c0e7" providerId="ADAL" clId="{4CC09D9B-F511-4372-B610-63135493291C}" dt="2025-09-15T07:26:30.253" v="582" actId="14100"/>
        <pc:sldMkLst>
          <pc:docMk/>
          <pc:sldMk cId="0" sldId="859"/>
        </pc:sldMkLst>
        <pc:spChg chg="mod">
          <ac:chgData name="Chrissie Waldram" userId="4c815916-f762-4309-97c7-79f653f1c0e7" providerId="ADAL" clId="{4CC09D9B-F511-4372-B610-63135493291C}" dt="2025-09-15T07:26:30.253" v="582" actId="14100"/>
          <ac:spMkLst>
            <pc:docMk/>
            <pc:sldMk cId="0" sldId="859"/>
            <ac:spMk id="3" creationId="{B2B66CC6-870E-4D18-BBCF-48DCC1371FBF}"/>
          </ac:spMkLst>
        </pc:spChg>
      </pc:sldChg>
      <pc:sldChg chg="modSp">
        <pc:chgData name="Chrissie Waldram" userId="4c815916-f762-4309-97c7-79f653f1c0e7" providerId="ADAL" clId="{4CC09D9B-F511-4372-B610-63135493291C}" dt="2025-09-15T07:27:13.097" v="585" actId="6549"/>
        <pc:sldMkLst>
          <pc:docMk/>
          <pc:sldMk cId="0" sldId="861"/>
        </pc:sldMkLst>
        <pc:spChg chg="mod">
          <ac:chgData name="Chrissie Waldram" userId="4c815916-f762-4309-97c7-79f653f1c0e7" providerId="ADAL" clId="{4CC09D9B-F511-4372-B610-63135493291C}" dt="2025-09-15T07:27:13.097" v="585" actId="6549"/>
          <ac:spMkLst>
            <pc:docMk/>
            <pc:sldMk cId="0" sldId="861"/>
            <ac:spMk id="95237" creationId="{575B7B4E-D0EB-4961-B299-01048045DDB6}"/>
          </ac:spMkLst>
        </pc:spChg>
      </pc:sldChg>
      <pc:sldChg chg="modSp mod">
        <pc:chgData name="Chrissie Waldram" userId="4c815916-f762-4309-97c7-79f653f1c0e7" providerId="ADAL" clId="{4CC09D9B-F511-4372-B610-63135493291C}" dt="2025-09-15T07:28:09.204" v="594" actId="14100"/>
        <pc:sldMkLst>
          <pc:docMk/>
          <pc:sldMk cId="0" sldId="862"/>
        </pc:sldMkLst>
        <pc:spChg chg="mod">
          <ac:chgData name="Chrissie Waldram" userId="4c815916-f762-4309-97c7-79f653f1c0e7" providerId="ADAL" clId="{4CC09D9B-F511-4372-B610-63135493291C}" dt="2025-09-15T07:28:09.204" v="594" actId="14100"/>
          <ac:spMkLst>
            <pc:docMk/>
            <pc:sldMk cId="0" sldId="862"/>
            <ac:spMk id="241673" creationId="{765B163F-8A3C-47DE-874D-50575D4AAD1E}"/>
          </ac:spMkLst>
        </pc:spChg>
        <pc:spChg chg="mod">
          <ac:chgData name="Chrissie Waldram" userId="4c815916-f762-4309-97c7-79f653f1c0e7" providerId="ADAL" clId="{4CC09D9B-F511-4372-B610-63135493291C}" dt="2025-09-15T07:28:03.349" v="593" actId="20577"/>
          <ac:spMkLst>
            <pc:docMk/>
            <pc:sldMk cId="0" sldId="862"/>
            <ac:spMk id="437250" creationId="{36DD0193-2B13-4629-A2CB-45ADB03BCE1F}"/>
          </ac:spMkLst>
        </pc:spChg>
      </pc:sldChg>
      <pc:sldChg chg="modSp mod">
        <pc:chgData name="Chrissie Waldram" userId="4c815916-f762-4309-97c7-79f653f1c0e7" providerId="ADAL" clId="{4CC09D9B-F511-4372-B610-63135493291C}" dt="2025-09-15T08:31:52.339" v="948" actId="1076"/>
        <pc:sldMkLst>
          <pc:docMk/>
          <pc:sldMk cId="0" sldId="863"/>
        </pc:sldMkLst>
        <pc:spChg chg="mod">
          <ac:chgData name="Chrissie Waldram" userId="4c815916-f762-4309-97c7-79f653f1c0e7" providerId="ADAL" clId="{4CC09D9B-F511-4372-B610-63135493291C}" dt="2025-09-15T08:31:52.339" v="948" actId="1076"/>
          <ac:spMkLst>
            <pc:docMk/>
            <pc:sldMk cId="0" sldId="863"/>
            <ac:spMk id="2" creationId="{F6194A1C-E05E-5818-F381-7360D11AFB6E}"/>
          </ac:spMkLst>
        </pc:spChg>
        <pc:spChg chg="mod">
          <ac:chgData name="Chrissie Waldram" userId="4c815916-f762-4309-97c7-79f653f1c0e7" providerId="ADAL" clId="{4CC09D9B-F511-4372-B610-63135493291C}" dt="2025-09-15T08:31:45.407" v="947" actId="5793"/>
          <ac:spMkLst>
            <pc:docMk/>
            <pc:sldMk cId="0" sldId="863"/>
            <ac:spMk id="445443" creationId="{2D422FAD-0F3A-4D6B-9B85-DC8F332ABD47}"/>
          </ac:spMkLst>
        </pc:spChg>
      </pc:sldChg>
      <pc:sldChg chg="modSp mod">
        <pc:chgData name="Chrissie Waldram" userId="4c815916-f762-4309-97c7-79f653f1c0e7" providerId="ADAL" clId="{4CC09D9B-F511-4372-B610-63135493291C}" dt="2025-09-15T08:32:25.294" v="952" actId="255"/>
        <pc:sldMkLst>
          <pc:docMk/>
          <pc:sldMk cId="0" sldId="867"/>
        </pc:sldMkLst>
        <pc:spChg chg="mod">
          <ac:chgData name="Chrissie Waldram" userId="4c815916-f762-4309-97c7-79f653f1c0e7" providerId="ADAL" clId="{4CC09D9B-F511-4372-B610-63135493291C}" dt="2025-09-15T08:32:18.710" v="950" actId="1076"/>
          <ac:spMkLst>
            <pc:docMk/>
            <pc:sldMk cId="0" sldId="867"/>
            <ac:spMk id="2" creationId="{32D887A4-EA6C-5B27-91EF-63DAAD2F5F27}"/>
          </ac:spMkLst>
        </pc:spChg>
        <pc:spChg chg="mod">
          <ac:chgData name="Chrissie Waldram" userId="4c815916-f762-4309-97c7-79f653f1c0e7" providerId="ADAL" clId="{4CC09D9B-F511-4372-B610-63135493291C}" dt="2025-09-15T08:32:18.710" v="950" actId="1076"/>
          <ac:spMkLst>
            <pc:docMk/>
            <pc:sldMk cId="0" sldId="867"/>
            <ac:spMk id="3" creationId="{5ACBB606-6AD9-479C-4962-D59F578F915F}"/>
          </ac:spMkLst>
        </pc:spChg>
        <pc:spChg chg="mod">
          <ac:chgData name="Chrissie Waldram" userId="4c815916-f762-4309-97c7-79f653f1c0e7" providerId="ADAL" clId="{4CC09D9B-F511-4372-B610-63135493291C}" dt="2025-09-15T08:32:25.294" v="952" actId="255"/>
          <ac:spMkLst>
            <pc:docMk/>
            <pc:sldMk cId="0" sldId="867"/>
            <ac:spMk id="4" creationId="{C2A2D22A-F630-F16A-5C3D-2674C4090597}"/>
          </ac:spMkLst>
        </pc:spChg>
        <pc:spChg chg="mod">
          <ac:chgData name="Chrissie Waldram" userId="4c815916-f762-4309-97c7-79f653f1c0e7" providerId="ADAL" clId="{4CC09D9B-F511-4372-B610-63135493291C}" dt="2025-09-15T08:32:09.033" v="949" actId="255"/>
          <ac:spMkLst>
            <pc:docMk/>
            <pc:sldMk cId="0" sldId="867"/>
            <ac:spMk id="24" creationId="{D39DEB72-1487-4A5F-8DA0-2AF736BE2F1B}"/>
          </ac:spMkLst>
        </pc:spChg>
      </pc:sldChg>
      <pc:sldChg chg="modSp mod">
        <pc:chgData name="Chrissie Waldram" userId="4c815916-f762-4309-97c7-79f653f1c0e7" providerId="ADAL" clId="{4CC09D9B-F511-4372-B610-63135493291C}" dt="2025-09-15T07:06:41.522" v="381" actId="20577"/>
        <pc:sldMkLst>
          <pc:docMk/>
          <pc:sldMk cId="0" sldId="873"/>
        </pc:sldMkLst>
        <pc:spChg chg="mod">
          <ac:chgData name="Chrissie Waldram" userId="4c815916-f762-4309-97c7-79f653f1c0e7" providerId="ADAL" clId="{4CC09D9B-F511-4372-B610-63135493291C}" dt="2025-09-15T07:06:14.366" v="377" actId="113"/>
          <ac:spMkLst>
            <pc:docMk/>
            <pc:sldMk cId="0" sldId="873"/>
            <ac:spMk id="3" creationId="{68F77417-884D-432A-9C73-CFFDA3281010}"/>
          </ac:spMkLst>
        </pc:spChg>
        <pc:spChg chg="mod">
          <ac:chgData name="Chrissie Waldram" userId="4c815916-f762-4309-97c7-79f653f1c0e7" providerId="ADAL" clId="{4CC09D9B-F511-4372-B610-63135493291C}" dt="2025-09-15T07:06:41.522" v="381" actId="20577"/>
          <ac:spMkLst>
            <pc:docMk/>
            <pc:sldMk cId="0" sldId="873"/>
            <ac:spMk id="6" creationId="{35A1C30F-898A-2D49-8D3B-0FDCF1EF9465}"/>
          </ac:spMkLst>
        </pc:spChg>
      </pc:sldChg>
      <pc:sldChg chg="modSp mod">
        <pc:chgData name="Chrissie Waldram" userId="4c815916-f762-4309-97c7-79f653f1c0e7" providerId="ADAL" clId="{4CC09D9B-F511-4372-B610-63135493291C}" dt="2025-09-15T07:06:24.019" v="379" actId="113"/>
        <pc:sldMkLst>
          <pc:docMk/>
          <pc:sldMk cId="0" sldId="874"/>
        </pc:sldMkLst>
        <pc:spChg chg="mod">
          <ac:chgData name="Chrissie Waldram" userId="4c815916-f762-4309-97c7-79f653f1c0e7" providerId="ADAL" clId="{4CC09D9B-F511-4372-B610-63135493291C}" dt="2025-09-15T07:06:24.019" v="379" actId="113"/>
          <ac:spMkLst>
            <pc:docMk/>
            <pc:sldMk cId="0" sldId="874"/>
            <ac:spMk id="2" creationId="{19F9B4D4-2CEE-F877-DE28-D3CF9FD3310C}"/>
          </ac:spMkLst>
        </pc:spChg>
      </pc:sldChg>
      <pc:sldChg chg="addSp modSp mod">
        <pc:chgData name="Chrissie Waldram" userId="4c815916-f762-4309-97c7-79f653f1c0e7" providerId="ADAL" clId="{4CC09D9B-F511-4372-B610-63135493291C}" dt="2025-09-15T07:08:48.510" v="397" actId="20577"/>
        <pc:sldMkLst>
          <pc:docMk/>
          <pc:sldMk cId="0" sldId="875"/>
        </pc:sldMkLst>
        <pc:spChg chg="add mod">
          <ac:chgData name="Chrissie Waldram" userId="4c815916-f762-4309-97c7-79f653f1c0e7" providerId="ADAL" clId="{4CC09D9B-F511-4372-B610-63135493291C}" dt="2025-09-15T07:08:26.784" v="396" actId="14100"/>
          <ac:spMkLst>
            <pc:docMk/>
            <pc:sldMk cId="0" sldId="875"/>
            <ac:spMk id="4" creationId="{EF0218CE-71ED-4174-94FA-765349FA17FD}"/>
          </ac:spMkLst>
        </pc:spChg>
        <pc:spChg chg="mod">
          <ac:chgData name="Chrissie Waldram" userId="4c815916-f762-4309-97c7-79f653f1c0e7" providerId="ADAL" clId="{4CC09D9B-F511-4372-B610-63135493291C}" dt="2025-09-15T07:08:48.510" v="397" actId="20577"/>
          <ac:spMkLst>
            <pc:docMk/>
            <pc:sldMk cId="0" sldId="875"/>
            <ac:spMk id="256008" creationId="{06AF5D94-FD77-44A4-8074-BEB781B2F347}"/>
          </ac:spMkLst>
        </pc:spChg>
        <pc:spChg chg="mod">
          <ac:chgData name="Chrissie Waldram" userId="4c815916-f762-4309-97c7-79f653f1c0e7" providerId="ADAL" clId="{4CC09D9B-F511-4372-B610-63135493291C}" dt="2025-09-15T07:08:11.961" v="395" actId="14100"/>
          <ac:spMkLst>
            <pc:docMk/>
            <pc:sldMk cId="0" sldId="875"/>
            <ac:spMk id="465922" creationId="{56AC5F29-1A2F-45E5-B0AC-D07E347641F4}"/>
          </ac:spMkLst>
        </pc:spChg>
      </pc:sldChg>
      <pc:sldChg chg="addSp delSp modSp mod">
        <pc:chgData name="Chrissie Waldram" userId="4c815916-f762-4309-97c7-79f653f1c0e7" providerId="ADAL" clId="{4CC09D9B-F511-4372-B610-63135493291C}" dt="2025-09-18T12:23:40.596" v="1990" actId="255"/>
        <pc:sldMkLst>
          <pc:docMk/>
          <pc:sldMk cId="0" sldId="877"/>
        </pc:sldMkLst>
        <pc:spChg chg="mod">
          <ac:chgData name="Chrissie Waldram" userId="4c815916-f762-4309-97c7-79f653f1c0e7" providerId="ADAL" clId="{4CC09D9B-F511-4372-B610-63135493291C}" dt="2025-09-18T12:23:40.596" v="1990" actId="255"/>
          <ac:spMkLst>
            <pc:docMk/>
            <pc:sldMk cId="0" sldId="877"/>
            <ac:spMk id="2" creationId="{2458CAC1-AA68-43CF-A5F8-19116B51B5F5}"/>
          </ac:spMkLst>
        </pc:spChg>
        <pc:spChg chg="add mod">
          <ac:chgData name="Chrissie Waldram" userId="4c815916-f762-4309-97c7-79f653f1c0e7" providerId="ADAL" clId="{4CC09D9B-F511-4372-B610-63135493291C}" dt="2025-09-15T07:10:55.168" v="548" actId="14100"/>
          <ac:spMkLst>
            <pc:docMk/>
            <pc:sldMk cId="0" sldId="877"/>
            <ac:spMk id="5" creationId="{921E8C54-D55F-DDF9-36A3-0B85DF0658CA}"/>
          </ac:spMkLst>
        </pc:spChg>
        <pc:spChg chg="mod">
          <ac:chgData name="Chrissie Waldram" userId="4c815916-f762-4309-97c7-79f653f1c0e7" providerId="ADAL" clId="{4CC09D9B-F511-4372-B610-63135493291C}" dt="2025-09-18T12:05:35.920" v="1358" actId="14100"/>
          <ac:spMkLst>
            <pc:docMk/>
            <pc:sldMk cId="0" sldId="877"/>
            <ac:spMk id="467970" creationId="{B8059FAE-2905-4048-A3F8-E963FA1FD0F2}"/>
          </ac:spMkLst>
        </pc:spChg>
      </pc:sldChg>
      <pc:sldChg chg="addSp delSp modSp mod">
        <pc:chgData name="Chrissie Waldram" userId="4c815916-f762-4309-97c7-79f653f1c0e7" providerId="ADAL" clId="{4CC09D9B-F511-4372-B610-63135493291C}" dt="2025-09-15T07:38:51.387" v="674" actId="27636"/>
        <pc:sldMkLst>
          <pc:docMk/>
          <pc:sldMk cId="0" sldId="932"/>
        </pc:sldMkLst>
        <pc:spChg chg="add mod">
          <ac:chgData name="Chrissie Waldram" userId="4c815916-f762-4309-97c7-79f653f1c0e7" providerId="ADAL" clId="{4CC09D9B-F511-4372-B610-63135493291C}" dt="2025-09-15T07:38:51.387" v="674" actId="27636"/>
          <ac:spMkLst>
            <pc:docMk/>
            <pc:sldMk cId="0" sldId="932"/>
            <ac:spMk id="4" creationId="{C837370A-3F06-F3FF-ECE8-799EDDEB6C4B}"/>
          </ac:spMkLst>
        </pc:spChg>
        <pc:spChg chg="mod">
          <ac:chgData name="Chrissie Waldram" userId="4c815916-f762-4309-97c7-79f653f1c0e7" providerId="ADAL" clId="{4CC09D9B-F511-4372-B610-63135493291C}" dt="2025-09-15T07:37:49.704" v="666" actId="14100"/>
          <ac:spMkLst>
            <pc:docMk/>
            <pc:sldMk cId="0" sldId="932"/>
            <ac:spMk id="91140" creationId="{96C0D8A9-029F-468C-82CF-EDC2D04B7E5D}"/>
          </ac:spMkLst>
        </pc:spChg>
      </pc:sldChg>
      <pc:sldChg chg="modSp mod">
        <pc:chgData name="Chrissie Waldram" userId="4c815916-f762-4309-97c7-79f653f1c0e7" providerId="ADAL" clId="{4CC09D9B-F511-4372-B610-63135493291C}" dt="2025-09-15T08:28:23.063" v="871" actId="14100"/>
        <pc:sldMkLst>
          <pc:docMk/>
          <pc:sldMk cId="0" sldId="937"/>
        </pc:sldMkLst>
        <pc:spChg chg="mod">
          <ac:chgData name="Chrissie Waldram" userId="4c815916-f762-4309-97c7-79f653f1c0e7" providerId="ADAL" clId="{4CC09D9B-F511-4372-B610-63135493291C}" dt="2025-09-15T08:28:23.063" v="871" actId="14100"/>
          <ac:spMkLst>
            <pc:docMk/>
            <pc:sldMk cId="0" sldId="937"/>
            <ac:spMk id="168966" creationId="{03AE45A9-F423-4151-9F94-ED2E787DFC00}"/>
          </ac:spMkLst>
        </pc:spChg>
      </pc:sldChg>
      <pc:sldChg chg="modSp">
        <pc:chgData name="Chrissie Waldram" userId="4c815916-f762-4309-97c7-79f653f1c0e7" providerId="ADAL" clId="{4CC09D9B-F511-4372-B610-63135493291C}" dt="2025-09-15T08:30:30.956" v="934" actId="20577"/>
        <pc:sldMkLst>
          <pc:docMk/>
          <pc:sldMk cId="0" sldId="954"/>
        </pc:sldMkLst>
        <pc:spChg chg="mod">
          <ac:chgData name="Chrissie Waldram" userId="4c815916-f762-4309-97c7-79f653f1c0e7" providerId="ADAL" clId="{4CC09D9B-F511-4372-B610-63135493291C}" dt="2025-09-15T08:30:30.956" v="934" actId="20577"/>
          <ac:spMkLst>
            <pc:docMk/>
            <pc:sldMk cId="0" sldId="954"/>
            <ac:spMk id="303106" creationId="{3AF89FD2-F767-43B2-B16D-98315D3CBB22}"/>
          </ac:spMkLst>
        </pc:spChg>
      </pc:sldChg>
      <pc:sldChg chg="modSp mod modAnim">
        <pc:chgData name="Chrissie Waldram" userId="4c815916-f762-4309-97c7-79f653f1c0e7" providerId="ADAL" clId="{4CC09D9B-F511-4372-B610-63135493291C}" dt="2025-09-15T07:46:51.807" v="686" actId="14100"/>
        <pc:sldMkLst>
          <pc:docMk/>
          <pc:sldMk cId="0" sldId="959"/>
        </pc:sldMkLst>
        <pc:spChg chg="mod">
          <ac:chgData name="Chrissie Waldram" userId="4c815916-f762-4309-97c7-79f653f1c0e7" providerId="ADAL" clId="{4CC09D9B-F511-4372-B610-63135493291C}" dt="2025-09-15T07:46:51.807" v="686" actId="14100"/>
          <ac:spMkLst>
            <pc:docMk/>
            <pc:sldMk cId="0" sldId="959"/>
            <ac:spMk id="3" creationId="{09AE61DE-5662-4FF1-97D7-7861C0A42237}"/>
          </ac:spMkLst>
        </pc:spChg>
      </pc:sldChg>
      <pc:sldChg chg="modSp mod">
        <pc:chgData name="Chrissie Waldram" userId="4c815916-f762-4309-97c7-79f653f1c0e7" providerId="ADAL" clId="{4CC09D9B-F511-4372-B610-63135493291C}" dt="2025-09-15T07:34:52.922" v="632" actId="113"/>
        <pc:sldMkLst>
          <pc:docMk/>
          <pc:sldMk cId="0" sldId="960"/>
        </pc:sldMkLst>
        <pc:spChg chg="mod">
          <ac:chgData name="Chrissie Waldram" userId="4c815916-f762-4309-97c7-79f653f1c0e7" providerId="ADAL" clId="{4CC09D9B-F511-4372-B610-63135493291C}" dt="2025-09-15T07:34:52.922" v="632" actId="113"/>
          <ac:spMkLst>
            <pc:docMk/>
            <pc:sldMk cId="0" sldId="960"/>
            <ac:spMk id="249859" creationId="{70D64772-52CF-47A3-BD2E-0BAE1B262211}"/>
          </ac:spMkLst>
        </pc:spChg>
      </pc:sldChg>
      <pc:sldChg chg="modSp">
        <pc:chgData name="Chrissie Waldram" userId="4c815916-f762-4309-97c7-79f653f1c0e7" providerId="ADAL" clId="{4CC09D9B-F511-4372-B610-63135493291C}" dt="2025-09-15T07:35:00.930" v="633" actId="14100"/>
        <pc:sldMkLst>
          <pc:docMk/>
          <pc:sldMk cId="0" sldId="961"/>
        </pc:sldMkLst>
        <pc:spChg chg="mod">
          <ac:chgData name="Chrissie Waldram" userId="4c815916-f762-4309-97c7-79f653f1c0e7" providerId="ADAL" clId="{4CC09D9B-F511-4372-B610-63135493291C}" dt="2025-09-15T07:35:00.930" v="633" actId="14100"/>
          <ac:spMkLst>
            <pc:docMk/>
            <pc:sldMk cId="0" sldId="961"/>
            <ac:spMk id="250883" creationId="{E8178BB1-04EA-47FE-8B18-C680CCDDCDEB}"/>
          </ac:spMkLst>
        </pc:spChg>
      </pc:sldChg>
      <pc:sldChg chg="modNotesTx">
        <pc:chgData name="Chrissie Waldram" userId="4c815916-f762-4309-97c7-79f653f1c0e7" providerId="ADAL" clId="{4CC09D9B-F511-4372-B610-63135493291C}" dt="2025-09-15T06:09:55.731" v="90" actId="6549"/>
        <pc:sldMkLst>
          <pc:docMk/>
          <pc:sldMk cId="2802520936" sldId="2398"/>
        </pc:sldMkLst>
      </pc:sldChg>
      <pc:sldChg chg="modSp mod">
        <pc:chgData name="Chrissie Waldram" userId="4c815916-f762-4309-97c7-79f653f1c0e7" providerId="ADAL" clId="{4CC09D9B-F511-4372-B610-63135493291C}" dt="2025-09-15T06:13:52.199" v="107" actId="20577"/>
        <pc:sldMkLst>
          <pc:docMk/>
          <pc:sldMk cId="2943173703" sldId="2400"/>
        </pc:sldMkLst>
        <pc:spChg chg="mod">
          <ac:chgData name="Chrissie Waldram" userId="4c815916-f762-4309-97c7-79f653f1c0e7" providerId="ADAL" clId="{4CC09D9B-F511-4372-B610-63135493291C}" dt="2025-09-15T06:13:52.199" v="107" actId="20577"/>
          <ac:spMkLst>
            <pc:docMk/>
            <pc:sldMk cId="2943173703" sldId="2400"/>
            <ac:spMk id="3" creationId="{EF624E22-2FC8-9055-ACAA-FAD6A4E732DE}"/>
          </ac:spMkLst>
        </pc:spChg>
      </pc:sldChg>
      <pc:sldChg chg="modSp mod modNotesTx">
        <pc:chgData name="Chrissie Waldram" userId="4c815916-f762-4309-97c7-79f653f1c0e7" providerId="ADAL" clId="{4CC09D9B-F511-4372-B610-63135493291C}" dt="2025-09-23T13:13:56.555" v="2029" actId="20577"/>
        <pc:sldMkLst>
          <pc:docMk/>
          <pc:sldMk cId="3125331475" sldId="2401"/>
        </pc:sldMkLst>
        <pc:spChg chg="mod">
          <ac:chgData name="Chrissie Waldram" userId="4c815916-f762-4309-97c7-79f653f1c0e7" providerId="ADAL" clId="{4CC09D9B-F511-4372-B610-63135493291C}" dt="2025-09-23T13:13:31.611" v="2020" actId="20577"/>
          <ac:spMkLst>
            <pc:docMk/>
            <pc:sldMk cId="3125331475" sldId="2401"/>
            <ac:spMk id="3" creationId="{845F40F9-4F9D-DDBA-8982-1369A446CF1E}"/>
          </ac:spMkLst>
        </pc:spChg>
      </pc:sldChg>
      <pc:sldChg chg="modSp mod">
        <pc:chgData name="Chrissie Waldram" userId="4c815916-f762-4309-97c7-79f653f1c0e7" providerId="ADAL" clId="{4CC09D9B-F511-4372-B610-63135493291C}" dt="2025-09-18T11:50:27.920" v="1316" actId="255"/>
        <pc:sldMkLst>
          <pc:docMk/>
          <pc:sldMk cId="1898823833" sldId="2402"/>
        </pc:sldMkLst>
        <pc:spChg chg="mod">
          <ac:chgData name="Chrissie Waldram" userId="4c815916-f762-4309-97c7-79f653f1c0e7" providerId="ADAL" clId="{4CC09D9B-F511-4372-B610-63135493291C}" dt="2025-09-18T11:50:27.920" v="1316" actId="255"/>
          <ac:spMkLst>
            <pc:docMk/>
            <pc:sldMk cId="1898823833" sldId="2402"/>
            <ac:spMk id="2" creationId="{8BDF4479-BCD4-A8F1-0283-735848F8315A}"/>
          </ac:spMkLst>
        </pc:spChg>
        <pc:spChg chg="mod">
          <ac:chgData name="Chrissie Waldram" userId="4c815916-f762-4309-97c7-79f653f1c0e7" providerId="ADAL" clId="{4CC09D9B-F511-4372-B610-63135493291C}" dt="2025-09-15T06:16:39.430" v="145" actId="14100"/>
          <ac:spMkLst>
            <pc:docMk/>
            <pc:sldMk cId="1898823833" sldId="2402"/>
            <ac:spMk id="3" creationId="{0EF15D43-8B80-9D00-ED7E-522B7BA5D217}"/>
          </ac:spMkLst>
        </pc:spChg>
      </pc:sldChg>
      <pc:sldChg chg="modSp mod">
        <pc:chgData name="Chrissie Waldram" userId="4c815916-f762-4309-97c7-79f653f1c0e7" providerId="ADAL" clId="{4CC09D9B-F511-4372-B610-63135493291C}" dt="2025-09-15T06:20:24.886" v="184" actId="14100"/>
        <pc:sldMkLst>
          <pc:docMk/>
          <pc:sldMk cId="3323341749" sldId="2403"/>
        </pc:sldMkLst>
        <pc:spChg chg="mod">
          <ac:chgData name="Chrissie Waldram" userId="4c815916-f762-4309-97c7-79f653f1c0e7" providerId="ADAL" clId="{4CC09D9B-F511-4372-B610-63135493291C}" dt="2025-09-15T06:11:17.531" v="92" actId="20577"/>
          <ac:spMkLst>
            <pc:docMk/>
            <pc:sldMk cId="3323341749" sldId="2403"/>
            <ac:spMk id="2" creationId="{F09CDDD1-69B2-0B47-0949-126E9928285D}"/>
          </ac:spMkLst>
        </pc:spChg>
        <pc:spChg chg="mod">
          <ac:chgData name="Chrissie Waldram" userId="4c815916-f762-4309-97c7-79f653f1c0e7" providerId="ADAL" clId="{4CC09D9B-F511-4372-B610-63135493291C}" dt="2025-09-15T06:17:12.965" v="146" actId="14100"/>
          <ac:spMkLst>
            <pc:docMk/>
            <pc:sldMk cId="3323341749" sldId="2403"/>
            <ac:spMk id="3" creationId="{5F06925F-EFFB-3822-E828-0D52DA09ACDA}"/>
          </ac:spMkLst>
        </pc:spChg>
        <pc:spChg chg="mod">
          <ac:chgData name="Chrissie Waldram" userId="4c815916-f762-4309-97c7-79f653f1c0e7" providerId="ADAL" clId="{4CC09D9B-F511-4372-B610-63135493291C}" dt="2025-09-15T06:20:24.886" v="184" actId="14100"/>
          <ac:spMkLst>
            <pc:docMk/>
            <pc:sldMk cId="3323341749" sldId="2403"/>
            <ac:spMk id="5" creationId="{0A68F3C5-D1BA-4BC5-B4D9-7707BDEDD06B}"/>
          </ac:spMkLst>
        </pc:spChg>
        <pc:spChg chg="mod">
          <ac:chgData name="Chrissie Waldram" userId="4c815916-f762-4309-97c7-79f653f1c0e7" providerId="ADAL" clId="{4CC09D9B-F511-4372-B610-63135493291C}" dt="2025-09-15T06:17:23.584" v="147" actId="1076"/>
          <ac:spMkLst>
            <pc:docMk/>
            <pc:sldMk cId="3323341749" sldId="2403"/>
            <ac:spMk id="6" creationId="{96B026E2-9B74-C617-8451-E81526CF4519}"/>
          </ac:spMkLst>
        </pc:spChg>
        <pc:spChg chg="mod">
          <ac:chgData name="Chrissie Waldram" userId="4c815916-f762-4309-97c7-79f653f1c0e7" providerId="ADAL" clId="{4CC09D9B-F511-4372-B610-63135493291C}" dt="2025-09-15T06:17:30.445" v="148" actId="1076"/>
          <ac:spMkLst>
            <pc:docMk/>
            <pc:sldMk cId="3323341749" sldId="2403"/>
            <ac:spMk id="7" creationId="{82E6F9B5-6A7F-387E-930F-54F50E7BCCA9}"/>
          </ac:spMkLst>
        </pc:spChg>
      </pc:sldChg>
      <pc:sldChg chg="modSp mod">
        <pc:chgData name="Chrissie Waldram" userId="4c815916-f762-4309-97c7-79f653f1c0e7" providerId="ADAL" clId="{4CC09D9B-F511-4372-B610-63135493291C}" dt="2025-09-18T11:51:49.515" v="1318" actId="2711"/>
        <pc:sldMkLst>
          <pc:docMk/>
          <pc:sldMk cId="4254004545" sldId="2404"/>
        </pc:sldMkLst>
        <pc:spChg chg="mod">
          <ac:chgData name="Chrissie Waldram" userId="4c815916-f762-4309-97c7-79f653f1c0e7" providerId="ADAL" clId="{4CC09D9B-F511-4372-B610-63135493291C}" dt="2025-09-18T11:51:49.515" v="1318" actId="2711"/>
          <ac:spMkLst>
            <pc:docMk/>
            <pc:sldMk cId="4254004545" sldId="2404"/>
            <ac:spMk id="2" creationId="{5B4852DE-3C12-4AB0-A5A4-56715EC7FC42}"/>
          </ac:spMkLst>
        </pc:spChg>
        <pc:spChg chg="mod">
          <ac:chgData name="Chrissie Waldram" userId="4c815916-f762-4309-97c7-79f653f1c0e7" providerId="ADAL" clId="{4CC09D9B-F511-4372-B610-63135493291C}" dt="2025-09-15T06:18:03.450" v="162" actId="14100"/>
          <ac:spMkLst>
            <pc:docMk/>
            <pc:sldMk cId="4254004545" sldId="2404"/>
            <ac:spMk id="3" creationId="{F5AF1B21-2A7B-2031-C3B9-943F50050285}"/>
          </ac:spMkLst>
        </pc:spChg>
      </pc:sldChg>
      <pc:sldChg chg="modSp">
        <pc:chgData name="Chrissie Waldram" userId="4c815916-f762-4309-97c7-79f653f1c0e7" providerId="ADAL" clId="{4CC09D9B-F511-4372-B610-63135493291C}" dt="2025-09-18T11:51:08.063" v="1317" actId="255"/>
        <pc:sldMkLst>
          <pc:docMk/>
          <pc:sldMk cId="1475833741" sldId="2410"/>
        </pc:sldMkLst>
        <pc:spChg chg="mod">
          <ac:chgData name="Chrissie Waldram" userId="4c815916-f762-4309-97c7-79f653f1c0e7" providerId="ADAL" clId="{4CC09D9B-F511-4372-B610-63135493291C}" dt="2025-09-15T06:13:29.832" v="95" actId="20577"/>
          <ac:spMkLst>
            <pc:docMk/>
            <pc:sldMk cId="1475833741" sldId="2410"/>
            <ac:spMk id="3" creationId="{9F01E10D-0B12-CCC1-AE46-FFD0A9A1323C}"/>
          </ac:spMkLst>
        </pc:spChg>
        <pc:spChg chg="mod">
          <ac:chgData name="Chrissie Waldram" userId="4c815916-f762-4309-97c7-79f653f1c0e7" providerId="ADAL" clId="{4CC09D9B-F511-4372-B610-63135493291C}" dt="2025-09-18T11:51:08.063" v="1317" actId="255"/>
          <ac:spMkLst>
            <pc:docMk/>
            <pc:sldMk cId="1475833741" sldId="2410"/>
            <ac:spMk id="7" creationId="{14E7B19F-8F08-C8F8-1B51-D31251D2452E}"/>
          </ac:spMkLst>
        </pc:spChg>
      </pc:sldChg>
      <pc:sldChg chg="modSp mod">
        <pc:chgData name="Chrissie Waldram" userId="4c815916-f762-4309-97c7-79f653f1c0e7" providerId="ADAL" clId="{4CC09D9B-F511-4372-B610-63135493291C}" dt="2025-09-18T13:20:40.582" v="2007" actId="14100"/>
        <pc:sldMkLst>
          <pc:docMk/>
          <pc:sldMk cId="98376013" sldId="2411"/>
        </pc:sldMkLst>
        <pc:spChg chg="mod">
          <ac:chgData name="Chrissie Waldram" userId="4c815916-f762-4309-97c7-79f653f1c0e7" providerId="ADAL" clId="{4CC09D9B-F511-4372-B610-63135493291C}" dt="2025-09-18T13:20:40.582" v="2007" actId="14100"/>
          <ac:spMkLst>
            <pc:docMk/>
            <pc:sldMk cId="98376013" sldId="2411"/>
            <ac:spMk id="2" creationId="{19AA7E94-9E35-4B66-D746-D139260C1A34}"/>
          </ac:spMkLst>
        </pc:spChg>
      </pc:sldChg>
      <pc:sldChg chg="modSp mod modNotesTx">
        <pc:chgData name="Chrissie Waldram" userId="4c815916-f762-4309-97c7-79f653f1c0e7" providerId="ADAL" clId="{4CC09D9B-F511-4372-B610-63135493291C}" dt="2025-09-18T11:52:00.720" v="1320" actId="27636"/>
        <pc:sldMkLst>
          <pc:docMk/>
          <pc:sldMk cId="2797621282" sldId="2412"/>
        </pc:sldMkLst>
        <pc:spChg chg="mod">
          <ac:chgData name="Chrissie Waldram" userId="4c815916-f762-4309-97c7-79f653f1c0e7" providerId="ADAL" clId="{4CC09D9B-F511-4372-B610-63135493291C}" dt="2025-09-18T11:52:00.720" v="1320" actId="27636"/>
          <ac:spMkLst>
            <pc:docMk/>
            <pc:sldMk cId="2797621282" sldId="2412"/>
            <ac:spMk id="2" creationId="{80C19CFC-7998-495E-3FF1-127C4C54DFC2}"/>
          </ac:spMkLst>
        </pc:spChg>
        <pc:spChg chg="mod">
          <ac:chgData name="Chrissie Waldram" userId="4c815916-f762-4309-97c7-79f653f1c0e7" providerId="ADAL" clId="{4CC09D9B-F511-4372-B610-63135493291C}" dt="2025-09-15T06:18:36.023" v="177" actId="20577"/>
          <ac:spMkLst>
            <pc:docMk/>
            <pc:sldMk cId="2797621282" sldId="2412"/>
            <ac:spMk id="3" creationId="{3EC7D07D-232C-359A-31CF-6CE70197E48F}"/>
          </ac:spMkLst>
        </pc:spChg>
        <pc:spChg chg="mod">
          <ac:chgData name="Chrissie Waldram" userId="4c815916-f762-4309-97c7-79f653f1c0e7" providerId="ADAL" clId="{4CC09D9B-F511-4372-B610-63135493291C}" dt="2025-09-15T06:19:09.727" v="180" actId="14100"/>
          <ac:spMkLst>
            <pc:docMk/>
            <pc:sldMk cId="2797621282" sldId="2412"/>
            <ac:spMk id="6" creationId="{EFE96038-5A8E-89E7-5C6D-A1FA9E8475BA}"/>
          </ac:spMkLst>
        </pc:spChg>
        <pc:spChg chg="mod">
          <ac:chgData name="Chrissie Waldram" userId="4c815916-f762-4309-97c7-79f653f1c0e7" providerId="ADAL" clId="{4CC09D9B-F511-4372-B610-63135493291C}" dt="2025-09-15T06:18:45.685" v="178" actId="1076"/>
          <ac:spMkLst>
            <pc:docMk/>
            <pc:sldMk cId="2797621282" sldId="2412"/>
            <ac:spMk id="7" creationId="{AE8A951A-9445-1397-CA92-9AA689A7F854}"/>
          </ac:spMkLst>
        </pc:spChg>
        <pc:spChg chg="mod">
          <ac:chgData name="Chrissie Waldram" userId="4c815916-f762-4309-97c7-79f653f1c0e7" providerId="ADAL" clId="{4CC09D9B-F511-4372-B610-63135493291C}" dt="2025-09-15T06:18:52.781" v="179" actId="1076"/>
          <ac:spMkLst>
            <pc:docMk/>
            <pc:sldMk cId="2797621282" sldId="2412"/>
            <ac:spMk id="8" creationId="{573340DD-99D4-6E89-04D9-DD6571757080}"/>
          </ac:spMkLst>
        </pc:spChg>
      </pc:sldChg>
      <pc:sldChg chg="modSp mod modNotesTx">
        <pc:chgData name="Chrissie Waldram" userId="4c815916-f762-4309-97c7-79f653f1c0e7" providerId="ADAL" clId="{4CC09D9B-F511-4372-B610-63135493291C}" dt="2025-09-18T11:48:51.220" v="1315" actId="113"/>
        <pc:sldMkLst>
          <pc:docMk/>
          <pc:sldMk cId="3069315168" sldId="2413"/>
        </pc:sldMkLst>
        <pc:spChg chg="mod">
          <ac:chgData name="Chrissie Waldram" userId="4c815916-f762-4309-97c7-79f653f1c0e7" providerId="ADAL" clId="{4CC09D9B-F511-4372-B610-63135493291C}" dt="2025-09-18T11:46:06.423" v="1204" actId="20577"/>
          <ac:spMkLst>
            <pc:docMk/>
            <pc:sldMk cId="3069315168" sldId="2413"/>
            <ac:spMk id="2" creationId="{60216E35-3D12-7309-BD20-A73875040260}"/>
          </ac:spMkLst>
        </pc:spChg>
      </pc:sldChg>
      <pc:sldChg chg="modSp mod">
        <pc:chgData name="Chrissie Waldram" userId="4c815916-f762-4309-97c7-79f653f1c0e7" providerId="ADAL" clId="{4CC09D9B-F511-4372-B610-63135493291C}" dt="2025-09-15T06:09:29.752" v="86" actId="1076"/>
        <pc:sldMkLst>
          <pc:docMk/>
          <pc:sldMk cId="550614590" sldId="2414"/>
        </pc:sldMkLst>
        <pc:spChg chg="mod">
          <ac:chgData name="Chrissie Waldram" userId="4c815916-f762-4309-97c7-79f653f1c0e7" providerId="ADAL" clId="{4CC09D9B-F511-4372-B610-63135493291C}" dt="2025-09-15T06:09:22.314" v="84" actId="14100"/>
          <ac:spMkLst>
            <pc:docMk/>
            <pc:sldMk cId="550614590" sldId="2414"/>
            <ac:spMk id="4" creationId="{46F24A4D-8B9F-1FEC-A29D-C68747C836CF}"/>
          </ac:spMkLst>
        </pc:spChg>
        <pc:grpChg chg="mod">
          <ac:chgData name="Chrissie Waldram" userId="4c815916-f762-4309-97c7-79f653f1c0e7" providerId="ADAL" clId="{4CC09D9B-F511-4372-B610-63135493291C}" dt="2025-09-15T06:09:29.752" v="86" actId="1076"/>
          <ac:grpSpMkLst>
            <pc:docMk/>
            <pc:sldMk cId="550614590" sldId="2414"/>
            <ac:grpSpMk id="3" creationId="{E47738D5-4168-A98C-1B3E-4A6082BD1F10}"/>
          </ac:grpSpMkLst>
        </pc:grpChg>
        <pc:grpChg chg="mod">
          <ac:chgData name="Chrissie Waldram" userId="4c815916-f762-4309-97c7-79f653f1c0e7" providerId="ADAL" clId="{4CC09D9B-F511-4372-B610-63135493291C}" dt="2025-09-15T06:09:26.338" v="85" actId="1076"/>
          <ac:grpSpMkLst>
            <pc:docMk/>
            <pc:sldMk cId="550614590" sldId="2414"/>
            <ac:grpSpMk id="38" creationId="{81803149-E313-6367-B04E-D7D94BD82A72}"/>
          </ac:grpSpMkLst>
        </pc:grpChg>
      </pc:sldChg>
      <pc:sldChg chg="modNotesTx">
        <pc:chgData name="Chrissie Waldram" userId="4c815916-f762-4309-97c7-79f653f1c0e7" providerId="ADAL" clId="{4CC09D9B-F511-4372-B610-63135493291C}" dt="2025-09-15T06:22:06.343" v="189" actId="948"/>
        <pc:sldMkLst>
          <pc:docMk/>
          <pc:sldMk cId="721612573" sldId="2415"/>
        </pc:sldMkLst>
      </pc:sldChg>
      <pc:sldChg chg="modNotesTx">
        <pc:chgData name="Chrissie Waldram" userId="4c815916-f762-4309-97c7-79f653f1c0e7" providerId="ADAL" clId="{4CC09D9B-F511-4372-B610-63135493291C}" dt="2025-09-15T06:50:37.086" v="256" actId="20577"/>
        <pc:sldMkLst>
          <pc:docMk/>
          <pc:sldMk cId="1919174586" sldId="2418"/>
        </pc:sldMkLst>
      </pc:sldChg>
      <pc:sldChg chg="modSp mod">
        <pc:chgData name="Chrissie Waldram" userId="4c815916-f762-4309-97c7-79f653f1c0e7" providerId="ADAL" clId="{4CC09D9B-F511-4372-B610-63135493291C}" dt="2025-09-18T13:22:02.221" v="2008" actId="14100"/>
        <pc:sldMkLst>
          <pc:docMk/>
          <pc:sldMk cId="99991261" sldId="2419"/>
        </pc:sldMkLst>
        <pc:spChg chg="mod">
          <ac:chgData name="Chrissie Waldram" userId="4c815916-f762-4309-97c7-79f653f1c0e7" providerId="ADAL" clId="{4CC09D9B-F511-4372-B610-63135493291C}" dt="2025-09-18T11:58:51.138" v="1338" actId="255"/>
          <ac:spMkLst>
            <pc:docMk/>
            <pc:sldMk cId="99991261" sldId="2419"/>
            <ac:spMk id="211970" creationId="{0A6D81C6-9AF8-1A50-C5B3-7EA726139783}"/>
          </ac:spMkLst>
        </pc:spChg>
        <pc:spChg chg="mod">
          <ac:chgData name="Chrissie Waldram" userId="4c815916-f762-4309-97c7-79f653f1c0e7" providerId="ADAL" clId="{4CC09D9B-F511-4372-B610-63135493291C}" dt="2025-09-18T13:22:02.221" v="2008" actId="14100"/>
          <ac:spMkLst>
            <pc:docMk/>
            <pc:sldMk cId="99991261" sldId="2419"/>
            <ac:spMk id="380930" creationId="{46EC2A4A-9E9D-EA40-6C31-48D73883647C}"/>
          </ac:spMkLst>
        </pc:spChg>
      </pc:sldChg>
      <pc:sldChg chg="modSp mod">
        <pc:chgData name="Chrissie Waldram" userId="4c815916-f762-4309-97c7-79f653f1c0e7" providerId="ADAL" clId="{4CC09D9B-F511-4372-B610-63135493291C}" dt="2025-09-18T11:59:16.227" v="1340" actId="255"/>
        <pc:sldMkLst>
          <pc:docMk/>
          <pc:sldMk cId="3492027041" sldId="2420"/>
        </pc:sldMkLst>
        <pc:spChg chg="mod">
          <ac:chgData name="Chrissie Waldram" userId="4c815916-f762-4309-97c7-79f653f1c0e7" providerId="ADAL" clId="{4CC09D9B-F511-4372-B610-63135493291C}" dt="2025-09-15T06:59:36.157" v="321" actId="1076"/>
          <ac:spMkLst>
            <pc:docMk/>
            <pc:sldMk cId="3492027041" sldId="2420"/>
            <ac:spMk id="3" creationId="{D9EFCE2F-F282-E5FB-1132-7FFB3790B703}"/>
          </ac:spMkLst>
        </pc:spChg>
        <pc:spChg chg="mod">
          <ac:chgData name="Chrissie Waldram" userId="4c815916-f762-4309-97c7-79f653f1c0e7" providerId="ADAL" clId="{4CC09D9B-F511-4372-B610-63135493291C}" dt="2025-09-15T06:59:36.157" v="321" actId="1076"/>
          <ac:spMkLst>
            <pc:docMk/>
            <pc:sldMk cId="3492027041" sldId="2420"/>
            <ac:spMk id="4" creationId="{9E23651E-2930-7EE5-F3E6-1B8C86ECEEBF}"/>
          </ac:spMkLst>
        </pc:spChg>
        <pc:spChg chg="mod">
          <ac:chgData name="Chrissie Waldram" userId="4c815916-f762-4309-97c7-79f653f1c0e7" providerId="ADAL" clId="{4CC09D9B-F511-4372-B610-63135493291C}" dt="2025-09-15T07:50:44.289" v="691" actId="255"/>
          <ac:spMkLst>
            <pc:docMk/>
            <pc:sldMk cId="3492027041" sldId="2420"/>
            <ac:spMk id="5" creationId="{D2955E25-BA74-06F7-6B4C-46A8D274B5D8}"/>
          </ac:spMkLst>
        </pc:spChg>
        <pc:spChg chg="mod">
          <ac:chgData name="Chrissie Waldram" userId="4c815916-f762-4309-97c7-79f653f1c0e7" providerId="ADAL" clId="{4CC09D9B-F511-4372-B610-63135493291C}" dt="2025-09-18T11:59:16.227" v="1340" actId="255"/>
          <ac:spMkLst>
            <pc:docMk/>
            <pc:sldMk cId="3492027041" sldId="2420"/>
            <ac:spMk id="131074" creationId="{77395480-70ED-6D41-B436-BDF324126B24}"/>
          </ac:spMkLst>
        </pc:spChg>
        <pc:spChg chg="mod">
          <ac:chgData name="Chrissie Waldram" userId="4c815916-f762-4309-97c7-79f653f1c0e7" providerId="ADAL" clId="{4CC09D9B-F511-4372-B610-63135493291C}" dt="2025-09-15T06:59:19.476" v="319" actId="14100"/>
          <ac:spMkLst>
            <pc:docMk/>
            <pc:sldMk cId="3492027041" sldId="2420"/>
            <ac:spMk id="1056771" creationId="{EC2D2246-6605-ED2C-1E01-D0F3FF64C321}"/>
          </ac:spMkLst>
        </pc:spChg>
      </pc:sldChg>
      <pc:sldChg chg="modSp">
        <pc:chgData name="Chrissie Waldram" userId="4c815916-f762-4309-97c7-79f653f1c0e7" providerId="ADAL" clId="{4CC09D9B-F511-4372-B610-63135493291C}" dt="2025-09-15T07:02:56.725" v="345" actId="113"/>
        <pc:sldMkLst>
          <pc:docMk/>
          <pc:sldMk cId="0" sldId="2421"/>
        </pc:sldMkLst>
        <pc:spChg chg="mod">
          <ac:chgData name="Chrissie Waldram" userId="4c815916-f762-4309-97c7-79f653f1c0e7" providerId="ADAL" clId="{4CC09D9B-F511-4372-B610-63135493291C}" dt="2025-09-15T07:02:56.725" v="345" actId="113"/>
          <ac:spMkLst>
            <pc:docMk/>
            <pc:sldMk cId="0" sldId="2421"/>
            <ac:spMk id="3" creationId="{11015C53-0AC7-49DB-8100-C917D2E83888}"/>
          </ac:spMkLst>
        </pc:spChg>
      </pc:sldChg>
      <pc:sldChg chg="delSp modSp mod">
        <pc:chgData name="Chrissie Waldram" userId="4c815916-f762-4309-97c7-79f653f1c0e7" providerId="ADAL" clId="{4CC09D9B-F511-4372-B610-63135493291C}" dt="2025-09-15T07:15:57.698" v="562" actId="6549"/>
        <pc:sldMkLst>
          <pc:docMk/>
          <pc:sldMk cId="0" sldId="2422"/>
        </pc:sldMkLst>
        <pc:spChg chg="mod">
          <ac:chgData name="Chrissie Waldram" userId="4c815916-f762-4309-97c7-79f653f1c0e7" providerId="ADAL" clId="{4CC09D9B-F511-4372-B610-63135493291C}" dt="2025-09-15T07:04:02.900" v="362" actId="2711"/>
          <ac:spMkLst>
            <pc:docMk/>
            <pc:sldMk cId="0" sldId="2422"/>
            <ac:spMk id="3" creationId="{6DA3B0E6-3DD6-4C0E-A820-0F5CC58C8609}"/>
          </ac:spMkLst>
        </pc:spChg>
        <pc:spChg chg="mod">
          <ac:chgData name="Chrissie Waldram" userId="4c815916-f762-4309-97c7-79f653f1c0e7" providerId="ADAL" clId="{4CC09D9B-F511-4372-B610-63135493291C}" dt="2025-09-15T07:03:51.133" v="361" actId="20577"/>
          <ac:spMkLst>
            <pc:docMk/>
            <pc:sldMk cId="0" sldId="2422"/>
            <ac:spMk id="228354" creationId="{B4B17222-B175-4A1B-B614-4BC7B4C36D05}"/>
          </ac:spMkLst>
        </pc:spChg>
        <pc:spChg chg="mod">
          <ac:chgData name="Chrissie Waldram" userId="4c815916-f762-4309-97c7-79f653f1c0e7" providerId="ADAL" clId="{4CC09D9B-F511-4372-B610-63135493291C}" dt="2025-09-15T07:15:57.698" v="562" actId="6549"/>
          <ac:spMkLst>
            <pc:docMk/>
            <pc:sldMk cId="0" sldId="2422"/>
            <ac:spMk id="228361" creationId="{A1965B9C-1B4F-4A1B-9B90-5BCF9293D608}"/>
          </ac:spMkLst>
        </pc:spChg>
      </pc:sldChg>
      <pc:sldChg chg="modSp mod">
        <pc:chgData name="Chrissie Waldram" userId="4c815916-f762-4309-97c7-79f653f1c0e7" providerId="ADAL" clId="{4CC09D9B-F511-4372-B610-63135493291C}" dt="2025-09-15T07:52:04.808" v="703" actId="255"/>
        <pc:sldMkLst>
          <pc:docMk/>
          <pc:sldMk cId="153283327" sldId="2423"/>
        </pc:sldMkLst>
        <pc:spChg chg="mod">
          <ac:chgData name="Chrissie Waldram" userId="4c815916-f762-4309-97c7-79f653f1c0e7" providerId="ADAL" clId="{4CC09D9B-F511-4372-B610-63135493291C}" dt="2025-09-15T07:52:04.808" v="703" actId="255"/>
          <ac:spMkLst>
            <pc:docMk/>
            <pc:sldMk cId="153283327" sldId="2423"/>
            <ac:spMk id="3" creationId="{685B04EF-4A30-2EFB-69B4-50D124333F56}"/>
          </ac:spMkLst>
        </pc:spChg>
      </pc:sldChg>
      <pc:sldChg chg="modSp mod">
        <pc:chgData name="Chrissie Waldram" userId="4c815916-f762-4309-97c7-79f653f1c0e7" providerId="ADAL" clId="{4CC09D9B-F511-4372-B610-63135493291C}" dt="2025-09-15T07:16:30.020" v="566" actId="20577"/>
        <pc:sldMkLst>
          <pc:docMk/>
          <pc:sldMk cId="1998879611" sldId="2424"/>
        </pc:sldMkLst>
        <pc:spChg chg="mod">
          <ac:chgData name="Chrissie Waldram" userId="4c815916-f762-4309-97c7-79f653f1c0e7" providerId="ADAL" clId="{4CC09D9B-F511-4372-B610-63135493291C}" dt="2025-09-15T07:16:30.020" v="566" actId="20577"/>
          <ac:spMkLst>
            <pc:docMk/>
            <pc:sldMk cId="1998879611" sldId="2424"/>
            <ac:spMk id="3" creationId="{0C846203-EB73-95F8-6849-85EB4B42A28A}"/>
          </ac:spMkLst>
        </pc:spChg>
      </pc:sldChg>
      <pc:sldChg chg="modSp mod">
        <pc:chgData name="Chrissie Waldram" userId="4c815916-f762-4309-97c7-79f653f1c0e7" providerId="ADAL" clId="{4CC09D9B-F511-4372-B610-63135493291C}" dt="2025-09-18T11:59:47.219" v="1342" actId="255"/>
        <pc:sldMkLst>
          <pc:docMk/>
          <pc:sldMk cId="0" sldId="2425"/>
        </pc:sldMkLst>
        <pc:spChg chg="mod">
          <ac:chgData name="Chrissie Waldram" userId="4c815916-f762-4309-97c7-79f653f1c0e7" providerId="ADAL" clId="{4CC09D9B-F511-4372-B610-63135493291C}" dt="2025-09-18T11:59:47.219" v="1342" actId="255"/>
          <ac:spMkLst>
            <pc:docMk/>
            <pc:sldMk cId="0" sldId="2425"/>
            <ac:spMk id="232450" creationId="{A9F4F64E-7464-4531-BF19-CD467F6B9F4E}"/>
          </ac:spMkLst>
        </pc:spChg>
      </pc:sldChg>
      <pc:sldChg chg="modSp mod">
        <pc:chgData name="Chrissie Waldram" userId="4c815916-f762-4309-97c7-79f653f1c0e7" providerId="ADAL" clId="{4CC09D9B-F511-4372-B610-63135493291C}" dt="2025-09-18T11:59:55.011" v="1343" actId="255"/>
        <pc:sldMkLst>
          <pc:docMk/>
          <pc:sldMk cId="2282532488" sldId="2426"/>
        </pc:sldMkLst>
        <pc:spChg chg="mod">
          <ac:chgData name="Chrissie Waldram" userId="4c815916-f762-4309-97c7-79f653f1c0e7" providerId="ADAL" clId="{4CC09D9B-F511-4372-B610-63135493291C}" dt="2025-09-18T11:59:55.011" v="1343" actId="255"/>
          <ac:spMkLst>
            <pc:docMk/>
            <pc:sldMk cId="2282532488" sldId="2426"/>
            <ac:spMk id="232450" creationId="{C1CC806D-8E7D-EA37-24CF-F63CD1B48688}"/>
          </ac:spMkLst>
        </pc:spChg>
        <pc:spChg chg="mod">
          <ac:chgData name="Chrissie Waldram" userId="4c815916-f762-4309-97c7-79f653f1c0e7" providerId="ADAL" clId="{4CC09D9B-F511-4372-B610-63135493291C}" dt="2025-09-15T07:06:03.626" v="375" actId="14100"/>
          <ac:spMkLst>
            <pc:docMk/>
            <pc:sldMk cId="2282532488" sldId="2426"/>
            <ac:spMk id="418818" creationId="{A5523D00-A08F-1E45-8AB8-4585B538EDB7}"/>
          </ac:spMkLst>
        </pc:spChg>
      </pc:sldChg>
      <pc:sldChg chg="modSp mod">
        <pc:chgData name="Chrissie Waldram" userId="4c815916-f762-4309-97c7-79f653f1c0e7" providerId="ADAL" clId="{4CC09D9B-F511-4372-B610-63135493291C}" dt="2025-09-18T12:23:48.411" v="1991" actId="255"/>
        <pc:sldMkLst>
          <pc:docMk/>
          <pc:sldMk cId="4152455096" sldId="2427"/>
        </pc:sldMkLst>
        <pc:spChg chg="mod">
          <ac:chgData name="Chrissie Waldram" userId="4c815916-f762-4309-97c7-79f653f1c0e7" providerId="ADAL" clId="{4CC09D9B-F511-4372-B610-63135493291C}" dt="2025-09-18T12:23:48.411" v="1991" actId="255"/>
          <ac:spMkLst>
            <pc:docMk/>
            <pc:sldMk cId="4152455096" sldId="2427"/>
            <ac:spMk id="2" creationId="{55357603-1D9C-4E70-9889-74A4D05315FE}"/>
          </ac:spMkLst>
        </pc:spChg>
        <pc:spChg chg="mod">
          <ac:chgData name="Chrissie Waldram" userId="4c815916-f762-4309-97c7-79f653f1c0e7" providerId="ADAL" clId="{4CC09D9B-F511-4372-B610-63135493291C}" dt="2025-09-15T07:11:41.831" v="549" actId="14100"/>
          <ac:spMkLst>
            <pc:docMk/>
            <pc:sldMk cId="4152455096" sldId="2427"/>
            <ac:spMk id="467970" creationId="{EA52934E-F0E3-C799-6FED-3D85A8EDB1FB}"/>
          </ac:spMkLst>
        </pc:spChg>
      </pc:sldChg>
      <pc:sldChg chg="modSp mod">
        <pc:chgData name="Chrissie Waldram" userId="4c815916-f762-4309-97c7-79f653f1c0e7" providerId="ADAL" clId="{4CC09D9B-F511-4372-B610-63135493291C}" dt="2025-09-15T07:12:22.784" v="555" actId="6549"/>
        <pc:sldMkLst>
          <pc:docMk/>
          <pc:sldMk cId="2586155266" sldId="2428"/>
        </pc:sldMkLst>
        <pc:spChg chg="mod">
          <ac:chgData name="Chrissie Waldram" userId="4c815916-f762-4309-97c7-79f653f1c0e7" providerId="ADAL" clId="{4CC09D9B-F511-4372-B610-63135493291C}" dt="2025-09-15T07:12:22.784" v="555" actId="6549"/>
          <ac:spMkLst>
            <pc:docMk/>
            <pc:sldMk cId="2586155266" sldId="2428"/>
            <ac:spMk id="3" creationId="{1CA57F75-FB82-1E00-D5A1-8BF005081595}"/>
          </ac:spMkLst>
        </pc:spChg>
      </pc:sldChg>
      <pc:sldChg chg="modSp mod">
        <pc:chgData name="Chrissie Waldram" userId="4c815916-f762-4309-97c7-79f653f1c0e7" providerId="ADAL" clId="{4CC09D9B-F511-4372-B610-63135493291C}" dt="2025-09-18T12:23:59.161" v="1992" actId="14100"/>
        <pc:sldMkLst>
          <pc:docMk/>
          <pc:sldMk cId="3950701212" sldId="2429"/>
        </pc:sldMkLst>
        <pc:spChg chg="mod">
          <ac:chgData name="Chrissie Waldram" userId="4c815916-f762-4309-97c7-79f653f1c0e7" providerId="ADAL" clId="{4CC09D9B-F511-4372-B610-63135493291C}" dt="2025-09-18T12:23:59.161" v="1992" actId="14100"/>
          <ac:spMkLst>
            <pc:docMk/>
            <pc:sldMk cId="3950701212" sldId="2429"/>
            <ac:spMk id="2" creationId="{51554A68-91C6-3CB8-7F82-AE934876E9A6}"/>
          </ac:spMkLst>
        </pc:spChg>
        <pc:spChg chg="mod">
          <ac:chgData name="Chrissie Waldram" userId="4c815916-f762-4309-97c7-79f653f1c0e7" providerId="ADAL" clId="{4CC09D9B-F511-4372-B610-63135493291C}" dt="2025-09-15T07:12:48.165" v="557" actId="20577"/>
          <ac:spMkLst>
            <pc:docMk/>
            <pc:sldMk cId="3950701212" sldId="2429"/>
            <ac:spMk id="3" creationId="{F9C6CFF7-3D88-09E3-07C6-82F3041CFE84}"/>
          </ac:spMkLst>
        </pc:spChg>
      </pc:sldChg>
      <pc:sldChg chg="modSp mod">
        <pc:chgData name="Chrissie Waldram" userId="4c815916-f762-4309-97c7-79f653f1c0e7" providerId="ADAL" clId="{4CC09D9B-F511-4372-B610-63135493291C}" dt="2025-09-15T07:12:58.040" v="558" actId="14100"/>
        <pc:sldMkLst>
          <pc:docMk/>
          <pc:sldMk cId="364655336" sldId="2430"/>
        </pc:sldMkLst>
        <pc:spChg chg="mod">
          <ac:chgData name="Chrissie Waldram" userId="4c815916-f762-4309-97c7-79f653f1c0e7" providerId="ADAL" clId="{4CC09D9B-F511-4372-B610-63135493291C}" dt="2025-09-15T07:12:58.040" v="558" actId="14100"/>
          <ac:spMkLst>
            <pc:docMk/>
            <pc:sldMk cId="364655336" sldId="2430"/>
            <ac:spMk id="3" creationId="{A1B0EF04-A903-E2A1-9974-8C0FB85EC8FD}"/>
          </ac:spMkLst>
        </pc:spChg>
      </pc:sldChg>
      <pc:sldChg chg="modNotesTx">
        <pc:chgData name="Chrissie Waldram" userId="4c815916-f762-4309-97c7-79f653f1c0e7" providerId="ADAL" clId="{4CC09D9B-F511-4372-B610-63135493291C}" dt="2025-09-18T12:07:11.267" v="1362" actId="20577"/>
        <pc:sldMkLst>
          <pc:docMk/>
          <pc:sldMk cId="1817048619" sldId="2434"/>
        </pc:sldMkLst>
      </pc:sldChg>
      <pc:sldChg chg="modSp mod">
        <pc:chgData name="Chrissie Waldram" userId="4c815916-f762-4309-97c7-79f653f1c0e7" providerId="ADAL" clId="{4CC09D9B-F511-4372-B610-63135493291C}" dt="2025-09-15T07:28:18.793" v="596" actId="113"/>
        <pc:sldMkLst>
          <pc:docMk/>
          <pc:sldMk cId="2372507695" sldId="2436"/>
        </pc:sldMkLst>
        <pc:spChg chg="mod">
          <ac:chgData name="Chrissie Waldram" userId="4c815916-f762-4309-97c7-79f653f1c0e7" providerId="ADAL" clId="{4CC09D9B-F511-4372-B610-63135493291C}" dt="2025-09-15T07:28:18.793" v="596" actId="113"/>
          <ac:spMkLst>
            <pc:docMk/>
            <pc:sldMk cId="2372507695" sldId="2436"/>
            <ac:spMk id="437253" creationId="{C217A57D-ED8A-AA60-51BC-89541F3947A2}"/>
          </ac:spMkLst>
        </pc:spChg>
      </pc:sldChg>
      <pc:sldChg chg="modSp mod">
        <pc:chgData name="Chrissie Waldram" userId="4c815916-f762-4309-97c7-79f653f1c0e7" providerId="ADAL" clId="{4CC09D9B-F511-4372-B610-63135493291C}" dt="2025-09-15T07:33:43.151" v="599" actId="207"/>
        <pc:sldMkLst>
          <pc:docMk/>
          <pc:sldMk cId="1955139181" sldId="2437"/>
        </pc:sldMkLst>
        <pc:spChg chg="mod">
          <ac:chgData name="Chrissie Waldram" userId="4c815916-f762-4309-97c7-79f653f1c0e7" providerId="ADAL" clId="{4CC09D9B-F511-4372-B610-63135493291C}" dt="2025-09-15T07:33:43.151" v="599" actId="207"/>
          <ac:spMkLst>
            <pc:docMk/>
            <pc:sldMk cId="1955139181" sldId="2437"/>
            <ac:spMk id="437253" creationId="{98BD88FA-EC0C-1CFF-883C-ED0C90617A5A}"/>
          </ac:spMkLst>
        </pc:spChg>
      </pc:sldChg>
      <pc:sldChg chg="modSp">
        <pc:chgData name="Chrissie Waldram" userId="4c815916-f762-4309-97c7-79f653f1c0e7" providerId="ADAL" clId="{4CC09D9B-F511-4372-B610-63135493291C}" dt="2025-09-15T07:48:16.225" v="687" actId="14100"/>
        <pc:sldMkLst>
          <pc:docMk/>
          <pc:sldMk cId="1524405219" sldId="2438"/>
        </pc:sldMkLst>
        <pc:spChg chg="mod">
          <ac:chgData name="Chrissie Waldram" userId="4c815916-f762-4309-97c7-79f653f1c0e7" providerId="ADAL" clId="{4CC09D9B-F511-4372-B610-63135493291C}" dt="2025-09-15T07:48:16.225" v="687" actId="14100"/>
          <ac:spMkLst>
            <pc:docMk/>
            <pc:sldMk cId="1524405219" sldId="2438"/>
            <ac:spMk id="110596" creationId="{D043CA63-0825-37CB-CBBE-E23397AA83D6}"/>
          </ac:spMkLst>
        </pc:spChg>
      </pc:sldChg>
      <pc:sldChg chg="modSp mod">
        <pc:chgData name="Chrissie Waldram" userId="4c815916-f762-4309-97c7-79f653f1c0e7" providerId="ADAL" clId="{4CC09D9B-F511-4372-B610-63135493291C}" dt="2025-09-18T13:24:24.477" v="2011" actId="14100"/>
        <pc:sldMkLst>
          <pc:docMk/>
          <pc:sldMk cId="3519958582" sldId="2439"/>
        </pc:sldMkLst>
        <pc:spChg chg="mod">
          <ac:chgData name="Chrissie Waldram" userId="4c815916-f762-4309-97c7-79f653f1c0e7" providerId="ADAL" clId="{4CC09D9B-F511-4372-B610-63135493291C}" dt="2025-09-15T07:39:18.281" v="677" actId="14100"/>
          <ac:spMkLst>
            <pc:docMk/>
            <pc:sldMk cId="3519958582" sldId="2439"/>
            <ac:spMk id="2" creationId="{CD014825-529F-B486-6F39-843ED733B3F3}"/>
          </ac:spMkLst>
        </pc:spChg>
        <pc:spChg chg="mod">
          <ac:chgData name="Chrissie Waldram" userId="4c815916-f762-4309-97c7-79f653f1c0e7" providerId="ADAL" clId="{4CC09D9B-F511-4372-B610-63135493291C}" dt="2025-09-15T07:39:38.229" v="678" actId="255"/>
          <ac:spMkLst>
            <pc:docMk/>
            <pc:sldMk cId="3519958582" sldId="2439"/>
            <ac:spMk id="4" creationId="{D6F4A4D2-7306-01B4-9826-9441936B5973}"/>
          </ac:spMkLst>
        </pc:spChg>
        <pc:spChg chg="mod">
          <ac:chgData name="Chrissie Waldram" userId="4c815916-f762-4309-97c7-79f653f1c0e7" providerId="ADAL" clId="{4CC09D9B-F511-4372-B610-63135493291C}" dt="2025-09-18T13:24:24.477" v="2011" actId="14100"/>
          <ac:spMkLst>
            <pc:docMk/>
            <pc:sldMk cId="3519958582" sldId="2439"/>
            <ac:spMk id="113667" creationId="{673CC675-AB09-8F80-3F49-81CBC2B669CF}"/>
          </ac:spMkLst>
        </pc:spChg>
      </pc:sldChg>
      <pc:sldChg chg="modSp mod">
        <pc:chgData name="Chrissie Waldram" userId="4c815916-f762-4309-97c7-79f653f1c0e7" providerId="ADAL" clId="{4CC09D9B-F511-4372-B610-63135493291C}" dt="2025-09-15T07:40:13.866" v="683" actId="14100"/>
        <pc:sldMkLst>
          <pc:docMk/>
          <pc:sldMk cId="3956325594" sldId="2440"/>
        </pc:sldMkLst>
        <pc:spChg chg="mod">
          <ac:chgData name="Chrissie Waldram" userId="4c815916-f762-4309-97c7-79f653f1c0e7" providerId="ADAL" clId="{4CC09D9B-F511-4372-B610-63135493291C}" dt="2025-09-15T07:40:13.866" v="683" actId="14100"/>
          <ac:spMkLst>
            <pc:docMk/>
            <pc:sldMk cId="3956325594" sldId="2440"/>
            <ac:spMk id="74756" creationId="{8D2FF630-46C9-410C-EA74-62B99E75FBA9}"/>
          </ac:spMkLst>
        </pc:spChg>
      </pc:sldChg>
      <pc:sldChg chg="modNotesTx">
        <pc:chgData name="Chrissie Waldram" userId="4c815916-f762-4309-97c7-79f653f1c0e7" providerId="ADAL" clId="{4CC09D9B-F511-4372-B610-63135493291C}" dt="2025-09-18T12:09:49.668" v="1455" actId="20577"/>
        <pc:sldMkLst>
          <pc:docMk/>
          <pc:sldMk cId="581556249" sldId="2444"/>
        </pc:sldMkLst>
      </pc:sldChg>
      <pc:sldChg chg="modSp mod">
        <pc:chgData name="Chrissie Waldram" userId="4c815916-f762-4309-97c7-79f653f1c0e7" providerId="ADAL" clId="{4CC09D9B-F511-4372-B610-63135493291C}" dt="2025-09-15T08:00:21.653" v="777" actId="14100"/>
        <pc:sldMkLst>
          <pc:docMk/>
          <pc:sldMk cId="434997786" sldId="2445"/>
        </pc:sldMkLst>
        <pc:spChg chg="mod">
          <ac:chgData name="Chrissie Waldram" userId="4c815916-f762-4309-97c7-79f653f1c0e7" providerId="ADAL" clId="{4CC09D9B-F511-4372-B610-63135493291C}" dt="2025-09-15T08:00:21.653" v="777" actId="14100"/>
          <ac:spMkLst>
            <pc:docMk/>
            <pc:sldMk cId="434997786" sldId="2445"/>
            <ac:spMk id="3" creationId="{21B6D4D3-ADC7-EBC3-D5F1-5629F215279B}"/>
          </ac:spMkLst>
        </pc:spChg>
      </pc:sldChg>
      <pc:sldChg chg="modSp mod">
        <pc:chgData name="Chrissie Waldram" userId="4c815916-f762-4309-97c7-79f653f1c0e7" providerId="ADAL" clId="{4CC09D9B-F511-4372-B610-63135493291C}" dt="2025-09-15T08:03:15.006" v="816" actId="14100"/>
        <pc:sldMkLst>
          <pc:docMk/>
          <pc:sldMk cId="3721425834" sldId="2446"/>
        </pc:sldMkLst>
        <pc:spChg chg="mod">
          <ac:chgData name="Chrissie Waldram" userId="4c815916-f762-4309-97c7-79f653f1c0e7" providerId="ADAL" clId="{4CC09D9B-F511-4372-B610-63135493291C}" dt="2025-09-15T08:03:15.006" v="816" actId="14100"/>
          <ac:spMkLst>
            <pc:docMk/>
            <pc:sldMk cId="3721425834" sldId="2446"/>
            <ac:spMk id="3" creationId="{1DA41E40-259C-E053-70E4-BD3E981A4B53}"/>
          </ac:spMkLst>
        </pc:spChg>
      </pc:sldChg>
      <pc:sldChg chg="modSp mod">
        <pc:chgData name="Chrissie Waldram" userId="4c815916-f762-4309-97c7-79f653f1c0e7" providerId="ADAL" clId="{4CC09D9B-F511-4372-B610-63135493291C}" dt="2025-09-15T08:00:59.992" v="790" actId="255"/>
        <pc:sldMkLst>
          <pc:docMk/>
          <pc:sldMk cId="282068480" sldId="2449"/>
        </pc:sldMkLst>
        <pc:spChg chg="mod">
          <ac:chgData name="Chrissie Waldram" userId="4c815916-f762-4309-97c7-79f653f1c0e7" providerId="ADAL" clId="{4CC09D9B-F511-4372-B610-63135493291C}" dt="2025-09-15T08:00:59.992" v="790" actId="255"/>
          <ac:spMkLst>
            <pc:docMk/>
            <pc:sldMk cId="282068480" sldId="2449"/>
            <ac:spMk id="7" creationId="{B50147C9-D4EF-5DEC-8E40-71B61C6A04BB}"/>
          </ac:spMkLst>
        </pc:spChg>
      </pc:sldChg>
      <pc:sldChg chg="modSp mod">
        <pc:chgData name="Chrissie Waldram" userId="4c815916-f762-4309-97c7-79f653f1c0e7" providerId="ADAL" clId="{4CC09D9B-F511-4372-B610-63135493291C}" dt="2025-09-18T12:26:47.345" v="1999" actId="255"/>
        <pc:sldMkLst>
          <pc:docMk/>
          <pc:sldMk cId="393451169" sldId="2450"/>
        </pc:sldMkLst>
        <pc:spChg chg="mod">
          <ac:chgData name="Chrissie Waldram" userId="4c815916-f762-4309-97c7-79f653f1c0e7" providerId="ADAL" clId="{4CC09D9B-F511-4372-B610-63135493291C}" dt="2025-09-18T12:26:47.345" v="1999" actId="255"/>
          <ac:spMkLst>
            <pc:docMk/>
            <pc:sldMk cId="393451169" sldId="2450"/>
            <ac:spMk id="2" creationId="{CFDBDCA2-B6D4-A962-564E-67869AA29A2D}"/>
          </ac:spMkLst>
        </pc:spChg>
      </pc:sldChg>
      <pc:sldChg chg="modSp mod">
        <pc:chgData name="Chrissie Waldram" userId="4c815916-f762-4309-97c7-79f653f1c0e7" providerId="ADAL" clId="{4CC09D9B-F511-4372-B610-63135493291C}" dt="2025-09-15T08:01:25.598" v="792" actId="207"/>
        <pc:sldMkLst>
          <pc:docMk/>
          <pc:sldMk cId="1252131185" sldId="2452"/>
        </pc:sldMkLst>
        <pc:spChg chg="mod">
          <ac:chgData name="Chrissie Waldram" userId="4c815916-f762-4309-97c7-79f653f1c0e7" providerId="ADAL" clId="{4CC09D9B-F511-4372-B610-63135493291C}" dt="2025-09-15T08:01:25.598" v="792" actId="207"/>
          <ac:spMkLst>
            <pc:docMk/>
            <pc:sldMk cId="1252131185" sldId="2452"/>
            <ac:spMk id="3" creationId="{6D409F59-B824-DF43-DD20-153F8D1292E6}"/>
          </ac:spMkLst>
        </pc:spChg>
      </pc:sldChg>
      <pc:sldChg chg="modSp mod">
        <pc:chgData name="Chrissie Waldram" userId="4c815916-f762-4309-97c7-79f653f1c0e7" providerId="ADAL" clId="{4CC09D9B-F511-4372-B610-63135493291C}" dt="2025-09-15T08:03:51.729" v="817" actId="14100"/>
        <pc:sldMkLst>
          <pc:docMk/>
          <pc:sldMk cId="1903941178" sldId="2453"/>
        </pc:sldMkLst>
        <pc:spChg chg="mod">
          <ac:chgData name="Chrissie Waldram" userId="4c815916-f762-4309-97c7-79f653f1c0e7" providerId="ADAL" clId="{4CC09D9B-F511-4372-B610-63135493291C}" dt="2025-09-15T08:03:51.729" v="817" actId="14100"/>
          <ac:spMkLst>
            <pc:docMk/>
            <pc:sldMk cId="1903941178" sldId="2453"/>
            <ac:spMk id="3" creationId="{59AF8E04-DE0E-B23F-3DDC-92D34043E4A8}"/>
          </ac:spMkLst>
        </pc:spChg>
      </pc:sldChg>
      <pc:sldChg chg="modSp mod">
        <pc:chgData name="Chrissie Waldram" userId="4c815916-f762-4309-97c7-79f653f1c0e7" providerId="ADAL" clId="{4CC09D9B-F511-4372-B610-63135493291C}" dt="2025-09-18T12:27:02.780" v="2000" actId="14100"/>
        <pc:sldMkLst>
          <pc:docMk/>
          <pc:sldMk cId="3332930405" sldId="2454"/>
        </pc:sldMkLst>
        <pc:spChg chg="mod">
          <ac:chgData name="Chrissie Waldram" userId="4c815916-f762-4309-97c7-79f653f1c0e7" providerId="ADAL" clId="{4CC09D9B-F511-4372-B610-63135493291C}" dt="2025-09-18T12:27:02.780" v="2000" actId="14100"/>
          <ac:spMkLst>
            <pc:docMk/>
            <pc:sldMk cId="3332930405" sldId="2454"/>
            <ac:spMk id="2" creationId="{01F0D9D3-0DAB-351A-B3B1-7D69CD234CAC}"/>
          </ac:spMkLst>
        </pc:spChg>
        <pc:spChg chg="mod">
          <ac:chgData name="Chrissie Waldram" userId="4c815916-f762-4309-97c7-79f653f1c0e7" providerId="ADAL" clId="{4CC09D9B-F511-4372-B610-63135493291C}" dt="2025-09-15T08:01:54.659" v="809" actId="20577"/>
          <ac:spMkLst>
            <pc:docMk/>
            <pc:sldMk cId="3332930405" sldId="2454"/>
            <ac:spMk id="3" creationId="{C417B1F6-C1F9-C462-835C-81E49B74458A}"/>
          </ac:spMkLst>
        </pc:spChg>
      </pc:sldChg>
      <pc:sldChg chg="modSp mod">
        <pc:chgData name="Chrissie Waldram" userId="4c815916-f762-4309-97c7-79f653f1c0e7" providerId="ADAL" clId="{4CC09D9B-F511-4372-B610-63135493291C}" dt="2025-09-15T08:02:15.065" v="814" actId="20577"/>
        <pc:sldMkLst>
          <pc:docMk/>
          <pc:sldMk cId="1872000235" sldId="2456"/>
        </pc:sldMkLst>
        <pc:spChg chg="mod">
          <ac:chgData name="Chrissie Waldram" userId="4c815916-f762-4309-97c7-79f653f1c0e7" providerId="ADAL" clId="{4CC09D9B-F511-4372-B610-63135493291C}" dt="2025-09-15T08:02:15.065" v="814" actId="20577"/>
          <ac:spMkLst>
            <pc:docMk/>
            <pc:sldMk cId="1872000235" sldId="2456"/>
            <ac:spMk id="3" creationId="{DC4A2634-0355-750B-C33E-5CAED13D96EC}"/>
          </ac:spMkLst>
        </pc:spChg>
      </pc:sldChg>
      <pc:sldChg chg="modSp mod">
        <pc:chgData name="Chrissie Waldram" userId="4c815916-f762-4309-97c7-79f653f1c0e7" providerId="ADAL" clId="{4CC09D9B-F511-4372-B610-63135493291C}" dt="2025-09-15T08:02:32.845" v="815" actId="255"/>
        <pc:sldMkLst>
          <pc:docMk/>
          <pc:sldMk cId="1186724282" sldId="2457"/>
        </pc:sldMkLst>
        <pc:spChg chg="mod">
          <ac:chgData name="Chrissie Waldram" userId="4c815916-f762-4309-97c7-79f653f1c0e7" providerId="ADAL" clId="{4CC09D9B-F511-4372-B610-63135493291C}" dt="2025-09-15T08:02:32.845" v="815" actId="255"/>
          <ac:spMkLst>
            <pc:docMk/>
            <pc:sldMk cId="1186724282" sldId="2457"/>
            <ac:spMk id="7" creationId="{414568BA-AAC4-7010-8BFC-AA0579415683}"/>
          </ac:spMkLst>
        </pc:spChg>
      </pc:sldChg>
      <pc:sldChg chg="modSp mod">
        <pc:chgData name="Chrissie Waldram" userId="4c815916-f762-4309-97c7-79f653f1c0e7" providerId="ADAL" clId="{4CC09D9B-F511-4372-B610-63135493291C}" dt="2025-09-18T12:27:20.998" v="2001" actId="255"/>
        <pc:sldMkLst>
          <pc:docMk/>
          <pc:sldMk cId="1828497786" sldId="2459"/>
        </pc:sldMkLst>
        <pc:spChg chg="mod">
          <ac:chgData name="Chrissie Waldram" userId="4c815916-f762-4309-97c7-79f653f1c0e7" providerId="ADAL" clId="{4CC09D9B-F511-4372-B610-63135493291C}" dt="2025-09-18T12:27:20.998" v="2001" actId="255"/>
          <ac:spMkLst>
            <pc:docMk/>
            <pc:sldMk cId="1828497786" sldId="2459"/>
            <ac:spMk id="2" creationId="{4D741BAC-2676-0EE4-0A3B-DE5072F1339C}"/>
          </ac:spMkLst>
        </pc:spChg>
      </pc:sldChg>
      <pc:sldChg chg="modNotesTx">
        <pc:chgData name="Chrissie Waldram" userId="4c815916-f762-4309-97c7-79f653f1c0e7" providerId="ADAL" clId="{4CC09D9B-F511-4372-B610-63135493291C}" dt="2025-09-15T08:05:44.037" v="861" actId="948"/>
        <pc:sldMkLst>
          <pc:docMk/>
          <pc:sldMk cId="3989508241" sldId="2462"/>
        </pc:sldMkLst>
      </pc:sldChg>
      <pc:sldChg chg="modSp mod">
        <pc:chgData name="Chrissie Waldram" userId="4c815916-f762-4309-97c7-79f653f1c0e7" providerId="ADAL" clId="{4CC09D9B-F511-4372-B610-63135493291C}" dt="2025-09-18T12:28:09.991" v="2004" actId="255"/>
        <pc:sldMkLst>
          <pc:docMk/>
          <pc:sldMk cId="0" sldId="2464"/>
        </pc:sldMkLst>
        <pc:spChg chg="mod">
          <ac:chgData name="Chrissie Waldram" userId="4c815916-f762-4309-97c7-79f653f1c0e7" providerId="ADAL" clId="{4CC09D9B-F511-4372-B610-63135493291C}" dt="2025-09-18T12:28:09.991" v="2004" actId="255"/>
          <ac:spMkLst>
            <pc:docMk/>
            <pc:sldMk cId="0" sldId="2464"/>
            <ac:spMk id="2" creationId="{00000000-0000-0000-0000-000000000000}"/>
          </ac:spMkLst>
        </pc:spChg>
        <pc:spChg chg="mod">
          <ac:chgData name="Chrissie Waldram" userId="4c815916-f762-4309-97c7-79f653f1c0e7" providerId="ADAL" clId="{4CC09D9B-F511-4372-B610-63135493291C}" dt="2025-09-15T08:33:08.852" v="972" actId="14100"/>
          <ac:spMkLst>
            <pc:docMk/>
            <pc:sldMk cId="0" sldId="2464"/>
            <ac:spMk id="3" creationId="{00000000-0000-0000-0000-000000000000}"/>
          </ac:spMkLst>
        </pc:spChg>
      </pc:sldChg>
      <pc:sldChg chg="modSp mod">
        <pc:chgData name="Chrissie Waldram" userId="4c815916-f762-4309-97c7-79f653f1c0e7" providerId="ADAL" clId="{4CC09D9B-F511-4372-B610-63135493291C}" dt="2025-09-15T08:33:16.355" v="974" actId="113"/>
        <pc:sldMkLst>
          <pc:docMk/>
          <pc:sldMk cId="2381949806" sldId="2465"/>
        </pc:sldMkLst>
        <pc:spChg chg="mod">
          <ac:chgData name="Chrissie Waldram" userId="4c815916-f762-4309-97c7-79f653f1c0e7" providerId="ADAL" clId="{4CC09D9B-F511-4372-B610-63135493291C}" dt="2025-09-15T08:33:16.355" v="974" actId="113"/>
          <ac:spMkLst>
            <pc:docMk/>
            <pc:sldMk cId="2381949806" sldId="2465"/>
            <ac:spMk id="3" creationId="{8A371B78-0AD4-7D0D-38BB-BB92610A51DC}"/>
          </ac:spMkLst>
        </pc:spChg>
      </pc:sldChg>
      <pc:sldChg chg="modSp mod">
        <pc:chgData name="Chrissie Waldram" userId="4c815916-f762-4309-97c7-79f653f1c0e7" providerId="ADAL" clId="{4CC09D9B-F511-4372-B610-63135493291C}" dt="2025-09-23T13:14:43.042" v="2031" actId="20577"/>
        <pc:sldMkLst>
          <pc:docMk/>
          <pc:sldMk cId="2116388104" sldId="2466"/>
        </pc:sldMkLst>
        <pc:spChg chg="mod">
          <ac:chgData name="Chrissie Waldram" userId="4c815916-f762-4309-97c7-79f653f1c0e7" providerId="ADAL" clId="{4CC09D9B-F511-4372-B610-63135493291C}" dt="2025-09-15T09:11:00.899" v="1038" actId="20577"/>
          <ac:spMkLst>
            <pc:docMk/>
            <pc:sldMk cId="2116388104" sldId="2466"/>
            <ac:spMk id="3" creationId="{78DDE2F3-834C-67B8-5869-717D18C5B6DE}"/>
          </ac:spMkLst>
        </pc:spChg>
        <pc:spChg chg="mod">
          <ac:chgData name="Chrissie Waldram" userId="4c815916-f762-4309-97c7-79f653f1c0e7" providerId="ADAL" clId="{4CC09D9B-F511-4372-B610-63135493291C}" dt="2025-09-15T09:11:22.250" v="1069" actId="14100"/>
          <ac:spMkLst>
            <pc:docMk/>
            <pc:sldMk cId="2116388104" sldId="2466"/>
            <ac:spMk id="4" creationId="{D2574235-9DD0-6D83-BBF2-0C5F81425EF1}"/>
          </ac:spMkLst>
        </pc:spChg>
        <pc:spChg chg="mod">
          <ac:chgData name="Chrissie Waldram" userId="4c815916-f762-4309-97c7-79f653f1c0e7" providerId="ADAL" clId="{4CC09D9B-F511-4372-B610-63135493291C}" dt="2025-09-15T08:33:37.230" v="976" actId="1076"/>
          <ac:spMkLst>
            <pc:docMk/>
            <pc:sldMk cId="2116388104" sldId="2466"/>
            <ac:spMk id="5" creationId="{D78C4645-1543-870B-07A0-554976B4FDBC}"/>
          </ac:spMkLst>
        </pc:spChg>
        <pc:spChg chg="mod">
          <ac:chgData name="Chrissie Waldram" userId="4c815916-f762-4309-97c7-79f653f1c0e7" providerId="ADAL" clId="{4CC09D9B-F511-4372-B610-63135493291C}" dt="2025-09-23T13:14:43.042" v="2031" actId="20577"/>
          <ac:spMkLst>
            <pc:docMk/>
            <pc:sldMk cId="2116388104" sldId="2466"/>
            <ac:spMk id="6" creationId="{A26CC409-BF42-FD1C-BB86-913C94F06203}"/>
          </ac:spMkLst>
        </pc:spChg>
      </pc:sldChg>
      <pc:sldChg chg="modSp mod">
        <pc:chgData name="Chrissie Waldram" userId="4c815916-f762-4309-97c7-79f653f1c0e7" providerId="ADAL" clId="{4CC09D9B-F511-4372-B610-63135493291C}" dt="2025-09-15T08:34:09.877" v="981" actId="6549"/>
        <pc:sldMkLst>
          <pc:docMk/>
          <pc:sldMk cId="1995714520" sldId="2467"/>
        </pc:sldMkLst>
        <pc:spChg chg="mod">
          <ac:chgData name="Chrissie Waldram" userId="4c815916-f762-4309-97c7-79f653f1c0e7" providerId="ADAL" clId="{4CC09D9B-F511-4372-B610-63135493291C}" dt="2025-09-15T08:34:09.877" v="981" actId="6549"/>
          <ac:spMkLst>
            <pc:docMk/>
            <pc:sldMk cId="1995714520" sldId="2467"/>
            <ac:spMk id="3" creationId="{84DB00DB-E98C-CAD8-F735-FE3FF5A57DC3}"/>
          </ac:spMkLst>
        </pc:spChg>
      </pc:sldChg>
      <pc:sldChg chg="modSp mod">
        <pc:chgData name="Chrissie Waldram" userId="4c815916-f762-4309-97c7-79f653f1c0e7" providerId="ADAL" clId="{4CC09D9B-F511-4372-B610-63135493291C}" dt="2025-09-15T08:34:26.258" v="994" actId="20577"/>
        <pc:sldMkLst>
          <pc:docMk/>
          <pc:sldMk cId="0" sldId="2468"/>
        </pc:sldMkLst>
        <pc:spChg chg="mod">
          <ac:chgData name="Chrissie Waldram" userId="4c815916-f762-4309-97c7-79f653f1c0e7" providerId="ADAL" clId="{4CC09D9B-F511-4372-B610-63135493291C}" dt="2025-09-15T08:34:26.258" v="994" actId="20577"/>
          <ac:spMkLst>
            <pc:docMk/>
            <pc:sldMk cId="0" sldId="2468"/>
            <ac:spMk id="3" creationId="{00000000-0000-0000-0000-000000000000}"/>
          </ac:spMkLst>
        </pc:spChg>
      </pc:sldChg>
      <pc:sldChg chg="modSp mod modNotesTx">
        <pc:chgData name="Chrissie Waldram" userId="4c815916-f762-4309-97c7-79f653f1c0e7" providerId="ADAL" clId="{4CC09D9B-F511-4372-B610-63135493291C}" dt="2025-09-15T08:34:33.758" v="995" actId="14100"/>
        <pc:sldMkLst>
          <pc:docMk/>
          <pc:sldMk cId="3419898239" sldId="2469"/>
        </pc:sldMkLst>
        <pc:spChg chg="mod">
          <ac:chgData name="Chrissie Waldram" userId="4c815916-f762-4309-97c7-79f653f1c0e7" providerId="ADAL" clId="{4CC09D9B-F511-4372-B610-63135493291C}" dt="2025-09-15T08:34:33.758" v="995" actId="14100"/>
          <ac:spMkLst>
            <pc:docMk/>
            <pc:sldMk cId="3419898239" sldId="2469"/>
            <ac:spMk id="3" creationId="{F9A710FD-C5C1-51B3-3B52-112F84D8AAD4}"/>
          </ac:spMkLst>
        </pc:spChg>
      </pc:sldChg>
      <pc:sldChg chg="modSp mod">
        <pc:chgData name="Chrissie Waldram" userId="4c815916-f762-4309-97c7-79f653f1c0e7" providerId="ADAL" clId="{4CC09D9B-F511-4372-B610-63135493291C}" dt="2025-09-15T09:06:42.566" v="1025" actId="14100"/>
        <pc:sldMkLst>
          <pc:docMk/>
          <pc:sldMk cId="3093811610" sldId="2470"/>
        </pc:sldMkLst>
        <pc:spChg chg="mod">
          <ac:chgData name="Chrissie Waldram" userId="4c815916-f762-4309-97c7-79f653f1c0e7" providerId="ADAL" clId="{4CC09D9B-F511-4372-B610-63135493291C}" dt="2025-09-15T09:06:42.566" v="1025" actId="14100"/>
          <ac:spMkLst>
            <pc:docMk/>
            <pc:sldMk cId="3093811610" sldId="2470"/>
            <ac:spMk id="3" creationId="{274C6A8D-0C4C-0605-FE1B-90F7AC3757AD}"/>
          </ac:spMkLst>
        </pc:spChg>
      </pc:sldChg>
      <pc:sldChg chg="modSp mod modNotesTx">
        <pc:chgData name="Chrissie Waldram" userId="4c815916-f762-4309-97c7-79f653f1c0e7" providerId="ADAL" clId="{4CC09D9B-F511-4372-B610-63135493291C}" dt="2025-09-18T12:14:14.775" v="1456" actId="20577"/>
        <pc:sldMkLst>
          <pc:docMk/>
          <pc:sldMk cId="0" sldId="2471"/>
        </pc:sldMkLst>
        <pc:spChg chg="mod">
          <ac:chgData name="Chrissie Waldram" userId="4c815916-f762-4309-97c7-79f653f1c0e7" providerId="ADAL" clId="{4CC09D9B-F511-4372-B610-63135493291C}" dt="2025-09-15T08:35:00.951" v="1017" actId="113"/>
          <ac:spMkLst>
            <pc:docMk/>
            <pc:sldMk cId="0" sldId="2471"/>
            <ac:spMk id="3" creationId="{00000000-0000-0000-0000-000000000000}"/>
          </ac:spMkLst>
        </pc:spChg>
      </pc:sldChg>
      <pc:sldChg chg="modSp mod">
        <pc:chgData name="Chrissie Waldram" userId="4c815916-f762-4309-97c7-79f653f1c0e7" providerId="ADAL" clId="{4CC09D9B-F511-4372-B610-63135493291C}" dt="2025-09-15T09:15:21.158" v="1187" actId="20577"/>
        <pc:sldMkLst>
          <pc:docMk/>
          <pc:sldMk cId="125239303" sldId="2472"/>
        </pc:sldMkLst>
        <pc:spChg chg="mod">
          <ac:chgData name="Chrissie Waldram" userId="4c815916-f762-4309-97c7-79f653f1c0e7" providerId="ADAL" clId="{4CC09D9B-F511-4372-B610-63135493291C}" dt="2025-09-15T09:15:21.158" v="1187" actId="20577"/>
          <ac:spMkLst>
            <pc:docMk/>
            <pc:sldMk cId="125239303" sldId="2472"/>
            <ac:spMk id="3" creationId="{B06319E7-B852-AD13-5E85-F065F27871D7}"/>
          </ac:spMkLst>
        </pc:spChg>
      </pc:sldChg>
      <pc:sldChg chg="modSp mod modAnim">
        <pc:chgData name="Chrissie Waldram" userId="4c815916-f762-4309-97c7-79f653f1c0e7" providerId="ADAL" clId="{4CC09D9B-F511-4372-B610-63135493291C}" dt="2025-09-15T08:35:49.341" v="1021" actId="20577"/>
        <pc:sldMkLst>
          <pc:docMk/>
          <pc:sldMk cId="3813877366" sldId="2473"/>
        </pc:sldMkLst>
        <pc:spChg chg="mod">
          <ac:chgData name="Chrissie Waldram" userId="4c815916-f762-4309-97c7-79f653f1c0e7" providerId="ADAL" clId="{4CC09D9B-F511-4372-B610-63135493291C}" dt="2025-09-15T08:35:49.341" v="1021" actId="20577"/>
          <ac:spMkLst>
            <pc:docMk/>
            <pc:sldMk cId="3813877366" sldId="2473"/>
            <ac:spMk id="3" creationId="{022ABCCD-3C60-70D6-AE63-2A8C10123484}"/>
          </ac:spMkLst>
        </pc:spChg>
      </pc:sldChg>
      <pc:sldChg chg="modSp mod">
        <pc:chgData name="Chrissie Waldram" userId="4c815916-f762-4309-97c7-79f653f1c0e7" providerId="ADAL" clId="{4CC09D9B-F511-4372-B610-63135493291C}" dt="2025-09-15T08:35:35.242" v="1020" actId="207"/>
        <pc:sldMkLst>
          <pc:docMk/>
          <pc:sldMk cId="0" sldId="2474"/>
        </pc:sldMkLst>
        <pc:spChg chg="mod">
          <ac:chgData name="Chrissie Waldram" userId="4c815916-f762-4309-97c7-79f653f1c0e7" providerId="ADAL" clId="{4CC09D9B-F511-4372-B610-63135493291C}" dt="2025-09-15T08:35:35.242" v="1020" actId="207"/>
          <ac:spMkLst>
            <pc:docMk/>
            <pc:sldMk cId="0" sldId="2474"/>
            <ac:spMk id="3" creationId="{00000000-0000-0000-0000-000000000000}"/>
          </ac:spMkLst>
        </pc:spChg>
      </pc:sldChg>
      <pc:sldChg chg="addSp modSp mod">
        <pc:chgData name="Chrissie Waldram" userId="4c815916-f762-4309-97c7-79f653f1c0e7" providerId="ADAL" clId="{4CC09D9B-F511-4372-B610-63135493291C}" dt="2025-09-15T09:16:21.673" v="1201" actId="1076"/>
        <pc:sldMkLst>
          <pc:docMk/>
          <pc:sldMk cId="2521342078" sldId="2475"/>
        </pc:sldMkLst>
        <pc:spChg chg="mod">
          <ac:chgData name="Chrissie Waldram" userId="4c815916-f762-4309-97c7-79f653f1c0e7" providerId="ADAL" clId="{4CC09D9B-F511-4372-B610-63135493291C}" dt="2025-09-15T09:16:15.913" v="1200" actId="1076"/>
          <ac:spMkLst>
            <pc:docMk/>
            <pc:sldMk cId="2521342078" sldId="2475"/>
            <ac:spMk id="3" creationId="{DA2BB7B0-5BFC-003D-05B5-7E75FF7B0FA0}"/>
          </ac:spMkLst>
        </pc:spChg>
        <pc:spChg chg="ord">
          <ac:chgData name="Chrissie Waldram" userId="4c815916-f762-4309-97c7-79f653f1c0e7" providerId="ADAL" clId="{4CC09D9B-F511-4372-B610-63135493291C}" dt="2025-09-15T09:12:59.543" v="1120" actId="167"/>
          <ac:spMkLst>
            <pc:docMk/>
            <pc:sldMk cId="2521342078" sldId="2475"/>
            <ac:spMk id="4" creationId="{0E42EBDE-C952-3FED-8C57-DD054F8ADC6C}"/>
          </ac:spMkLst>
        </pc:spChg>
        <pc:spChg chg="add mod">
          <ac:chgData name="Chrissie Waldram" userId="4c815916-f762-4309-97c7-79f653f1c0e7" providerId="ADAL" clId="{4CC09D9B-F511-4372-B610-63135493291C}" dt="2025-09-15T09:16:21.673" v="1201" actId="1076"/>
          <ac:spMkLst>
            <pc:docMk/>
            <pc:sldMk cId="2521342078" sldId="2475"/>
            <ac:spMk id="5" creationId="{A8673F52-53BD-6B8D-B2D4-B0497FBB6C92}"/>
          </ac:spMkLst>
        </pc:spChg>
      </pc:sldChg>
      <pc:sldChg chg="modSp mod">
        <pc:chgData name="Chrissie Waldram" userId="4c815916-f762-4309-97c7-79f653f1c0e7" providerId="ADAL" clId="{4CC09D9B-F511-4372-B610-63135493291C}" dt="2025-09-18T11:52:20.032" v="1322" actId="2711"/>
        <pc:sldMkLst>
          <pc:docMk/>
          <pc:sldMk cId="2966770918" sldId="2845"/>
        </pc:sldMkLst>
        <pc:spChg chg="mod">
          <ac:chgData name="Chrissie Waldram" userId="4c815916-f762-4309-97c7-79f653f1c0e7" providerId="ADAL" clId="{4CC09D9B-F511-4372-B610-63135493291C}" dt="2025-09-18T11:52:20.032" v="1322" actId="2711"/>
          <ac:spMkLst>
            <pc:docMk/>
            <pc:sldMk cId="2966770918" sldId="2845"/>
            <ac:spMk id="2" creationId="{DF53D1DF-5871-D6CD-4509-BC997939E59D}"/>
          </ac:spMkLst>
        </pc:spChg>
      </pc:sldChg>
      <pc:sldChg chg="modSp mod">
        <pc:chgData name="Chrissie Waldram" userId="4c815916-f762-4309-97c7-79f653f1c0e7" providerId="ADAL" clId="{4CC09D9B-F511-4372-B610-63135493291C}" dt="2025-09-18T11:52:32.161" v="1324" actId="2711"/>
        <pc:sldMkLst>
          <pc:docMk/>
          <pc:sldMk cId="3284370620" sldId="2846"/>
        </pc:sldMkLst>
        <pc:spChg chg="mod">
          <ac:chgData name="Chrissie Waldram" userId="4c815916-f762-4309-97c7-79f653f1c0e7" providerId="ADAL" clId="{4CC09D9B-F511-4372-B610-63135493291C}" dt="2025-09-18T11:52:32.161" v="1324" actId="2711"/>
          <ac:spMkLst>
            <pc:docMk/>
            <pc:sldMk cId="3284370620" sldId="2846"/>
            <ac:spMk id="2" creationId="{6E7CAE18-47D2-43E4-4222-AF6C9D887E93}"/>
          </ac:spMkLst>
        </pc:spChg>
      </pc:sldChg>
      <pc:sldChg chg="modSp mod">
        <pc:chgData name="Chrissie Waldram" userId="4c815916-f762-4309-97c7-79f653f1c0e7" providerId="ADAL" clId="{4CC09D9B-F511-4372-B610-63135493291C}" dt="2025-09-18T11:54:43.979" v="1326" actId="255"/>
        <pc:sldMkLst>
          <pc:docMk/>
          <pc:sldMk cId="170080059" sldId="2851"/>
        </pc:sldMkLst>
        <pc:spChg chg="mod">
          <ac:chgData name="Chrissie Waldram" userId="4c815916-f762-4309-97c7-79f653f1c0e7" providerId="ADAL" clId="{4CC09D9B-F511-4372-B610-63135493291C}" dt="2025-09-18T11:54:43.979" v="1326" actId="255"/>
          <ac:spMkLst>
            <pc:docMk/>
            <pc:sldMk cId="170080059" sldId="2851"/>
            <ac:spMk id="2" creationId="{F8D86DC6-EA2A-618C-5673-D0C60DF72A03}"/>
          </ac:spMkLst>
        </pc:spChg>
      </pc:sldChg>
      <pc:sldChg chg="modSp mod">
        <pc:chgData name="Chrissie Waldram" userId="4c815916-f762-4309-97c7-79f653f1c0e7" providerId="ADAL" clId="{4CC09D9B-F511-4372-B610-63135493291C}" dt="2025-09-18T11:54:52.258" v="1327" actId="255"/>
        <pc:sldMkLst>
          <pc:docMk/>
          <pc:sldMk cId="4194015457" sldId="2852"/>
        </pc:sldMkLst>
        <pc:spChg chg="mod">
          <ac:chgData name="Chrissie Waldram" userId="4c815916-f762-4309-97c7-79f653f1c0e7" providerId="ADAL" clId="{4CC09D9B-F511-4372-B610-63135493291C}" dt="2025-09-18T11:54:52.258" v="1327" actId="255"/>
          <ac:spMkLst>
            <pc:docMk/>
            <pc:sldMk cId="4194015457" sldId="2852"/>
            <ac:spMk id="2" creationId="{B716FC2E-2B90-0667-7AC3-8F51CA072300}"/>
          </ac:spMkLst>
        </pc:spChg>
      </pc:sldChg>
      <pc:sldChg chg="modSp mod">
        <pc:chgData name="Chrissie Waldram" userId="4c815916-f762-4309-97c7-79f653f1c0e7" providerId="ADAL" clId="{4CC09D9B-F511-4372-B610-63135493291C}" dt="2025-09-18T11:54:37.475" v="1325" actId="255"/>
        <pc:sldMkLst>
          <pc:docMk/>
          <pc:sldMk cId="2377637589" sldId="2882"/>
        </pc:sldMkLst>
        <pc:spChg chg="mod">
          <ac:chgData name="Chrissie Waldram" userId="4c815916-f762-4309-97c7-79f653f1c0e7" providerId="ADAL" clId="{4CC09D9B-F511-4372-B610-63135493291C}" dt="2025-09-18T11:54:37.475" v="1325" actId="255"/>
          <ac:spMkLst>
            <pc:docMk/>
            <pc:sldMk cId="2377637589" sldId="2882"/>
            <ac:spMk id="2" creationId="{D6D60DF5-2896-7312-FB83-74C798414561}"/>
          </ac:spMkLst>
        </pc:spChg>
      </pc:sldChg>
      <pc:sldChg chg="modSp mod">
        <pc:chgData name="Chrissie Waldram" userId="4c815916-f762-4309-97c7-79f653f1c0e7" providerId="ADAL" clId="{4CC09D9B-F511-4372-B610-63135493291C}" dt="2025-09-18T11:58:00.554" v="1333" actId="255"/>
        <pc:sldMkLst>
          <pc:docMk/>
          <pc:sldMk cId="1179297865" sldId="2883"/>
        </pc:sldMkLst>
        <pc:spChg chg="mod">
          <ac:chgData name="Chrissie Waldram" userId="4c815916-f762-4309-97c7-79f653f1c0e7" providerId="ADAL" clId="{4CC09D9B-F511-4372-B610-63135493291C}" dt="2025-09-18T11:58:00.554" v="1333" actId="255"/>
          <ac:spMkLst>
            <pc:docMk/>
            <pc:sldMk cId="1179297865" sldId="2883"/>
            <ac:spMk id="2" creationId="{01A38A23-7D8A-1CA4-2D6C-0E3BD92BAB90}"/>
          </ac:spMkLst>
        </pc:spChg>
      </pc:sldChg>
      <pc:sldChg chg="modSp mod">
        <pc:chgData name="Chrissie Waldram" userId="4c815916-f762-4309-97c7-79f653f1c0e7" providerId="ADAL" clId="{4CC09D9B-F511-4372-B610-63135493291C}" dt="2025-09-18T11:58:13.122" v="1335" actId="255"/>
        <pc:sldMkLst>
          <pc:docMk/>
          <pc:sldMk cId="1357289560" sldId="2884"/>
        </pc:sldMkLst>
        <pc:spChg chg="mod">
          <ac:chgData name="Chrissie Waldram" userId="4c815916-f762-4309-97c7-79f653f1c0e7" providerId="ADAL" clId="{4CC09D9B-F511-4372-B610-63135493291C}" dt="2025-09-18T11:58:13.122" v="1335" actId="255"/>
          <ac:spMkLst>
            <pc:docMk/>
            <pc:sldMk cId="1357289560" sldId="2884"/>
            <ac:spMk id="2" creationId="{E797A697-EDBA-6FDE-95D2-6ED3B1B60438}"/>
          </ac:spMkLst>
        </pc:spChg>
      </pc:sldChg>
      <pc:sldChg chg="modSp mod">
        <pc:chgData name="Chrissie Waldram" userId="4c815916-f762-4309-97c7-79f653f1c0e7" providerId="ADAL" clId="{4CC09D9B-F511-4372-B610-63135493291C}" dt="2025-09-18T11:58:06.930" v="1334" actId="255"/>
        <pc:sldMkLst>
          <pc:docMk/>
          <pc:sldMk cId="1344392346" sldId="2885"/>
        </pc:sldMkLst>
        <pc:spChg chg="mod">
          <ac:chgData name="Chrissie Waldram" userId="4c815916-f762-4309-97c7-79f653f1c0e7" providerId="ADAL" clId="{4CC09D9B-F511-4372-B610-63135493291C}" dt="2025-09-18T11:58:06.930" v="1334" actId="255"/>
          <ac:spMkLst>
            <pc:docMk/>
            <pc:sldMk cId="1344392346" sldId="2885"/>
            <ac:spMk id="2" creationId="{04C29144-CFC1-EC3C-DC7E-2EC05BB429FC}"/>
          </ac:spMkLst>
        </pc:spChg>
      </pc:sldChg>
      <pc:sldChg chg="modSp mod">
        <pc:chgData name="Chrissie Waldram" userId="4c815916-f762-4309-97c7-79f653f1c0e7" providerId="ADAL" clId="{4CC09D9B-F511-4372-B610-63135493291C}" dt="2025-09-18T12:24:13.709" v="1993" actId="255"/>
        <pc:sldMkLst>
          <pc:docMk/>
          <pc:sldMk cId="1238340040" sldId="2886"/>
        </pc:sldMkLst>
        <pc:spChg chg="mod">
          <ac:chgData name="Chrissie Waldram" userId="4c815916-f762-4309-97c7-79f653f1c0e7" providerId="ADAL" clId="{4CC09D9B-F511-4372-B610-63135493291C}" dt="2025-09-18T12:24:13.709" v="1993" actId="255"/>
          <ac:spMkLst>
            <pc:docMk/>
            <pc:sldMk cId="1238340040" sldId="2886"/>
            <ac:spMk id="2" creationId="{457CA8CE-C99F-5AF5-8124-2C422C623E1C}"/>
          </ac:spMkLst>
        </pc:spChg>
      </pc:sldChg>
      <pc:sldChg chg="modSp mod">
        <pc:chgData name="Chrissie Waldram" userId="4c815916-f762-4309-97c7-79f653f1c0e7" providerId="ADAL" clId="{4CC09D9B-F511-4372-B610-63135493291C}" dt="2025-09-18T12:24:20.274" v="1994" actId="255"/>
        <pc:sldMkLst>
          <pc:docMk/>
          <pc:sldMk cId="4120564061" sldId="2887"/>
        </pc:sldMkLst>
        <pc:spChg chg="mod">
          <ac:chgData name="Chrissie Waldram" userId="4c815916-f762-4309-97c7-79f653f1c0e7" providerId="ADAL" clId="{4CC09D9B-F511-4372-B610-63135493291C}" dt="2025-09-18T12:24:20.274" v="1994" actId="255"/>
          <ac:spMkLst>
            <pc:docMk/>
            <pc:sldMk cId="4120564061" sldId="2887"/>
            <ac:spMk id="2" creationId="{777F984A-3F86-4252-B725-603AA915840C}"/>
          </ac:spMkLst>
        </pc:spChg>
      </pc:sldChg>
      <pc:sldChg chg="modSp mod">
        <pc:chgData name="Chrissie Waldram" userId="4c815916-f762-4309-97c7-79f653f1c0e7" providerId="ADAL" clId="{4CC09D9B-F511-4372-B610-63135493291C}" dt="2025-09-18T12:24:26.836" v="1995" actId="255"/>
        <pc:sldMkLst>
          <pc:docMk/>
          <pc:sldMk cId="3438942825" sldId="2888"/>
        </pc:sldMkLst>
        <pc:spChg chg="mod">
          <ac:chgData name="Chrissie Waldram" userId="4c815916-f762-4309-97c7-79f653f1c0e7" providerId="ADAL" clId="{4CC09D9B-F511-4372-B610-63135493291C}" dt="2025-09-18T12:24:26.836" v="1995" actId="255"/>
          <ac:spMkLst>
            <pc:docMk/>
            <pc:sldMk cId="3438942825" sldId="2888"/>
            <ac:spMk id="2" creationId="{009EAB4D-28E6-D4C2-85F4-B89EBFAC0F34}"/>
          </ac:spMkLst>
        </pc:spChg>
      </pc:sldChg>
      <pc:sldChg chg="modSp mod">
        <pc:chgData name="Chrissie Waldram" userId="4c815916-f762-4309-97c7-79f653f1c0e7" providerId="ADAL" clId="{4CC09D9B-F511-4372-B610-63135493291C}" dt="2025-09-18T12:25:53.573" v="1996" actId="255"/>
        <pc:sldMkLst>
          <pc:docMk/>
          <pc:sldMk cId="1920180879" sldId="2889"/>
        </pc:sldMkLst>
        <pc:spChg chg="mod">
          <ac:chgData name="Chrissie Waldram" userId="4c815916-f762-4309-97c7-79f653f1c0e7" providerId="ADAL" clId="{4CC09D9B-F511-4372-B610-63135493291C}" dt="2025-09-18T12:25:53.573" v="1996" actId="255"/>
          <ac:spMkLst>
            <pc:docMk/>
            <pc:sldMk cId="1920180879" sldId="2889"/>
            <ac:spMk id="2" creationId="{CB0D1E0C-E225-AF22-A176-D9B6A33B8D96}"/>
          </ac:spMkLst>
        </pc:spChg>
      </pc:sldChg>
      <pc:sldChg chg="modSp mod">
        <pc:chgData name="Chrissie Waldram" userId="4c815916-f762-4309-97c7-79f653f1c0e7" providerId="ADAL" clId="{4CC09D9B-F511-4372-B610-63135493291C}" dt="2025-09-18T12:26:02.063" v="1997" actId="255"/>
        <pc:sldMkLst>
          <pc:docMk/>
          <pc:sldMk cId="2289590262" sldId="2890"/>
        </pc:sldMkLst>
        <pc:spChg chg="mod">
          <ac:chgData name="Chrissie Waldram" userId="4c815916-f762-4309-97c7-79f653f1c0e7" providerId="ADAL" clId="{4CC09D9B-F511-4372-B610-63135493291C}" dt="2025-09-18T12:26:02.063" v="1997" actId="255"/>
          <ac:spMkLst>
            <pc:docMk/>
            <pc:sldMk cId="2289590262" sldId="2890"/>
            <ac:spMk id="2" creationId="{5144B72A-EE70-CFC7-BC40-536A17826A18}"/>
          </ac:spMkLst>
        </pc:spChg>
      </pc:sldChg>
      <pc:sldChg chg="modSp mod">
        <pc:chgData name="Chrissie Waldram" userId="4c815916-f762-4309-97c7-79f653f1c0e7" providerId="ADAL" clId="{4CC09D9B-F511-4372-B610-63135493291C}" dt="2025-09-18T12:26:08.421" v="1998" actId="255"/>
        <pc:sldMkLst>
          <pc:docMk/>
          <pc:sldMk cId="174605373" sldId="2891"/>
        </pc:sldMkLst>
        <pc:spChg chg="mod">
          <ac:chgData name="Chrissie Waldram" userId="4c815916-f762-4309-97c7-79f653f1c0e7" providerId="ADAL" clId="{4CC09D9B-F511-4372-B610-63135493291C}" dt="2025-09-18T12:26:08.421" v="1998" actId="255"/>
          <ac:spMkLst>
            <pc:docMk/>
            <pc:sldMk cId="174605373" sldId="2891"/>
            <ac:spMk id="2" creationId="{D6D0DC59-5684-1A90-D528-D6745C870F02}"/>
          </ac:spMkLst>
        </pc:spChg>
      </pc:sldChg>
      <pc:sldChg chg="modSp mod">
        <pc:chgData name="Chrissie Waldram" userId="4c815916-f762-4309-97c7-79f653f1c0e7" providerId="ADAL" clId="{4CC09D9B-F511-4372-B610-63135493291C}" dt="2025-09-18T12:27:27.437" v="2002" actId="255"/>
        <pc:sldMkLst>
          <pc:docMk/>
          <pc:sldMk cId="262257496" sldId="2892"/>
        </pc:sldMkLst>
        <pc:spChg chg="mod">
          <ac:chgData name="Chrissie Waldram" userId="4c815916-f762-4309-97c7-79f653f1c0e7" providerId="ADAL" clId="{4CC09D9B-F511-4372-B610-63135493291C}" dt="2025-09-18T12:27:27.437" v="2002" actId="255"/>
          <ac:spMkLst>
            <pc:docMk/>
            <pc:sldMk cId="262257496" sldId="2892"/>
            <ac:spMk id="2" creationId="{1DE5457D-12C2-90D2-4BEC-62F5F1119F01}"/>
          </ac:spMkLst>
        </pc:spChg>
      </pc:sldChg>
      <pc:sldChg chg="modSp mod">
        <pc:chgData name="Chrissie Waldram" userId="4c815916-f762-4309-97c7-79f653f1c0e7" providerId="ADAL" clId="{4CC09D9B-F511-4372-B610-63135493291C}" dt="2025-09-18T12:27:33.813" v="2003" actId="255"/>
        <pc:sldMkLst>
          <pc:docMk/>
          <pc:sldMk cId="2460504554" sldId="2893"/>
        </pc:sldMkLst>
        <pc:spChg chg="mod">
          <ac:chgData name="Chrissie Waldram" userId="4c815916-f762-4309-97c7-79f653f1c0e7" providerId="ADAL" clId="{4CC09D9B-F511-4372-B610-63135493291C}" dt="2025-09-18T12:27:33.813" v="2003" actId="255"/>
          <ac:spMkLst>
            <pc:docMk/>
            <pc:sldMk cId="2460504554" sldId="2893"/>
            <ac:spMk id="2" creationId="{2E5E063B-79C2-6D0E-D071-F489992C50C9}"/>
          </ac:spMkLst>
        </pc:spChg>
      </pc:sldChg>
      <pc:sldChg chg="modSp mod">
        <pc:chgData name="Chrissie Waldram" userId="4c815916-f762-4309-97c7-79f653f1c0e7" providerId="ADAL" clId="{4CC09D9B-F511-4372-B610-63135493291C}" dt="2025-09-18T12:28:43.526" v="2005" actId="255"/>
        <pc:sldMkLst>
          <pc:docMk/>
          <pc:sldMk cId="3232350169" sldId="2894"/>
        </pc:sldMkLst>
        <pc:spChg chg="mod">
          <ac:chgData name="Chrissie Waldram" userId="4c815916-f762-4309-97c7-79f653f1c0e7" providerId="ADAL" clId="{4CC09D9B-F511-4372-B610-63135493291C}" dt="2025-09-18T12:28:43.526" v="2005" actId="255"/>
          <ac:spMkLst>
            <pc:docMk/>
            <pc:sldMk cId="3232350169" sldId="2894"/>
            <ac:spMk id="2" creationId="{AA5A8753-D9AB-EB30-DD2D-374027550E99}"/>
          </ac:spMkLst>
        </pc:spChg>
      </pc:sldChg>
      <pc:sldChg chg="modSp mod">
        <pc:chgData name="Chrissie Waldram" userId="4c815916-f762-4309-97c7-79f653f1c0e7" providerId="ADAL" clId="{4CC09D9B-F511-4372-B610-63135493291C}" dt="2025-09-18T12:28:49.399" v="2006" actId="255"/>
        <pc:sldMkLst>
          <pc:docMk/>
          <pc:sldMk cId="2562102158" sldId="2895"/>
        </pc:sldMkLst>
        <pc:spChg chg="mod">
          <ac:chgData name="Chrissie Waldram" userId="4c815916-f762-4309-97c7-79f653f1c0e7" providerId="ADAL" clId="{4CC09D9B-F511-4372-B610-63135493291C}" dt="2025-09-18T12:28:49.399" v="2006" actId="255"/>
          <ac:spMkLst>
            <pc:docMk/>
            <pc:sldMk cId="2562102158" sldId="2895"/>
            <ac:spMk id="2" creationId="{76BFE8A1-315E-0A62-25AF-ABFE44A0C20F}"/>
          </ac:spMkLst>
        </pc:spChg>
      </pc:sldChg>
      <pc:sldChg chg="modSp add mod">
        <pc:chgData name="Chrissie Waldram" userId="4c815916-f762-4309-97c7-79f653f1c0e7" providerId="ADAL" clId="{4CC09D9B-F511-4372-B610-63135493291C}" dt="2025-09-15T06:15:50.905" v="140" actId="20577"/>
        <pc:sldMkLst>
          <pc:docMk/>
          <pc:sldMk cId="109629478" sldId="2896"/>
        </pc:sldMkLst>
        <pc:spChg chg="mod">
          <ac:chgData name="Chrissie Waldram" userId="4c815916-f762-4309-97c7-79f653f1c0e7" providerId="ADAL" clId="{4CC09D9B-F511-4372-B610-63135493291C}" dt="2025-09-15T06:15:50.905" v="140" actId="20577"/>
          <ac:spMkLst>
            <pc:docMk/>
            <pc:sldMk cId="109629478" sldId="2896"/>
            <ac:spMk id="2" creationId="{C73CECE2-C312-2553-2C84-34FDC2D7DEE6}"/>
          </ac:spMkLst>
        </pc:spChg>
        <pc:spChg chg="mod">
          <ac:chgData name="Chrissie Waldram" userId="4c815916-f762-4309-97c7-79f653f1c0e7" providerId="ADAL" clId="{4CC09D9B-F511-4372-B610-63135493291C}" dt="2025-09-15T06:15:41.247" v="128" actId="20577"/>
          <ac:spMkLst>
            <pc:docMk/>
            <pc:sldMk cId="109629478" sldId="2896"/>
            <ac:spMk id="3" creationId="{EACEEDF7-20F9-83B7-DEE3-21064731F760}"/>
          </ac:spMkLst>
        </pc:spChg>
      </pc:sldChg>
      <pc:sldChg chg="modSp add mod ord modNotesTx">
        <pc:chgData name="Chrissie Waldram" userId="4c815916-f762-4309-97c7-79f653f1c0e7" providerId="ADAL" clId="{4CC09D9B-F511-4372-B610-63135493291C}" dt="2025-09-18T13:22:57.557" v="2009" actId="20577"/>
        <pc:sldMkLst>
          <pc:docMk/>
          <pc:sldMk cId="1225422842" sldId="2897"/>
        </pc:sldMkLst>
        <pc:spChg chg="mod">
          <ac:chgData name="Chrissie Waldram" userId="4c815916-f762-4309-97c7-79f653f1c0e7" providerId="ADAL" clId="{4CC09D9B-F511-4372-B610-63135493291C}" dt="2025-09-18T12:23:10.682" v="1989" actId="14100"/>
          <ac:spMkLst>
            <pc:docMk/>
            <pc:sldMk cId="1225422842" sldId="2897"/>
            <ac:spMk id="232450" creationId="{D4E17C71-4D32-3803-84D1-46F2B04C0BFF}"/>
          </ac:spMkLst>
        </pc:spChg>
        <pc:spChg chg="mod">
          <ac:chgData name="Chrissie Waldram" userId="4c815916-f762-4309-97c7-79f653f1c0e7" providerId="ADAL" clId="{4CC09D9B-F511-4372-B610-63135493291C}" dt="2025-09-18T13:22:57.557" v="2009" actId="20577"/>
          <ac:spMkLst>
            <pc:docMk/>
            <pc:sldMk cId="1225422842" sldId="2897"/>
            <ac:spMk id="418818" creationId="{94130040-E371-F8F1-F4FE-D68F38EAB222}"/>
          </ac:spMkLst>
        </pc:spChg>
      </pc:sldChg>
    </pc:docChg>
  </pc:docChgLst>
  <pc:docChgLst>
    <pc:chgData name="Lorraine Butterfield" userId="S::lbutterfield@highfield.co.uk::b589a33b-8ccf-4e1d-b876-c25f8c724274" providerId="AD" clId="Web-{5B3F0205-3C07-9838-9678-0A93A31A905D}"/>
    <pc:docChg chg="modSld">
      <pc:chgData name="Lorraine Butterfield" userId="S::lbutterfield@highfield.co.uk::b589a33b-8ccf-4e1d-b876-c25f8c724274" providerId="AD" clId="Web-{5B3F0205-3C07-9838-9678-0A93A31A905D}" dt="2025-09-24T08:33:22.292" v="7" actId="20577"/>
      <pc:docMkLst>
        <pc:docMk/>
      </pc:docMkLst>
      <pc:sldChg chg="modSp">
        <pc:chgData name="Lorraine Butterfield" userId="S::lbutterfield@highfield.co.uk::b589a33b-8ccf-4e1d-b876-c25f8c724274" providerId="AD" clId="Web-{5B3F0205-3C07-9838-9678-0A93A31A905D}" dt="2025-09-24T08:33:22.292" v="7" actId="20577"/>
        <pc:sldMkLst>
          <pc:docMk/>
          <pc:sldMk cId="2966770918" sldId="2845"/>
        </pc:sldMkLst>
        <pc:spChg chg="mod">
          <ac:chgData name="Lorraine Butterfield" userId="S::lbutterfield@highfield.co.uk::b589a33b-8ccf-4e1d-b876-c25f8c724274" providerId="AD" clId="Web-{5B3F0205-3C07-9838-9678-0A93A31A905D}" dt="2025-09-24T08:33:22.292" v="7" actId="20577"/>
          <ac:spMkLst>
            <pc:docMk/>
            <pc:sldMk cId="2966770918" sldId="2845"/>
            <ac:spMk id="6" creationId="{ADFCA95D-4A18-DCD6-AF50-17D44A67E424}"/>
          </ac:spMkLst>
        </pc:spChg>
      </pc:sldChg>
    </pc:docChg>
  </pc:docChgLst>
  <pc:docChgLst>
    <pc:chgData name="John Morley" userId="S::johnmorley_train2train.org#ext#@highfieldabc.onmicrosoft.com::e62a20da-6f1a-4165-afe0-e96d34af2100" providerId="AD" clId="Web-{B82A5720-B643-0457-5930-C29C15F59A66}"/>
    <pc:docChg chg="mod">
      <pc:chgData name="John Morley" userId="S::johnmorley_train2train.org#ext#@highfieldabc.onmicrosoft.com::e62a20da-6f1a-4165-afe0-e96d34af2100" providerId="AD" clId="Web-{B82A5720-B643-0457-5930-C29C15F59A66}" dt="2025-09-23T10:04:12.310" v="0"/>
      <pc:docMkLst>
        <pc:docMk/>
      </pc:docMkLst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F6F75B04-A04F-480A-B861-CEC23FB9C875}" type="datetimeFigureOut">
              <a:rPr lang="en-GB" smtClean="0"/>
              <a:pPr/>
              <a:t>24/09/2025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ED38BCF1-FA1F-4FAA-A100-FB999980F8E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4396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This training presentation supports the delivery of Unit 2: Outdoor Incident Management, for the Highfield Level 3 Award in Outdoor First Aid (RQF).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D3CEF0-94EB-44EA-9D84-1134773FA61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2322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91F9C-C9D5-CE16-E89E-2ECA111252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E05AE0-0642-6C27-F10F-D9E6AE66A7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7F8B89-057F-6CAC-FB64-9F756DE552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Explain that removing or adjusting equipment should only be done when it improves safety or treatment.</a:t>
            </a:r>
          </a:p>
          <a:p>
            <a:endParaRPr lang="en-GB" b="1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Explain why outdoor gear (helmets, rucksacks, harnesses, thick layers) can complicate assessment and treatment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Stress that </a:t>
            </a:r>
            <a:r>
              <a:rPr lang="en-GB" b="1"/>
              <a:t>airway, breathing and bleeding control come first</a:t>
            </a:r>
            <a:endParaRPr lang="en-GB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Reinforce that unnecessary removal can worsen injuries or expose the casualty to cold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Highlight the value of improvisation - for example, using rucksacks as padding, jackets for insulation and poles as splints</a:t>
            </a:r>
          </a:p>
          <a:p>
            <a:endParaRPr lang="en-GB" b="1"/>
          </a:p>
          <a:p>
            <a:endParaRPr lang="en-GB" b="1"/>
          </a:p>
          <a:p>
            <a:endParaRPr lang="en-GB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A35665-72A8-14F1-D16D-2E4CD8BD6E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BCF1-FA1F-4FAA-A100-FB999980F8E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900926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7AF95-FF23-B716-BB0D-9D4180A69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096D36-7CAC-1086-1D08-634D3C23F2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C7E4E6-F497-A5EB-91F4-406C91C35E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Class question: What are the symptoms of frostbite?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EDD940-9CC9-D232-6BB1-E89F3B6CAB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4E72F-AE57-4A35-BFFD-1858A3B8155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394711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4E72F-AE57-4A35-BFFD-1858A3B8155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149244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Class question: What is extreme heat?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4E72F-AE57-4A35-BFFD-1858A3B8155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82956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48A28-3514-D30F-D0F4-F4C23AD03B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403409-7DB3-D62B-B677-4563DA5F1B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6ACE75-8A81-EDD3-6711-899C5C9C14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Class question: What are the effects of extreme heat?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16DFAD-01A0-F6F1-A0EB-9F0DE46DAA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4E72F-AE57-4A35-BFFD-1858A3B8155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646604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432D1A-93E2-754E-7C40-F9AF9720C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9DAEDA-B84C-3600-9B2B-6D8FA83CC8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FDCC7E-C6D7-3836-1233-D7310BB11F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Class question: What are the effects of extreme heat?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D4F26C-26B3-65C2-2F72-8F18E0C437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4E72F-AE57-4A35-BFFD-1858A3B8155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01316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/>
              <a:t>Class question: What are the symptoms of heat exhaustion?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4E72F-AE57-4A35-BFFD-1858A3B8155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528293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4E72F-AE57-4A35-BFFD-1858A3B8155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265677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1E37F-C357-3719-9521-31FB0B0F3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6DDE30-4590-760D-6EBA-45254B2528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4119D0-4BA5-5417-07BC-348308B996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F3542D-3191-5A48-68F1-52CCF008DB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4E72F-AE57-4A35-BFFD-1858A3B8155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593003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A73549-9B8F-2B3B-639D-F003A3A97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A96567-AEA8-70AF-48E7-DF4734AC02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EAE52B-14E2-AA38-C370-896C36BCB3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/>
              <a:t>Class question: What are the symptoms of dehydration?</a:t>
            </a:r>
          </a:p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8DAE6D-B323-64DB-D131-BB65D3E3C1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4E72F-AE57-4A35-BFFD-1858A3B8155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723511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4E72F-AE57-4A35-BFFD-1858A3B8155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8538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Class question: </a:t>
            </a:r>
            <a:r>
              <a:rPr lang="en-GB" sz="1200" b="1">
                <a:latin typeface="Arial" panose="020B0604020202020204" pitchFamily="34" charset="0"/>
                <a:cs typeface="Arial" panose="020B0604020202020204" pitchFamily="34" charset="0"/>
              </a:rPr>
              <a:t>When should you move a casualty?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BCF1-FA1F-4FAA-A100-FB999980F8E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6691477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328E1-13CD-8343-105A-BF2407340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AEAC0E-AF79-36BB-6B42-9A14C7A2EC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BB2959-8D42-4517-5C2C-417C41CC25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Class exercise: How much do you know?</a:t>
            </a:r>
          </a:p>
          <a:p>
            <a:r>
              <a:rPr lang="en-GB" b="0"/>
              <a:t>The correct answer is 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66C552-BCAE-8CD1-DD39-319F16E27C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1BA537-95EE-4F5E-8D82-576E9AAE8BB5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956958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D14FBC-7850-CC6F-AE31-8ADC3DDF0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DFF7E5-D08A-AEEF-1350-426A9F926F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D973AA-14D8-0867-4AD3-2A695CE373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Class exercise: How much do you know?</a:t>
            </a:r>
          </a:p>
          <a:p>
            <a:r>
              <a:rPr lang="en-GB" b="0"/>
              <a:t>The correct answer is 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976A8-8E1E-7B1F-2660-E2B02AB616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1BA537-95EE-4F5E-8D82-576E9AAE8BB5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161926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/>
              <a:t>Completion of this module will enable learners to meet the following learning outcome:</a:t>
            </a:r>
          </a:p>
          <a:p>
            <a:r>
              <a:rPr lang="en-GB" sz="1200" b="1" i="0" u="none" strike="noStrike" kern="1200" baseline="0">
                <a:solidFill>
                  <a:schemeClr val="tx1"/>
                </a:solidFill>
                <a:ea typeface="+mn-ea"/>
                <a:cs typeface="+mn-cs"/>
              </a:rPr>
              <a:t>6. Know how to provide first aid to a casualty with minor injuries </a:t>
            </a:r>
            <a:endParaRPr lang="en-GB" sz="1200" b="0" i="0" u="none" strike="noStrike" kern="1200" baseline="0">
              <a:solidFill>
                <a:schemeClr val="tx1"/>
              </a:solidFill>
              <a:ea typeface="+mn-ea"/>
              <a:cs typeface="+mn-cs"/>
            </a:endParaRPr>
          </a:p>
          <a:p>
            <a:endParaRPr lang="en-GB" b="1"/>
          </a:p>
          <a:p>
            <a:r>
              <a:rPr lang="en-GB" b="1"/>
              <a:t>This includes the following assessment criteria:</a:t>
            </a:r>
            <a:endParaRPr lang="en-GB" sz="1200" b="0" i="0" u="none" strike="noStrike" kern="1200" baseline="0">
              <a:solidFill>
                <a:schemeClr val="tx1"/>
              </a:solidFill>
              <a:ea typeface="+mn-ea"/>
              <a:cs typeface="+mn-cs"/>
            </a:endParaRPr>
          </a:p>
          <a:p>
            <a:r>
              <a:rPr lang="en-GB"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6.1 Identify the signs and symptoms of: </a:t>
            </a:r>
          </a:p>
          <a:p>
            <a:pPr marL="396000" indent="-172800">
              <a:buFont typeface="Arial" panose="020B0604020202020204" pitchFamily="34" charset="0"/>
              <a:buChar char="•"/>
            </a:pPr>
            <a:r>
              <a:rPr lang="en-GB"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splinters </a:t>
            </a:r>
          </a:p>
          <a:p>
            <a:pPr marL="396000" indent="-172800">
              <a:buFont typeface="Arial" panose="020B0604020202020204" pitchFamily="34" charset="0"/>
              <a:buChar char="•"/>
            </a:pPr>
            <a:r>
              <a:rPr lang="en-GB"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blisters </a:t>
            </a:r>
          </a:p>
          <a:p>
            <a:pPr marL="396000" indent="-172800">
              <a:buFont typeface="Arial" panose="020B0604020202020204" pitchFamily="34" charset="0"/>
              <a:buChar char="•"/>
            </a:pPr>
            <a:r>
              <a:rPr lang="en-GB"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minor burns/scalds </a:t>
            </a:r>
          </a:p>
          <a:p>
            <a:pPr marL="396000" indent="-172800">
              <a:buFont typeface="Arial" panose="020B0604020202020204" pitchFamily="34" charset="0"/>
              <a:buChar char="•"/>
            </a:pPr>
            <a:r>
              <a:rPr lang="en-GB"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animal bites </a:t>
            </a:r>
          </a:p>
          <a:p>
            <a:pPr marL="396000" indent="-172800">
              <a:buFont typeface="Arial" panose="020B0604020202020204" pitchFamily="34" charset="0"/>
              <a:buChar char="•"/>
            </a:pPr>
            <a:r>
              <a:rPr lang="en-GB"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stings </a:t>
            </a:r>
          </a:p>
          <a:p>
            <a:pPr marL="396000" indent="-172800">
              <a:buFont typeface="Arial" panose="020B0604020202020204" pitchFamily="34" charset="0"/>
              <a:buChar char="•"/>
            </a:pPr>
            <a:r>
              <a:rPr lang="en-GB"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poisoning </a:t>
            </a:r>
          </a:p>
          <a:p>
            <a:pPr marL="396000" indent="-172800">
              <a:buFont typeface="Arial" panose="020B0604020202020204" pitchFamily="34" charset="0"/>
              <a:buChar char="•"/>
            </a:pPr>
            <a:r>
              <a:rPr lang="en-GB"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dust in eyes </a:t>
            </a:r>
          </a:p>
          <a:p>
            <a:pPr marL="396000" indent="-172800">
              <a:buFont typeface="Arial" panose="020B0604020202020204" pitchFamily="34" charset="0"/>
              <a:buChar char="•"/>
            </a:pPr>
            <a:r>
              <a:rPr lang="en-GB"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bright light eye injury </a:t>
            </a:r>
          </a:p>
          <a:p>
            <a:r>
              <a:rPr lang="en-GB"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6.2 Demonstrate how to deliver first aid to a casualty with the signs of: </a:t>
            </a:r>
          </a:p>
          <a:p>
            <a:pPr marL="396000" indent="-171450">
              <a:buFont typeface="Arial" panose="020B0604020202020204" pitchFamily="34" charset="0"/>
              <a:buChar char="•"/>
            </a:pPr>
            <a:r>
              <a:rPr lang="en-GB"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splinters </a:t>
            </a:r>
          </a:p>
          <a:p>
            <a:pPr marL="396000" indent="-171450">
              <a:buFont typeface="Arial" panose="020B0604020202020204" pitchFamily="34" charset="0"/>
              <a:buChar char="•"/>
            </a:pPr>
            <a:r>
              <a:rPr lang="en-GB"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blisters </a:t>
            </a:r>
          </a:p>
          <a:p>
            <a:pPr marL="396000" indent="-171450">
              <a:buFont typeface="Arial" panose="020B0604020202020204" pitchFamily="34" charset="0"/>
              <a:buChar char="•"/>
            </a:pPr>
            <a:r>
              <a:rPr lang="en-GB"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minor burns/scalds </a:t>
            </a:r>
          </a:p>
          <a:p>
            <a:pPr marL="396000" indent="-171450">
              <a:buFont typeface="Arial" panose="020B0604020202020204" pitchFamily="34" charset="0"/>
              <a:buChar char="•"/>
            </a:pPr>
            <a:r>
              <a:rPr lang="en-GB"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animal bites </a:t>
            </a:r>
          </a:p>
          <a:p>
            <a:pPr marL="396000" indent="-171450">
              <a:buFont typeface="Arial" panose="020B0604020202020204" pitchFamily="34" charset="0"/>
              <a:buChar char="•"/>
            </a:pPr>
            <a:r>
              <a:rPr lang="en-GB"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stings </a:t>
            </a:r>
          </a:p>
          <a:p>
            <a:pPr marL="396000" indent="-171450">
              <a:buFont typeface="Arial" panose="020B0604020202020204" pitchFamily="34" charset="0"/>
              <a:buChar char="•"/>
            </a:pPr>
            <a:r>
              <a:rPr lang="en-GB"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poisoning </a:t>
            </a:r>
          </a:p>
          <a:p>
            <a:pPr marL="396000" indent="-171450">
              <a:buFont typeface="Arial" panose="020B0604020202020204" pitchFamily="34" charset="0"/>
              <a:buChar char="•"/>
            </a:pPr>
            <a:r>
              <a:rPr lang="en-GB"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dust in eyes </a:t>
            </a:r>
          </a:p>
          <a:p>
            <a:pPr marL="396000" indent="-171450">
              <a:buFont typeface="Arial" panose="020B0604020202020204" pitchFamily="34" charset="0"/>
              <a:buChar char="•"/>
            </a:pPr>
            <a:r>
              <a:rPr lang="en-GB"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bright light eye injury </a:t>
            </a:r>
          </a:p>
          <a:p>
            <a:r>
              <a:rPr lang="en-GB"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</a:p>
          <a:p>
            <a:r>
              <a:rPr lang="en-GB" sz="1200" b="1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Activities in this module include:</a:t>
            </a:r>
          </a:p>
          <a:p>
            <a:r>
              <a:rPr lang="en-GB"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CQ: What are splinters?</a:t>
            </a:r>
          </a:p>
          <a:p>
            <a:r>
              <a:rPr lang="en-GB"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CQ: What are the causes of burns and scalds?</a:t>
            </a:r>
          </a:p>
          <a:p>
            <a:r>
              <a:rPr lang="en-GB"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CQ: What is poison?</a:t>
            </a:r>
          </a:p>
          <a:p>
            <a:r>
              <a:rPr lang="en-GB"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CQ: What are blisters?</a:t>
            </a:r>
          </a:p>
          <a:p>
            <a:r>
              <a:rPr lang="en-GB"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GE: Animal bites – treatment</a:t>
            </a:r>
          </a:p>
          <a:p>
            <a:r>
              <a:rPr lang="en-GB"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CQ: What is bright light eye injury?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>
                <a:solidFill>
                  <a:schemeClr val="tx1"/>
                </a:solidFill>
                <a:effectLst/>
                <a:ea typeface="+mn-ea"/>
                <a:cs typeface="+mn-cs"/>
              </a:rPr>
              <a:t>CE: Two multiple-choice questions (MCQs) (formative assessment)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1BA537-95EE-4F5E-8D82-576E9AAE8BB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988388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Slide Image Placeholder 1">
            <a:extLst>
              <a:ext uri="{FF2B5EF4-FFF2-40B4-BE49-F238E27FC236}">
                <a16:creationId xmlns:a16="http://schemas.microsoft.com/office/drawing/2014/main" id="{C1CF54AE-54F5-427B-BAD0-09B1F5BB00E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0387" name="Notes Placeholder 2">
            <a:extLst>
              <a:ext uri="{FF2B5EF4-FFF2-40B4-BE49-F238E27FC236}">
                <a16:creationId xmlns:a16="http://schemas.microsoft.com/office/drawing/2014/main" id="{6A5A5CEB-2EF1-4B7A-993B-276D2F1B24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Slide Image Placeholder 1">
            <a:extLst>
              <a:ext uri="{FF2B5EF4-FFF2-40B4-BE49-F238E27FC236}">
                <a16:creationId xmlns:a16="http://schemas.microsoft.com/office/drawing/2014/main" id="{FCA4CE64-32AF-4057-A0B2-02D754CD702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23939" name="Notes Placeholder 2">
            <a:extLst>
              <a:ext uri="{FF2B5EF4-FFF2-40B4-BE49-F238E27FC236}">
                <a16:creationId xmlns:a16="http://schemas.microsoft.com/office/drawing/2014/main" id="{E73E4EEA-0C70-475D-AC32-EE770DB0D5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b="1">
                <a:latin typeface="Arial" panose="020B0604020202020204" pitchFamily="34" charset="0"/>
              </a:rPr>
              <a:t>Class question: What are splinters?</a:t>
            </a: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Slide Image Placeholder 1">
            <a:extLst>
              <a:ext uri="{FF2B5EF4-FFF2-40B4-BE49-F238E27FC236}">
                <a16:creationId xmlns:a16="http://schemas.microsoft.com/office/drawing/2014/main" id="{73D786F3-DD29-4155-8726-E8559DE24C8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24963" name="Notes Placeholder 2">
            <a:extLst>
              <a:ext uri="{FF2B5EF4-FFF2-40B4-BE49-F238E27FC236}">
                <a16:creationId xmlns:a16="http://schemas.microsoft.com/office/drawing/2014/main" id="{B89C8244-BF7C-475F-A5CA-C9700784B6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>
                <a:latin typeface="Arial" panose="020B0604020202020204" pitchFamily="34" charset="0"/>
              </a:rPr>
              <a:t>For larger splinters and fully embedded splinters that cannot be drawn out, please seek qualified medical attention – the drawing technique is the method of using a plaster to try and draw the splinter out overnight.</a:t>
            </a:r>
          </a:p>
          <a:p>
            <a:endParaRPr lang="en-GB" altLang="en-US">
              <a:latin typeface="Arial" panose="020B0604020202020204" pitchFamily="34" charset="0"/>
            </a:endParaRPr>
          </a:p>
          <a:p>
            <a:r>
              <a:rPr lang="en-GB" altLang="en-US">
                <a:latin typeface="Arial" panose="020B0604020202020204" pitchFamily="34" charset="0"/>
              </a:rPr>
              <a:t>If the splinter is under a fingernail or toenail, then seek medical attention as the extraction may become complicated. </a:t>
            </a:r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Slide Image Placeholder 1">
            <a:extLst>
              <a:ext uri="{FF2B5EF4-FFF2-40B4-BE49-F238E27FC236}">
                <a16:creationId xmlns:a16="http://schemas.microsoft.com/office/drawing/2014/main" id="{10ADBB81-EE3A-45DB-A582-01ABCE36F3A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25987" name="Notes Placeholder 2">
            <a:extLst>
              <a:ext uri="{FF2B5EF4-FFF2-40B4-BE49-F238E27FC236}">
                <a16:creationId xmlns:a16="http://schemas.microsoft.com/office/drawing/2014/main" id="{62A0FED6-9F53-4FE4-8BA2-7797D27755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Slide Image Placeholder 1">
            <a:extLst>
              <a:ext uri="{FF2B5EF4-FFF2-40B4-BE49-F238E27FC236}">
                <a16:creationId xmlns:a16="http://schemas.microsoft.com/office/drawing/2014/main" id="{B372D06C-9DE4-41B6-B4BC-E65F5C2116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4483" name="Notes Placeholder 2">
            <a:extLst>
              <a:ext uri="{FF2B5EF4-FFF2-40B4-BE49-F238E27FC236}">
                <a16:creationId xmlns:a16="http://schemas.microsoft.com/office/drawing/2014/main" id="{B58EFC5F-E9FA-4137-8FBD-4DF7E11A34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Slide Image Placeholder 1">
            <a:extLst>
              <a:ext uri="{FF2B5EF4-FFF2-40B4-BE49-F238E27FC236}">
                <a16:creationId xmlns:a16="http://schemas.microsoft.com/office/drawing/2014/main" id="{B3B7D118-CF21-4295-93C6-8E12454D104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5507" name="Notes Placeholder 2">
            <a:extLst>
              <a:ext uri="{FF2B5EF4-FFF2-40B4-BE49-F238E27FC236}">
                <a16:creationId xmlns:a16="http://schemas.microsoft.com/office/drawing/2014/main" id="{FD7C4D09-8A54-4652-8E44-D0F98159F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b="1">
                <a:latin typeface="Arial" panose="020B0604020202020204" pitchFamily="34" charset="0"/>
              </a:rPr>
              <a:t>Class question: What are the causes of burns and scalds?</a:t>
            </a: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Slide Image Placeholder 1">
            <a:extLst>
              <a:ext uri="{FF2B5EF4-FFF2-40B4-BE49-F238E27FC236}">
                <a16:creationId xmlns:a16="http://schemas.microsoft.com/office/drawing/2014/main" id="{F9174198-FF67-42E2-A0D0-C416AC45E54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0627" name="Notes Placeholder 2">
            <a:extLst>
              <a:ext uri="{FF2B5EF4-FFF2-40B4-BE49-F238E27FC236}">
                <a16:creationId xmlns:a16="http://schemas.microsoft.com/office/drawing/2014/main" id="{6051282A-0E53-4A14-A005-906EB63142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Class question: </a:t>
            </a:r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How should you move a casualty?</a:t>
            </a:r>
            <a:endParaRPr lang="en-GB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BCF1-FA1F-4FAA-A100-FB999980F8E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9422237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Slide Image Placeholder 1">
            <a:extLst>
              <a:ext uri="{FF2B5EF4-FFF2-40B4-BE49-F238E27FC236}">
                <a16:creationId xmlns:a16="http://schemas.microsoft.com/office/drawing/2014/main" id="{ED6E7556-4AD5-457A-B301-8E76E0393A1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1651" name="Notes Placeholder 2">
            <a:extLst>
              <a:ext uri="{FF2B5EF4-FFF2-40B4-BE49-F238E27FC236}">
                <a16:creationId xmlns:a16="http://schemas.microsoft.com/office/drawing/2014/main" id="{9A6FB1DB-C2CD-4D55-866A-B8B30A294E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EE9B7E-7158-D23F-EAB3-974AC4601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Slide Image Placeholder 1">
            <a:extLst>
              <a:ext uri="{FF2B5EF4-FFF2-40B4-BE49-F238E27FC236}">
                <a16:creationId xmlns:a16="http://schemas.microsoft.com/office/drawing/2014/main" id="{E04A031D-CA8A-2EBE-2204-612AE27A8D0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1651" name="Notes Placeholder 2">
            <a:extLst>
              <a:ext uri="{FF2B5EF4-FFF2-40B4-BE49-F238E27FC236}">
                <a16:creationId xmlns:a16="http://schemas.microsoft.com/office/drawing/2014/main" id="{08ACF8A3-1A64-3BBF-4976-72B9F40CD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340418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Rectangle 2">
            <a:extLst>
              <a:ext uri="{FF2B5EF4-FFF2-40B4-BE49-F238E27FC236}">
                <a16:creationId xmlns:a16="http://schemas.microsoft.com/office/drawing/2014/main" id="{50568BCA-1541-465D-8598-861660C5C5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92125" y="228600"/>
            <a:ext cx="6051550" cy="3405188"/>
          </a:xfrm>
          <a:ln/>
        </p:spPr>
      </p:sp>
      <p:sp>
        <p:nvSpPr>
          <p:cNvPr id="478211" name="Rectangle 3">
            <a:extLst>
              <a:ext uri="{FF2B5EF4-FFF2-40B4-BE49-F238E27FC236}">
                <a16:creationId xmlns:a16="http://schemas.microsoft.com/office/drawing/2014/main" id="{786C4D97-260D-4075-890A-9F73B51BA8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3675" y="3924300"/>
            <a:ext cx="6721475" cy="5673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b="1">
                <a:latin typeface="Arial" panose="020B0604020202020204" pitchFamily="34" charset="0"/>
              </a:rPr>
              <a:t>Class question: What is poison?</a:t>
            </a:r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2">
            <a:extLst>
              <a:ext uri="{FF2B5EF4-FFF2-40B4-BE49-F238E27FC236}">
                <a16:creationId xmlns:a16="http://schemas.microsoft.com/office/drawing/2014/main" id="{19825F4B-C3D0-4D3F-9224-D12A045295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4975" y="228600"/>
            <a:ext cx="6096000" cy="3429000"/>
          </a:xfrm>
          <a:ln/>
        </p:spPr>
      </p:sp>
      <p:sp>
        <p:nvSpPr>
          <p:cNvPr id="477187" name="Rectangle 3">
            <a:extLst>
              <a:ext uri="{FF2B5EF4-FFF2-40B4-BE49-F238E27FC236}">
                <a16:creationId xmlns:a16="http://schemas.microsoft.com/office/drawing/2014/main" id="{F95A8F2A-4F71-4DE6-9AFF-ED82BAE18F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3675" y="3914775"/>
            <a:ext cx="6721475" cy="5683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4" name="Rectangle 2">
            <a:extLst>
              <a:ext uri="{FF2B5EF4-FFF2-40B4-BE49-F238E27FC236}">
                <a16:creationId xmlns:a16="http://schemas.microsoft.com/office/drawing/2014/main" id="{AB4CB24F-0A74-45B6-B76F-34F402BD37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4825" y="228600"/>
            <a:ext cx="6092825" cy="3427413"/>
          </a:xfrm>
          <a:ln/>
        </p:spPr>
      </p:sp>
      <p:sp>
        <p:nvSpPr>
          <p:cNvPr id="479235" name="Rectangle 3">
            <a:extLst>
              <a:ext uri="{FF2B5EF4-FFF2-40B4-BE49-F238E27FC236}">
                <a16:creationId xmlns:a16="http://schemas.microsoft.com/office/drawing/2014/main" id="{31E4F763-78CC-4414-90B5-6ADC6FEA40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3675" y="3924300"/>
            <a:ext cx="6721475" cy="5673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7800" marR="0" lvl="0" indent="-1778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>
                <a:latin typeface="Arial" panose="020B0604020202020204" pitchFamily="34" charset="0"/>
              </a:rPr>
              <a:t>Explain the general treatment of poisonings before going into the specifics.</a:t>
            </a:r>
          </a:p>
          <a:p>
            <a:pPr>
              <a:lnSpc>
                <a:spcPct val="90000"/>
              </a:lnSpc>
              <a:buFontTx/>
              <a:buNone/>
            </a:pPr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b="1"/>
              <a:t>Class question: What are blisters?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3419FA-078D-4F7F-99A2-526ABDAE4FF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698494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DD3FF3-684A-E16B-1F25-365AB79D2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B4F801-8BA9-FE23-7278-2B0BCB37E0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D2F543-3DB4-A54E-FFE2-515002C286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D52243-B5C7-A468-7EEB-5BA71533EC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3419FA-078D-4F7F-99A2-526ABDAE4FF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567394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3419FA-078D-4F7F-99A2-526ABDAE4FF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8594726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b="1"/>
              <a:t>Additional c</a:t>
            </a:r>
            <a:r>
              <a:rPr b="1"/>
              <a:t>lass question: What animals could present bite risks in outdoor settings? </a:t>
            </a:r>
            <a:endParaRPr lang="en-GB" b="1"/>
          </a:p>
          <a:p>
            <a:r>
              <a:rPr b="0"/>
              <a:t>Examples</a:t>
            </a:r>
            <a:r>
              <a:rPr lang="en-GB" b="0"/>
              <a:t> include</a:t>
            </a:r>
            <a:r>
              <a:rPr b="0"/>
              <a:t>: dogs, snakes, horses, farm animals</a:t>
            </a:r>
            <a:r>
              <a:rPr lang="en-GB" b="0"/>
              <a:t> and </a:t>
            </a:r>
            <a:r>
              <a:rPr b="0"/>
              <a:t>rodents</a:t>
            </a:r>
            <a:endParaRPr lang="en-GB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GB" b="1"/>
              <a:t>The practical demonstrations covers 1.2, 1.3, 1.4 and 1.5</a:t>
            </a:r>
          </a:p>
          <a:p>
            <a:pPr>
              <a:buNone/>
            </a:pPr>
            <a:endParaRPr lang="en-GB" b="1"/>
          </a:p>
          <a:p>
            <a:pPr>
              <a:buNone/>
            </a:pPr>
            <a:r>
              <a:rPr lang="en-GB" b="1"/>
              <a:t>Group exercise: Working as a team in outdoor emergencies – practical demonstration</a:t>
            </a:r>
          </a:p>
          <a:p>
            <a:pPr>
              <a:buNone/>
            </a:pPr>
            <a:endParaRPr lang="en-GB" b="1"/>
          </a:p>
          <a:p>
            <a:pPr>
              <a:buNone/>
            </a:pPr>
            <a:r>
              <a:rPr lang="en-GB" b="1"/>
              <a:t>Set-up</a:t>
            </a:r>
            <a:endParaRPr lang="en-GB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Learners are divided into small groups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Each group is given a casualty scenario (for example, a hiker with a head injury wearing a rucksack and helmet, a climber with a suspected spinal injury, a walker collapsed in bad weather)</a:t>
            </a:r>
          </a:p>
          <a:p>
            <a:pPr>
              <a:buNone/>
            </a:pPr>
            <a:endParaRPr lang="en-GB" b="1"/>
          </a:p>
          <a:p>
            <a:pPr>
              <a:buNone/>
            </a:pPr>
            <a:r>
              <a:rPr lang="en-GB" b="1"/>
              <a:t>Task</a:t>
            </a:r>
            <a:endParaRPr lang="en-GB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Assess the casualty while considering their </a:t>
            </a:r>
            <a:r>
              <a:rPr lang="en-GB" b="0"/>
              <a:t>clothing/equipment.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Decide if the casualty should be </a:t>
            </a:r>
            <a:r>
              <a:rPr lang="en-GB" b="0"/>
              <a:t>moved or kept still</a:t>
            </a:r>
            <a:r>
              <a:rPr lang="en-GB"/>
              <a:t>, justifying when and how movement would be safe. Work together to assign </a:t>
            </a:r>
            <a:r>
              <a:rPr lang="en-GB" b="0"/>
              <a:t>roles and responsibilities </a:t>
            </a:r>
            <a:r>
              <a:rPr lang="en-GB"/>
              <a:t>(1 monitors casualty, 1 calls for help, 1 prepares kit, 1 supports environment control) to demonstrate incident management with others.</a:t>
            </a:r>
          </a:p>
          <a:p>
            <a:pPr>
              <a:buFont typeface="Arial" panose="020B0604020202020204" pitchFamily="34" charset="0"/>
              <a:buNone/>
            </a:pPr>
            <a:endParaRPr lang="en-GB" b="1"/>
          </a:p>
          <a:p>
            <a:pPr>
              <a:buFont typeface="Arial" panose="020B0604020202020204" pitchFamily="34" charset="0"/>
              <a:buNone/>
            </a:pPr>
            <a:r>
              <a:rPr lang="en-GB" b="1"/>
              <a:t>Debrief</a:t>
            </a:r>
            <a:endParaRPr lang="en-GB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Each group explains their decision-making.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Tutor highlights good practice:</a:t>
            </a:r>
          </a:p>
          <a:p>
            <a:pPr marL="360000" lvl="1" indent="-172800">
              <a:buFont typeface="Arial" panose="020B0604020202020204" pitchFamily="34" charset="0"/>
              <a:buChar char="•"/>
            </a:pPr>
            <a:r>
              <a:rPr lang="en-GB"/>
              <a:t>only remove/adjust kit if it aids airway/breathing/bleeding control</a:t>
            </a:r>
          </a:p>
          <a:p>
            <a:pPr marL="360000" lvl="1" indent="-172800">
              <a:buFont typeface="Arial" panose="020B0604020202020204" pitchFamily="34" charset="0"/>
              <a:buChar char="•"/>
            </a:pPr>
            <a:r>
              <a:rPr lang="en-GB"/>
              <a:t>move casualties only when essential and with spinal precautions</a:t>
            </a:r>
          </a:p>
          <a:p>
            <a:pPr marL="360000" lvl="1" indent="-172800">
              <a:buFont typeface="Arial" panose="020B0604020202020204" pitchFamily="34" charset="0"/>
              <a:buChar char="•"/>
            </a:pPr>
            <a:r>
              <a:rPr lang="en-GB"/>
              <a:t>clear delegation, calm communication and safety-first approach when working with others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BCF1-FA1F-4FAA-A100-FB999980F8E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4048393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0A4643-7669-4283-F69C-C2B034A83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DFD51D-238F-7AAE-46EF-226E9C7680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B8D16A-617C-DC5A-E40D-2DC1713648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/>
              <a:t>Tutors are to s</a:t>
            </a:r>
            <a:r>
              <a:t>tress the danger of infection and the importance of washing thoroughly with water. Highlight the need for medical help for antibiotics, tetanus or rabies prophylaxis</a:t>
            </a:r>
            <a:r>
              <a:rPr lang="en-GB"/>
              <a:t>,</a:t>
            </a:r>
            <a:r>
              <a:t> depending on the situation.</a:t>
            </a:r>
            <a:endParaRPr lang="en-GB"/>
          </a:p>
          <a:p>
            <a:endParaRPr/>
          </a:p>
          <a:p>
            <a:r>
              <a:rPr b="1"/>
              <a:t>Group exercise: </a:t>
            </a:r>
            <a:r>
              <a:rPr lang="en-GB" b="1"/>
              <a:t>scenario </a:t>
            </a:r>
            <a:r>
              <a:rPr b="1"/>
              <a:t>role-play</a:t>
            </a:r>
            <a:r>
              <a:rPr lang="en-GB" b="1"/>
              <a:t> – </a:t>
            </a:r>
            <a:r>
              <a:rPr b="1"/>
              <a:t>casualty with a bleeding bite</a:t>
            </a:r>
            <a:endParaRPr lang="en-GB" b="1"/>
          </a:p>
          <a:p>
            <a:r>
              <a:t>Learners </a:t>
            </a:r>
            <a:r>
              <a:rPr lang="en-GB"/>
              <a:t>are to </a:t>
            </a:r>
            <a:r>
              <a:t>practise controlling bleeding, dressing </a:t>
            </a:r>
            <a:r>
              <a:rPr lang="en-GB"/>
              <a:t>the</a:t>
            </a:r>
            <a:r>
              <a:t> wound and discussing when to escalate for medical support.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50F35E-7484-6824-A47E-68BCA1E7E2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393267657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3419FA-078D-4F7F-99A2-526ABDAE4FF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897150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b="1"/>
              <a:t>Class question: What situations outdoors could cause dust or grit in the eyes? </a:t>
            </a:r>
            <a:endParaRPr lang="en-GB" b="1"/>
          </a:p>
          <a:p>
            <a:r>
              <a:rPr b="0"/>
              <a:t>Examples</a:t>
            </a:r>
            <a:r>
              <a:rPr lang="en-GB" b="0"/>
              <a:t> include:</a:t>
            </a:r>
            <a:r>
              <a:rPr b="0"/>
              <a:t> wind, campfires, grit from paths</a:t>
            </a:r>
            <a:r>
              <a:rPr lang="en-GB" b="0"/>
              <a:t> and</a:t>
            </a:r>
            <a:r>
              <a:rPr b="0"/>
              <a:t> sand.</a:t>
            </a:r>
            <a:endParaRPr lang="en-GB" b="0"/>
          </a:p>
          <a:p>
            <a:endParaRPr b="1"/>
          </a:p>
          <a:p>
            <a:r>
              <a:t>Tutor note: </a:t>
            </a:r>
            <a:r>
              <a:rPr lang="en-GB"/>
              <a:t>s</a:t>
            </a:r>
            <a:r>
              <a:t>tress the importance of flushing with clean water and avoiding rubbing. If removal fails or vision is impaired, cover both eyes and seek medical help.</a:t>
            </a:r>
            <a:endParaRPr lang="en-GB"/>
          </a:p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35A49-5381-FA8F-D53B-4D9EB413C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C69751-2551-0C29-877B-6ADA587C386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9F84B0-ACD4-0F25-4F59-C56DBA7ECB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b="1"/>
              <a:t>Additional c</a:t>
            </a:r>
            <a:r>
              <a:rPr b="1"/>
              <a:t>lass question: What situations outdoors could cause dust or grit in the eyes? </a:t>
            </a:r>
            <a:endParaRPr lang="en-GB" b="1"/>
          </a:p>
          <a:p>
            <a:r>
              <a:rPr b="0"/>
              <a:t>Examples</a:t>
            </a:r>
            <a:r>
              <a:rPr lang="en-GB" b="0"/>
              <a:t> include</a:t>
            </a:r>
            <a:r>
              <a:rPr b="0"/>
              <a:t>: wind, campfires, grit from paths</a:t>
            </a:r>
            <a:r>
              <a:rPr lang="en-GB" b="0"/>
              <a:t> and</a:t>
            </a:r>
            <a:r>
              <a:rPr b="0"/>
              <a:t> sand.</a:t>
            </a:r>
            <a:endParaRPr lang="en-GB" b="0"/>
          </a:p>
          <a:p>
            <a:endParaRPr b="0"/>
          </a:p>
          <a:p>
            <a:r>
              <a:rPr lang="en-GB"/>
              <a:t>The tutor is to s</a:t>
            </a:r>
            <a:r>
              <a:t>tress the importance of flushing with clean water and avoiding rubbing. If removal fails or vision is impaired, cover both eyes and seek medical help.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016629-EB42-89F3-032D-8177E50D7B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881310736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Class question: What is bright light eye injury?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BCF1-FA1F-4FAA-A100-FB999980F8EB}" type="slidenum">
              <a:rPr lang="en-GB" smtClean="0"/>
              <a:t>138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984890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b="1"/>
              <a:t>Additional c</a:t>
            </a:r>
            <a:r>
              <a:rPr b="1"/>
              <a:t>lass question: What sources of bright light might cause eye injury outdoors? </a:t>
            </a:r>
            <a:endParaRPr lang="en-GB" b="1"/>
          </a:p>
          <a:p>
            <a:r>
              <a:rPr lang="en-GB" b="0"/>
              <a:t>Examples include: snow glare, welding, lasers and looking at the sun.</a:t>
            </a:r>
          </a:p>
          <a:p>
            <a:endParaRPr lang="en-GB" b="0"/>
          </a:p>
          <a:p>
            <a:r>
              <a:t>Explain that this is sometimes called </a:t>
            </a:r>
            <a:r>
              <a:rPr lang="en-GB"/>
              <a:t>'</a:t>
            </a:r>
            <a:r>
              <a:t>snow blindness</a:t>
            </a:r>
            <a:r>
              <a:rPr lang="en-GB"/>
              <a:t>'</a:t>
            </a:r>
            <a:r>
              <a:t> or </a:t>
            </a:r>
            <a:r>
              <a:rPr lang="en-GB"/>
              <a:t>'</a:t>
            </a:r>
            <a:r>
              <a:t>flash burn</a:t>
            </a:r>
            <a:r>
              <a:rPr lang="en-GB"/>
              <a:t>'</a:t>
            </a:r>
            <a:r>
              <a:t>. Resting in darkness is the most effective immediate aid. Stress not to rub the eyes and to seek medical help if vision does not recover.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64E26-1ABD-8F4C-AA16-126103E7E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C5717A-D75B-DF14-2C3F-84BB4020BF7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F09E64-7B93-740D-93EE-0B0F34E5D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28361E-FB5B-DE3B-AECE-2D525D9417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2672702885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69D59-27BE-928A-3860-9BF2ABD68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64D5B9-14D5-7C06-A057-E86175E91D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F8D39F-D239-3D40-9540-2D56DDAC16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Class exercise: How much do you know?</a:t>
            </a:r>
          </a:p>
          <a:p>
            <a:r>
              <a:rPr lang="en-GB" b="0"/>
              <a:t>The correct answer is B.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9922D2-A1A8-D3C5-1934-F501BF1178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1BA537-95EE-4F5E-8D82-576E9AAE8BB5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141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613751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BD19FA-0DB9-3C26-69BB-7B431113E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009B93-1996-B49B-3478-F6E7E61687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6DD7E6-199B-FAA1-909B-DC248F30EF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Class exercise: How much do you know?</a:t>
            </a:r>
            <a:endParaRPr lang="en-US"/>
          </a:p>
          <a:p>
            <a:r>
              <a:rPr lang="en-US"/>
              <a:t>The correct answer is C.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8350F3-9852-E099-3A1A-DC5F0ADB11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1BA537-95EE-4F5E-8D82-576E9AAE8BB5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142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995070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79B3E6-CF37-65DB-F37A-6AB86AC6D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301CAF-CEFA-AC80-1EFF-833CB1845C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6AE1F5-A71B-986A-92C4-4EC169B892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89AF4B-D683-E9BE-A406-86694B5BD6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2E636D-FFBC-4E43-AD87-AB0619E9575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3979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2B46AB-8B37-1019-A98E-C064A0C58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38A3DE-2659-3844-DC97-D84118214F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EE2F20-B0AD-E87D-0BA8-A29229042F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GB" b="1"/>
              <a:t>The practical demonstrations covers 1.2, 1.3, 1.4 and 1.5</a:t>
            </a:r>
          </a:p>
          <a:p>
            <a:pPr>
              <a:buNone/>
            </a:pPr>
            <a:endParaRPr lang="en-GB" b="1"/>
          </a:p>
          <a:p>
            <a:pPr>
              <a:buNone/>
            </a:pPr>
            <a:r>
              <a:rPr lang="en-GB" b="1"/>
              <a:t>Group exercise: Working as a team in outdoor emergencies – practical demonstration</a:t>
            </a:r>
          </a:p>
          <a:p>
            <a:pPr>
              <a:buNone/>
            </a:pPr>
            <a:endParaRPr lang="en-GB" b="1"/>
          </a:p>
          <a:p>
            <a:pPr>
              <a:buNone/>
            </a:pPr>
            <a:r>
              <a:rPr lang="en-GB" b="1"/>
              <a:t>Set-up</a:t>
            </a:r>
            <a:endParaRPr lang="en-GB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Learners are divided into small groups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Each group is given a casualty scenario (for example, a hiker with a head injury wearing a rucksack and helmet, a climber with a suspected spinal injury, a walker collapsed in bad weather)</a:t>
            </a:r>
          </a:p>
          <a:p>
            <a:pPr>
              <a:buNone/>
            </a:pPr>
            <a:endParaRPr lang="en-GB" b="1"/>
          </a:p>
          <a:p>
            <a:pPr>
              <a:buNone/>
            </a:pPr>
            <a:r>
              <a:rPr lang="en-GB" b="1"/>
              <a:t>Task</a:t>
            </a:r>
            <a:endParaRPr lang="en-GB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Assess the casualty while considering their </a:t>
            </a:r>
            <a:r>
              <a:rPr lang="en-GB" b="0"/>
              <a:t>clothing/equipment.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Decide if the casualty should be </a:t>
            </a:r>
            <a:r>
              <a:rPr lang="en-GB" b="0"/>
              <a:t>moved or kept still</a:t>
            </a:r>
            <a:r>
              <a:rPr lang="en-GB"/>
              <a:t>, justifying when and how movement would be safe. Work together to assign </a:t>
            </a:r>
            <a:r>
              <a:rPr lang="en-GB" b="0"/>
              <a:t>roles and responsibilities </a:t>
            </a:r>
            <a:r>
              <a:rPr lang="en-GB"/>
              <a:t>(1 monitors casualty, 1 calls for help, 1 prepares kit, 1 supports environment control) to demonstrate incident management with others.</a:t>
            </a:r>
          </a:p>
          <a:p>
            <a:pPr>
              <a:buFont typeface="Arial" panose="020B0604020202020204" pitchFamily="34" charset="0"/>
              <a:buNone/>
            </a:pPr>
            <a:endParaRPr lang="en-GB" b="1"/>
          </a:p>
          <a:p>
            <a:pPr>
              <a:buFont typeface="Arial" panose="020B0604020202020204" pitchFamily="34" charset="0"/>
              <a:buNone/>
            </a:pPr>
            <a:r>
              <a:rPr lang="en-GB" b="1"/>
              <a:t>Debrief</a:t>
            </a:r>
            <a:endParaRPr lang="en-GB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Each group explains their decision-making.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Tutor highlights good practice:</a:t>
            </a:r>
          </a:p>
          <a:p>
            <a:pPr marL="360000" lvl="1" indent="-172800">
              <a:buFont typeface="Arial" panose="020B0604020202020204" pitchFamily="34" charset="0"/>
              <a:buChar char="•"/>
            </a:pPr>
            <a:r>
              <a:rPr lang="en-GB"/>
              <a:t>only remove/adjust kit if it aids airway/breathing/bleeding control</a:t>
            </a:r>
          </a:p>
          <a:p>
            <a:pPr marL="360000" lvl="1" indent="-172800">
              <a:buFont typeface="Arial" panose="020B0604020202020204" pitchFamily="34" charset="0"/>
              <a:buChar char="•"/>
            </a:pPr>
            <a:r>
              <a:rPr lang="en-GB"/>
              <a:t>move casualties only when essential and with spinal precautions</a:t>
            </a:r>
          </a:p>
          <a:p>
            <a:pPr marL="360000" lvl="1" indent="-172800">
              <a:buFont typeface="Arial" panose="020B0604020202020204" pitchFamily="34" charset="0"/>
              <a:buChar char="•"/>
            </a:pPr>
            <a:r>
              <a:rPr lang="en-GB"/>
              <a:t>clear delegation, calm communication and safety-first approach when working with others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69AB4F-13FD-A37F-EEC3-AB47D3823C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BCF1-FA1F-4FAA-A100-FB999980F8E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4808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E4702-2232-25B3-2C7F-E5D793235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E47867-9647-6DD1-124D-9F786A72BA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640A01-D69D-A15A-7A30-8147CA135B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Class exercise: How much do you know?</a:t>
            </a:r>
            <a:endParaRPr lang="en-US"/>
          </a:p>
          <a:p>
            <a:r>
              <a:rPr lang="en-US"/>
              <a:t>The correct answer is C.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32A645-CD6C-B74A-2BCB-33DAAB051D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1BA537-95EE-4F5E-8D82-576E9AAE8BB5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0871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073905-29E9-1FDC-D315-103457A45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DABAC1-5B6F-0C17-D040-1C078B4235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4B9040-7B79-D01A-B0C8-2320C96DCC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Class exercise: How much do you know?</a:t>
            </a:r>
            <a:endParaRPr lang="en-US"/>
          </a:p>
          <a:p>
            <a:r>
              <a:rPr lang="en-US"/>
              <a:t>The correct answer is C.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E1DA14-C5AA-36E4-969B-F2FD429D0C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1BA537-95EE-4F5E-8D82-576E9AAE8BB5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3042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0396C-6607-3C18-7CEA-C25E57E2B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53DD10-D167-5982-3E21-EEEEA2DF81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48A74A-8A2E-F2DF-2DAE-1EAAEE298A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Class exercise: How much do you know?</a:t>
            </a:r>
          </a:p>
          <a:p>
            <a:r>
              <a:rPr lang="en-GB" b="0"/>
              <a:t>The correct answer is B.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5F65A3-C505-0CBB-6893-EA4205290A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1BA537-95EE-4F5E-8D82-576E9AAE8BB5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68731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EE5134-D9F3-2C0B-7D45-B4DB0010A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39DD0E-ED86-048D-092F-5DFBAA24CA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410EE0-D760-1D20-00DB-87D8BADF56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Class exercise: How much do you know?</a:t>
            </a:r>
          </a:p>
          <a:p>
            <a:r>
              <a:rPr lang="en-GB" b="0"/>
              <a:t>The correct answer is 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11B768-EFF7-DF9A-CA1B-AA56622847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1BA537-95EE-4F5E-8D82-576E9AAE8BB5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2861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14982-0F3A-8128-6377-F1DB1250E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30ED07-D613-F609-A97E-00579F49F5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BE4A5F-2A44-AB03-2E78-2B3C0021FF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Class exercise: How much do you know?</a:t>
            </a:r>
          </a:p>
          <a:p>
            <a:r>
              <a:rPr lang="en-GB" b="0"/>
              <a:t>The correct answer is 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F8C178-70BB-7064-10C9-B903D46CE3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1BA537-95EE-4F5E-8D82-576E9AAE8BB5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3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Where possible, the health and safety briefing should be delivered by a local representative. If such a person is unavailable, the trainer should make themself familiar with the client’s protocols, procedures and facilities to complete this briefing themselves. </a:t>
            </a:r>
          </a:p>
          <a:p>
            <a:endParaRPr lang="en-GB"/>
          </a:p>
          <a:p>
            <a:r>
              <a:rPr lang="en-GB"/>
              <a:t>Point out the fire evacuation points and procedures as well as the location of the toilets and when/where people are allowed to smoke. Explain that breaks are provided in which people can smoke.</a:t>
            </a:r>
          </a:p>
          <a:p>
            <a:pPr algn="l" rtl="0" fontAlgn="base">
              <a:buNone/>
            </a:pPr>
            <a:r>
              <a:rPr lang="en-GB" b="0" i="0">
                <a:solidFill>
                  <a:srgbClr val="444444"/>
                </a:solidFill>
                <a:effectLst/>
              </a:rPr>
              <a:t>​</a:t>
            </a:r>
            <a:endParaRPr lang="en-GB" b="0" i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US" b="0" i="0">
                <a:solidFill>
                  <a:srgbClr val="444444"/>
                </a:solidFill>
                <a:effectLst/>
              </a:rPr>
              <a:t>​</a:t>
            </a:r>
            <a:endParaRPr lang="en-US" b="0" i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E636D-FFBC-4E43-AD87-AB0619E95754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2079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/>
              <a:t>Completion of this module will enable learners to meet the following learning outcome:</a:t>
            </a:r>
            <a:r>
              <a:rPr lang="en-GB" sz="1200" b="0" i="0" u="none" strike="noStrike" kern="1200" baseline="0">
                <a:solidFill>
                  <a:schemeClr val="tx1"/>
                </a:solidFill>
                <a:ea typeface="+mn-ea"/>
                <a:cs typeface="+mn-cs"/>
              </a:rPr>
              <a:t>	</a:t>
            </a:r>
          </a:p>
          <a:p>
            <a:r>
              <a:rPr lang="en-GB" sz="1200" b="1" i="0" u="none" strike="noStrike" kern="1200" baseline="0">
                <a:solidFill>
                  <a:schemeClr val="tx1"/>
                </a:solidFill>
                <a:ea typeface="+mn-ea"/>
                <a:cs typeface="+mn-cs"/>
              </a:rPr>
              <a:t>2. Be able to respond to an incident involving limb injury in the outdoors </a:t>
            </a:r>
          </a:p>
          <a:p>
            <a:endParaRPr lang="en-GB" b="1"/>
          </a:p>
          <a:p>
            <a:r>
              <a:rPr lang="en-GB" b="1"/>
              <a:t>This includes the following assessment criteria:</a:t>
            </a:r>
            <a:endParaRPr lang="en-GB" sz="1200" b="0" i="0" u="none" strike="noStrike" kern="1200" baseline="0">
              <a:solidFill>
                <a:schemeClr val="tx1"/>
              </a:solidFill>
              <a:ea typeface="+mn-ea"/>
              <a:cs typeface="+mn-cs"/>
            </a:endParaRPr>
          </a:p>
          <a:p>
            <a:r>
              <a:rPr lang="en-GB"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2.1 Recognise a suspected: </a:t>
            </a:r>
          </a:p>
          <a:p>
            <a:pPr marL="396000" lvl="1" indent="-171450">
              <a:buFont typeface="Arial" panose="020B0604020202020204" pitchFamily="34" charset="0"/>
              <a:buChar char="•"/>
            </a:pPr>
            <a:r>
              <a:rPr lang="en-GB"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fracture or dislocation </a:t>
            </a:r>
          </a:p>
          <a:p>
            <a:pPr marL="396000" lvl="1" indent="-171450">
              <a:buFont typeface="Arial" panose="020B0604020202020204" pitchFamily="34" charset="0"/>
              <a:buChar char="•"/>
            </a:pPr>
            <a:r>
              <a:rPr lang="en-GB"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sprain or strain 	</a:t>
            </a:r>
            <a:endParaRPr lang="en-GB" sz="1200" b="0" i="0" u="none" strike="noStrike" baseline="0">
              <a:latin typeface="Calibri" panose="020F0502020204030204" pitchFamily="34" charset="0"/>
            </a:endParaRPr>
          </a:p>
          <a:p>
            <a:r>
              <a:rPr lang="en-GB"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2.2</a:t>
            </a:r>
            <a:r>
              <a:rPr lang="en-GB" sz="1200" b="1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Identify how to administer first aid for a casualty with a suspected: </a:t>
            </a:r>
          </a:p>
          <a:p>
            <a:pPr marL="396000" indent="-171450">
              <a:buFont typeface="Arial" panose="020B0604020202020204" pitchFamily="34" charset="0"/>
              <a:buChar char="•"/>
            </a:pPr>
            <a:r>
              <a:rPr lang="en-GB"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fracture or dislocation </a:t>
            </a:r>
          </a:p>
          <a:p>
            <a:pPr marL="396000" indent="-171450">
              <a:buFont typeface="Arial" panose="020B0604020202020204" pitchFamily="34" charset="0"/>
              <a:buChar char="•"/>
            </a:pPr>
            <a:r>
              <a:rPr lang="en-GB"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sprain or strain 	</a:t>
            </a:r>
            <a:endParaRPr lang="en-GB" sz="1200" b="0" i="0" u="none" strike="noStrike" baseline="0">
              <a:latin typeface="Calibri" panose="020F0502020204030204" pitchFamily="34" charset="0"/>
            </a:endParaRPr>
          </a:p>
          <a:p>
            <a:r>
              <a:rPr lang="en-GB"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2.3 Demonstrate how to apply: </a:t>
            </a:r>
          </a:p>
          <a:p>
            <a:pPr marL="396000" indent="-171450">
              <a:buFont typeface="Arial" panose="020B0604020202020204" pitchFamily="34" charset="0"/>
              <a:buChar char="•"/>
            </a:pPr>
            <a:r>
              <a:rPr lang="en-GB"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a support sling </a:t>
            </a:r>
          </a:p>
          <a:p>
            <a:pPr marL="396000" indent="-171450">
              <a:buFont typeface="Arial" panose="020B0604020202020204" pitchFamily="34" charset="0"/>
              <a:buChar char="•"/>
            </a:pPr>
            <a:r>
              <a:rPr lang="en-GB"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an elevated sling </a:t>
            </a:r>
          </a:p>
          <a:p>
            <a:endParaRPr lang="en-GB" sz="1200" b="0" i="0" u="none" strike="noStrike" baseline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GB" sz="1200" b="1" kern="1200">
                <a:solidFill>
                  <a:schemeClr val="tx1"/>
                </a:solidFill>
                <a:effectLst/>
                <a:ea typeface="+mn-ea"/>
                <a:cs typeface="+mn-cs"/>
              </a:rPr>
              <a:t>Activities in this module include:</a:t>
            </a:r>
            <a:endParaRPr lang="en-GB" sz="1200" kern="1200">
              <a:solidFill>
                <a:schemeClr val="tx1"/>
              </a:solidFill>
              <a:effectLst/>
              <a:ea typeface="+mn-ea"/>
              <a:cs typeface="+mn-cs"/>
            </a:endParaRPr>
          </a:p>
          <a:p>
            <a:r>
              <a:rPr lang="en-GB" sz="1200" kern="1200" err="1">
                <a:solidFill>
                  <a:schemeClr val="tx1"/>
                </a:solidFill>
                <a:effectLst/>
                <a:ea typeface="+mn-ea"/>
                <a:cs typeface="+mn-cs"/>
              </a:rPr>
              <a:t>CQ</a:t>
            </a:r>
            <a:r>
              <a:rPr lang="en-GB" sz="1200" kern="1200">
                <a:solidFill>
                  <a:schemeClr val="tx1"/>
                </a:solidFill>
                <a:effectLst/>
                <a:ea typeface="+mn-ea"/>
                <a:cs typeface="+mn-cs"/>
              </a:rPr>
              <a:t>: What is a fracture?	</a:t>
            </a:r>
          </a:p>
          <a:p>
            <a:r>
              <a:rPr lang="en-GB" sz="1200" kern="1200">
                <a:solidFill>
                  <a:schemeClr val="tx1"/>
                </a:solidFill>
                <a:effectLst/>
                <a:ea typeface="+mn-ea"/>
                <a:cs typeface="+mn-cs"/>
              </a:rPr>
              <a:t>GE: Applying a sling – practical demonstration </a:t>
            </a:r>
          </a:p>
          <a:p>
            <a:r>
              <a:rPr lang="en-GB" sz="1200" kern="1200" err="1">
                <a:solidFill>
                  <a:schemeClr val="tx1"/>
                </a:solidFill>
                <a:effectLst/>
                <a:ea typeface="+mn-ea"/>
                <a:cs typeface="+mn-cs"/>
              </a:rPr>
              <a:t>CQ</a:t>
            </a:r>
            <a:r>
              <a:rPr lang="en-GB" sz="1200" kern="1200">
                <a:solidFill>
                  <a:schemeClr val="tx1"/>
                </a:solidFill>
                <a:effectLst/>
                <a:ea typeface="+mn-ea"/>
                <a:cs typeface="+mn-cs"/>
              </a:rPr>
              <a:t>: What is a dislocation?</a:t>
            </a:r>
          </a:p>
          <a:p>
            <a:r>
              <a:rPr lang="en-GB" sz="1200" kern="1200" err="1">
                <a:solidFill>
                  <a:schemeClr val="tx1"/>
                </a:solidFill>
                <a:effectLst/>
                <a:ea typeface="+mn-ea"/>
                <a:cs typeface="+mn-cs"/>
              </a:rPr>
              <a:t>CQ</a:t>
            </a:r>
            <a:r>
              <a:rPr lang="en-GB" sz="1200" kern="1200">
                <a:solidFill>
                  <a:schemeClr val="tx1"/>
                </a:solidFill>
                <a:effectLst/>
                <a:ea typeface="+mn-ea"/>
                <a:cs typeface="+mn-cs"/>
              </a:rPr>
              <a:t>: What are sprains and strains? </a:t>
            </a:r>
          </a:p>
          <a:p>
            <a:r>
              <a:rPr lang="en-GB" sz="1200" kern="1200">
                <a:solidFill>
                  <a:schemeClr val="tx1"/>
                </a:solidFill>
                <a:effectLst/>
                <a:ea typeface="+mn-ea"/>
                <a:cs typeface="+mn-cs"/>
              </a:rPr>
              <a:t>CE: Three multiple-choice questions (MCQs) (formative assessment)</a:t>
            </a:r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1BA537-95EE-4F5E-8D82-576E9AAE8BB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9883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Slide Image Placeholder 1">
            <a:extLst>
              <a:ext uri="{FF2B5EF4-FFF2-40B4-BE49-F238E27FC236}">
                <a16:creationId xmlns:a16="http://schemas.microsoft.com/office/drawing/2014/main" id="{70FAB880-7492-4AB1-A026-027E5CD1CBE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2131" name="Notes Placeholder 2">
            <a:extLst>
              <a:ext uri="{FF2B5EF4-FFF2-40B4-BE49-F238E27FC236}">
                <a16:creationId xmlns:a16="http://schemas.microsoft.com/office/drawing/2014/main" id="{53DAF772-3DB1-4B68-B331-F348C7479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b="1">
                <a:latin typeface="Arial" panose="020B0604020202020204" pitchFamily="34" charset="0"/>
              </a:rPr>
              <a:t>Class question: What is a fracture?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Slide Image Placeholder 1">
            <a:extLst>
              <a:ext uri="{FF2B5EF4-FFF2-40B4-BE49-F238E27FC236}">
                <a16:creationId xmlns:a16="http://schemas.microsoft.com/office/drawing/2014/main" id="{50DCD06E-1352-4B4D-A758-AC2834C7480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3155" name="Notes Placeholder 2">
            <a:extLst>
              <a:ext uri="{FF2B5EF4-FFF2-40B4-BE49-F238E27FC236}">
                <a16:creationId xmlns:a16="http://schemas.microsoft.com/office/drawing/2014/main" id="{A51ADA5B-020B-4E56-82F6-2385FAC45C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3701FB-3043-4F68-813E-57A0CA2456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70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Slide Image Placeholder 1">
            <a:extLst>
              <a:ext uri="{FF2B5EF4-FFF2-40B4-BE49-F238E27FC236}">
                <a16:creationId xmlns:a16="http://schemas.microsoft.com/office/drawing/2014/main" id="{EBF221DC-8FCD-4BF6-BEE9-9EAE4F1CCD7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4179" name="Notes Placeholder 2">
            <a:extLst>
              <a:ext uri="{FF2B5EF4-FFF2-40B4-BE49-F238E27FC236}">
                <a16:creationId xmlns:a16="http://schemas.microsoft.com/office/drawing/2014/main" id="{D79DE048-3790-44A4-9FB3-436C29280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Tx/>
              <a:buNone/>
            </a:pPr>
            <a:r>
              <a:rPr lang="en-GB" altLang="en-US">
                <a:latin typeface="Arial" panose="020B0604020202020204" pitchFamily="34" charset="0"/>
              </a:rPr>
              <a:t>    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Slide Image Placeholder 1">
            <a:extLst>
              <a:ext uri="{FF2B5EF4-FFF2-40B4-BE49-F238E27FC236}">
                <a16:creationId xmlns:a16="http://schemas.microsoft.com/office/drawing/2014/main" id="{5F2DA54A-2CD1-461C-BD10-B843C2E89F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5203" name="Notes Placeholder 2">
            <a:extLst>
              <a:ext uri="{FF2B5EF4-FFF2-40B4-BE49-F238E27FC236}">
                <a16:creationId xmlns:a16="http://schemas.microsoft.com/office/drawing/2014/main" id="{1B2B65CB-C667-4BED-AA9C-F0AF466B8C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Tx/>
              <a:buNone/>
            </a:pPr>
            <a:r>
              <a:rPr lang="en-GB" altLang="en-US">
                <a:latin typeface="Arial" panose="020B0604020202020204" pitchFamily="34" charset="0"/>
              </a:rPr>
              <a:t>    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Slide Image Placeholder 1">
            <a:extLst>
              <a:ext uri="{FF2B5EF4-FFF2-40B4-BE49-F238E27FC236}">
                <a16:creationId xmlns:a16="http://schemas.microsoft.com/office/drawing/2014/main" id="{6FE77B23-21BC-4B25-8D68-C6F30EB067A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6227" name="Notes Placeholder 2">
            <a:extLst>
              <a:ext uri="{FF2B5EF4-FFF2-40B4-BE49-F238E27FC236}">
                <a16:creationId xmlns:a16="http://schemas.microsoft.com/office/drawing/2014/main" id="{C6DF7F65-4012-49E1-9EEB-7D14FECC7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Tx/>
              <a:buNone/>
            </a:pPr>
            <a:r>
              <a:rPr lang="en-GB" altLang="en-US">
                <a:latin typeface="Arial" panose="020B0604020202020204" pitchFamily="34" charset="0"/>
              </a:rPr>
              <a:t>    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Slide Image Placeholder 1">
            <a:extLst>
              <a:ext uri="{FF2B5EF4-FFF2-40B4-BE49-F238E27FC236}">
                <a16:creationId xmlns:a16="http://schemas.microsoft.com/office/drawing/2014/main" id="{0E05FBF0-7116-4944-85F5-DC4ED3712A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7251" name="Notes Placeholder 2">
            <a:extLst>
              <a:ext uri="{FF2B5EF4-FFF2-40B4-BE49-F238E27FC236}">
                <a16:creationId xmlns:a16="http://schemas.microsoft.com/office/drawing/2014/main" id="{362BFE9F-DB9C-4883-B56C-2BA82B127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Slide Image Placeholder 1">
            <a:extLst>
              <a:ext uri="{FF2B5EF4-FFF2-40B4-BE49-F238E27FC236}">
                <a16:creationId xmlns:a16="http://schemas.microsoft.com/office/drawing/2014/main" id="{2B04F9A2-651A-480B-87BD-D51B90CDA95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3A7A1F-6AA7-4803-A98B-75ACB52CE9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 b="1">
                <a:ea typeface="+mn-ea"/>
              </a:rPr>
              <a:t>Group exercise: Applying a support sling – practical demonstration</a:t>
            </a:r>
          </a:p>
          <a:p>
            <a:pPr>
              <a:defRPr/>
            </a:pPr>
            <a:r>
              <a:rPr lang="en-GB">
                <a:ea typeface="+mn-ea"/>
              </a:rPr>
              <a:t>Once you have gone through this slide, gather the learners around and ask for a volunteer to fully demonstrate applying a support sling.</a:t>
            </a:r>
          </a:p>
          <a:p>
            <a:pPr>
              <a:defRPr/>
            </a:pPr>
            <a:endParaRPr lang="en-GB">
              <a:ea typeface="+mn-ea"/>
            </a:endParaRPr>
          </a:p>
          <a:p>
            <a:pPr>
              <a:defRPr/>
            </a:pPr>
            <a:r>
              <a:rPr lang="en-GB">
                <a:ea typeface="+mn-ea"/>
              </a:rPr>
              <a:t>Split the class into groups and ask them to practise. Move round each group, offering feedback, advice and guidance.</a:t>
            </a:r>
          </a:p>
          <a:p>
            <a:pPr marL="0" indent="0">
              <a:buFontTx/>
              <a:buNone/>
              <a:defRPr/>
            </a:pPr>
            <a:endParaRPr lang="en-GB">
              <a:ea typeface="+mn-ea"/>
            </a:endParaRPr>
          </a:p>
          <a:p>
            <a:pPr marL="0" indent="0">
              <a:buFontTx/>
              <a:buNone/>
              <a:defRPr/>
            </a:pPr>
            <a:r>
              <a:rPr lang="en-GB">
                <a:ea typeface="+mn-ea"/>
              </a:rPr>
              <a:t>An elevated sling is another method for a support sling, and it is worth researching this technique.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Class question: What is a dislocation?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3701FB-3043-4F68-813E-57A0CA2456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158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ECC4E-48B5-488D-26D6-8BDF84F0F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0D53DD-3CCC-C5C9-40DE-95B4D183B6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724839-3043-F587-0F56-67AAD77244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972F23-4DAC-64A0-0370-96BD636735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D90A3-E85D-4337-9750-38E25B17CE4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6576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80FF4-C9AC-104A-8D7A-C8A5371C8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E2F1AB-7A35-75D0-1785-A45C48AB38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0618BC-4FB7-9C08-54EE-69CC8780D7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5B6477-BF74-C944-BF5C-C58A3BFC50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3701FB-3043-4F68-813E-57A0CA2456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57928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Class question: What are sprains and strains?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3701FB-3043-4F68-813E-57A0CA2456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8649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Slide Image Placeholder 1">
            <a:extLst>
              <a:ext uri="{FF2B5EF4-FFF2-40B4-BE49-F238E27FC236}">
                <a16:creationId xmlns:a16="http://schemas.microsoft.com/office/drawing/2014/main" id="{0CEA3E16-CB21-4CF5-AA83-4F8B54A29F7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6707" name="Notes Placeholder 2">
            <a:extLst>
              <a:ext uri="{FF2B5EF4-FFF2-40B4-BE49-F238E27FC236}">
                <a16:creationId xmlns:a16="http://schemas.microsoft.com/office/drawing/2014/main" id="{B9E692E4-1C5E-4767-891C-221EE98063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altLang="en-US" b="1">
                <a:latin typeface="Arial" panose="020B0604020202020204" pitchFamily="34" charset="0"/>
              </a:rPr>
              <a:t>R</a:t>
            </a:r>
            <a:r>
              <a:rPr lang="en-GB" altLang="en-US">
                <a:latin typeface="Arial" panose="020B0604020202020204" pitchFamily="34" charset="0"/>
              </a:rPr>
              <a:t>est the injured limb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altLang="en-US" b="1">
                <a:latin typeface="Arial" panose="020B0604020202020204" pitchFamily="34" charset="0"/>
              </a:rPr>
              <a:t>I</a:t>
            </a:r>
            <a:r>
              <a:rPr lang="en-GB" altLang="en-US">
                <a:latin typeface="Arial" panose="020B0604020202020204" pitchFamily="34" charset="0"/>
              </a:rPr>
              <a:t>ce (wrapped with material) applied for short periods of time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altLang="en-US" b="1">
                <a:latin typeface="Arial" panose="020B0604020202020204" pitchFamily="34" charset="0"/>
              </a:rPr>
              <a:t>C</a:t>
            </a:r>
            <a:r>
              <a:rPr lang="en-GB" altLang="en-US">
                <a:latin typeface="Arial" panose="020B0604020202020204" pitchFamily="34" charset="0"/>
              </a:rPr>
              <a:t>ompression with an elastic bandage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altLang="en-US" b="1">
                <a:latin typeface="Arial" panose="020B0604020202020204" pitchFamily="34" charset="0"/>
              </a:rPr>
              <a:t>E</a:t>
            </a:r>
            <a:r>
              <a:rPr lang="en-GB" altLang="en-US">
                <a:latin typeface="Arial" panose="020B0604020202020204" pitchFamily="34" charset="0"/>
              </a:rPr>
              <a:t>levation above ear level, if possible</a:t>
            </a:r>
          </a:p>
          <a:p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71D3F8-1049-3B76-E2D5-8EA80B6CE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356AC5-62BB-9B1B-5D91-84B8255687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79C591-B90C-D687-7B36-90A081E41D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Class exercise: How much do you know?</a:t>
            </a:r>
          </a:p>
          <a:p>
            <a:r>
              <a:rPr lang="en-GB" b="0"/>
              <a:t>The correct answer is B.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CC202A-25B6-69A9-96CA-4932E7669F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1BA537-95EE-4F5E-8D82-576E9AAE8BB5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3048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AC16B-3CC6-98A9-2EDB-B9B11BFF7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75B98C-FEAF-BFA7-BC0A-BF3729A9C2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C1CF12-A5C5-FB1D-E4F7-FC310E3B30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Class exercise: How much do you know?</a:t>
            </a:r>
            <a:endParaRPr lang="en-US"/>
          </a:p>
          <a:p>
            <a:r>
              <a:rPr lang="en-US"/>
              <a:t>The correct answer is C.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20E41A-7EA3-EF10-772D-E6C6C5D161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1BA537-95EE-4F5E-8D82-576E9AAE8BB5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7503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55195-F829-5030-5398-DB8E9D43BF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D587F9-D0E7-FF2E-B7CA-4A0746032E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2DB604-262E-6DB3-354C-E6906CB1BB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Class exercise: How much do you know?</a:t>
            </a:r>
          </a:p>
          <a:p>
            <a:r>
              <a:rPr lang="en-GB" b="0"/>
              <a:t>The correct answer is B.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456106-21A2-49D5-4129-0DDA612C19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1BA537-95EE-4F5E-8D82-576E9AAE8BB5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8036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/>
              <a:t>Completion of this module will enable learners to meet the following learning outcome: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baseline="0">
                <a:solidFill>
                  <a:schemeClr val="tx1"/>
                </a:solidFill>
                <a:ea typeface="+mn-ea"/>
                <a:cs typeface="+mn-cs"/>
              </a:rPr>
              <a:t>3. Be able to apply incident management and casualty assessment principles in the outdoors </a:t>
            </a:r>
          </a:p>
          <a:p>
            <a:endParaRPr lang="en-GB" sz="1200" b="0" i="0" u="none" strike="noStrike" kern="1200" baseline="0">
              <a:solidFill>
                <a:schemeClr val="tx1"/>
              </a:solidFill>
              <a:ea typeface="+mn-ea"/>
              <a:cs typeface="+mn-cs"/>
            </a:endParaRPr>
          </a:p>
          <a:p>
            <a:r>
              <a:rPr lang="en-GB" b="1"/>
              <a:t>This includes the following assessment criteria:</a:t>
            </a:r>
            <a:endParaRPr lang="en-GB" sz="1200" b="0" i="0" u="none" strike="noStrike" kern="1200" baseline="0">
              <a:solidFill>
                <a:schemeClr val="tx1"/>
              </a:solidFill>
              <a:ea typeface="+mn-ea"/>
              <a:cs typeface="+mn-cs"/>
            </a:endParaRPr>
          </a:p>
          <a:p>
            <a:r>
              <a:rPr lang="en-GB" sz="1200" b="0" kern="1200">
                <a:solidFill>
                  <a:schemeClr val="tx1"/>
                </a:solidFill>
                <a:effectLst/>
                <a:ea typeface="+mn-ea"/>
                <a:cs typeface="+mn-cs"/>
              </a:rPr>
              <a:t>3.1 Identify the signs and symptoms of a:</a:t>
            </a:r>
          </a:p>
          <a:p>
            <a:pPr marL="396000" lvl="1" indent="-171450" algn="l" defTabSz="914400" rtl="0" eaLnBrk="1" latinLnBrk="0" hangingPunct="1">
              <a:buFont typeface="Arial" panose="020B0604020202020204" pitchFamily="34" charset="0"/>
              <a:buChar char="•"/>
            </a:pPr>
            <a:r>
              <a:rPr lang="en-GB" sz="1200" b="0" i="0" u="none" strike="noStrike" kern="120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a head injury</a:t>
            </a:r>
          </a:p>
          <a:p>
            <a:pPr marL="396000" lvl="1" indent="-171450" algn="l" defTabSz="914400" rtl="0" eaLnBrk="1" latinLnBrk="0" hangingPunct="1">
              <a:buFont typeface="Arial" panose="020B0604020202020204" pitchFamily="34" charset="0"/>
              <a:buChar char="•"/>
            </a:pPr>
            <a:r>
              <a:rPr lang="en-GB" sz="1200" b="0" i="0" u="none" strike="noStrike" kern="120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a spinal injury</a:t>
            </a:r>
          </a:p>
          <a:p>
            <a:pPr marL="396000" lvl="1" indent="-171450" algn="l" defTabSz="914400" rtl="0" eaLnBrk="1" latinLnBrk="0" hangingPunct="1">
              <a:buFont typeface="Arial" panose="020B0604020202020204" pitchFamily="34" charset="0"/>
              <a:buChar char="•"/>
            </a:pPr>
            <a:r>
              <a:rPr lang="en-GB" sz="1200" b="0" i="0" u="none" strike="noStrike" kern="120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a chest injury</a:t>
            </a:r>
          </a:p>
          <a:p>
            <a:pPr marL="396000" lvl="1" indent="-171450" algn="l" defTabSz="914400" rtl="0" eaLnBrk="1" latinLnBrk="0" hangingPunct="1">
              <a:buFont typeface="Arial" panose="020B0604020202020204" pitchFamily="34" charset="0"/>
              <a:buChar char="•"/>
            </a:pPr>
            <a:r>
              <a:rPr lang="en-GB" sz="1200" b="0" i="0" u="none" strike="noStrike" kern="120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an abdominal injury</a:t>
            </a:r>
          </a:p>
          <a:p>
            <a:pPr marL="396000" lvl="1" indent="-171450" algn="l" defTabSz="914400" rtl="0" eaLnBrk="1" latinLnBrk="0" hangingPunct="1">
              <a:buFont typeface="Arial" panose="020B0604020202020204" pitchFamily="34" charset="0"/>
              <a:buChar char="•"/>
            </a:pPr>
            <a:r>
              <a:rPr lang="en-GB" sz="1200" b="0" i="0" u="none" strike="noStrike" kern="120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a pelvic injury</a:t>
            </a:r>
          </a:p>
          <a:p>
            <a:r>
              <a:rPr lang="en-GB" sz="1200" b="0" kern="1200">
                <a:solidFill>
                  <a:schemeClr val="tx1"/>
                </a:solidFill>
                <a:effectLst/>
                <a:ea typeface="+mn-ea"/>
                <a:cs typeface="+mn-cs"/>
              </a:rPr>
              <a:t>3.2 Demonstrate how to administer first aid for a responsive casualty with a suspected:</a:t>
            </a:r>
          </a:p>
          <a:p>
            <a:pPr marL="396000" indent="-171450">
              <a:buFont typeface="Arial" panose="020B0604020202020204" pitchFamily="34" charset="0"/>
              <a:buChar char="•"/>
            </a:pPr>
            <a:r>
              <a:rPr lang="en-GB" sz="1200" b="0" kern="1200">
                <a:solidFill>
                  <a:schemeClr val="tx1"/>
                </a:solidFill>
                <a:effectLst/>
                <a:ea typeface="+mn-ea"/>
                <a:cs typeface="+mn-cs"/>
              </a:rPr>
              <a:t>a head injury</a:t>
            </a:r>
          </a:p>
          <a:p>
            <a:pPr marL="396000" indent="-171450">
              <a:buFont typeface="Arial" panose="020B0604020202020204" pitchFamily="34" charset="0"/>
              <a:buChar char="•"/>
            </a:pPr>
            <a:r>
              <a:rPr lang="en-GB" sz="1200" b="0" kern="1200">
                <a:solidFill>
                  <a:schemeClr val="tx1"/>
                </a:solidFill>
                <a:effectLst/>
                <a:ea typeface="+mn-ea"/>
                <a:cs typeface="+mn-cs"/>
              </a:rPr>
              <a:t>a spinal injury</a:t>
            </a:r>
          </a:p>
          <a:p>
            <a:pPr marL="396000" indent="-171450">
              <a:buFont typeface="Arial" panose="020B0604020202020204" pitchFamily="34" charset="0"/>
              <a:buChar char="•"/>
            </a:pPr>
            <a:r>
              <a:rPr lang="en-GB" sz="1200" b="0" kern="1200">
                <a:solidFill>
                  <a:schemeClr val="tx1"/>
                </a:solidFill>
                <a:effectLst/>
                <a:ea typeface="+mn-ea"/>
                <a:cs typeface="+mn-cs"/>
              </a:rPr>
              <a:t>a chest injury</a:t>
            </a:r>
          </a:p>
          <a:p>
            <a:pPr marL="396000" indent="-171450">
              <a:buFont typeface="Arial" panose="020B0604020202020204" pitchFamily="34" charset="0"/>
              <a:buChar char="•"/>
            </a:pPr>
            <a:r>
              <a:rPr lang="en-GB" sz="1200" b="0" kern="1200">
                <a:solidFill>
                  <a:schemeClr val="tx1"/>
                </a:solidFill>
                <a:effectLst/>
                <a:ea typeface="+mn-ea"/>
                <a:cs typeface="+mn-cs"/>
              </a:rPr>
              <a:t>an abdominal injury</a:t>
            </a:r>
          </a:p>
          <a:p>
            <a:pPr marL="396000" indent="-171450">
              <a:buFont typeface="Arial" panose="020B0604020202020204" pitchFamily="34" charset="0"/>
              <a:buChar char="•"/>
            </a:pPr>
            <a:r>
              <a:rPr lang="en-GB" sz="1200" b="0" kern="1200">
                <a:solidFill>
                  <a:schemeClr val="tx1"/>
                </a:solidFill>
                <a:effectLst/>
                <a:ea typeface="+mn-ea"/>
                <a:cs typeface="+mn-cs"/>
              </a:rPr>
              <a:t>a pelvic injury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 b="0" kern="1200">
                <a:solidFill>
                  <a:schemeClr val="tx1"/>
                </a:solidFill>
                <a:effectLst/>
                <a:ea typeface="+mn-ea"/>
                <a:cs typeface="+mn-cs"/>
              </a:rPr>
              <a:t>3.3 Demonstrate how to administer first aid for an unresponsive casualty with a suspected:</a:t>
            </a:r>
          </a:p>
          <a:p>
            <a:pPr marL="396000" indent="-171450">
              <a:buFont typeface="Arial" panose="020B0604020202020204" pitchFamily="34" charset="0"/>
              <a:buChar char="•"/>
            </a:pPr>
            <a:r>
              <a:rPr lang="en-GB" sz="1200" b="0" kern="1200">
                <a:solidFill>
                  <a:schemeClr val="tx1"/>
                </a:solidFill>
                <a:effectLst/>
                <a:ea typeface="+mn-ea"/>
                <a:cs typeface="+mn-cs"/>
              </a:rPr>
              <a:t>a head injury</a:t>
            </a:r>
          </a:p>
          <a:p>
            <a:pPr marL="396000" indent="-171450">
              <a:buFont typeface="Arial" panose="020B0604020202020204" pitchFamily="34" charset="0"/>
              <a:buChar char="•"/>
            </a:pPr>
            <a:r>
              <a:rPr lang="en-GB" sz="1200" b="0" kern="1200">
                <a:solidFill>
                  <a:schemeClr val="tx1"/>
                </a:solidFill>
                <a:effectLst/>
                <a:ea typeface="+mn-ea"/>
                <a:cs typeface="+mn-cs"/>
              </a:rPr>
              <a:t>a spinal injury</a:t>
            </a:r>
          </a:p>
          <a:p>
            <a:pPr marL="396000" indent="-171450">
              <a:buFont typeface="Arial" panose="020B0604020202020204" pitchFamily="34" charset="0"/>
              <a:buChar char="•"/>
            </a:pPr>
            <a:r>
              <a:rPr lang="en-GB" sz="1200" b="0" kern="1200">
                <a:solidFill>
                  <a:schemeClr val="tx1"/>
                </a:solidFill>
                <a:effectLst/>
                <a:ea typeface="+mn-ea"/>
                <a:cs typeface="+mn-cs"/>
              </a:rPr>
              <a:t>a chest injury</a:t>
            </a:r>
          </a:p>
          <a:p>
            <a:pPr marL="396000" indent="-171450">
              <a:buFont typeface="Arial" panose="020B0604020202020204" pitchFamily="34" charset="0"/>
              <a:buChar char="•"/>
            </a:pPr>
            <a:r>
              <a:rPr lang="en-GB" sz="1200" b="0" kern="1200">
                <a:solidFill>
                  <a:schemeClr val="tx1"/>
                </a:solidFill>
                <a:effectLst/>
                <a:ea typeface="+mn-ea"/>
                <a:cs typeface="+mn-cs"/>
              </a:rPr>
              <a:t>an abdominal injury</a:t>
            </a:r>
          </a:p>
          <a:p>
            <a:pPr marL="396000" indent="-171450">
              <a:buFont typeface="Arial" panose="020B0604020202020204" pitchFamily="34" charset="0"/>
              <a:buChar char="•"/>
            </a:pPr>
            <a:r>
              <a:rPr lang="en-GB" sz="1200" b="0" kern="1200">
                <a:solidFill>
                  <a:schemeClr val="tx1"/>
                </a:solidFill>
                <a:effectLst/>
                <a:ea typeface="+mn-ea"/>
                <a:cs typeface="+mn-cs"/>
              </a:rPr>
              <a:t>a pelvic injury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200" b="0" kern="1200">
              <a:solidFill>
                <a:schemeClr val="tx1"/>
              </a:solidFill>
              <a:effectLst/>
              <a:ea typeface="+mn-ea"/>
              <a:cs typeface="+mn-cs"/>
            </a:endParaRPr>
          </a:p>
          <a:p>
            <a:r>
              <a:rPr lang="en-GB" sz="1200" b="1" kern="1200">
                <a:solidFill>
                  <a:schemeClr val="tx1"/>
                </a:solidFill>
                <a:effectLst/>
                <a:ea typeface="+mn-ea"/>
                <a:cs typeface="+mn-cs"/>
              </a:rPr>
              <a:t>Activities in this module include:</a:t>
            </a:r>
            <a:endParaRPr lang="en-GB" sz="1200" kern="1200">
              <a:solidFill>
                <a:schemeClr val="tx1"/>
              </a:solidFill>
              <a:effectLst/>
              <a:ea typeface="+mn-ea"/>
              <a:cs typeface="+mn-cs"/>
            </a:endParaRPr>
          </a:p>
          <a:p>
            <a:r>
              <a:rPr lang="en-GB" sz="1200" kern="1200" err="1">
                <a:solidFill>
                  <a:schemeClr val="tx1"/>
                </a:solidFill>
                <a:effectLst/>
                <a:ea typeface="+mn-ea"/>
                <a:cs typeface="+mn-cs"/>
              </a:rPr>
              <a:t>CQ</a:t>
            </a:r>
            <a:r>
              <a:rPr lang="en-GB" sz="1200" kern="1200">
                <a:solidFill>
                  <a:schemeClr val="tx1"/>
                </a:solidFill>
                <a:effectLst/>
                <a:ea typeface="+mn-ea"/>
                <a:cs typeface="+mn-cs"/>
              </a:rPr>
              <a:t>: What is a head injury?</a:t>
            </a:r>
          </a:p>
          <a:p>
            <a:r>
              <a:rPr lang="en-GB" sz="1200" kern="1200" err="1">
                <a:solidFill>
                  <a:schemeClr val="tx1"/>
                </a:solidFill>
                <a:effectLst/>
                <a:ea typeface="+mn-ea"/>
                <a:cs typeface="+mn-cs"/>
              </a:rPr>
              <a:t>CQ</a:t>
            </a:r>
            <a:r>
              <a:rPr lang="en-GB" sz="1200" kern="1200">
                <a:solidFill>
                  <a:schemeClr val="tx1"/>
                </a:solidFill>
                <a:effectLst/>
                <a:ea typeface="+mn-ea"/>
                <a:cs typeface="+mn-cs"/>
              </a:rPr>
              <a:t>: What is a spinal injury and how are they caused?</a:t>
            </a:r>
          </a:p>
          <a:p>
            <a:r>
              <a:rPr lang="en-GB" sz="1200" kern="1200" err="1">
                <a:solidFill>
                  <a:schemeClr val="tx1"/>
                </a:solidFill>
                <a:effectLst/>
                <a:ea typeface="+mn-ea"/>
                <a:cs typeface="+mn-cs"/>
              </a:rPr>
              <a:t>CQ</a:t>
            </a:r>
            <a:r>
              <a:rPr lang="en-GB" sz="1200" kern="1200">
                <a:solidFill>
                  <a:schemeClr val="tx1"/>
                </a:solidFill>
                <a:effectLst/>
                <a:ea typeface="+mn-ea"/>
                <a:cs typeface="+mn-cs"/>
              </a:rPr>
              <a:t>: What is a chest injury?</a:t>
            </a:r>
          </a:p>
          <a:p>
            <a:r>
              <a:rPr lang="en-GB" sz="1200" kern="1200" err="1">
                <a:solidFill>
                  <a:schemeClr val="tx1"/>
                </a:solidFill>
                <a:effectLst/>
                <a:ea typeface="+mn-ea"/>
                <a:cs typeface="+mn-cs"/>
              </a:rPr>
              <a:t>CQ</a:t>
            </a:r>
            <a:r>
              <a:rPr lang="en-GB" sz="1200" kern="1200">
                <a:solidFill>
                  <a:schemeClr val="tx1"/>
                </a:solidFill>
                <a:effectLst/>
                <a:ea typeface="+mn-ea"/>
                <a:cs typeface="+mn-cs"/>
              </a:rPr>
              <a:t>: What is abdominal trauma?</a:t>
            </a:r>
          </a:p>
          <a:p>
            <a:r>
              <a:rPr lang="en-GB" sz="1200" kern="1200">
                <a:solidFill>
                  <a:schemeClr val="tx1"/>
                </a:solidFill>
                <a:effectLst/>
                <a:ea typeface="+mn-ea"/>
                <a:cs typeface="+mn-cs"/>
              </a:rPr>
              <a:t>CE: Three multiple-choice questions (MCQs) (formative assessment)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BA537-95EE-4F5E-8D82-576E9AAE8BB5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29883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Slide Image Placeholder 1">
            <a:extLst>
              <a:ext uri="{FF2B5EF4-FFF2-40B4-BE49-F238E27FC236}">
                <a16:creationId xmlns:a16="http://schemas.microsoft.com/office/drawing/2014/main" id="{48A364D4-4841-41B7-9AD0-E78386124F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9299" name="Notes Placeholder 2">
            <a:extLst>
              <a:ext uri="{FF2B5EF4-FFF2-40B4-BE49-F238E27FC236}">
                <a16:creationId xmlns:a16="http://schemas.microsoft.com/office/drawing/2014/main" id="{D9D2894F-3F0A-4327-9359-D1CA32F920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b="1">
                <a:latin typeface="Arial" panose="020B0604020202020204" pitchFamily="34" charset="0"/>
              </a:rPr>
              <a:t>Class question: What is a head injury?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Slide Image Placeholder 1">
            <a:extLst>
              <a:ext uri="{FF2B5EF4-FFF2-40B4-BE49-F238E27FC236}">
                <a16:creationId xmlns:a16="http://schemas.microsoft.com/office/drawing/2014/main" id="{BEEADCA7-8DBC-4113-B02B-98D800E0BE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23" name="Notes Placeholder 2">
            <a:extLst>
              <a:ext uri="{FF2B5EF4-FFF2-40B4-BE49-F238E27FC236}">
                <a16:creationId xmlns:a16="http://schemas.microsoft.com/office/drawing/2014/main" id="{4BB29EF2-EE5D-4C6A-A545-8EC6979F49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Slide Image Placeholder 1">
            <a:extLst>
              <a:ext uri="{FF2B5EF4-FFF2-40B4-BE49-F238E27FC236}">
                <a16:creationId xmlns:a16="http://schemas.microsoft.com/office/drawing/2014/main" id="{36EDECE5-06E0-4B4E-9410-253D52635E1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1347" name="Notes Placeholder 2">
            <a:extLst>
              <a:ext uri="{FF2B5EF4-FFF2-40B4-BE49-F238E27FC236}">
                <a16:creationId xmlns:a16="http://schemas.microsoft.com/office/drawing/2014/main" id="{130AEA43-5826-4242-9C2D-EBC1AB763D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F0E476-8FDA-3B88-6BE1-AA680D8FB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>
            <a:extLst>
              <a:ext uri="{FF2B5EF4-FFF2-40B4-BE49-F238E27FC236}">
                <a16:creationId xmlns:a16="http://schemas.microsoft.com/office/drawing/2014/main" id="{D4B9B5DC-A31D-58D0-825E-F195693641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>
            <a:extLst>
              <a:ext uri="{FF2B5EF4-FFF2-40B4-BE49-F238E27FC236}">
                <a16:creationId xmlns:a16="http://schemas.microsoft.com/office/drawing/2014/main" id="{A695AB7E-1D25-C0C6-C4A4-61C7F128A3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60440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Slide Image Placeholder 1">
            <a:extLst>
              <a:ext uri="{FF2B5EF4-FFF2-40B4-BE49-F238E27FC236}">
                <a16:creationId xmlns:a16="http://schemas.microsoft.com/office/drawing/2014/main" id="{AEAF05BF-ABE6-4200-961A-05BFB57F1BF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2371" name="Notes Placeholder 2">
            <a:extLst>
              <a:ext uri="{FF2B5EF4-FFF2-40B4-BE49-F238E27FC236}">
                <a16:creationId xmlns:a16="http://schemas.microsoft.com/office/drawing/2014/main" id="{2C6E90C7-8761-438F-8FAA-87E695BDE5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Slide Image Placeholder 1">
            <a:extLst>
              <a:ext uri="{FF2B5EF4-FFF2-40B4-BE49-F238E27FC236}">
                <a16:creationId xmlns:a16="http://schemas.microsoft.com/office/drawing/2014/main" id="{56C41B7B-4DC7-4FD7-BF1D-49E61C4B113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3395" name="Notes Placeholder 2">
            <a:extLst>
              <a:ext uri="{FF2B5EF4-FFF2-40B4-BE49-F238E27FC236}">
                <a16:creationId xmlns:a16="http://schemas.microsoft.com/office/drawing/2014/main" id="{F7EE6456-062B-4817-AE48-0ACC8E9648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107262-DC6C-5591-B623-CD5CE757F5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Slide Image Placeholder 1">
            <a:extLst>
              <a:ext uri="{FF2B5EF4-FFF2-40B4-BE49-F238E27FC236}">
                <a16:creationId xmlns:a16="http://schemas.microsoft.com/office/drawing/2014/main" id="{595E2D79-2F83-1D92-8DAC-0785858514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3395" name="Notes Placeholder 2">
            <a:extLst>
              <a:ext uri="{FF2B5EF4-FFF2-40B4-BE49-F238E27FC236}">
                <a16:creationId xmlns:a16="http://schemas.microsoft.com/office/drawing/2014/main" id="{8279B0B9-414D-FD87-1E66-D7FE3C7DB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58054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Slide Image Placeholder 1">
            <a:extLst>
              <a:ext uri="{FF2B5EF4-FFF2-40B4-BE49-F238E27FC236}">
                <a16:creationId xmlns:a16="http://schemas.microsoft.com/office/drawing/2014/main" id="{F2F5E513-DD50-499F-AFCB-3D21DCB651A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4419" name="Notes Placeholder 2">
            <a:extLst>
              <a:ext uri="{FF2B5EF4-FFF2-40B4-BE49-F238E27FC236}">
                <a16:creationId xmlns:a16="http://schemas.microsoft.com/office/drawing/2014/main" id="{FF081308-ADE8-48AA-88D4-FC9BADC5A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b="1">
                <a:latin typeface="Arial" panose="020B0604020202020204" pitchFamily="34" charset="0"/>
              </a:rPr>
              <a:t>Class question: What is a spinal injury and how are they caused?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Slide Image Placeholder 1">
            <a:extLst>
              <a:ext uri="{FF2B5EF4-FFF2-40B4-BE49-F238E27FC236}">
                <a16:creationId xmlns:a16="http://schemas.microsoft.com/office/drawing/2014/main" id="{4EE1678B-6DB6-4C97-9B3A-85EA8E286AC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5443" name="Notes Placeholder 2">
            <a:extLst>
              <a:ext uri="{FF2B5EF4-FFF2-40B4-BE49-F238E27FC236}">
                <a16:creationId xmlns:a16="http://schemas.microsoft.com/office/drawing/2014/main" id="{45EA0B3A-031A-4629-B3DF-A8C04E324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Rectangle 2">
            <a:extLst>
              <a:ext uri="{FF2B5EF4-FFF2-40B4-BE49-F238E27FC236}">
                <a16:creationId xmlns:a16="http://schemas.microsoft.com/office/drawing/2014/main" id="{2ECB9AFC-F93F-44E6-B2D7-4F5BAA562A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82600" y="228600"/>
            <a:ext cx="6096000" cy="3429000"/>
          </a:xfrm>
          <a:ln/>
        </p:spPr>
      </p:sp>
      <p:sp>
        <p:nvSpPr>
          <p:cNvPr id="446467" name="Rectangle 3">
            <a:extLst>
              <a:ext uri="{FF2B5EF4-FFF2-40B4-BE49-F238E27FC236}">
                <a16:creationId xmlns:a16="http://schemas.microsoft.com/office/drawing/2014/main" id="{8D556934-FF12-49B7-A92A-3F4AC0C0EE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3675" y="4010025"/>
            <a:ext cx="6721475" cy="558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0">
                <a:latin typeface="Arial" panose="020B0604020202020204" pitchFamily="34" charset="0"/>
              </a:rPr>
              <a:t>Movement of a casualty with spinal injuries is a last resort. Leave them </a:t>
            </a:r>
            <a:r>
              <a:rPr lang="en-US" altLang="en-US" b="0" err="1">
                <a:latin typeface="Arial" panose="020B0604020202020204" pitchFamily="34" charset="0"/>
              </a:rPr>
              <a:t>stabilised</a:t>
            </a:r>
            <a:r>
              <a:rPr lang="en-US" altLang="en-US" b="0">
                <a:latin typeface="Arial" panose="020B0604020202020204" pitchFamily="34" charset="0"/>
              </a:rPr>
              <a:t> in the position found unless:</a:t>
            </a:r>
          </a:p>
          <a:p>
            <a:pPr marL="82550" lvl="0" indent="-184150">
              <a:buFont typeface="Arial" panose="020B0604020202020204" pitchFamily="34" charset="0"/>
              <a:buChar char="•"/>
            </a:pPr>
            <a:r>
              <a:rPr lang="en-US" altLang="en-US">
                <a:latin typeface="Arial" panose="020B0604020202020204" pitchFamily="34" charset="0"/>
              </a:rPr>
              <a:t>you are on your own and have to leave the casualty to call an ambulance</a:t>
            </a:r>
          </a:p>
          <a:p>
            <a:pPr marL="82550" lvl="0" indent="-184150">
              <a:buFont typeface="Arial" panose="020B0604020202020204" pitchFamily="34" charset="0"/>
              <a:buChar char="•"/>
            </a:pPr>
            <a:r>
              <a:rPr lang="en-US" altLang="en-US">
                <a:latin typeface="Arial" panose="020B0604020202020204" pitchFamily="34" charset="0"/>
              </a:rPr>
              <a:t>the casualty</a:t>
            </a:r>
            <a:r>
              <a:rPr lang="en-GB" altLang="en-US">
                <a:latin typeface="Arial" panose="020B0604020202020204" pitchFamily="34" charset="0"/>
              </a:rPr>
              <a:t>’</a:t>
            </a:r>
            <a:r>
              <a:rPr lang="en-US" altLang="ja-JP">
                <a:latin typeface="Arial" panose="020B0604020202020204" pitchFamily="34" charset="0"/>
              </a:rPr>
              <a:t>s airway is obstructed or they are vomiting</a:t>
            </a:r>
          </a:p>
          <a:p>
            <a:pPr marL="82550" lvl="0" indent="-184150">
              <a:buFont typeface="Arial" panose="020B0604020202020204" pitchFamily="34" charset="0"/>
              <a:buChar char="•"/>
            </a:pPr>
            <a:r>
              <a:rPr lang="en-US" altLang="en-US">
                <a:latin typeface="Arial" panose="020B0604020202020204" pitchFamily="34" charset="0"/>
              </a:rPr>
              <a:t>to maintain the airway and breathing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6A22B-C94C-0042-294D-DD48A7EBAB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Rectangle 2">
            <a:extLst>
              <a:ext uri="{FF2B5EF4-FFF2-40B4-BE49-F238E27FC236}">
                <a16:creationId xmlns:a16="http://schemas.microsoft.com/office/drawing/2014/main" id="{7FA24F97-530A-E106-87AA-E13517E942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82600" y="228600"/>
            <a:ext cx="6096000" cy="3429000"/>
          </a:xfrm>
          <a:ln/>
        </p:spPr>
      </p:sp>
      <p:sp>
        <p:nvSpPr>
          <p:cNvPr id="446467" name="Rectangle 3">
            <a:extLst>
              <a:ext uri="{FF2B5EF4-FFF2-40B4-BE49-F238E27FC236}">
                <a16:creationId xmlns:a16="http://schemas.microsoft.com/office/drawing/2014/main" id="{CD1642D9-9B9E-A351-8591-B4F217BF83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3675" y="4010025"/>
            <a:ext cx="6721475" cy="558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0">
                <a:latin typeface="Arial" panose="020B0604020202020204" pitchFamily="34" charset="0"/>
              </a:rPr>
              <a:t>Movement of a casualty with spinal injuries is a last resort. Leave them </a:t>
            </a:r>
            <a:r>
              <a:rPr lang="en-US" altLang="en-US" b="0" err="1">
                <a:latin typeface="Arial" panose="020B0604020202020204" pitchFamily="34" charset="0"/>
              </a:rPr>
              <a:t>stabilised</a:t>
            </a:r>
            <a:r>
              <a:rPr lang="en-US" altLang="en-US" b="0">
                <a:latin typeface="Arial" panose="020B0604020202020204" pitchFamily="34" charset="0"/>
              </a:rPr>
              <a:t> in the position found unless:</a:t>
            </a:r>
          </a:p>
          <a:p>
            <a:pPr marL="82550" lvl="0" indent="-184150">
              <a:buFont typeface="Arial" panose="020B0604020202020204" pitchFamily="34" charset="0"/>
              <a:buChar char="•"/>
            </a:pPr>
            <a:r>
              <a:rPr lang="en-US" altLang="en-US">
                <a:latin typeface="Arial" panose="020B0604020202020204" pitchFamily="34" charset="0"/>
              </a:rPr>
              <a:t>you are on your own and have to leave the casualty to call an ambulance</a:t>
            </a:r>
          </a:p>
          <a:p>
            <a:pPr marL="82550" lvl="0" indent="-184150">
              <a:buFont typeface="Arial" panose="020B0604020202020204" pitchFamily="34" charset="0"/>
              <a:buChar char="•"/>
            </a:pPr>
            <a:r>
              <a:rPr lang="en-US" altLang="en-US">
                <a:latin typeface="Arial" panose="020B0604020202020204" pitchFamily="34" charset="0"/>
              </a:rPr>
              <a:t>the casualty</a:t>
            </a:r>
            <a:r>
              <a:rPr lang="en-GB" altLang="en-US">
                <a:latin typeface="Arial" panose="020B0604020202020204" pitchFamily="34" charset="0"/>
              </a:rPr>
              <a:t>’</a:t>
            </a:r>
            <a:r>
              <a:rPr lang="en-US" altLang="ja-JP">
                <a:latin typeface="Arial" panose="020B0604020202020204" pitchFamily="34" charset="0"/>
              </a:rPr>
              <a:t>s airway is obstructed or they are vomiting</a:t>
            </a:r>
          </a:p>
          <a:p>
            <a:pPr marL="82550" lvl="0" indent="-184150">
              <a:buFont typeface="Arial" panose="020B0604020202020204" pitchFamily="34" charset="0"/>
              <a:buChar char="•"/>
            </a:pPr>
            <a:r>
              <a:rPr lang="en-US" altLang="en-US">
                <a:latin typeface="Arial" panose="020B0604020202020204" pitchFamily="34" charset="0"/>
              </a:rPr>
              <a:t>to maintain the airway and breathing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pPr>
              <a:buFontTx/>
              <a:buNone/>
            </a:pPr>
            <a:endParaRPr lang="en-GB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24552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Rectangle 2">
            <a:extLst>
              <a:ext uri="{FF2B5EF4-FFF2-40B4-BE49-F238E27FC236}">
                <a16:creationId xmlns:a16="http://schemas.microsoft.com/office/drawing/2014/main" id="{49FDFBC1-789A-4CF1-847B-07C4364BA0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1163" y="228600"/>
            <a:ext cx="6111875" cy="3438525"/>
          </a:xfrm>
          <a:ln/>
        </p:spPr>
      </p:sp>
      <p:sp>
        <p:nvSpPr>
          <p:cNvPr id="447491" name="Rectangle 3">
            <a:extLst>
              <a:ext uri="{FF2B5EF4-FFF2-40B4-BE49-F238E27FC236}">
                <a16:creationId xmlns:a16="http://schemas.microsoft.com/office/drawing/2014/main" id="{2B902C7A-A563-4974-A7E5-372DC45FBE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3675" y="2927350"/>
            <a:ext cx="6721475" cy="66706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Only consider the log roll technique by using multiple people if movement is unavoidable.</a:t>
            </a:r>
          </a:p>
          <a:p>
            <a:pPr>
              <a:buFontTx/>
              <a:buNone/>
            </a:pPr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Slide Image Placeholder 1">
            <a:extLst>
              <a:ext uri="{FF2B5EF4-FFF2-40B4-BE49-F238E27FC236}">
                <a16:creationId xmlns:a16="http://schemas.microsoft.com/office/drawing/2014/main" id="{8B633C77-C115-4E12-AD66-0CC606E8E3E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8755" name="Notes Placeholder 2">
            <a:extLst>
              <a:ext uri="{FF2B5EF4-FFF2-40B4-BE49-F238E27FC236}">
                <a16:creationId xmlns:a16="http://schemas.microsoft.com/office/drawing/2014/main" id="{DE56BD38-20F6-493C-BD3B-C8D7E542AC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b="1">
                <a:latin typeface="Arial" panose="020B0604020202020204" pitchFamily="34" charset="0"/>
              </a:rPr>
              <a:t>Class question: What is a chest injury?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Slide Image Placeholder 1">
            <a:extLst>
              <a:ext uri="{FF2B5EF4-FFF2-40B4-BE49-F238E27FC236}">
                <a16:creationId xmlns:a16="http://schemas.microsoft.com/office/drawing/2014/main" id="{B55DF3A1-DC51-483E-B66F-73680FA9EBB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9779" name="Notes Placeholder 2">
            <a:extLst>
              <a:ext uri="{FF2B5EF4-FFF2-40B4-BE49-F238E27FC236}">
                <a16:creationId xmlns:a16="http://schemas.microsoft.com/office/drawing/2014/main" id="{E839FE47-5A7C-4CB1-8EA9-29C14A585A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/>
              <a:t>Completion of this module will enable learners to meet the following learning outcome:</a:t>
            </a:r>
            <a:endParaRPr lang="en-GB" sz="1200" b="0" i="0" u="none" strike="noStrike" kern="1200" baseline="0">
              <a:solidFill>
                <a:schemeClr val="tx1"/>
              </a:solidFill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baseline="0">
                <a:solidFill>
                  <a:schemeClr val="tx1"/>
                </a:solidFill>
                <a:ea typeface="+mn-ea"/>
                <a:cs typeface="+mn-cs"/>
              </a:rPr>
              <a:t>1. Be able to apply incident management and casualty assessment principles in the outdoors </a:t>
            </a:r>
          </a:p>
          <a:p>
            <a:endParaRPr lang="en-GB" sz="1200" b="0" i="0" u="none" strike="noStrike" kern="1200" baseline="0">
              <a:solidFill>
                <a:schemeClr val="tx1"/>
              </a:solidFill>
              <a:ea typeface="+mn-ea"/>
              <a:cs typeface="+mn-cs"/>
            </a:endParaRPr>
          </a:p>
          <a:p>
            <a:r>
              <a:rPr lang="en-GB" b="1"/>
              <a:t>This includes the following assessment criteria:</a:t>
            </a:r>
            <a:endParaRPr lang="en-GB" sz="1200" b="0" i="0" u="none" strike="noStrike" kern="1200" baseline="0">
              <a:solidFill>
                <a:schemeClr val="tx1"/>
              </a:solidFill>
              <a:ea typeface="+mn-ea"/>
              <a:cs typeface="+mn-cs"/>
            </a:endParaRPr>
          </a:p>
          <a:p>
            <a:r>
              <a:rPr lang="en-GB" sz="1200" b="0" i="0" u="none" strike="noStrike" kern="1200" baseline="0">
                <a:solidFill>
                  <a:schemeClr val="tx1"/>
                </a:solidFill>
                <a:ea typeface="+mn-ea"/>
                <a:cs typeface="+mn-cs"/>
              </a:rPr>
              <a:t>1.1 Identify the information to be collected when gathering a casualty history</a:t>
            </a:r>
          </a:p>
          <a:p>
            <a:r>
              <a:rPr lang="en-GB" sz="1200" b="0" i="0" u="none" strike="noStrike" kern="1200" baseline="0">
                <a:solidFill>
                  <a:schemeClr val="tx1"/>
                </a:solidFill>
                <a:ea typeface="+mn-ea"/>
                <a:cs typeface="+mn-cs"/>
              </a:rPr>
              <a:t>1.2 Provide emotional support to a casualty</a:t>
            </a:r>
          </a:p>
          <a:p>
            <a:r>
              <a:rPr lang="en-GB" sz="1200" b="0" i="0" u="none" strike="noStrike" kern="1200" baseline="0">
                <a:solidFill>
                  <a:schemeClr val="tx1"/>
                </a:solidFill>
                <a:ea typeface="+mn-ea"/>
                <a:cs typeface="+mn-cs"/>
              </a:rPr>
              <a:t>1.3 Manage a casualty who is wearing outdoor activity clothing or equipment</a:t>
            </a:r>
          </a:p>
          <a:p>
            <a:r>
              <a:rPr lang="en-GB" sz="1200" b="0" i="0" u="none" strike="noStrike" kern="1200" baseline="0">
                <a:solidFill>
                  <a:schemeClr val="tx1"/>
                </a:solidFill>
                <a:ea typeface="+mn-ea"/>
                <a:cs typeface="+mn-cs"/>
              </a:rPr>
              <a:t>1.4 Justify when and how to move a casualty</a:t>
            </a:r>
          </a:p>
          <a:p>
            <a:r>
              <a:rPr lang="en-GB" sz="1200" b="0" i="0" u="none" strike="noStrike" kern="1200" baseline="0">
                <a:solidFill>
                  <a:schemeClr val="tx1"/>
                </a:solidFill>
                <a:ea typeface="+mn-ea"/>
                <a:cs typeface="+mn-cs"/>
              </a:rPr>
              <a:t>1.5 Demonstrate incident management actions when accompanied by others	</a:t>
            </a:r>
            <a:endParaRPr lang="en-GB" sz="1200" b="0" i="0" u="none" strike="noStrike" kern="1200" baseline="0">
              <a:solidFill>
                <a:schemeClr val="tx1"/>
              </a:solidFill>
              <a:effectLst/>
              <a:ea typeface="+mn-ea"/>
              <a:cs typeface="+mn-cs"/>
            </a:endParaRPr>
          </a:p>
          <a:p>
            <a:endParaRPr lang="en-GB" sz="1200" b="1" kern="1200">
              <a:solidFill>
                <a:schemeClr val="tx1"/>
              </a:solidFill>
              <a:effectLst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>
                <a:solidFill>
                  <a:schemeClr val="tx1"/>
                </a:solidFill>
                <a:effectLst/>
                <a:ea typeface="+mn-ea"/>
                <a:cs typeface="+mn-cs"/>
              </a:rPr>
              <a:t>Activities in this module include:</a:t>
            </a:r>
            <a:endParaRPr lang="en-GB" sz="1200" kern="1200">
              <a:solidFill>
                <a:schemeClr val="tx1"/>
              </a:solidFill>
              <a:effectLst/>
              <a:ea typeface="+mn-ea"/>
              <a:cs typeface="+mn-cs"/>
            </a:endParaRPr>
          </a:p>
          <a:p>
            <a:r>
              <a:rPr lang="en-GB" sz="1200" kern="1200" err="1">
                <a:solidFill>
                  <a:schemeClr val="tx1"/>
                </a:solidFill>
                <a:effectLst/>
                <a:ea typeface="+mn-ea"/>
                <a:cs typeface="+mn-cs"/>
              </a:rPr>
              <a:t>CQ</a:t>
            </a:r>
            <a:r>
              <a:rPr lang="en-GB" sz="1200" kern="1200">
                <a:solidFill>
                  <a:schemeClr val="tx1"/>
                </a:solidFill>
                <a:effectLst/>
                <a:ea typeface="+mn-ea"/>
                <a:cs typeface="+mn-cs"/>
              </a:rPr>
              <a:t>: What information do you need to collect when assessing a casualty?</a:t>
            </a:r>
          </a:p>
          <a:p>
            <a:r>
              <a:rPr lang="en-GB" sz="1200" kern="1200" err="1">
                <a:solidFill>
                  <a:schemeClr val="tx1"/>
                </a:solidFill>
                <a:effectLst/>
                <a:ea typeface="+mn-ea"/>
                <a:cs typeface="+mn-cs"/>
              </a:rPr>
              <a:t>CQ</a:t>
            </a:r>
            <a:r>
              <a:rPr lang="en-GB" sz="1200" kern="1200">
                <a:solidFill>
                  <a:schemeClr val="tx1"/>
                </a:solidFill>
                <a:effectLst/>
                <a:ea typeface="+mn-ea"/>
                <a:cs typeface="+mn-cs"/>
              </a:rPr>
              <a:t>: When should you move a casualty?</a:t>
            </a:r>
          </a:p>
          <a:p>
            <a:r>
              <a:rPr lang="en-GB" sz="1200" kern="1200" err="1">
                <a:solidFill>
                  <a:schemeClr val="tx1"/>
                </a:solidFill>
                <a:effectLst/>
                <a:ea typeface="+mn-ea"/>
                <a:cs typeface="+mn-cs"/>
              </a:rPr>
              <a:t>CQ</a:t>
            </a:r>
            <a:r>
              <a:rPr lang="en-GB" sz="1200" kern="1200">
                <a:solidFill>
                  <a:schemeClr val="tx1"/>
                </a:solidFill>
                <a:effectLst/>
                <a:ea typeface="+mn-ea"/>
                <a:cs typeface="+mn-cs"/>
              </a:rPr>
              <a:t>: How should you move a casualty?</a:t>
            </a:r>
          </a:p>
          <a:p>
            <a:r>
              <a:rPr lang="en-GB" sz="1200" kern="1200">
                <a:solidFill>
                  <a:schemeClr val="tx1"/>
                </a:solidFill>
                <a:effectLst/>
                <a:ea typeface="+mn-ea"/>
                <a:cs typeface="+mn-cs"/>
              </a:rPr>
              <a:t>GE: Working as a team in outdoor emergencies – practical demonstration</a:t>
            </a:r>
          </a:p>
          <a:p>
            <a:r>
              <a:rPr lang="en-GB" sz="1200" kern="1200">
                <a:solidFill>
                  <a:schemeClr val="tx1"/>
                </a:solidFill>
                <a:effectLst/>
                <a:ea typeface="+mn-ea"/>
                <a:cs typeface="+mn-cs"/>
              </a:rPr>
              <a:t>CE: Five multiple-choice questions (MCQs) (formative assessment)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BA537-95EE-4F5E-8D82-576E9AAE8BB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298838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302D8F-E5AF-B6CD-6DCB-3EEC2193B7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Slide Image Placeholder 1">
            <a:extLst>
              <a:ext uri="{FF2B5EF4-FFF2-40B4-BE49-F238E27FC236}">
                <a16:creationId xmlns:a16="http://schemas.microsoft.com/office/drawing/2014/main" id="{D8D7F6A4-E33C-4BF7-C8EA-928055845DE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9779" name="Notes Placeholder 2">
            <a:extLst>
              <a:ext uri="{FF2B5EF4-FFF2-40B4-BE49-F238E27FC236}">
                <a16:creationId xmlns:a16="http://schemas.microsoft.com/office/drawing/2014/main" id="{06EC47FA-CAED-82C9-BE61-BB45137A07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64646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780D9A-4832-2A14-CE90-412F6398E0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Slide Image Placeholder 1">
            <a:extLst>
              <a:ext uri="{FF2B5EF4-FFF2-40B4-BE49-F238E27FC236}">
                <a16:creationId xmlns:a16="http://schemas.microsoft.com/office/drawing/2014/main" id="{7F720DCC-30D8-0021-6EF4-789E1671939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9779" name="Notes Placeholder 2">
            <a:extLst>
              <a:ext uri="{FF2B5EF4-FFF2-40B4-BE49-F238E27FC236}">
                <a16:creationId xmlns:a16="http://schemas.microsoft.com/office/drawing/2014/main" id="{E4299FB7-37CE-B512-5D82-F5B20AE51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10931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Slide Image Placeholder 1">
            <a:extLst>
              <a:ext uri="{FF2B5EF4-FFF2-40B4-BE49-F238E27FC236}">
                <a16:creationId xmlns:a16="http://schemas.microsoft.com/office/drawing/2014/main" id="{E768303C-DBDD-4BBF-8F7C-68DE285D7CD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2851" name="Notes Placeholder 2">
            <a:extLst>
              <a:ext uri="{FF2B5EF4-FFF2-40B4-BE49-F238E27FC236}">
                <a16:creationId xmlns:a16="http://schemas.microsoft.com/office/drawing/2014/main" id="{F1DBF908-F6DF-4171-999A-CA7AF3AD2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Slide Image Placeholder 1">
            <a:extLst>
              <a:ext uri="{FF2B5EF4-FFF2-40B4-BE49-F238E27FC236}">
                <a16:creationId xmlns:a16="http://schemas.microsoft.com/office/drawing/2014/main" id="{61C0F564-D803-4356-85A7-E3DC0E54CF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3875" name="Notes Placeholder 2">
            <a:extLst>
              <a:ext uri="{FF2B5EF4-FFF2-40B4-BE49-F238E27FC236}">
                <a16:creationId xmlns:a16="http://schemas.microsoft.com/office/drawing/2014/main" id="{FD9ABD46-F8AD-41C8-9A3C-5781AECD0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9D7823-9403-EC55-B1CA-ABA38DC130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Slide Image Placeholder 1">
            <a:extLst>
              <a:ext uri="{FF2B5EF4-FFF2-40B4-BE49-F238E27FC236}">
                <a16:creationId xmlns:a16="http://schemas.microsoft.com/office/drawing/2014/main" id="{53D2AA7C-A9E9-42AA-2931-03CF60F7101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3875" name="Notes Placeholder 2">
            <a:extLst>
              <a:ext uri="{FF2B5EF4-FFF2-40B4-BE49-F238E27FC236}">
                <a16:creationId xmlns:a16="http://schemas.microsoft.com/office/drawing/2014/main" id="{728799FC-3469-E9AE-2A8A-B4537004EB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71381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ACEF8-6F57-3E58-19B9-AA7D02961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Slide Image Placeholder 1">
            <a:extLst>
              <a:ext uri="{FF2B5EF4-FFF2-40B4-BE49-F238E27FC236}">
                <a16:creationId xmlns:a16="http://schemas.microsoft.com/office/drawing/2014/main" id="{78993726-91F8-ECD1-E43F-1D0077459F6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3875" name="Notes Placeholder 2">
            <a:extLst>
              <a:ext uri="{FF2B5EF4-FFF2-40B4-BE49-F238E27FC236}">
                <a16:creationId xmlns:a16="http://schemas.microsoft.com/office/drawing/2014/main" id="{7AF5A520-8A3E-E2E4-BD61-A3734727CD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>
                <a:latin typeface="Arial" panose="020B0604020202020204" pitchFamily="34" charset="0"/>
              </a:rPr>
              <a:t>An occlusive dressing is a special type of bandage that seals the wound completely, preventing air and moisture from passing through.</a:t>
            </a:r>
          </a:p>
          <a:p>
            <a:endParaRPr lang="en-GB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0613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Slide Image Placeholder 1">
            <a:extLst>
              <a:ext uri="{FF2B5EF4-FFF2-40B4-BE49-F238E27FC236}">
                <a16:creationId xmlns:a16="http://schemas.microsoft.com/office/drawing/2014/main" id="{4656DEE0-8AE8-4F3C-80BA-AFE91F8AF63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4355" name="Notes Placeholder 2">
            <a:extLst>
              <a:ext uri="{FF2B5EF4-FFF2-40B4-BE49-F238E27FC236}">
                <a16:creationId xmlns:a16="http://schemas.microsoft.com/office/drawing/2014/main" id="{C571BAAB-AC20-4729-B0FC-E9F9419AA4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b="1">
                <a:latin typeface="Arial" panose="020B0604020202020204" pitchFamily="34" charset="0"/>
              </a:rPr>
              <a:t>Class question: What is abdominal trauma?</a:t>
            </a: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Slide Image Placeholder 1">
            <a:extLst>
              <a:ext uri="{FF2B5EF4-FFF2-40B4-BE49-F238E27FC236}">
                <a16:creationId xmlns:a16="http://schemas.microsoft.com/office/drawing/2014/main" id="{2DA591A5-158E-4604-80F1-5C8B6D355A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5379" name="Notes Placeholder 2">
            <a:extLst>
              <a:ext uri="{FF2B5EF4-FFF2-40B4-BE49-F238E27FC236}">
                <a16:creationId xmlns:a16="http://schemas.microsoft.com/office/drawing/2014/main" id="{9D8CA7C2-9180-4F6C-AD3B-33984E3E4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2" name="Slide Image Placeholder 1">
            <a:extLst>
              <a:ext uri="{FF2B5EF4-FFF2-40B4-BE49-F238E27FC236}">
                <a16:creationId xmlns:a16="http://schemas.microsoft.com/office/drawing/2014/main" id="{E1A8E706-59D8-416F-80D8-FBB23395435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6403" name="Notes Placeholder 2">
            <a:extLst>
              <a:ext uri="{FF2B5EF4-FFF2-40B4-BE49-F238E27FC236}">
                <a16:creationId xmlns:a16="http://schemas.microsoft.com/office/drawing/2014/main" id="{88A8B254-CA62-4D15-81BD-9C843D8FA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6" name="Slide Image Placeholder 1">
            <a:extLst>
              <a:ext uri="{FF2B5EF4-FFF2-40B4-BE49-F238E27FC236}">
                <a16:creationId xmlns:a16="http://schemas.microsoft.com/office/drawing/2014/main" id="{2FBA82D6-CC56-4346-8BF0-0F379A71FDD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7427" name="Notes Placeholder 2">
            <a:extLst>
              <a:ext uri="{FF2B5EF4-FFF2-40B4-BE49-F238E27FC236}">
                <a16:creationId xmlns:a16="http://schemas.microsoft.com/office/drawing/2014/main" id="{BFA49F59-5014-43D8-89F6-DD8ACDB310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Class question: What information do you need to collect when assessing a casualty?</a:t>
            </a:r>
          </a:p>
          <a:p>
            <a:endParaRPr lang="en-GB" b="1"/>
          </a:p>
          <a:p>
            <a:r>
              <a:rPr lang="en-GB" b="0"/>
              <a:t>(</a:t>
            </a:r>
            <a:r>
              <a:rPr lang="en-GB" b="1"/>
              <a:t>S) Signs and symptoms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b="0"/>
              <a:t>What the casualty is experiencing for example, pain or discomfort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b="0"/>
              <a:t>What can be observed for example, swelling or bleeding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GB" b="0"/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GB" b="1"/>
              <a:t>(A) Allergies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b="0"/>
              <a:t>Any known allergies to food, medication, insect stings or environment triggers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GB" b="0"/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GB" b="1"/>
              <a:t>(M) Medications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b="0"/>
              <a:t>Any prescribed, over-the-counter or herbal medicines the casualty is taking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b="0"/>
              <a:t>The time of the casualty’s last dose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GB" b="0"/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GB" b="1"/>
              <a:t>(P) Past medical history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b="0"/>
              <a:t>Existing conditions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b="0"/>
              <a:t>Recent illness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b="0"/>
              <a:t>Surgeries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b="0"/>
              <a:t>Relevant hospitalisations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GB" b="0"/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GB" b="1"/>
              <a:t>(L) Last oral intake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b="0"/>
              <a:t>Time and content of the last food and drink (what they had to eat and drink)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b="0"/>
              <a:t>Last medication or fluid intake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GB" b="0"/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GB" b="1"/>
              <a:t>(E) Events leading up to the incident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b="0"/>
              <a:t>What the casualty was doing before the incident occurred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b="0"/>
              <a:t>Mechanism/cause of the injury or onset of illness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BCF1-FA1F-4FAA-A100-FB999980F8E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195231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0" name="Slide Image Placeholder 1">
            <a:extLst>
              <a:ext uri="{FF2B5EF4-FFF2-40B4-BE49-F238E27FC236}">
                <a16:creationId xmlns:a16="http://schemas.microsoft.com/office/drawing/2014/main" id="{CADAC578-0049-4B1E-A5B3-0581760FEE5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8451" name="Notes Placeholder 2">
            <a:extLst>
              <a:ext uri="{FF2B5EF4-FFF2-40B4-BE49-F238E27FC236}">
                <a16:creationId xmlns:a16="http://schemas.microsoft.com/office/drawing/2014/main" id="{B522C4B4-4AFE-4009-82B4-353CAAD61E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EE260-0567-8DC3-4580-60D84A6C2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0" name="Slide Image Placeholder 1">
            <a:extLst>
              <a:ext uri="{FF2B5EF4-FFF2-40B4-BE49-F238E27FC236}">
                <a16:creationId xmlns:a16="http://schemas.microsoft.com/office/drawing/2014/main" id="{C113BEB0-923C-3D7A-A83A-D0469D00BF6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8451" name="Notes Placeholder 2">
            <a:extLst>
              <a:ext uri="{FF2B5EF4-FFF2-40B4-BE49-F238E27FC236}">
                <a16:creationId xmlns:a16="http://schemas.microsoft.com/office/drawing/2014/main" id="{E69F6852-AA0A-3009-099C-A5AD77570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52188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20A58-C042-6994-F66F-84E5D5107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0AC3DD-9FC2-72C9-B0D0-B12A9346EA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B9DDC3-8B74-D59A-5C09-002BC0811E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Class exercise: How much do you know?</a:t>
            </a:r>
          </a:p>
          <a:p>
            <a:r>
              <a:rPr lang="en-GB" b="0"/>
              <a:t>The correct answer is B.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B2C404-DE23-0B02-5DC5-E9E4C483BA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1BA537-95EE-4F5E-8D82-576E9AAE8BB5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49540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D34643-0771-383E-E9DA-6C04F2540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0C188C-AB9A-2861-532C-82526F5F38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A4D636-9486-AAA1-08DC-7E24CF3574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Class exercise: How much do you know?</a:t>
            </a:r>
          </a:p>
          <a:p>
            <a:r>
              <a:rPr lang="en-GB" b="0"/>
              <a:t>The correct answer is 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65478A-DADE-58A8-8009-B844645E0C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1BA537-95EE-4F5E-8D82-576E9AAE8BB5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74616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EEF728-5C68-6208-54ED-D34CEC2A2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953B3A-EC60-ED8D-A411-39E554EAA7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E5DD4B-B9B4-D627-4B4B-5B2299DF42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Class exercise: How much do you know?</a:t>
            </a:r>
          </a:p>
          <a:p>
            <a:r>
              <a:rPr lang="en-GB" b="0"/>
              <a:t>The correct answer is 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DCF984-738F-6808-D008-71B68A87D6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1BA537-95EE-4F5E-8D82-576E9AAE8BB5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6586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/>
              <a:t>Completion of this module will enable learners to meet the following learning outcome:</a:t>
            </a:r>
          </a:p>
          <a:p>
            <a:r>
              <a:rPr lang="en-GB" b="1"/>
              <a:t>4. Know how to provide first aid to a casualty with suspected major illness</a:t>
            </a:r>
          </a:p>
          <a:p>
            <a:endParaRPr lang="en-GB" b="0"/>
          </a:p>
          <a:p>
            <a:r>
              <a:rPr lang="en-GB" b="1"/>
              <a:t>This includes the following assessment criteria:</a:t>
            </a:r>
            <a:endParaRPr lang="en-GB" sz="1400" b="0" i="0" u="none" strike="noStrike" baseline="0">
              <a:latin typeface="Calibri" panose="020F0502020204030204" pitchFamily="34" charset="0"/>
            </a:endParaRPr>
          </a:p>
          <a:p>
            <a:r>
              <a:rPr lang="en-GB"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4.1 Identify signs and symptoms of the following life-threatening conditions:</a:t>
            </a:r>
          </a:p>
          <a:p>
            <a:pPr marL="396000" indent="-171450">
              <a:buFont typeface="Arial" panose="020B0604020202020204" pitchFamily="34" charset="0"/>
              <a:buChar char="•"/>
            </a:pPr>
            <a:r>
              <a:rPr lang="en-GB"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heart attack</a:t>
            </a:r>
          </a:p>
          <a:p>
            <a:pPr marL="396000" indent="-171450">
              <a:buFont typeface="Arial" panose="020B0604020202020204" pitchFamily="34" charset="0"/>
              <a:buChar char="•"/>
            </a:pPr>
            <a:r>
              <a:rPr lang="en-GB"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stroke</a:t>
            </a:r>
          </a:p>
          <a:p>
            <a:pPr marL="396000" indent="-171450">
              <a:buFont typeface="Arial" panose="020B0604020202020204" pitchFamily="34" charset="0"/>
              <a:buChar char="•"/>
            </a:pPr>
            <a:r>
              <a:rPr lang="en-GB"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diabetic hypoglycaemic emergency</a:t>
            </a:r>
          </a:p>
          <a:p>
            <a:pPr marL="396000" indent="-171450">
              <a:buFont typeface="Arial" panose="020B0604020202020204" pitchFamily="34" charset="0"/>
              <a:buChar char="•"/>
            </a:pPr>
            <a:r>
              <a:rPr lang="en-GB"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asthma</a:t>
            </a:r>
          </a:p>
          <a:p>
            <a:pPr marL="396000" indent="-171450">
              <a:buFont typeface="Arial" panose="020B0604020202020204" pitchFamily="34" charset="0"/>
              <a:buChar char="•"/>
            </a:pPr>
            <a:r>
              <a:rPr lang="en-GB"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epileptic seizure</a:t>
            </a:r>
          </a:p>
          <a:p>
            <a:pPr marL="396000" indent="-171450">
              <a:buFont typeface="Arial" panose="020B0604020202020204" pitchFamily="34" charset="0"/>
              <a:buChar char="•"/>
            </a:pPr>
            <a:r>
              <a:rPr lang="en-GB"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anaphylaxis</a:t>
            </a:r>
          </a:p>
          <a:p>
            <a:r>
              <a:rPr lang="en-GB"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4.2 Demonstrate how to administer first aid to a casualty with one of the following life-threatening conditions:</a:t>
            </a:r>
          </a:p>
          <a:p>
            <a:pPr marL="396000" indent="-171450">
              <a:buFont typeface="Arial" panose="020B0604020202020204" pitchFamily="34" charset="0"/>
              <a:buChar char="•"/>
            </a:pPr>
            <a:r>
              <a:rPr lang="en-GB"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heart attack</a:t>
            </a:r>
          </a:p>
          <a:p>
            <a:pPr marL="396000" indent="-171450">
              <a:buFont typeface="Arial" panose="020B0604020202020204" pitchFamily="34" charset="0"/>
              <a:buChar char="•"/>
            </a:pPr>
            <a:r>
              <a:rPr lang="en-GB"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stroke</a:t>
            </a:r>
          </a:p>
          <a:p>
            <a:pPr marL="396000" indent="-171450">
              <a:buFont typeface="Arial" panose="020B0604020202020204" pitchFamily="34" charset="0"/>
              <a:buChar char="•"/>
            </a:pPr>
            <a:r>
              <a:rPr lang="en-GB"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diabetic hypoglycaemic emergency</a:t>
            </a:r>
          </a:p>
          <a:p>
            <a:pPr marL="396000" indent="-171450">
              <a:buFont typeface="Arial" panose="020B0604020202020204" pitchFamily="34" charset="0"/>
              <a:buChar char="•"/>
            </a:pPr>
            <a:r>
              <a:rPr lang="en-GB"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asthma</a:t>
            </a:r>
          </a:p>
          <a:p>
            <a:pPr marL="396000" indent="-171450">
              <a:buFont typeface="Arial" panose="020B0604020202020204" pitchFamily="34" charset="0"/>
              <a:buChar char="•"/>
            </a:pPr>
            <a:r>
              <a:rPr lang="en-GB"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epileptic seizure</a:t>
            </a:r>
          </a:p>
          <a:p>
            <a:pPr marL="396000" indent="-171450">
              <a:buFont typeface="Arial" panose="020B0604020202020204" pitchFamily="34" charset="0"/>
              <a:buChar char="•"/>
            </a:pPr>
            <a:r>
              <a:rPr lang="en-GB"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anaphylaxis</a:t>
            </a:r>
          </a:p>
          <a:p>
            <a:r>
              <a:rPr lang="en-GB"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4.3 Demonstrate the use of a training device adrenaline auto-injector</a:t>
            </a:r>
          </a:p>
          <a:p>
            <a:endParaRPr lang="en-GB" sz="1200" b="1" i="0" u="none" strike="noStrike" baseline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GB" sz="1200" b="1" kern="1200">
                <a:solidFill>
                  <a:schemeClr val="tx1"/>
                </a:solidFill>
                <a:effectLst/>
                <a:ea typeface="+mn-ea"/>
                <a:cs typeface="+mn-cs"/>
              </a:rPr>
              <a:t>Activities in this module include:</a:t>
            </a:r>
            <a:endParaRPr lang="en-GB" sz="1200" kern="1200">
              <a:solidFill>
                <a:schemeClr val="tx1"/>
              </a:solidFill>
              <a:effectLst/>
              <a:ea typeface="+mn-ea"/>
              <a:cs typeface="+mn-cs"/>
            </a:endParaRPr>
          </a:p>
          <a:p>
            <a:r>
              <a:rPr lang="en-GB" sz="1200" kern="1200" err="1">
                <a:solidFill>
                  <a:schemeClr val="tx1"/>
                </a:solidFill>
                <a:effectLst/>
                <a:ea typeface="+mn-ea"/>
                <a:cs typeface="+mn-cs"/>
              </a:rPr>
              <a:t>CQ</a:t>
            </a:r>
            <a:r>
              <a:rPr lang="en-GB" sz="1200" kern="1200">
                <a:solidFill>
                  <a:schemeClr val="tx1"/>
                </a:solidFill>
                <a:effectLst/>
                <a:ea typeface="+mn-ea"/>
                <a:cs typeface="+mn-cs"/>
              </a:rPr>
              <a:t>: What is a heart attack?</a:t>
            </a:r>
          </a:p>
          <a:p>
            <a:r>
              <a:rPr lang="en-GB" sz="1200" kern="1200" err="1">
                <a:solidFill>
                  <a:schemeClr val="tx1"/>
                </a:solidFill>
                <a:effectLst/>
                <a:ea typeface="+mn-ea"/>
                <a:cs typeface="+mn-cs"/>
              </a:rPr>
              <a:t>CQ</a:t>
            </a:r>
            <a:r>
              <a:rPr lang="en-GB" sz="1200" kern="1200">
                <a:solidFill>
                  <a:schemeClr val="tx1"/>
                </a:solidFill>
                <a:effectLst/>
                <a:ea typeface="+mn-ea"/>
                <a:cs typeface="+mn-cs"/>
              </a:rPr>
              <a:t>: What is angina?</a:t>
            </a:r>
          </a:p>
          <a:p>
            <a:r>
              <a:rPr lang="en-GB" sz="1200" kern="1200" err="1">
                <a:solidFill>
                  <a:schemeClr val="tx1"/>
                </a:solidFill>
                <a:effectLst/>
                <a:ea typeface="+mn-ea"/>
                <a:cs typeface="+mn-cs"/>
              </a:rPr>
              <a:t>CQ</a:t>
            </a:r>
            <a:r>
              <a:rPr lang="en-GB" sz="1200" kern="1200">
                <a:solidFill>
                  <a:schemeClr val="tx1"/>
                </a:solidFill>
                <a:effectLst/>
                <a:ea typeface="+mn-ea"/>
                <a:cs typeface="+mn-cs"/>
              </a:rPr>
              <a:t>: What is a stroke?</a:t>
            </a:r>
          </a:p>
          <a:p>
            <a:r>
              <a:rPr lang="en-GB" sz="1200" kern="1200" err="1">
                <a:solidFill>
                  <a:schemeClr val="tx1"/>
                </a:solidFill>
                <a:effectLst/>
                <a:ea typeface="+mn-ea"/>
                <a:cs typeface="+mn-cs"/>
              </a:rPr>
              <a:t>CQ</a:t>
            </a:r>
            <a:r>
              <a:rPr lang="en-GB" sz="1200" kern="1200">
                <a:solidFill>
                  <a:schemeClr val="tx1"/>
                </a:solidFill>
                <a:effectLst/>
                <a:ea typeface="+mn-ea"/>
                <a:cs typeface="+mn-cs"/>
              </a:rPr>
              <a:t>: What is diabetes?</a:t>
            </a:r>
          </a:p>
          <a:p>
            <a:r>
              <a:rPr lang="en-GB" sz="1200" kern="1200" err="1">
                <a:solidFill>
                  <a:schemeClr val="tx1"/>
                </a:solidFill>
                <a:effectLst/>
                <a:ea typeface="+mn-ea"/>
                <a:cs typeface="+mn-cs"/>
              </a:rPr>
              <a:t>CQ</a:t>
            </a:r>
            <a:r>
              <a:rPr lang="en-GB" sz="1200" kern="1200">
                <a:solidFill>
                  <a:schemeClr val="tx1"/>
                </a:solidFill>
                <a:effectLst/>
                <a:ea typeface="+mn-ea"/>
                <a:cs typeface="+mn-cs"/>
              </a:rPr>
              <a:t>: What is asthma?</a:t>
            </a:r>
          </a:p>
          <a:p>
            <a:r>
              <a:rPr lang="en-GB" sz="1200" kern="1200" err="1">
                <a:solidFill>
                  <a:schemeClr val="tx1"/>
                </a:solidFill>
                <a:effectLst/>
                <a:ea typeface="+mn-ea"/>
                <a:cs typeface="+mn-cs"/>
              </a:rPr>
              <a:t>CQ</a:t>
            </a:r>
            <a:r>
              <a:rPr lang="en-GB" sz="1200" kern="1200">
                <a:solidFill>
                  <a:schemeClr val="tx1"/>
                </a:solidFill>
                <a:effectLst/>
                <a:ea typeface="+mn-ea"/>
                <a:cs typeface="+mn-cs"/>
              </a:rPr>
              <a:t>: What is an epileptic seizure?</a:t>
            </a:r>
          </a:p>
          <a:p>
            <a:r>
              <a:rPr lang="en-GB" sz="1200" kern="1200" err="1">
                <a:solidFill>
                  <a:schemeClr val="tx1"/>
                </a:solidFill>
                <a:effectLst/>
                <a:ea typeface="+mn-ea"/>
                <a:cs typeface="+mn-cs"/>
              </a:rPr>
              <a:t>CQ</a:t>
            </a:r>
            <a:r>
              <a:rPr lang="en-GB" sz="1200" kern="1200">
                <a:solidFill>
                  <a:schemeClr val="tx1"/>
                </a:solidFill>
                <a:effectLst/>
                <a:ea typeface="+mn-ea"/>
                <a:cs typeface="+mn-cs"/>
              </a:rPr>
              <a:t>: What is anaphylaxis?</a:t>
            </a:r>
          </a:p>
          <a:p>
            <a:r>
              <a:rPr lang="en-GB" sz="1200" kern="1200">
                <a:solidFill>
                  <a:schemeClr val="tx1"/>
                </a:solidFill>
                <a:effectLst/>
                <a:ea typeface="+mn-ea"/>
                <a:cs typeface="+mn-cs"/>
              </a:rPr>
              <a:t>GE: Anaphylaxis – treatment</a:t>
            </a:r>
          </a:p>
          <a:p>
            <a:r>
              <a:rPr lang="en-GB" sz="1200" kern="1200">
                <a:solidFill>
                  <a:schemeClr val="tx1"/>
                </a:solidFill>
                <a:effectLst/>
                <a:ea typeface="+mn-ea"/>
                <a:cs typeface="+mn-cs"/>
              </a:rPr>
              <a:t>GE: Using an auto-injector – practical demonstration </a:t>
            </a:r>
          </a:p>
          <a:p>
            <a:r>
              <a:rPr lang="en-GB" sz="1200" kern="1200">
                <a:solidFill>
                  <a:schemeClr val="tx1"/>
                </a:solidFill>
                <a:effectLst/>
                <a:ea typeface="+mn-ea"/>
                <a:cs typeface="+mn-cs"/>
              </a:rPr>
              <a:t>CE: Three multiple-choice questions (MCQs) (formative assessment)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1BA537-95EE-4F5E-8D82-576E9AAE8BB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98838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Rectangle 2">
            <a:extLst>
              <a:ext uri="{FF2B5EF4-FFF2-40B4-BE49-F238E27FC236}">
                <a16:creationId xmlns:a16="http://schemas.microsoft.com/office/drawing/2014/main" id="{A9117FB0-844F-4E45-A5D4-FEF2ABAE16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92125" y="228600"/>
            <a:ext cx="6127750" cy="3448050"/>
          </a:xfrm>
          <a:ln/>
        </p:spPr>
      </p:sp>
      <p:sp>
        <p:nvSpPr>
          <p:cNvPr id="249859" name="Rectangle 3">
            <a:extLst>
              <a:ext uri="{FF2B5EF4-FFF2-40B4-BE49-F238E27FC236}">
                <a16:creationId xmlns:a16="http://schemas.microsoft.com/office/drawing/2014/main" id="{DDA90A0D-63DF-4441-8C94-C6DC01EF27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3675" y="4048125"/>
            <a:ext cx="6721475" cy="55499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b="1">
                <a:ea typeface="+mn-ea"/>
              </a:rPr>
              <a:t>Class question: What is a heart attack?</a:t>
            </a:r>
          </a:p>
          <a:p>
            <a:pPr>
              <a:defRPr/>
            </a:pPr>
            <a:r>
              <a:rPr lang="en-US">
                <a:ea typeface="+mn-ea"/>
              </a:rPr>
              <a:t>Explain that a heart attack occurs when the coronary arteries, which supply the heart with oxygen-enriched blood, become blocked. </a:t>
            </a:r>
          </a:p>
          <a:p>
            <a:pPr marL="0" indent="0">
              <a:buFontTx/>
              <a:buNone/>
              <a:defRPr/>
            </a:pPr>
            <a:endParaRPr lang="en-GB">
              <a:ea typeface="+mn-ea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2">
            <a:extLst>
              <a:ext uri="{FF2B5EF4-FFF2-40B4-BE49-F238E27FC236}">
                <a16:creationId xmlns:a16="http://schemas.microsoft.com/office/drawing/2014/main" id="{3884D408-FB87-401F-8D03-05D46A0C21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3075" y="228600"/>
            <a:ext cx="6127750" cy="3448050"/>
          </a:xfrm>
          <a:ln/>
        </p:spPr>
      </p:sp>
      <p:sp>
        <p:nvSpPr>
          <p:cNvPr id="466947" name="Rectangle 3">
            <a:extLst>
              <a:ext uri="{FF2B5EF4-FFF2-40B4-BE49-F238E27FC236}">
                <a16:creationId xmlns:a16="http://schemas.microsoft.com/office/drawing/2014/main" id="{F188442E-BBEF-416A-9095-58107852B7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3675" y="4038600"/>
            <a:ext cx="6721475" cy="5559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Slide Image Placeholder 1">
            <a:extLst>
              <a:ext uri="{FF2B5EF4-FFF2-40B4-BE49-F238E27FC236}">
                <a16:creationId xmlns:a16="http://schemas.microsoft.com/office/drawing/2014/main" id="{8008FB76-26A1-4964-907B-169552D0AFB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7971" name="Notes Placeholder 2">
            <a:extLst>
              <a:ext uri="{FF2B5EF4-FFF2-40B4-BE49-F238E27FC236}">
                <a16:creationId xmlns:a16="http://schemas.microsoft.com/office/drawing/2014/main" id="{72E823C1-A681-4455-9B5C-1B5A1321C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b="1">
                <a:latin typeface="Arial" panose="020B0604020202020204" pitchFamily="34" charset="0"/>
              </a:rPr>
              <a:t>Class question: What is angina?</a:t>
            </a: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Slide Image Placeholder 1">
            <a:extLst>
              <a:ext uri="{FF2B5EF4-FFF2-40B4-BE49-F238E27FC236}">
                <a16:creationId xmlns:a16="http://schemas.microsoft.com/office/drawing/2014/main" id="{C07BD890-EC4F-4FCD-A7B9-C4D6ACBF113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8995" name="Notes Placeholder 2">
            <a:extLst>
              <a:ext uri="{FF2B5EF4-FFF2-40B4-BE49-F238E27FC236}">
                <a16:creationId xmlns:a16="http://schemas.microsoft.com/office/drawing/2014/main" id="{F12D3711-E00E-4EAA-93EC-EF83B0DB3B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BCF1-FA1F-4FAA-A100-FB999980F8E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697550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Rectangle 2">
            <a:extLst>
              <a:ext uri="{FF2B5EF4-FFF2-40B4-BE49-F238E27FC236}">
                <a16:creationId xmlns:a16="http://schemas.microsoft.com/office/drawing/2014/main" id="{5961630B-AEB9-4F08-BBB1-831C74BADC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1123" name="Rectangle 3">
            <a:extLst>
              <a:ext uri="{FF2B5EF4-FFF2-40B4-BE49-F238E27FC236}">
                <a16:creationId xmlns:a16="http://schemas.microsoft.com/office/drawing/2014/main" id="{45D9CACE-B5AE-4186-A245-073FED4DCD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GB" b="1">
                <a:ea typeface="+mn-ea"/>
              </a:rPr>
              <a:t>Class question: What is a stroke?</a:t>
            </a: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2A639-53F7-D566-7DA5-631CBF5CD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Rectangle 2">
            <a:extLst>
              <a:ext uri="{FF2B5EF4-FFF2-40B4-BE49-F238E27FC236}">
                <a16:creationId xmlns:a16="http://schemas.microsoft.com/office/drawing/2014/main" id="{AAA9D299-2543-C254-4A46-29CD9167C0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1123" name="Rectangle 3">
            <a:extLst>
              <a:ext uri="{FF2B5EF4-FFF2-40B4-BE49-F238E27FC236}">
                <a16:creationId xmlns:a16="http://schemas.microsoft.com/office/drawing/2014/main" id="{9FD2AF0C-6454-FFAE-F1F6-71C23FEAAC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  <a:defRPr/>
            </a:pPr>
            <a:r>
              <a:rPr lang="en-US" b="1">
                <a:ea typeface="+mn-ea"/>
              </a:rPr>
              <a:t>		</a:t>
            </a:r>
            <a:endParaRPr lang="en-US">
              <a:ea typeface="+mn-ea"/>
            </a:endParaRPr>
          </a:p>
          <a:p>
            <a:pPr marL="0" indent="0">
              <a:buFontTx/>
              <a:buNone/>
              <a:defRPr/>
            </a:pPr>
            <a:endParaRPr lang="en-US" b="1">
              <a:ea typeface="+mn-ea"/>
            </a:endParaRPr>
          </a:p>
          <a:p>
            <a:pPr marL="0" indent="0">
              <a:buFontTx/>
              <a:buNone/>
              <a:defRPr/>
            </a:pPr>
            <a:endParaRPr lang="en-GB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2167671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6" name="Rectangle 2">
            <a:extLst>
              <a:ext uri="{FF2B5EF4-FFF2-40B4-BE49-F238E27FC236}">
                <a16:creationId xmlns:a16="http://schemas.microsoft.com/office/drawing/2014/main" id="{F4529CE6-835E-4073-887C-AA3F2A9EF2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3550" y="238125"/>
            <a:ext cx="6118225" cy="3441700"/>
          </a:xfrm>
          <a:ln/>
        </p:spPr>
      </p:sp>
      <p:sp>
        <p:nvSpPr>
          <p:cNvPr id="472067" name="Rectangle 3">
            <a:extLst>
              <a:ext uri="{FF2B5EF4-FFF2-40B4-BE49-F238E27FC236}">
                <a16:creationId xmlns:a16="http://schemas.microsoft.com/office/drawing/2014/main" id="{E71AC637-07C2-415B-88F9-5A82CDAD1B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3675" y="4086225"/>
            <a:ext cx="6721475" cy="5511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altLang="en-US" b="1">
                <a:latin typeface="Arial" panose="020B0604020202020204" pitchFamily="34" charset="0"/>
              </a:rPr>
              <a:t>		</a:t>
            </a: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Slide Image Placeholder 1">
            <a:extLst>
              <a:ext uri="{FF2B5EF4-FFF2-40B4-BE49-F238E27FC236}">
                <a16:creationId xmlns:a16="http://schemas.microsoft.com/office/drawing/2014/main" id="{71A87947-AFBF-4EAB-9E46-CD5947CDBD5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3091" name="Notes Placeholder 2">
            <a:extLst>
              <a:ext uri="{FF2B5EF4-FFF2-40B4-BE49-F238E27FC236}">
                <a16:creationId xmlns:a16="http://schemas.microsoft.com/office/drawing/2014/main" id="{B84D91DA-51DC-45BF-B522-4A1800E31F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b="1">
                <a:latin typeface="Arial" panose="020B0604020202020204" pitchFamily="34" charset="0"/>
              </a:rPr>
              <a:t>Class question: What is diabetes?</a:t>
            </a:r>
          </a:p>
          <a:p>
            <a:r>
              <a:rPr lang="en-GB" altLang="en-US">
                <a:latin typeface="Arial" panose="020B0604020202020204" pitchFamily="34" charset="0"/>
              </a:rPr>
              <a:t>Explain that there are over 40 different types of diabetes so, to keep both symptoms and treatment simple, we have placed the different types of diabetes into two groups: hypoglycaemia and hyperglycaemia. </a:t>
            </a:r>
          </a:p>
          <a:p>
            <a:endParaRPr lang="en-GB" altLang="en-US">
              <a:latin typeface="Arial" panose="020B0604020202020204" pitchFamily="34" charset="0"/>
            </a:endParaRPr>
          </a:p>
          <a:p>
            <a:r>
              <a:rPr lang="en-GB" altLang="en-US">
                <a:latin typeface="Arial" panose="020B0604020202020204" pitchFamily="34" charset="0"/>
              </a:rPr>
              <a:t>Hypoglycaemia is when the blood sugar content is too low, and Hyperglycaemia is when the blood sugar content is too high. </a:t>
            </a:r>
          </a:p>
          <a:p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284B4-0A48-BBB3-88AA-FBCDB1753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Slide Image Placeholder 1">
            <a:extLst>
              <a:ext uri="{FF2B5EF4-FFF2-40B4-BE49-F238E27FC236}">
                <a16:creationId xmlns:a16="http://schemas.microsoft.com/office/drawing/2014/main" id="{2AE9AFCE-AC0D-9C30-35F1-56818CFE343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3091" name="Notes Placeholder 2">
            <a:extLst>
              <a:ext uri="{FF2B5EF4-FFF2-40B4-BE49-F238E27FC236}">
                <a16:creationId xmlns:a16="http://schemas.microsoft.com/office/drawing/2014/main" id="{66856B40-B44E-3A90-96F1-9FC9ACBAA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>
                <a:latin typeface="Arial" panose="020B0604020202020204" pitchFamily="34" charset="0"/>
              </a:rPr>
              <a:t>Explain that there are over 40 different types of diabetes so, to keep both recognition and treatment simple, we have placed the different types of diabetes into two groups: hypoglycaemia and hyperglycaemia. </a:t>
            </a:r>
          </a:p>
          <a:p>
            <a:endParaRPr lang="en-GB" altLang="en-US">
              <a:latin typeface="Arial" panose="020B0604020202020204" pitchFamily="34" charset="0"/>
            </a:endParaRPr>
          </a:p>
          <a:p>
            <a:r>
              <a:rPr lang="en-GB" altLang="en-US">
                <a:latin typeface="Arial" panose="020B0604020202020204" pitchFamily="34" charset="0"/>
              </a:rPr>
              <a:t>Hypoglycaemia is when the blood sugar content is too low, and Hyperglycaemia is when the blood sugar content is too high. </a:t>
            </a:r>
          </a:p>
          <a:p>
            <a:endParaRPr lang="en-GB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89036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4" name="Slide Image Placeholder 1">
            <a:extLst>
              <a:ext uri="{FF2B5EF4-FFF2-40B4-BE49-F238E27FC236}">
                <a16:creationId xmlns:a16="http://schemas.microsoft.com/office/drawing/2014/main" id="{7FF38999-896C-424B-AD4F-E8A2D24327B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4115" name="Notes Placeholder 2">
            <a:extLst>
              <a:ext uri="{FF2B5EF4-FFF2-40B4-BE49-F238E27FC236}">
                <a16:creationId xmlns:a16="http://schemas.microsoft.com/office/drawing/2014/main" id="{1782175E-E009-404C-B9CF-A25C9516F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1D520D-19B5-2E08-8664-13AFC6B1B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Slide Image Placeholder 1">
            <a:extLst>
              <a:ext uri="{FF2B5EF4-FFF2-40B4-BE49-F238E27FC236}">
                <a16:creationId xmlns:a16="http://schemas.microsoft.com/office/drawing/2014/main" id="{04E07641-3609-B4D7-C929-AD6D6081F90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3091" name="Notes Placeholder 2">
            <a:extLst>
              <a:ext uri="{FF2B5EF4-FFF2-40B4-BE49-F238E27FC236}">
                <a16:creationId xmlns:a16="http://schemas.microsoft.com/office/drawing/2014/main" id="{8EF299EC-8982-F578-597E-EE180FFB2E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20248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2" name="Slide Image Placeholder 1">
            <a:extLst>
              <a:ext uri="{FF2B5EF4-FFF2-40B4-BE49-F238E27FC236}">
                <a16:creationId xmlns:a16="http://schemas.microsoft.com/office/drawing/2014/main" id="{F145CEFB-4004-414B-80DD-142256A3EEA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6163" name="Notes Placeholder 2">
            <a:extLst>
              <a:ext uri="{FF2B5EF4-FFF2-40B4-BE49-F238E27FC236}">
                <a16:creationId xmlns:a16="http://schemas.microsoft.com/office/drawing/2014/main" id="{447E3790-520C-4F2D-BE45-335E457E41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Slide Image Placeholder 1">
            <a:extLst>
              <a:ext uri="{FF2B5EF4-FFF2-40B4-BE49-F238E27FC236}">
                <a16:creationId xmlns:a16="http://schemas.microsoft.com/office/drawing/2014/main" id="{6AB98B1E-962A-4801-8437-F9851BD7D4B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0259" name="Notes Placeholder 2">
            <a:extLst>
              <a:ext uri="{FF2B5EF4-FFF2-40B4-BE49-F238E27FC236}">
                <a16:creationId xmlns:a16="http://schemas.microsoft.com/office/drawing/2014/main" id="{03136F22-6FB4-4516-B175-49B6044FF1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b="1">
                <a:latin typeface="Arial" panose="020B0604020202020204" pitchFamily="34" charset="0"/>
              </a:rPr>
              <a:t>Class question: What is asthma?</a:t>
            </a: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Slide Image Placeholder 1">
            <a:extLst>
              <a:ext uri="{FF2B5EF4-FFF2-40B4-BE49-F238E27FC236}">
                <a16:creationId xmlns:a16="http://schemas.microsoft.com/office/drawing/2014/main" id="{E38C8951-3439-4F04-ABE9-99D4DD76A89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283" name="Notes Placeholder 2">
            <a:extLst>
              <a:ext uri="{FF2B5EF4-FFF2-40B4-BE49-F238E27FC236}">
                <a16:creationId xmlns:a16="http://schemas.microsoft.com/office/drawing/2014/main" id="{263309EC-75D1-4EF7-BA8F-F04908CC9C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86308A-D742-E945-5AEC-36A2E16EB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36659F-F5F2-A254-646B-83E5927FE0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43BA7E-7AEC-3820-C9D8-19745BE018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F827B6-AAA6-B841-D50F-AD89F6092A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BCF1-FA1F-4FAA-A100-FB999980F8E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755015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Slide Image Placeholder 1">
            <a:extLst>
              <a:ext uri="{FF2B5EF4-FFF2-40B4-BE49-F238E27FC236}">
                <a16:creationId xmlns:a16="http://schemas.microsoft.com/office/drawing/2014/main" id="{3FFEF0C8-43F1-4E3E-A2C2-0D229B9526B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2307" name="Notes Placeholder 2">
            <a:extLst>
              <a:ext uri="{FF2B5EF4-FFF2-40B4-BE49-F238E27FC236}">
                <a16:creationId xmlns:a16="http://schemas.microsoft.com/office/drawing/2014/main" id="{FA5914B0-63AE-46B4-AC90-EFEFDE87C4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Rectangle 2">
            <a:extLst>
              <a:ext uri="{FF2B5EF4-FFF2-40B4-BE49-F238E27FC236}">
                <a16:creationId xmlns:a16="http://schemas.microsoft.com/office/drawing/2014/main" id="{6110479A-F3F8-497E-829E-B51B69E9A1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46100" y="228600"/>
            <a:ext cx="6076950" cy="3419475"/>
          </a:xfrm>
          <a:ln/>
        </p:spPr>
      </p:sp>
      <p:sp>
        <p:nvSpPr>
          <p:cNvPr id="242691" name="Rectangle 3">
            <a:extLst>
              <a:ext uri="{FF2B5EF4-FFF2-40B4-BE49-F238E27FC236}">
                <a16:creationId xmlns:a16="http://schemas.microsoft.com/office/drawing/2014/main" id="{5B5DEE26-4A03-48C2-8203-AACDA56955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3675" y="4010025"/>
            <a:ext cx="6721475" cy="564515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  <a:defRPr/>
            </a:pPr>
            <a:r>
              <a:rPr lang="en-US" b="1">
                <a:ea typeface="+mn-ea"/>
              </a:rPr>
              <a:t>Class question: What is an epileptic seizure?</a:t>
            </a:r>
          </a:p>
          <a:p>
            <a:pPr>
              <a:buFontTx/>
              <a:buNone/>
              <a:defRPr/>
            </a:pPr>
            <a:r>
              <a:rPr lang="en-US">
                <a:ea typeface="+mn-ea"/>
              </a:rPr>
              <a:t>There are more than 40 different types of epilepsy, so to keep both recognition and treatment easy for the emergency first-aider, we have placed the differing forms of epilepsy into two main groups: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>
                <a:ea typeface="+mn-ea"/>
              </a:rPr>
              <a:t>partial seizures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err="1">
                <a:ea typeface="+mn-ea"/>
              </a:rPr>
              <a:t>generalised</a:t>
            </a:r>
            <a:r>
              <a:rPr lang="en-US">
                <a:ea typeface="+mn-ea"/>
              </a:rPr>
              <a:t> seizures </a:t>
            </a:r>
          </a:p>
          <a:p>
            <a:pPr marL="0" indent="0">
              <a:buFontTx/>
              <a:buNone/>
              <a:defRPr/>
            </a:pPr>
            <a:endParaRPr lang="en-GB">
              <a:ea typeface="+mn-ea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2">
            <a:extLst>
              <a:ext uri="{FF2B5EF4-FFF2-40B4-BE49-F238E27FC236}">
                <a16:creationId xmlns:a16="http://schemas.microsoft.com/office/drawing/2014/main" id="{8A6B3EE8-5454-4A1D-A042-EBE41B6DC3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98475" y="228600"/>
            <a:ext cx="6076950" cy="3419475"/>
          </a:xfrm>
          <a:ln/>
        </p:spPr>
      </p:sp>
      <p:sp>
        <p:nvSpPr>
          <p:cNvPr id="395267" name="Rectangle 3">
            <a:extLst>
              <a:ext uri="{FF2B5EF4-FFF2-40B4-BE49-F238E27FC236}">
                <a16:creationId xmlns:a16="http://schemas.microsoft.com/office/drawing/2014/main" id="{09699DA5-474D-48B5-81F8-E44672749D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3675" y="4000500"/>
            <a:ext cx="6721475" cy="55975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F6506-BBF5-ECBE-AD40-560B5A78C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2">
            <a:extLst>
              <a:ext uri="{FF2B5EF4-FFF2-40B4-BE49-F238E27FC236}">
                <a16:creationId xmlns:a16="http://schemas.microsoft.com/office/drawing/2014/main" id="{5530F46A-58AF-EA3E-509F-BD5D655D81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98475" y="228600"/>
            <a:ext cx="6076950" cy="3419475"/>
          </a:xfrm>
          <a:ln/>
        </p:spPr>
      </p:sp>
      <p:sp>
        <p:nvSpPr>
          <p:cNvPr id="395267" name="Rectangle 3">
            <a:extLst>
              <a:ext uri="{FF2B5EF4-FFF2-40B4-BE49-F238E27FC236}">
                <a16:creationId xmlns:a16="http://schemas.microsoft.com/office/drawing/2014/main" id="{33FF9A7B-E07C-4224-108D-F5BC897872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3675" y="4000500"/>
            <a:ext cx="6721475" cy="55975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endParaRPr lang="en-GB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69612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Rectangle 2">
            <a:extLst>
              <a:ext uri="{FF2B5EF4-FFF2-40B4-BE49-F238E27FC236}">
                <a16:creationId xmlns:a16="http://schemas.microsoft.com/office/drawing/2014/main" id="{6D3C3AE6-F155-4FFD-8729-7E7C9836B4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228600"/>
            <a:ext cx="6092825" cy="3427413"/>
          </a:xfrm>
          <a:ln/>
        </p:spPr>
      </p:sp>
      <p:sp>
        <p:nvSpPr>
          <p:cNvPr id="396291" name="Rectangle 3">
            <a:extLst>
              <a:ext uri="{FF2B5EF4-FFF2-40B4-BE49-F238E27FC236}">
                <a16:creationId xmlns:a16="http://schemas.microsoft.com/office/drawing/2014/main" id="{465CA9D1-8EC9-4B8E-ABD7-137BA741FB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3675" y="3962400"/>
            <a:ext cx="6721475" cy="5635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>
            <a:extLst>
              <a:ext uri="{FF2B5EF4-FFF2-40B4-BE49-F238E27FC236}">
                <a16:creationId xmlns:a16="http://schemas.microsoft.com/office/drawing/2014/main" id="{F1D6460D-559D-4859-A79E-9126D102EC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42925" y="228600"/>
            <a:ext cx="6026150" cy="3390900"/>
          </a:xfrm>
          <a:ln/>
        </p:spPr>
      </p:sp>
      <p:sp>
        <p:nvSpPr>
          <p:cNvPr id="397315" name="Rectangle 3">
            <a:extLst>
              <a:ext uri="{FF2B5EF4-FFF2-40B4-BE49-F238E27FC236}">
                <a16:creationId xmlns:a16="http://schemas.microsoft.com/office/drawing/2014/main" id="{1513951A-3AF3-4202-8EF2-CDA384AC0E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3675" y="3867150"/>
            <a:ext cx="6721475" cy="57308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2">
            <a:extLst>
              <a:ext uri="{FF2B5EF4-FFF2-40B4-BE49-F238E27FC236}">
                <a16:creationId xmlns:a16="http://schemas.microsoft.com/office/drawing/2014/main" id="{C908FCFA-0C3E-4D12-B96B-2E461A0212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4025" y="228600"/>
            <a:ext cx="6129338" cy="3448050"/>
          </a:xfrm>
          <a:ln/>
        </p:spPr>
      </p:sp>
      <p:sp>
        <p:nvSpPr>
          <p:cNvPr id="398339" name="Rectangle 3">
            <a:extLst>
              <a:ext uri="{FF2B5EF4-FFF2-40B4-BE49-F238E27FC236}">
                <a16:creationId xmlns:a16="http://schemas.microsoft.com/office/drawing/2014/main" id="{8943644A-6476-4128-833E-833DB37B3F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9225" y="4048125"/>
            <a:ext cx="6486525" cy="5549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19EB0A-D5F8-9500-F8BF-644691FB8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2">
            <a:extLst>
              <a:ext uri="{FF2B5EF4-FFF2-40B4-BE49-F238E27FC236}">
                <a16:creationId xmlns:a16="http://schemas.microsoft.com/office/drawing/2014/main" id="{163968AF-C009-EC5C-62C5-4F27E11159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4025" y="228600"/>
            <a:ext cx="6129338" cy="3448050"/>
          </a:xfrm>
          <a:ln/>
        </p:spPr>
      </p:sp>
      <p:sp>
        <p:nvSpPr>
          <p:cNvPr id="398339" name="Rectangle 3">
            <a:extLst>
              <a:ext uri="{FF2B5EF4-FFF2-40B4-BE49-F238E27FC236}">
                <a16:creationId xmlns:a16="http://schemas.microsoft.com/office/drawing/2014/main" id="{A028FE1F-4C31-B342-F61F-D2878E31AF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9225" y="4048125"/>
            <a:ext cx="6486525" cy="5549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endParaRPr lang="en-GB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07914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>
            <a:extLst>
              <a:ext uri="{FF2B5EF4-FFF2-40B4-BE49-F238E27FC236}">
                <a16:creationId xmlns:a16="http://schemas.microsoft.com/office/drawing/2014/main" id="{D2521E9E-EA3E-4C45-AD66-86D07D2441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6250" y="228600"/>
            <a:ext cx="6102350" cy="3433763"/>
          </a:xfrm>
          <a:ln/>
        </p:spPr>
      </p:sp>
      <p:sp>
        <p:nvSpPr>
          <p:cNvPr id="391171" name="Rectangle 3">
            <a:extLst>
              <a:ext uri="{FF2B5EF4-FFF2-40B4-BE49-F238E27FC236}">
                <a16:creationId xmlns:a16="http://schemas.microsoft.com/office/drawing/2014/main" id="{3B61F564-2D34-401C-93A1-47FF1C63B6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3675" y="3943350"/>
            <a:ext cx="6721475" cy="56546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altLang="en-US" b="1">
                <a:latin typeface="Arial" panose="020B0604020202020204" pitchFamily="34" charset="0"/>
              </a:rPr>
              <a:t>Class question: What is anaphylaxis?</a:t>
            </a:r>
          </a:p>
          <a:p>
            <a:pPr>
              <a:buFontTx/>
              <a:buNone/>
            </a:pPr>
            <a:endParaRPr lang="en-US" altLang="en-US" b="1">
              <a:latin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en-US" altLang="en-US" b="1">
                <a:latin typeface="Arial" panose="020B0604020202020204" pitchFamily="34" charset="0"/>
              </a:rPr>
              <a:t>Tutor note </a:t>
            </a:r>
          </a:p>
          <a:p>
            <a:pPr>
              <a:buFontTx/>
              <a:buNone/>
            </a:pPr>
            <a:r>
              <a:rPr lang="en-US" altLang="en-US" b="0">
                <a:latin typeface="Arial" panose="020B0604020202020204" pitchFamily="34" charset="0"/>
              </a:rPr>
              <a:t>The tutor is to demonstrate the use of a training device adrenaline auto-injector. Where possible, allow learners the chance to practise with a training device. </a:t>
            </a: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0A0BC-A087-7C31-38A7-AE2BAAAD6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>
            <a:extLst>
              <a:ext uri="{FF2B5EF4-FFF2-40B4-BE49-F238E27FC236}">
                <a16:creationId xmlns:a16="http://schemas.microsoft.com/office/drawing/2014/main" id="{E4A6009E-119E-8C30-79DD-D43E7E29F5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6250" y="228600"/>
            <a:ext cx="6102350" cy="3433763"/>
          </a:xfrm>
          <a:ln/>
        </p:spPr>
      </p:sp>
      <p:sp>
        <p:nvSpPr>
          <p:cNvPr id="391171" name="Rectangle 3">
            <a:extLst>
              <a:ext uri="{FF2B5EF4-FFF2-40B4-BE49-F238E27FC236}">
                <a16:creationId xmlns:a16="http://schemas.microsoft.com/office/drawing/2014/main" id="{781D2237-EA37-2762-7E40-C94E603E37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3675" y="3943350"/>
            <a:ext cx="6721475" cy="56546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altLang="en-US" b="1">
                <a:latin typeface="Arial" panose="020B0604020202020204" pitchFamily="34" charset="0"/>
              </a:rPr>
              <a:t>Tutor note</a:t>
            </a:r>
          </a:p>
          <a:p>
            <a:pPr>
              <a:buFontTx/>
              <a:buNone/>
            </a:pPr>
            <a:r>
              <a:rPr lang="en-US" altLang="en-US" b="0">
                <a:latin typeface="Arial" panose="020B0604020202020204" pitchFamily="34" charset="0"/>
              </a:rPr>
              <a:t>The tutor is to demonstrate the use of a training device adrenaline auto-injector.</a:t>
            </a:r>
          </a:p>
        </p:txBody>
      </p:sp>
    </p:spTree>
    <p:extLst>
      <p:ext uri="{BB962C8B-B14F-4D97-AF65-F5344CB8AC3E}">
        <p14:creationId xmlns:p14="http://schemas.microsoft.com/office/powerpoint/2010/main" val="8774584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Explain that removing or adjusting equipment should only be done when it improves safety or treatment.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Explain why outdoor equipment (helmets, rucksacks, harnesses, thick layers) can complicate assessment and treatment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Stress that </a:t>
            </a:r>
            <a:r>
              <a:rPr lang="en-GB" b="1"/>
              <a:t>airway, breathing and bleeding control come first</a:t>
            </a:r>
            <a:endParaRPr lang="en-GB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Reinforce that unnecessary removal can worsen injuries or expose the casualty to cold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Highlight the value of improvisation – for example, using rucksacks as padding, jackets for insulation and poles as splints</a:t>
            </a:r>
          </a:p>
          <a:p>
            <a:endParaRPr lang="en-GB" b="1"/>
          </a:p>
          <a:p>
            <a:endParaRPr lang="en-GB" b="1"/>
          </a:p>
          <a:p>
            <a:endParaRPr lang="en-GB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BCF1-FA1F-4FAA-A100-FB999980F8E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501253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Slide Image Placeholder 1">
            <a:extLst>
              <a:ext uri="{FF2B5EF4-FFF2-40B4-BE49-F238E27FC236}">
                <a16:creationId xmlns:a16="http://schemas.microsoft.com/office/drawing/2014/main" id="{1311BD12-5A61-4E33-A110-8E606D68D29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2195" name="Notes Placeholder 2">
            <a:extLst>
              <a:ext uri="{FF2B5EF4-FFF2-40B4-BE49-F238E27FC236}">
                <a16:creationId xmlns:a16="http://schemas.microsoft.com/office/drawing/2014/main" id="{40B5BD78-A7B2-4FA9-AAFC-871B394D3C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+mn-cs"/>
              </a:rPr>
              <a:t>Group exercise: Anaphylaxis – treatment</a:t>
            </a:r>
          </a:p>
          <a:p>
            <a:pPr marL="0" indent="0">
              <a:buNone/>
            </a:pPr>
            <a:r>
              <a:rPr lang="en-GB"/>
              <a:t>Split the learners into groups for a hands-on demonstration where each learner uses a training pen on each other.</a:t>
            </a:r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r>
              <a:rPr lang="en-GB" b="1"/>
              <a:t>Important: </a:t>
            </a:r>
            <a:r>
              <a:rPr lang="en-GB" b="0"/>
              <a:t>the</a:t>
            </a:r>
            <a:r>
              <a:rPr lang="en-GB" b="1"/>
              <a:t> </a:t>
            </a:r>
            <a:r>
              <a:rPr lang="en-GB" b="0"/>
              <a:t>d</a:t>
            </a:r>
            <a:r>
              <a:rPr lang="en-GB"/>
              <a:t>emonstration must be with a training device only.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show safe handling, remove the safety cap and press against thigh for three seconds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hold in place, then massage the area lightly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be aware of the need to administer a second dose if there is no improvement after five minutes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simulated practise of drawing up a 1:1000IM dose (if in scope)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emphasise the safe disposal of sharps</a:t>
            </a:r>
          </a:p>
          <a:p>
            <a:pPr marL="0" indent="0">
              <a:buNone/>
            </a:pPr>
            <a:endParaRPr lang="en-GB"/>
          </a:p>
          <a:p>
            <a:r>
              <a:rPr lang="en-GB"/>
              <a:t>Ensure every learner gets a turn with a training pen. Reinforce the three-second rule and leg placement. Use visuals for drawing adrenaline if it is within the learner's scope.</a:t>
            </a:r>
            <a:endParaRPr lang="en-GB" sz="1200" kern="1200">
              <a:solidFill>
                <a:schemeClr val="tx1"/>
              </a:solidFill>
              <a:effectLst/>
              <a:latin typeface="Arial" charset="0"/>
              <a:ea typeface="MS PGothic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kern="1200">
              <a:solidFill>
                <a:schemeClr val="tx1"/>
              </a:solidFill>
              <a:effectLst/>
              <a:latin typeface="Arial" charset="0"/>
              <a:ea typeface="MS PGothic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+mn-cs"/>
              </a:rPr>
              <a:t>*There is no legal problem with any person administering adrenaline using an auto-injector if it could save someone’s life. The first-aider must be able to recognise an anaphylactic reaction, use an auto-injector and ensure they work to their employer’s guidelines and also those of the training organisation that issued their first-aid qualification. </a:t>
            </a: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61AB6-2A83-D545-C708-D13E890B4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9ADD01-B391-0770-64D5-BC64E55520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6A7C77-2C38-932A-B84C-1E43E6CFDC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Class exercise: How much do you know?</a:t>
            </a:r>
          </a:p>
          <a:p>
            <a:r>
              <a:rPr lang="en-GB" b="0"/>
              <a:t>The correct answer is B.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44B2FD-71C3-0243-5F34-4F6BB844B0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1BA537-95EE-4F5E-8D82-576E9AAE8BB5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951976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04EC8-D804-07ED-76F6-D7AC7CDBC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1A8CBC-CF87-FB1E-0DAE-9841388AAF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EA93F4-107D-6357-4BA6-DA28F858CE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Class exercise: How much do you know?</a:t>
            </a:r>
          </a:p>
          <a:p>
            <a:r>
              <a:rPr lang="en-GB" b="0"/>
              <a:t>The correct answer is 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A1EEBD-F7AF-D840-5CBD-D4FF41E2DD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1BA537-95EE-4F5E-8D82-576E9AAE8BB5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83588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6F313-538F-33C5-5268-1E69E47A6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23B9BF-DA22-C8BE-BA23-0BA179BBC9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E93DDE-4D3C-F159-4C8D-0A73933E72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Class exercise: How much do you know?</a:t>
            </a:r>
            <a:endParaRPr lang="en-US"/>
          </a:p>
          <a:p>
            <a:r>
              <a:rPr lang="en-US"/>
              <a:t>The correct answer is C.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18FA2B-963A-5D9C-F72E-631FDCDA16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1BA537-95EE-4F5E-8D82-576E9AAE8BB5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126692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/>
              <a:t>Completion of this module will enable learners to meet the following learning outcome:</a:t>
            </a:r>
          </a:p>
          <a:p>
            <a:r>
              <a:rPr lang="en-GB" sz="1200" b="1" i="0" u="none" strike="noStrike" kern="1200" baseline="0">
                <a:solidFill>
                  <a:schemeClr val="tx1"/>
                </a:solidFill>
                <a:ea typeface="+mn-ea"/>
                <a:cs typeface="+mn-cs"/>
              </a:rPr>
              <a:t>5. Be able to respond to an incident involving the effects of cold and heat in the outdoors</a:t>
            </a:r>
          </a:p>
          <a:p>
            <a:r>
              <a:rPr lang="en-GB" sz="1200" b="0" i="0" u="none" strike="noStrike" kern="1200" baseline="0">
                <a:solidFill>
                  <a:schemeClr val="tx1"/>
                </a:solidFill>
                <a:ea typeface="+mn-ea"/>
                <a:cs typeface="+mn-cs"/>
              </a:rPr>
              <a:t>	</a:t>
            </a:r>
          </a:p>
          <a:p>
            <a:r>
              <a:rPr lang="en-GB" b="1"/>
              <a:t>This includes the following assessment criteria:</a:t>
            </a:r>
            <a:endParaRPr lang="en-GB" sz="1200" b="0" i="0" u="none" strike="noStrike" kern="1200" baseline="0">
              <a:solidFill>
                <a:schemeClr val="tx1"/>
              </a:solidFill>
              <a:ea typeface="+mn-ea"/>
              <a:cs typeface="+mn-cs"/>
            </a:endParaRPr>
          </a:p>
          <a:p>
            <a:r>
              <a:rPr lang="en-GB" sz="1200" b="0" i="0" u="none" strike="noStrike" kern="1200" baseline="0">
                <a:solidFill>
                  <a:schemeClr val="tx1"/>
                </a:solidFill>
                <a:ea typeface="+mn-ea"/>
                <a:cs typeface="+mn-cs"/>
              </a:rPr>
              <a:t>5.1 Identify the signs and symptoms of: </a:t>
            </a:r>
          </a:p>
          <a:p>
            <a:pPr marL="396000" indent="-172800">
              <a:buFont typeface="Arial" panose="020B0604020202020204" pitchFamily="34" charset="0"/>
              <a:buChar char="•"/>
            </a:pPr>
            <a:r>
              <a:rPr lang="en-GB" sz="1200" b="0" i="0" u="none" strike="noStrike" kern="1200" baseline="0">
                <a:solidFill>
                  <a:schemeClr val="tx1"/>
                </a:solidFill>
                <a:ea typeface="+mn-ea"/>
                <a:cs typeface="+mn-cs"/>
              </a:rPr>
              <a:t>hypothermia </a:t>
            </a:r>
          </a:p>
          <a:p>
            <a:pPr marL="396000" indent="-172800">
              <a:buFont typeface="Arial" panose="020B0604020202020204" pitchFamily="34" charset="0"/>
              <a:buChar char="•"/>
            </a:pPr>
            <a:r>
              <a:rPr lang="en-GB" sz="1200" b="0" i="0" u="none" strike="noStrike" kern="1200" baseline="0">
                <a:solidFill>
                  <a:schemeClr val="tx1"/>
                </a:solidFill>
                <a:ea typeface="+mn-ea"/>
                <a:cs typeface="+mn-cs"/>
              </a:rPr>
              <a:t>frostbite </a:t>
            </a:r>
          </a:p>
          <a:p>
            <a:pPr marL="396000" indent="-172800">
              <a:buFont typeface="Arial" panose="020B0604020202020204" pitchFamily="34" charset="0"/>
              <a:buChar char="•"/>
            </a:pPr>
            <a:r>
              <a:rPr lang="en-GB" sz="1200" b="0" i="0" u="none" strike="noStrike" kern="1200" baseline="0">
                <a:solidFill>
                  <a:schemeClr val="tx1"/>
                </a:solidFill>
                <a:ea typeface="+mn-ea"/>
                <a:cs typeface="+mn-cs"/>
              </a:rPr>
              <a:t>dehydration </a:t>
            </a:r>
          </a:p>
          <a:p>
            <a:pPr marL="396000" indent="-172800">
              <a:buFont typeface="Arial" panose="020B0604020202020204" pitchFamily="34" charset="0"/>
              <a:buChar char="•"/>
            </a:pPr>
            <a:r>
              <a:rPr lang="en-GB" sz="1200" b="0" i="0" u="none" strike="noStrike" kern="1200" baseline="0">
                <a:solidFill>
                  <a:schemeClr val="tx1"/>
                </a:solidFill>
                <a:ea typeface="+mn-ea"/>
                <a:cs typeface="+mn-cs"/>
              </a:rPr>
              <a:t>heat exhaustion </a:t>
            </a:r>
          </a:p>
          <a:p>
            <a:r>
              <a:rPr lang="en-GB" sz="1200" b="0" i="0" u="none" strike="noStrike" kern="1200" baseline="0">
                <a:solidFill>
                  <a:schemeClr val="tx1"/>
                </a:solidFill>
                <a:ea typeface="+mn-ea"/>
                <a:cs typeface="+mn-cs"/>
              </a:rPr>
              <a:t>5.2 Demonstrate how to administer first aid to a casualty with the signs of: </a:t>
            </a:r>
          </a:p>
          <a:p>
            <a:pPr marL="394650" indent="-171450">
              <a:buFont typeface="Arial" panose="020B0604020202020204" pitchFamily="34" charset="0"/>
              <a:buChar char="•"/>
            </a:pPr>
            <a:r>
              <a:rPr lang="en-GB" sz="1200" b="0" i="0" u="none" strike="noStrike" kern="1200" baseline="0">
                <a:solidFill>
                  <a:schemeClr val="tx1"/>
                </a:solidFill>
                <a:ea typeface="+mn-ea"/>
                <a:cs typeface="+mn-cs"/>
              </a:rPr>
              <a:t>hypothermia </a:t>
            </a:r>
          </a:p>
          <a:p>
            <a:pPr marL="396000" indent="-172800">
              <a:buFont typeface="Arial" panose="020B0604020202020204" pitchFamily="34" charset="0"/>
              <a:buChar char="•"/>
            </a:pPr>
            <a:r>
              <a:rPr lang="en-GB" sz="1200" b="0" i="0" u="none" strike="noStrike" kern="1200" baseline="0">
                <a:solidFill>
                  <a:schemeClr val="tx1"/>
                </a:solidFill>
                <a:ea typeface="+mn-ea"/>
                <a:cs typeface="+mn-cs"/>
              </a:rPr>
              <a:t>frostbite </a:t>
            </a:r>
          </a:p>
          <a:p>
            <a:pPr marL="396000" indent="-172800">
              <a:buFont typeface="Arial" panose="020B0604020202020204" pitchFamily="34" charset="0"/>
              <a:buChar char="•"/>
            </a:pPr>
            <a:r>
              <a:rPr lang="en-GB" sz="1200" b="0" i="0" u="none" strike="noStrike" kern="1200" baseline="0">
                <a:solidFill>
                  <a:schemeClr val="tx1"/>
                </a:solidFill>
                <a:ea typeface="+mn-ea"/>
                <a:cs typeface="+mn-cs"/>
              </a:rPr>
              <a:t>dehydration </a:t>
            </a:r>
          </a:p>
          <a:p>
            <a:pPr marL="396000" indent="-172800">
              <a:buFont typeface="Arial" panose="020B0604020202020204" pitchFamily="34" charset="0"/>
              <a:buChar char="•"/>
            </a:pPr>
            <a:r>
              <a:rPr lang="en-GB" sz="1200" b="0" i="0" u="none" strike="noStrike" kern="1200" baseline="0">
                <a:solidFill>
                  <a:schemeClr val="tx1"/>
                </a:solidFill>
                <a:ea typeface="+mn-ea"/>
                <a:cs typeface="+mn-cs"/>
              </a:rPr>
              <a:t>heat exhaustion </a:t>
            </a:r>
          </a:p>
          <a:p>
            <a:endParaRPr lang="en-GB" sz="1200" b="0" i="0" u="none" strike="noStrike" kern="1200" baseline="0">
              <a:solidFill>
                <a:schemeClr val="tx1"/>
              </a:solidFill>
              <a:ea typeface="+mn-ea"/>
              <a:cs typeface="+mn-cs"/>
            </a:endParaRPr>
          </a:p>
          <a:p>
            <a:r>
              <a:rPr lang="en-GB" sz="1200" b="1" kern="1200">
                <a:solidFill>
                  <a:schemeClr val="tx1"/>
                </a:solidFill>
                <a:effectLst/>
                <a:ea typeface="+mn-ea"/>
                <a:cs typeface="+mn-cs"/>
              </a:rPr>
              <a:t>Activities in this module include:</a:t>
            </a:r>
            <a:endParaRPr lang="en-GB" sz="1200" kern="1200">
              <a:solidFill>
                <a:schemeClr val="tx1"/>
              </a:solidFill>
              <a:effectLst/>
              <a:ea typeface="+mn-ea"/>
              <a:cs typeface="+mn-cs"/>
            </a:endParaRPr>
          </a:p>
          <a:p>
            <a:r>
              <a:rPr lang="en-GB" sz="1200" kern="1200" err="1">
                <a:solidFill>
                  <a:schemeClr val="tx1"/>
                </a:solidFill>
                <a:effectLst/>
                <a:ea typeface="+mn-ea"/>
                <a:cs typeface="+mn-cs"/>
              </a:rPr>
              <a:t>CQ</a:t>
            </a:r>
            <a:r>
              <a:rPr lang="en-GB" sz="1200" kern="1200">
                <a:solidFill>
                  <a:schemeClr val="tx1"/>
                </a:solidFill>
                <a:effectLst/>
                <a:ea typeface="+mn-ea"/>
                <a:cs typeface="+mn-cs"/>
              </a:rPr>
              <a:t>: What is extreme cold?</a:t>
            </a:r>
          </a:p>
          <a:p>
            <a:r>
              <a:rPr lang="en-GB" sz="1200" kern="1200" err="1">
                <a:solidFill>
                  <a:schemeClr val="tx1"/>
                </a:solidFill>
                <a:effectLst/>
                <a:ea typeface="+mn-ea"/>
                <a:cs typeface="+mn-cs"/>
              </a:rPr>
              <a:t>CQ</a:t>
            </a:r>
            <a:r>
              <a:rPr lang="en-GB" sz="1200" kern="1200">
                <a:solidFill>
                  <a:schemeClr val="tx1"/>
                </a:solidFill>
                <a:effectLst/>
                <a:ea typeface="+mn-ea"/>
                <a:cs typeface="+mn-cs"/>
              </a:rPr>
              <a:t>: What are the effects of extreme cold?</a:t>
            </a:r>
          </a:p>
          <a:p>
            <a:r>
              <a:rPr lang="en-GB" sz="1200" kern="1200" err="1">
                <a:solidFill>
                  <a:schemeClr val="tx1"/>
                </a:solidFill>
                <a:effectLst/>
                <a:ea typeface="+mn-ea"/>
                <a:cs typeface="+mn-cs"/>
              </a:rPr>
              <a:t>CQ</a:t>
            </a:r>
            <a:r>
              <a:rPr lang="en-GB" sz="1200" kern="1200">
                <a:solidFill>
                  <a:schemeClr val="tx1"/>
                </a:solidFill>
                <a:effectLst/>
                <a:ea typeface="+mn-ea"/>
                <a:cs typeface="+mn-cs"/>
              </a:rPr>
              <a:t>: What are the symptoms of hypothermia?</a:t>
            </a:r>
          </a:p>
          <a:p>
            <a:r>
              <a:rPr lang="en-GB" sz="1200" kern="1200" err="1">
                <a:solidFill>
                  <a:schemeClr val="tx1"/>
                </a:solidFill>
                <a:effectLst/>
                <a:ea typeface="+mn-ea"/>
                <a:cs typeface="+mn-cs"/>
              </a:rPr>
              <a:t>CQ</a:t>
            </a:r>
            <a:r>
              <a:rPr lang="en-GB" sz="1200" kern="1200">
                <a:solidFill>
                  <a:schemeClr val="tx1"/>
                </a:solidFill>
                <a:effectLst/>
                <a:ea typeface="+mn-ea"/>
                <a:cs typeface="+mn-cs"/>
              </a:rPr>
              <a:t>: What are the symptoms of frostbite?</a:t>
            </a:r>
          </a:p>
          <a:p>
            <a:r>
              <a:rPr lang="en-GB" sz="1200" kern="1200" err="1">
                <a:solidFill>
                  <a:schemeClr val="tx1"/>
                </a:solidFill>
                <a:effectLst/>
                <a:ea typeface="+mn-ea"/>
                <a:cs typeface="+mn-cs"/>
              </a:rPr>
              <a:t>CQ</a:t>
            </a:r>
            <a:r>
              <a:rPr lang="en-GB" sz="1200" kern="1200">
                <a:solidFill>
                  <a:schemeClr val="tx1"/>
                </a:solidFill>
                <a:effectLst/>
                <a:ea typeface="+mn-ea"/>
                <a:cs typeface="+mn-cs"/>
              </a:rPr>
              <a:t>: What is extreme heat?    </a:t>
            </a:r>
          </a:p>
          <a:p>
            <a:r>
              <a:rPr lang="en-GB" sz="1200" kern="1200" err="1">
                <a:solidFill>
                  <a:schemeClr val="tx1"/>
                </a:solidFill>
                <a:effectLst/>
                <a:ea typeface="+mn-ea"/>
                <a:cs typeface="+mn-cs"/>
              </a:rPr>
              <a:t>CQ</a:t>
            </a:r>
            <a:r>
              <a:rPr lang="en-GB" sz="1200" kern="1200">
                <a:solidFill>
                  <a:schemeClr val="tx1"/>
                </a:solidFill>
                <a:effectLst/>
                <a:ea typeface="+mn-ea"/>
                <a:cs typeface="+mn-cs"/>
              </a:rPr>
              <a:t>: What are the effects of extreme heat?</a:t>
            </a:r>
          </a:p>
          <a:p>
            <a:r>
              <a:rPr lang="en-GB" sz="1200" kern="1200" err="1">
                <a:solidFill>
                  <a:schemeClr val="tx1"/>
                </a:solidFill>
                <a:effectLst/>
                <a:ea typeface="+mn-ea"/>
                <a:cs typeface="+mn-cs"/>
              </a:rPr>
              <a:t>CQ</a:t>
            </a:r>
            <a:r>
              <a:rPr lang="en-GB" sz="1200" kern="1200">
                <a:solidFill>
                  <a:schemeClr val="tx1"/>
                </a:solidFill>
                <a:effectLst/>
                <a:ea typeface="+mn-ea"/>
                <a:cs typeface="+mn-cs"/>
              </a:rPr>
              <a:t>: What are the symptoms of heat exhaustion? </a:t>
            </a:r>
          </a:p>
          <a:p>
            <a:r>
              <a:rPr lang="en-GB" sz="1200" kern="1200" err="1">
                <a:solidFill>
                  <a:schemeClr val="tx1"/>
                </a:solidFill>
                <a:effectLst/>
                <a:ea typeface="+mn-ea"/>
                <a:cs typeface="+mn-cs"/>
              </a:rPr>
              <a:t>CQ</a:t>
            </a:r>
            <a:r>
              <a:rPr lang="en-GB" sz="1200" kern="1200">
                <a:solidFill>
                  <a:schemeClr val="tx1"/>
                </a:solidFill>
                <a:effectLst/>
                <a:ea typeface="+mn-ea"/>
                <a:cs typeface="+mn-cs"/>
              </a:rPr>
              <a:t>: What are the symptoms of dehydration? </a:t>
            </a:r>
          </a:p>
          <a:p>
            <a:r>
              <a:rPr lang="en-GB" sz="1200" kern="1200">
                <a:solidFill>
                  <a:schemeClr val="tx1"/>
                </a:solidFill>
                <a:effectLst/>
                <a:ea typeface="+mn-ea"/>
                <a:cs typeface="+mn-cs"/>
              </a:rPr>
              <a:t>CE: Two multiple-choice questions (MCQs) (formative assessment)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1BA537-95EE-4F5E-8D82-576E9AAE8BB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988388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Class question: What is extreme cold?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4E72F-AE57-4A35-BFFD-1858A3B8155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17872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Class question: What are the effects of extreme cold?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latin typeface="Arial" panose="020B0604020202020204" pitchFamily="34" charset="0"/>
                <a:cs typeface="Arial" panose="020B0604020202020204" pitchFamily="34" charset="0"/>
              </a:rPr>
              <a:t>Cold water shock exposure </a:t>
            </a:r>
            <a:r>
              <a:rPr lang="en-GB" sz="120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GB" sz="1200"/>
              <a:t>occurs when the body is abruptly immersed in water, generally below</a:t>
            </a:r>
            <a:r>
              <a:rPr lang="en-GB" sz="1200" b="0"/>
              <a:t> 15°C.</a:t>
            </a:r>
            <a:r>
              <a:rPr lang="en-GB" sz="1200"/>
              <a:t> This sudden immersion triggers involuntary physical reactions, even in healthy individuals.</a:t>
            </a:r>
            <a:endParaRPr lang="en-GB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4E72F-AE57-4A35-BFFD-1858A3B8155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863255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10CE0-439C-5182-5348-E8B3684E4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C893D8-3A22-6D75-D9DC-8A08AA94F7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FC5ACD-2EF6-7CE1-4112-A3C3F1FE6B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Class question: What are the symptoms of hypothermia?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D0A747-A670-B23F-F15C-DC16E50BFF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4E72F-AE57-4A35-BFFD-1858A3B8155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227056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Sudden or rough rewarming can cause dangerous complications. Rewarm gradually.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4E72F-AE57-4A35-BFFD-1858A3B8155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221407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D816EE-EFA3-B9F0-4001-FD6AEDFA99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EA1C18-352B-C2D4-52FD-936827D7FC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97B6C3-5596-2220-9E9F-6A4C400ECB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Sudden or rough rewarming can cause dangerous complications. Rewarm gradually.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55577F-3046-4B23-4797-1E6424EA1B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4E72F-AE57-4A35-BFFD-1858A3B8155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657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1F5C2-09EB-3FC7-567A-700BD786BC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918B7D-8DC2-198C-AA74-59B5EEF23D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ED5437-4832-5ABD-1498-D3D3886DB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036BA-5F62-44A0-8D22-F1327B9A6B95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40E10-0C14-B66A-5B0B-403627076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008330-EECB-F767-C353-C2EAFD620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E6D21-4D24-4CBB-AE5C-632F497460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5575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3F85D-F0D7-8772-249F-1D4D13623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8680D1-8C8A-B4AE-C746-A4F531B000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0FC7A-792D-C834-99CB-8464063D9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036BA-5F62-44A0-8D22-F1327B9A6B95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CAEDA9-455D-863C-68FB-278207401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B821E-EF3D-ECD8-9F03-CAC30AFD0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E6D21-4D24-4CBB-AE5C-632F497460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863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F6B663-68BD-0234-FAA2-D63E2875DE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E336CD-6927-94EA-1424-8089421872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08FB8-E85F-FEE2-5E28-70ADA08A3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036BA-5F62-44A0-8D22-F1327B9A6B95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FF17EB-999B-AF4C-7A29-CA44B1896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9BDF4-157D-0F3D-6654-67ED01322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E6D21-4D24-4CBB-AE5C-632F497460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5465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EBC83-C38E-AD23-7AA3-0AE14AB0CD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9C1051-CAA9-1769-D151-936E592F9B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0A801-31A6-51CD-9DAC-6564391FF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BA4D6-CE90-4195-871A-F9D1F870EA28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4E9B5-4585-99F9-4B86-A75B635C5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8CDBA-E69E-CAE8-294B-FBA388E0C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CF062-DE60-4FBC-9C83-56E00C9995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51262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71DF6-B83C-AB48-B575-596707FF1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D2DA5B-C4F5-62AB-C8CD-D935B527D2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C47D4-CDDE-9643-DD50-7FDF81A98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BA4D6-CE90-4195-871A-F9D1F870EA28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96C50-7C05-2431-B3C6-0DEA74D15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0D67BD-3F04-1CFA-3C6C-9E6F6F46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CF062-DE60-4FBC-9C83-56E00C9995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06384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4E252-74FC-7088-0C18-589C8DDD1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0DE729-70BC-B19D-F36D-FB9FE3698E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CBAD3-838B-7656-6B54-69EE63A1C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BA4D6-CE90-4195-871A-F9D1F870EA28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86E42C-9486-3283-C66E-C735956F7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7A6D9-B87B-A292-2504-42EE17F4E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CF062-DE60-4FBC-9C83-56E00C9995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0093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71D25-DC99-C476-4FBA-AD3640C94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37C35-2788-AA5A-EAB4-B52D981D35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A84EFF-E26D-8806-B69F-3304D64156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BA7C73-4186-8009-A5EB-E5F7B0EE4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BA4D6-CE90-4195-871A-F9D1F870EA28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FB4481-8D34-DFD3-5D72-6E0749E46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E90A34-78C5-F524-AA74-93934579C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CF062-DE60-4FBC-9C83-56E00C9995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6535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49C1A-41B2-5757-79D0-2FB21B7AD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0BB0F2-E48E-8051-6868-7AE9BC371D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FFE21B-4F8A-D653-8605-682701CD4A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C88EAA-E0ED-2743-308B-8991A3A004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B8E4EF-420E-9563-0479-ACF3DE98E7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105EDF-3AD1-D48D-49C8-83DA5B275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BA4D6-CE90-4195-871A-F9D1F870EA28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4A8825-0F1A-D619-D32A-57EF820B0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112FB-76D1-E277-A796-2A7C26559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CF062-DE60-4FBC-9C83-56E00C9995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03303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77785-7C0F-3089-8082-828D13A71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7589E9-E5E1-0D9E-9DC7-10EDF64CE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BA4D6-CE90-4195-871A-F9D1F870EA28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F671F6-E503-E70C-F63B-5F1111718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5C175F-1F67-9B17-ECBC-B11C4C642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CF062-DE60-4FBC-9C83-56E00C9995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67847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0D5B5A-FF73-1465-B722-31521B14F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BA4D6-CE90-4195-871A-F9D1F870EA28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4D64FC-4B55-DA3B-6158-16D21C587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AE104E-D0FC-E2B5-D269-64DEE0F83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CF062-DE60-4FBC-9C83-56E00C9995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24965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DFAF4-98BB-1571-66B2-7B4064151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D8DD6-28B0-A837-1B89-3BD34D8AB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2DB5EC-E7C5-23E3-11D0-5696BF0876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9AD60C-7830-3557-24FA-6C5A0EA52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BA4D6-CE90-4195-871A-F9D1F870EA28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1A9DF6-8537-D76D-296B-875291EB3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5D708A-A7BF-4D08-264F-91C68053D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CF062-DE60-4FBC-9C83-56E00C9995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7667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FF035-CDF8-FB49-3CDA-E8800788D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57359-085F-410D-26CE-9FFEF2AEFA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CE457C-FF0E-EB31-561A-BCCA7DDE7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036BA-5F62-44A0-8D22-F1327B9A6B95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C903A2-FB4D-7C4D-DAED-C975F067E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E80FA-23BC-8DDC-8F35-0C19D875C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E6D21-4D24-4CBB-AE5C-632F497460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11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6499C-27D2-C59F-106D-15C7E6EE5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9358DA-02A9-0E5C-74AA-F55A56065A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7609EB-DC5B-9073-73FB-5F248E96B5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3410B0-1BEF-5107-4759-8CFD05058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BA4D6-CE90-4195-871A-F9D1F870EA28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975439-A6D2-8A57-D8A0-E513D3D8F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3822FE-6F5D-BEAB-B097-FAA2E3EBB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CF062-DE60-4FBC-9C83-56E00C9995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4742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3CA9E-A6D5-E6CC-46B2-D5C272B6E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B12696-9F02-E4A6-C068-9868EDBB43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B993F-6AE0-91DE-B224-CD0B759C2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BA4D6-CE90-4195-871A-F9D1F870EA28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E70E27-9C3F-F459-A459-0941E83D8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20F9E1-BD7A-2248-F68A-931859B6B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CF062-DE60-4FBC-9C83-56E00C9995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80418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122AD0-3F7F-8A0C-6359-F353590F75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FE8845-024C-E5E2-85C0-63E2FEB5F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EF2B7B-52DC-FD8C-3854-299FD4485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BA4D6-CE90-4195-871A-F9D1F870EA28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F0DCAB-4A3D-1544-41F4-50B4DCD74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0C078A-BA96-41D8-D0D2-DF9ED3F5B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CF062-DE60-4FBC-9C83-56E00C9995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9389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32178-A5D3-E1FA-1763-11978671A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BBE669-6F51-34E5-3677-696C9E1D00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286EF8-E331-103C-135C-5A75C7414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036BA-5F62-44A0-8D22-F1327B9A6B95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72E12-7DA3-2052-FDC0-9059F8228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6D6223-1DDF-29F8-6573-CC18439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E6D21-4D24-4CBB-AE5C-632F497460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126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FAB9B-6E72-010C-A08F-7BF933257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B038A-AEAF-89D2-80A0-7C5E84AB64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F3A5E1-2795-164E-7521-D7359F2D9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140F67-B80C-495A-74E4-9EDEAE861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036BA-5F62-44A0-8D22-F1327B9A6B95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1F81C6-170B-3FF0-2009-68CA3D100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1D68D4-C260-F41E-ACC5-851D8684E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E6D21-4D24-4CBB-AE5C-632F497460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5923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D0263-E683-897D-BADC-0EA7547D7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5AFF2-14BB-6D97-2861-6202754DD0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A09CCD-5138-693F-9221-29431CE06D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775CE5-561C-4296-1334-8F0A4355CA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A6FA93-C057-F6F8-0E06-37EFCE2569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ACCCE4-5517-7C6A-D9D0-C62F6D818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036BA-5F62-44A0-8D22-F1327B9A6B95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53221B-F0BE-4951-19B4-D24661068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FABA9D-9313-1371-5070-E5626AD9B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E6D21-4D24-4CBB-AE5C-632F497460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770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E6554-CFA2-2261-B2CA-014DF5DE1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54120E-8692-5769-E84B-430DC7B37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036BA-5F62-44A0-8D22-F1327B9A6B95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3ED3B5-6EC0-0563-19A8-9FB0D54A1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3DDB8B-D7F9-29BE-4779-4BEBABCD6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E6D21-4D24-4CBB-AE5C-632F497460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2677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8AD3D3-D98C-2CA9-0AB8-B3D0DF610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036BA-5F62-44A0-8D22-F1327B9A6B95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D5C637-E357-90EA-75E8-19B537F5A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4E2AE9-3811-BDA7-E185-9699D32E9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E6D21-4D24-4CBB-AE5C-632F497460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1227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67392-8A86-62C2-81AE-3F029E967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5719C-AA23-25B2-847C-AFD7E4CDC8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68A6E0-83BA-5D62-9590-BCD1A48CDF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C5A7E3-96CE-09DC-C8E0-BA05666AB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036BA-5F62-44A0-8D22-F1327B9A6B95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033107-09DD-8B72-BD60-70272B152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4343FB-D470-C5D4-35D9-B8B8330DB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E6D21-4D24-4CBB-AE5C-632F497460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8343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919F1-8F5B-3A66-4B06-5F16969AB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3200CA-67F2-FB25-8683-9F53DF9365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793DB5-B61F-CBD4-A707-AA96266602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A45BDD-798A-251C-852F-CB2292C07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036BA-5F62-44A0-8D22-F1327B9A6B95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6DB184-3AC2-F200-D493-479E9F820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3DA18A-BA63-6F47-FB3C-C0B845AF2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E6D21-4D24-4CBB-AE5C-632F497460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5935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" Target="../slides/slide4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" Target="../slides/slide1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E0DC5C-DE15-6F48-E7EB-C4A7A0DF1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EE7BBA-A8F8-CFD6-BD6E-F767B4D4A2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6891FC-D271-2476-010F-2574A3C515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813036BA-5F62-44A0-8D22-F1327B9A6B95}" type="datetimeFigureOut">
              <a:rPr lang="en-GB" smtClean="0"/>
              <a:pPr/>
              <a:t>24/09/2025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37AC6-9FCC-6A1A-E87D-E9FBD58F7B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3649F4-1F75-413D-3BC2-52BF477A64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43E6D21-4D24-4CBB-AE5C-632F4974602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384084D-74AC-ED9B-CAD2-29307DC07970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90BA4D6-CE90-4195-871A-F9D1F870EA28}" type="datetimeFigureOut">
              <a:rPr lang="en-GB" smtClean="0">
                <a:latin typeface="Arial" panose="020B0604020202020204" pitchFamily="34" charset="0"/>
              </a:rPr>
              <a:pPr/>
              <a:t>24/09/2025</a:t>
            </a:fld>
            <a:endParaRPr lang="en-GB">
              <a:latin typeface="Arial" panose="020B0604020202020204" pitchFamily="34" charset="0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14F3BD8-7E0B-3CD7-CA01-E27CCBF52585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0CF062-DE60-4FBC-9C83-56E00C9995B7}" type="slidenum">
              <a:rPr lang="en-GB" smtClean="0">
                <a:latin typeface="Arial" panose="020B0604020202020204" pitchFamily="34" charset="0"/>
              </a:rPr>
              <a:pPr/>
              <a:t>‹#›</a:t>
            </a:fld>
            <a:endParaRPr lang="en-GB">
              <a:latin typeface="Arial" panose="020B0604020202020204" pitchFamily="34" charset="0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2D40ED79-EC9B-C081-81CB-EDC637377E98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921B29F-0F49-457E-AB78-DFFF16525674}" type="datetimeFigureOut">
              <a:rPr lang="en-GB" smtClean="0">
                <a:latin typeface="Arial" panose="020B0604020202020204" pitchFamily="34" charset="0"/>
              </a:rPr>
              <a:pPr/>
              <a:t>24/09/2025</a:t>
            </a:fld>
            <a:endParaRPr lang="en-GB">
              <a:latin typeface="Arial" panose="020B0604020202020204" pitchFamily="34" charset="0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5D60ABF-D7C0-DF64-5528-E6EDBB748563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3EABFB8-1B54-411F-AE79-1049EC37AA3B}" type="slidenum">
              <a:rPr lang="en-GB" smtClean="0">
                <a:latin typeface="Arial" panose="020B0604020202020204" pitchFamily="34" charset="0"/>
              </a:rPr>
              <a:pPr/>
              <a:t>‹#›</a:t>
            </a:fld>
            <a:endParaRPr lang="en-GB">
              <a:latin typeface="Arial" panose="020B0604020202020204" pitchFamily="34" charset="0"/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D4137541-5634-7BBC-B900-70F6A4935A35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921B29F-0F49-457E-AB78-DFFF16525674}" type="datetimeFigureOut">
              <a:rPr lang="en-GB" smtClean="0">
                <a:latin typeface="Arial" panose="020B0604020202020204" pitchFamily="34" charset="0"/>
              </a:rPr>
              <a:pPr/>
              <a:t>24/09/2025</a:t>
            </a:fld>
            <a:endParaRPr lang="en-GB">
              <a:latin typeface="Arial" panose="020B0604020202020204" pitchFamily="34" charset="0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45009F9-6290-9E0B-72C9-38FFA33D8F0B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3EABFB8-1B54-411F-AE79-1049EC37AA3B}" type="slidenum">
              <a:rPr lang="en-GB" smtClean="0">
                <a:latin typeface="Arial" panose="020B0604020202020204" pitchFamily="34" charset="0"/>
              </a:rPr>
              <a:pPr/>
              <a:t>‹#›</a:t>
            </a:fld>
            <a:endParaRPr lang="en-GB">
              <a:latin typeface="Arial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D141159C-9943-E0A0-93D6-07022A0357EB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092D64-4F94-4EA6-A0A0-E53BBEE3E8DA}" type="datetimeFigureOut">
              <a:rPr lang="en-GB" smtClean="0">
                <a:latin typeface="Arial" panose="020B0604020202020204" pitchFamily="34" charset="0"/>
              </a:rPr>
              <a:pPr/>
              <a:t>24/09/2025</a:t>
            </a:fld>
            <a:endParaRPr lang="en-GB">
              <a:latin typeface="Arial" panose="020B0604020202020204" pitchFamily="34" charset="0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4CB588D-5331-2A96-E1BF-B40F3CB26349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24251A0-196C-4917-999B-998E9777814E}" type="slidenum">
              <a:rPr lang="en-GB" smtClean="0">
                <a:latin typeface="Arial" panose="020B0604020202020204" pitchFamily="34" charset="0"/>
              </a:rPr>
              <a:pPr/>
              <a:t>‹#›</a:t>
            </a:fld>
            <a:endParaRPr lang="en-GB">
              <a:latin typeface="Arial" panose="020B0604020202020204" pitchFamily="34" charset="0"/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3AD4061-0223-907B-0151-6F60A1E4FA1A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CB1920-A896-41DC-AF3A-2CE65C1F9E82}" type="slidenum">
              <a:rPr lang="en-GB" smtClean="0">
                <a:latin typeface="Arial" panose="020B0604020202020204" pitchFamily="34" charset="0"/>
              </a:rPr>
              <a:pPr/>
              <a:t>‹#›</a:t>
            </a:fld>
            <a:endParaRPr lang="en-GB">
              <a:latin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4A6BB4D-0B51-D8DF-D9C6-40E70CE785C5}"/>
              </a:ext>
            </a:extLst>
          </p:cNvPr>
          <p:cNvSpPr/>
          <p:nvPr userDrawn="1"/>
        </p:nvSpPr>
        <p:spPr>
          <a:xfrm>
            <a:off x="-177579" y="6145214"/>
            <a:ext cx="12547158" cy="93118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5EE98CB-92E7-AFAC-10F1-7C862C9CF6A8}"/>
              </a:ext>
            </a:extLst>
          </p:cNvPr>
          <p:cNvGrpSpPr/>
          <p:nvPr userDrawn="1"/>
        </p:nvGrpSpPr>
        <p:grpSpPr>
          <a:xfrm>
            <a:off x="5658939" y="6358776"/>
            <a:ext cx="259230" cy="259230"/>
            <a:chOff x="5658939" y="6358776"/>
            <a:chExt cx="259230" cy="259230"/>
          </a:xfrm>
        </p:grpSpPr>
        <p:sp>
          <p:nvSpPr>
            <p:cNvPr id="18" name="Rounded Rectangle 3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EB80F864-B2FD-66ED-4C87-CFDC57A20DC1}"/>
                </a:ext>
              </a:extLst>
            </p:cNvPr>
            <p:cNvSpPr/>
            <p:nvPr userDrawn="1"/>
          </p:nvSpPr>
          <p:spPr>
            <a:xfrm>
              <a:off x="5658939" y="6358776"/>
              <a:ext cx="259230" cy="259230"/>
            </a:xfrm>
            <a:prstGeom prst="roundRect">
              <a:avLst/>
            </a:prstGeom>
            <a:solidFill>
              <a:srgbClr val="0000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19" name="Graphic 18" descr="End with solid fill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822991A-95B8-396F-1331-99927BC267EB}"/>
                </a:ext>
              </a:extLst>
            </p:cNvPr>
            <p:cNvSpPr/>
            <p:nvPr/>
          </p:nvSpPr>
          <p:spPr>
            <a:xfrm rot="10800000">
              <a:off x="5728912" y="6403047"/>
              <a:ext cx="89915" cy="170686"/>
            </a:xfrm>
            <a:custGeom>
              <a:avLst/>
              <a:gdLst>
                <a:gd name="connsiteX0" fmla="*/ 0 w 103448"/>
                <a:gd name="connsiteY0" fmla="*/ 196376 h 196376"/>
                <a:gd name="connsiteX1" fmla="*/ 103448 w 103448"/>
                <a:gd name="connsiteY1" fmla="*/ 98188 h 196376"/>
                <a:gd name="connsiteX2" fmla="*/ 0 w 103448"/>
                <a:gd name="connsiteY2" fmla="*/ 0 h 196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448" h="196376">
                  <a:moveTo>
                    <a:pt x="0" y="196376"/>
                  </a:moveTo>
                  <a:lnTo>
                    <a:pt x="103448" y="98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3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</a:endParaRPr>
            </a:p>
          </p:txBody>
        </p:sp>
      </p:grpSp>
      <p:sp>
        <p:nvSpPr>
          <p:cNvPr id="20" name="Rounded Rectangle 40">
            <a:hlinkClick r:id="rId13" action="ppaction://hlinksldjump"/>
            <a:extLst>
              <a:ext uri="{FF2B5EF4-FFF2-40B4-BE49-F238E27FC236}">
                <a16:creationId xmlns:a16="http://schemas.microsoft.com/office/drawing/2014/main" id="{6FABA940-9093-A39B-0420-B4C5E48F9F80}"/>
              </a:ext>
            </a:extLst>
          </p:cNvPr>
          <p:cNvSpPr/>
          <p:nvPr userDrawn="1"/>
        </p:nvSpPr>
        <p:spPr>
          <a:xfrm>
            <a:off x="5961134" y="6358776"/>
            <a:ext cx="259230" cy="259230"/>
          </a:xfrm>
          <a:prstGeom prst="roundRect">
            <a:avLst/>
          </a:prstGeom>
          <a:solidFill>
            <a:srgbClr val="0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F42A763-6399-B026-14A2-0B741C8BE494}"/>
              </a:ext>
            </a:extLst>
          </p:cNvPr>
          <p:cNvGrpSpPr/>
          <p:nvPr userDrawn="1"/>
        </p:nvGrpSpPr>
        <p:grpSpPr>
          <a:xfrm>
            <a:off x="6266606" y="6359672"/>
            <a:ext cx="259230" cy="259230"/>
            <a:chOff x="6266606" y="6359672"/>
            <a:chExt cx="259230" cy="259230"/>
          </a:xfrm>
        </p:grpSpPr>
        <p:sp>
          <p:nvSpPr>
            <p:cNvPr id="22" name="Rounded Rectangle 34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3E8D38A-BBF7-9316-AD92-0C631D6FAD78}"/>
                </a:ext>
              </a:extLst>
            </p:cNvPr>
            <p:cNvSpPr/>
            <p:nvPr userDrawn="1"/>
          </p:nvSpPr>
          <p:spPr>
            <a:xfrm rot="10800000">
              <a:off x="6266606" y="6359672"/>
              <a:ext cx="259230" cy="259230"/>
            </a:xfrm>
            <a:prstGeom prst="roundRect">
              <a:avLst/>
            </a:prstGeom>
            <a:solidFill>
              <a:srgbClr val="0000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23" name="Graphic 18" descr="End with solid fill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C694C8A-7EEB-1F31-C65F-16AB37A24BCA}"/>
                </a:ext>
              </a:extLst>
            </p:cNvPr>
            <p:cNvSpPr/>
            <p:nvPr userDrawn="1"/>
          </p:nvSpPr>
          <p:spPr>
            <a:xfrm>
              <a:off x="6356158" y="6403943"/>
              <a:ext cx="89915" cy="170686"/>
            </a:xfrm>
            <a:custGeom>
              <a:avLst/>
              <a:gdLst>
                <a:gd name="connsiteX0" fmla="*/ 0 w 103448"/>
                <a:gd name="connsiteY0" fmla="*/ 196376 h 196376"/>
                <a:gd name="connsiteX1" fmla="*/ 103448 w 103448"/>
                <a:gd name="connsiteY1" fmla="*/ 98188 h 196376"/>
                <a:gd name="connsiteX2" fmla="*/ 0 w 103448"/>
                <a:gd name="connsiteY2" fmla="*/ 0 h 196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448" h="196376">
                  <a:moveTo>
                    <a:pt x="0" y="196376"/>
                  </a:moveTo>
                  <a:lnTo>
                    <a:pt x="103448" y="98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3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</a:endParaRPr>
            </a:p>
          </p:txBody>
        </p:sp>
      </p:grpSp>
      <p:pic>
        <p:nvPicPr>
          <p:cNvPr id="24" name="Graphic 23" descr="Home with solid fill">
            <a:hlinkClick r:id="rId13" action="ppaction://hlinksldjump"/>
            <a:extLst>
              <a:ext uri="{FF2B5EF4-FFF2-40B4-BE49-F238E27FC236}">
                <a16:creationId xmlns:a16="http://schemas.microsoft.com/office/drawing/2014/main" id="{2F7CB87C-E949-0908-386D-BDDEB710410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978666" y="6360596"/>
            <a:ext cx="239965" cy="239966"/>
          </a:xfrm>
          <a:prstGeom prst="rect">
            <a:avLst/>
          </a:prstGeom>
        </p:spPr>
      </p:pic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C4F80869-22F8-2A71-4E34-7F05FA6C7430}"/>
              </a:ext>
            </a:extLst>
          </p:cNvPr>
          <p:cNvSpPr txBox="1">
            <a:spLocks/>
          </p:cNvSpPr>
          <p:nvPr userDrawn="1"/>
        </p:nvSpPr>
        <p:spPr>
          <a:xfrm>
            <a:off x="791959" y="6349351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CB1920-A896-41DC-AF3A-2CE65C1F9E82}" type="slidenum">
              <a:rPr lang="en-GB" sz="1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GB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C49E128-EA6E-432F-A2B5-9357F2C0406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819" y="6201743"/>
            <a:ext cx="4002762" cy="40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79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4A0E24-C479-42BB-F06A-02A8EEF5C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DFB745-1FEF-BCC1-25B3-72DDE8CE0F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4CFE70-EB9D-B950-0A42-589F9C71C3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90BA4D6-CE90-4195-871A-F9D1F870EA28}" type="datetimeFigureOut">
              <a:rPr lang="en-GB" smtClean="0"/>
              <a:pPr/>
              <a:t>24/09/2025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04A00-B477-C928-7BE7-96FF899CB4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D7248-CC5C-FE29-6D41-D94202977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50CF062-DE60-4FBC-9C83-56E00C9995B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761AF4E-FAB1-E43B-7742-6777EAEBF335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921B29F-0F49-457E-AB78-DFFF16525674}" type="datetimeFigureOut">
              <a:rPr lang="en-GB" smtClean="0">
                <a:latin typeface="Arial" panose="020B0604020202020204" pitchFamily="34" charset="0"/>
              </a:rPr>
              <a:pPr/>
              <a:t>24/09/2025</a:t>
            </a:fld>
            <a:endParaRPr lang="en-GB">
              <a:latin typeface="Arial" panose="020B0604020202020204" pitchFamily="34" charset="0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4CA63AB-9AB3-F986-4FE8-BEA0C24E2FDF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3EABFB8-1B54-411F-AE79-1049EC37AA3B}" type="slidenum">
              <a:rPr lang="en-GB" smtClean="0">
                <a:latin typeface="Arial" panose="020B0604020202020204" pitchFamily="34" charset="0"/>
              </a:rPr>
              <a:pPr/>
              <a:t>‹#›</a:t>
            </a:fld>
            <a:endParaRPr lang="en-GB">
              <a:latin typeface="Arial" panose="020B0604020202020204" pitchFamily="34" charset="0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D59CA3D-A06D-0F55-DCF1-908B165454C8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921B29F-0F49-457E-AB78-DFFF16525674}" type="datetimeFigureOut">
              <a:rPr lang="en-GB" smtClean="0">
                <a:latin typeface="Arial" panose="020B0604020202020204" pitchFamily="34" charset="0"/>
              </a:rPr>
              <a:pPr/>
              <a:t>24/09/2025</a:t>
            </a:fld>
            <a:endParaRPr lang="en-GB">
              <a:latin typeface="Arial" panose="020B0604020202020204" pitchFamily="34" charset="0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FC367DF-3C44-87D7-2B50-855CA80FCE50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3EABFB8-1B54-411F-AE79-1049EC37AA3B}" type="slidenum">
              <a:rPr lang="en-GB" smtClean="0">
                <a:latin typeface="Arial" panose="020B0604020202020204" pitchFamily="34" charset="0"/>
              </a:rPr>
              <a:pPr/>
              <a:t>‹#›</a:t>
            </a:fld>
            <a:endParaRPr lang="en-GB">
              <a:latin typeface="Arial" panose="020B0604020202020204" pitchFamily="34" charset="0"/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43D8D708-7E66-76DE-203E-FB4C47484668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092D64-4F94-4EA6-A0A0-E53BBEE3E8DA}" type="datetimeFigureOut">
              <a:rPr lang="en-GB" smtClean="0">
                <a:latin typeface="Arial" panose="020B0604020202020204" pitchFamily="34" charset="0"/>
              </a:rPr>
              <a:pPr/>
              <a:t>24/09/2025</a:t>
            </a:fld>
            <a:endParaRPr lang="en-GB">
              <a:latin typeface="Arial" panose="020B0604020202020204" pitchFamily="34" charset="0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D7CBBAB-434B-6A34-F680-AF62AFE3E5F6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24251A0-196C-4917-999B-998E9777814E}" type="slidenum">
              <a:rPr lang="en-GB" smtClean="0">
                <a:latin typeface="Arial" panose="020B0604020202020204" pitchFamily="34" charset="0"/>
              </a:rPr>
              <a:pPr/>
              <a:t>‹#›</a:t>
            </a:fld>
            <a:endParaRPr lang="en-GB">
              <a:latin typeface="Arial" panose="020B0604020202020204" pitchFamily="34" charset="0"/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A56BC7F-1B62-2F17-2B99-58063854CD3B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CB1920-A896-41DC-AF3A-2CE65C1F9E82}" type="slidenum">
              <a:rPr lang="en-GB" smtClean="0">
                <a:latin typeface="Arial" panose="020B0604020202020204" pitchFamily="34" charset="0"/>
              </a:rPr>
              <a:pPr/>
              <a:t>‹#›</a:t>
            </a:fld>
            <a:endParaRPr lang="en-GB">
              <a:latin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B8F34D9-A3EE-6690-6974-2699CF7A7360}"/>
              </a:ext>
            </a:extLst>
          </p:cNvPr>
          <p:cNvSpPr/>
          <p:nvPr userDrawn="1"/>
        </p:nvSpPr>
        <p:spPr>
          <a:xfrm>
            <a:off x="-177579" y="6145214"/>
            <a:ext cx="12547158" cy="93118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5F96432-B62F-FC07-8211-C7CF9321743C}"/>
              </a:ext>
            </a:extLst>
          </p:cNvPr>
          <p:cNvGrpSpPr/>
          <p:nvPr userDrawn="1"/>
        </p:nvGrpSpPr>
        <p:grpSpPr>
          <a:xfrm>
            <a:off x="5658939" y="6358776"/>
            <a:ext cx="259230" cy="259230"/>
            <a:chOff x="5658939" y="6358776"/>
            <a:chExt cx="259230" cy="259230"/>
          </a:xfrm>
        </p:grpSpPr>
        <p:sp>
          <p:nvSpPr>
            <p:cNvPr id="16" name="Rounded Rectangle 3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7406EAC0-722E-73E0-08B9-BA5653C6AF34}"/>
                </a:ext>
              </a:extLst>
            </p:cNvPr>
            <p:cNvSpPr/>
            <p:nvPr userDrawn="1"/>
          </p:nvSpPr>
          <p:spPr>
            <a:xfrm>
              <a:off x="5658939" y="6358776"/>
              <a:ext cx="259230" cy="259230"/>
            </a:xfrm>
            <a:prstGeom prst="roundRect">
              <a:avLst/>
            </a:prstGeom>
            <a:solidFill>
              <a:srgbClr val="0000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17" name="Graphic 18" descr="End with solid fill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05B35F03-AA65-BD19-ED44-8EAFCC98AB5E}"/>
                </a:ext>
              </a:extLst>
            </p:cNvPr>
            <p:cNvSpPr/>
            <p:nvPr/>
          </p:nvSpPr>
          <p:spPr>
            <a:xfrm rot="10800000">
              <a:off x="5728912" y="6403047"/>
              <a:ext cx="89915" cy="170686"/>
            </a:xfrm>
            <a:custGeom>
              <a:avLst/>
              <a:gdLst>
                <a:gd name="connsiteX0" fmla="*/ 0 w 103448"/>
                <a:gd name="connsiteY0" fmla="*/ 196376 h 196376"/>
                <a:gd name="connsiteX1" fmla="*/ 103448 w 103448"/>
                <a:gd name="connsiteY1" fmla="*/ 98188 h 196376"/>
                <a:gd name="connsiteX2" fmla="*/ 0 w 103448"/>
                <a:gd name="connsiteY2" fmla="*/ 0 h 196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448" h="196376">
                  <a:moveTo>
                    <a:pt x="0" y="196376"/>
                  </a:moveTo>
                  <a:lnTo>
                    <a:pt x="103448" y="98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3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</a:endParaRPr>
            </a:p>
          </p:txBody>
        </p:sp>
      </p:grpSp>
      <p:sp>
        <p:nvSpPr>
          <p:cNvPr id="18" name="Rounded Rectangle 40">
            <a:hlinkClick r:id="rId13" action="ppaction://hlinksldjump"/>
            <a:extLst>
              <a:ext uri="{FF2B5EF4-FFF2-40B4-BE49-F238E27FC236}">
                <a16:creationId xmlns:a16="http://schemas.microsoft.com/office/drawing/2014/main" id="{4328FAB8-EC4C-50B2-AE44-0894A91A4A3B}"/>
              </a:ext>
            </a:extLst>
          </p:cNvPr>
          <p:cNvSpPr/>
          <p:nvPr userDrawn="1"/>
        </p:nvSpPr>
        <p:spPr>
          <a:xfrm>
            <a:off x="5961134" y="6358776"/>
            <a:ext cx="259230" cy="259230"/>
          </a:xfrm>
          <a:prstGeom prst="roundRect">
            <a:avLst/>
          </a:prstGeom>
          <a:solidFill>
            <a:srgbClr val="0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565C49B-C97A-28D8-962E-1A20289B0093}"/>
              </a:ext>
            </a:extLst>
          </p:cNvPr>
          <p:cNvGrpSpPr/>
          <p:nvPr userDrawn="1"/>
        </p:nvGrpSpPr>
        <p:grpSpPr>
          <a:xfrm>
            <a:off x="6266606" y="6359672"/>
            <a:ext cx="259230" cy="259230"/>
            <a:chOff x="6266606" y="6359672"/>
            <a:chExt cx="259230" cy="259230"/>
          </a:xfrm>
        </p:grpSpPr>
        <p:sp>
          <p:nvSpPr>
            <p:cNvPr id="20" name="Rounded Rectangle 34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D86CF23-9341-2A96-ABF8-3AC76F8C6E6E}"/>
                </a:ext>
              </a:extLst>
            </p:cNvPr>
            <p:cNvSpPr/>
            <p:nvPr userDrawn="1"/>
          </p:nvSpPr>
          <p:spPr>
            <a:xfrm rot="10800000">
              <a:off x="6266606" y="6359672"/>
              <a:ext cx="259230" cy="259230"/>
            </a:xfrm>
            <a:prstGeom prst="roundRect">
              <a:avLst/>
            </a:prstGeom>
            <a:solidFill>
              <a:srgbClr val="0000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21" name="Graphic 18" descr="End with solid fill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E8363B0-B5F6-F211-CBA4-DBBC6F8CF115}"/>
                </a:ext>
              </a:extLst>
            </p:cNvPr>
            <p:cNvSpPr/>
            <p:nvPr userDrawn="1"/>
          </p:nvSpPr>
          <p:spPr>
            <a:xfrm>
              <a:off x="6356158" y="6403943"/>
              <a:ext cx="89915" cy="170686"/>
            </a:xfrm>
            <a:custGeom>
              <a:avLst/>
              <a:gdLst>
                <a:gd name="connsiteX0" fmla="*/ 0 w 103448"/>
                <a:gd name="connsiteY0" fmla="*/ 196376 h 196376"/>
                <a:gd name="connsiteX1" fmla="*/ 103448 w 103448"/>
                <a:gd name="connsiteY1" fmla="*/ 98188 h 196376"/>
                <a:gd name="connsiteX2" fmla="*/ 0 w 103448"/>
                <a:gd name="connsiteY2" fmla="*/ 0 h 196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448" h="196376">
                  <a:moveTo>
                    <a:pt x="0" y="196376"/>
                  </a:moveTo>
                  <a:lnTo>
                    <a:pt x="103448" y="98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3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</a:endParaRPr>
            </a:p>
          </p:txBody>
        </p:sp>
      </p:grpSp>
      <p:pic>
        <p:nvPicPr>
          <p:cNvPr id="22" name="Graphic 21" descr="Home with solid fill">
            <a:hlinkClick r:id="rId13" action="ppaction://hlinksldjump"/>
            <a:extLst>
              <a:ext uri="{FF2B5EF4-FFF2-40B4-BE49-F238E27FC236}">
                <a16:creationId xmlns:a16="http://schemas.microsoft.com/office/drawing/2014/main" id="{FD1DAB4C-7B18-D87F-E39C-6A56ECB6B4A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978666" y="6360596"/>
            <a:ext cx="239965" cy="239966"/>
          </a:xfrm>
          <a:prstGeom prst="rect">
            <a:avLst/>
          </a:prstGeom>
        </p:spPr>
      </p:pic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50C27647-D9B0-213D-7F68-9B5D92A62159}"/>
              </a:ext>
            </a:extLst>
          </p:cNvPr>
          <p:cNvSpPr txBox="1">
            <a:spLocks/>
          </p:cNvSpPr>
          <p:nvPr userDrawn="1"/>
        </p:nvSpPr>
        <p:spPr>
          <a:xfrm>
            <a:off x="791959" y="6349351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CB1920-A896-41DC-AF3A-2CE65C1F9E82}" type="slidenum">
              <a:rPr lang="en-GB" sz="1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GB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8426916-F5CD-CD85-ACCD-0EE3B24EF3C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819" y="6201743"/>
            <a:ext cx="4002762" cy="40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94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16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16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sv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16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3" Type="http://schemas.openxmlformats.org/officeDocument/2006/relationships/image" Target="../media/image13.png"/><Relationship Id="rId7" Type="http://schemas.openxmlformats.org/officeDocument/2006/relationships/slide" Target="slide20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11" Type="http://schemas.openxmlformats.org/officeDocument/2006/relationships/slide" Target="slide116.xml"/><Relationship Id="rId5" Type="http://schemas.openxmlformats.org/officeDocument/2006/relationships/image" Target="../media/image14.png"/><Relationship Id="rId10" Type="http://schemas.openxmlformats.org/officeDocument/2006/relationships/slide" Target="slide98.xml"/><Relationship Id="rId4" Type="http://schemas.openxmlformats.org/officeDocument/2006/relationships/slide" Target="slide5.xml"/><Relationship Id="rId9" Type="http://schemas.openxmlformats.org/officeDocument/2006/relationships/slide" Target="slide6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16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16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16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F5E1DE0-F53F-447B-7AE8-FD7A044134E2}"/>
              </a:ext>
            </a:extLst>
          </p:cNvPr>
          <p:cNvSpPr/>
          <p:nvPr/>
        </p:nvSpPr>
        <p:spPr>
          <a:xfrm rot="20974055">
            <a:off x="-6589992" y="2013054"/>
            <a:ext cx="15949126" cy="3881535"/>
          </a:xfrm>
          <a:custGeom>
            <a:avLst/>
            <a:gdLst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506547 w 13268130"/>
              <a:gd name="connsiteY4" fmla="*/ 1772817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8130" h="3881535">
                <a:moveTo>
                  <a:pt x="0" y="0"/>
                </a:moveTo>
                <a:lnTo>
                  <a:pt x="0" y="3881535"/>
                </a:lnTo>
                <a:lnTo>
                  <a:pt x="13268130" y="3881535"/>
                </a:lnTo>
                <a:lnTo>
                  <a:pt x="13268130" y="1200539"/>
                </a:lnTo>
                <a:cubicBezTo>
                  <a:pt x="10989387" y="1366417"/>
                  <a:pt x="9774335" y="3553927"/>
                  <a:pt x="6450563" y="1430695"/>
                </a:cubicBezTo>
                <a:cubicBezTo>
                  <a:pt x="2907004" y="-933060"/>
                  <a:pt x="2143967" y="566057"/>
                  <a:pt x="0" y="0"/>
                </a:cubicBezTo>
                <a:close/>
              </a:path>
            </a:pathLst>
          </a:custGeom>
          <a:solidFill>
            <a:srgbClr val="008A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216E35-3D12-7309-BD20-A738750402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098" y="218552"/>
            <a:ext cx="6247655" cy="3838279"/>
          </a:xfrm>
        </p:spPr>
        <p:txBody>
          <a:bodyPr>
            <a:noAutofit/>
          </a:bodyPr>
          <a:lstStyle/>
          <a:p>
            <a:pPr algn="l"/>
            <a:r>
              <a:rPr lang="en-GB" sz="54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Outdoor Incident Management</a:t>
            </a:r>
            <a:br>
              <a:rPr lang="en-GB" sz="36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32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3200" b="1">
              <a:solidFill>
                <a:srgbClr val="008A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3E5C3B72-11BB-0D03-15D1-96B7D6CA28D8}"/>
              </a:ext>
            </a:extLst>
          </p:cNvPr>
          <p:cNvSpPr/>
          <p:nvPr/>
        </p:nvSpPr>
        <p:spPr>
          <a:xfrm rot="740510" flipH="1">
            <a:off x="-1878564" y="2879096"/>
            <a:ext cx="15949126" cy="3881535"/>
          </a:xfrm>
          <a:custGeom>
            <a:avLst/>
            <a:gdLst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506547 w 13268130"/>
              <a:gd name="connsiteY4" fmla="*/ 1772817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8130" h="3881535">
                <a:moveTo>
                  <a:pt x="0" y="0"/>
                </a:moveTo>
                <a:lnTo>
                  <a:pt x="0" y="3881535"/>
                </a:lnTo>
                <a:lnTo>
                  <a:pt x="13268130" y="3881535"/>
                </a:lnTo>
                <a:lnTo>
                  <a:pt x="13268130" y="1200539"/>
                </a:lnTo>
                <a:cubicBezTo>
                  <a:pt x="10989387" y="1366417"/>
                  <a:pt x="9774335" y="3553927"/>
                  <a:pt x="6450563" y="1430695"/>
                </a:cubicBezTo>
                <a:cubicBezTo>
                  <a:pt x="2907004" y="-933060"/>
                  <a:pt x="2143967" y="566057"/>
                  <a:pt x="0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C7829FCC-5853-3A89-14A8-20BCA3429CF0}"/>
              </a:ext>
            </a:extLst>
          </p:cNvPr>
          <p:cNvSpPr/>
          <p:nvPr/>
        </p:nvSpPr>
        <p:spPr>
          <a:xfrm flipH="1">
            <a:off x="-715347" y="3154884"/>
            <a:ext cx="15949126" cy="3881535"/>
          </a:xfrm>
          <a:custGeom>
            <a:avLst/>
            <a:gdLst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506547 w 13268130"/>
              <a:gd name="connsiteY4" fmla="*/ 1772817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8130" h="3881535">
                <a:moveTo>
                  <a:pt x="0" y="0"/>
                </a:moveTo>
                <a:lnTo>
                  <a:pt x="0" y="3881535"/>
                </a:lnTo>
                <a:lnTo>
                  <a:pt x="13268130" y="3881535"/>
                </a:lnTo>
                <a:lnTo>
                  <a:pt x="13268130" y="1200539"/>
                </a:lnTo>
                <a:cubicBezTo>
                  <a:pt x="10989387" y="1366417"/>
                  <a:pt x="9774335" y="3553927"/>
                  <a:pt x="6450563" y="1430695"/>
                </a:cubicBezTo>
                <a:cubicBezTo>
                  <a:pt x="2907004" y="-933060"/>
                  <a:pt x="2143967" y="566057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54C603-08B5-0C56-6932-4AF91A17ABD2}"/>
              </a:ext>
            </a:extLst>
          </p:cNvPr>
          <p:cNvSpPr txBox="1"/>
          <p:nvPr/>
        </p:nvSpPr>
        <p:spPr>
          <a:xfrm>
            <a:off x="258248" y="5155021"/>
            <a:ext cx="1878564" cy="276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V1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September 2025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DE20825-9533-C55E-84C2-331A74C6EF0B}"/>
              </a:ext>
            </a:extLst>
          </p:cNvPr>
          <p:cNvGrpSpPr/>
          <p:nvPr/>
        </p:nvGrpSpPr>
        <p:grpSpPr>
          <a:xfrm>
            <a:off x="-1026367" y="5480268"/>
            <a:ext cx="8195806" cy="1055835"/>
            <a:chOff x="-1026367" y="5079039"/>
            <a:chExt cx="8195806" cy="105583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4A9FD21-9650-036A-DCCA-A4545F78EB49}"/>
                </a:ext>
              </a:extLst>
            </p:cNvPr>
            <p:cNvSpPr/>
            <p:nvPr/>
          </p:nvSpPr>
          <p:spPr>
            <a:xfrm>
              <a:off x="237932" y="5640190"/>
              <a:ext cx="5407574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 global leader for qualifications, assessment, digital solutions, innovative products and customer service</a:t>
              </a:r>
              <a:endParaRPr kumimoji="0" lang="en-US" sz="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35FC540-E98E-E766-7E30-F700572FDDFB}"/>
                </a:ext>
              </a:extLst>
            </p:cNvPr>
            <p:cNvGrpSpPr/>
            <p:nvPr/>
          </p:nvGrpSpPr>
          <p:grpSpPr>
            <a:xfrm>
              <a:off x="-1026367" y="5079039"/>
              <a:ext cx="8195806" cy="1055835"/>
              <a:chOff x="-1026367" y="5079039"/>
              <a:chExt cx="8195806" cy="1055835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A6B0A42-C67B-6FF7-C54B-97D1E8A6CA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601" y="5387139"/>
                <a:ext cx="3816423" cy="2776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2075" tIns="46038" rIns="92075" bIns="46038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© 2025 Highfield Products Limited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FFEFB37-D83B-5F13-ACF4-A3854FFC05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7932" y="5795678"/>
                <a:ext cx="6931507" cy="339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2075" tIns="46038" rIns="92075" bIns="46038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Highfield Place Shaw Wood Business Park, Shaw Wood Way, Wheatley Hills Doncaster, </a:t>
                </a:r>
                <a:r>
                  <a:rPr kumimoji="0" lang="en-GB" sz="800" b="0" i="0" u="none" strike="noStrike" kern="1200" cap="none" spc="0" normalizeH="0" baseline="0" noProof="0" err="1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DN2</a:t>
                </a:r>
                <a:r>
                  <a:rPr kumimoji="0" lang="en-GB" sz="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GB" sz="800" b="0" i="0" u="none" strike="noStrike" kern="1200" cap="none" spc="0" normalizeH="0" baseline="0" noProof="0" err="1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5TB</a:t>
                </a:r>
                <a:endPara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01302 363277   |   www.highfieldqualifications.com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E66EBA2-12CC-AE6F-067F-8377341236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026367" y="5079039"/>
                <a:ext cx="2904931" cy="2598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92075" tIns="46038" rIns="92075" bIns="46038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                               All rights reserved</a:t>
                </a:r>
              </a:p>
            </p:txBody>
          </p:sp>
        </p:grpSp>
      </p:grpSp>
      <p:pic>
        <p:nvPicPr>
          <p:cNvPr id="14" name="Picture 1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CB7E3696-5671-4C3A-9BCA-4C7FD80C98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741" y="4736615"/>
            <a:ext cx="3520543" cy="18509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F22C07-440D-EE06-672B-A6B5769261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1" t="-21988" r="16283" b="21988"/>
          <a:stretch>
            <a:fillRect/>
          </a:stretch>
        </p:blipFill>
        <p:spPr>
          <a:xfrm>
            <a:off x="6490182" y="-2329699"/>
            <a:ext cx="6931507" cy="6882388"/>
          </a:xfrm>
          <a:prstGeom prst="flowChartConnector">
            <a:avLst/>
          </a:prstGeom>
          <a:solidFill>
            <a:schemeClr val="bg1"/>
          </a:solidFill>
          <a:ln w="152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69315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892C6B-5128-04E3-E6D2-A5BF93AD3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5E44956-E712-F278-316E-2AC54B33D80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128" y="-853440"/>
            <a:ext cx="8041032" cy="7924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CECE2-C312-2553-2C84-34FDC2D7D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331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>
                <a:latin typeface="Arial"/>
                <a:cs typeface="Arial"/>
              </a:rPr>
              <a:t>Managing outdoor clothing or equipment during care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EEDF7-20F9-83B7-DEE3-21064731F7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78548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600" b="1">
                <a:solidFill>
                  <a:srgbClr val="008A21"/>
                </a:solidFill>
                <a:latin typeface="Arial"/>
                <a:cs typeface="Arial"/>
              </a:rPr>
              <a:t>using equipment to support care</a:t>
            </a:r>
            <a:r>
              <a:rPr lang="en-GB" sz="2600" b="1">
                <a:latin typeface="Arial"/>
                <a:cs typeface="Arial"/>
              </a:rPr>
              <a:t> </a:t>
            </a:r>
            <a:r>
              <a:rPr lang="en-GB" sz="2600">
                <a:latin typeface="Arial"/>
                <a:cs typeface="Arial"/>
              </a:rPr>
              <a:t>– for example, walking poles as splints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6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checking</a:t>
            </a:r>
            <a:r>
              <a:rPr lang="en-GB" sz="2600">
                <a:latin typeface="Arial" panose="020B0604020202020204" pitchFamily="34" charset="0"/>
                <a:cs typeface="Arial" panose="020B0604020202020204" pitchFamily="34" charset="0"/>
              </a:rPr>
              <a:t> beneath clothing/equipment for hidden injuries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6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reassessing</a:t>
            </a:r>
            <a:r>
              <a:rPr lang="en-GB" sz="2600">
                <a:latin typeface="Arial" panose="020B0604020202020204" pitchFamily="34" charset="0"/>
                <a:cs typeface="Arial" panose="020B0604020202020204" pitchFamily="34" charset="0"/>
              </a:rPr>
              <a:t> continuously to monitor for shock or deterioration.</a:t>
            </a:r>
          </a:p>
          <a:p>
            <a:pPr marL="0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629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E8F46-50CB-19E3-A8EB-18879F419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0200" y="146320"/>
            <a:ext cx="10591800" cy="1325563"/>
          </a:xfrm>
        </p:spPr>
        <p:txBody>
          <a:bodyPr>
            <a:normAutofit/>
          </a:bodyPr>
          <a:lstStyle/>
          <a:p>
            <a:r>
              <a:rPr lang="en-GB" sz="4000" b="1">
                <a:latin typeface="Arial" panose="020B0604020202020204" pitchFamily="34" charset="0"/>
                <a:cs typeface="Arial" panose="020B0604020202020204" pitchFamily="34" charset="0"/>
              </a:rPr>
              <a:t>What are the effects of extreme cold?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41E40-259C-E053-70E4-BD3E981A4B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641517"/>
            <a:ext cx="9549985" cy="4351338"/>
          </a:xfrm>
        </p:spPr>
        <p:txBody>
          <a:bodyPr>
            <a:noAutofit/>
          </a:bodyPr>
          <a:lstStyle/>
          <a:p>
            <a:r>
              <a:rPr lang="en-GB" sz="24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Hypothermia</a:t>
            </a:r>
            <a:r>
              <a:rPr lang="en-GB" sz="2400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– affects the whole body, causing a drop in core temperature (life-threatening)</a:t>
            </a:r>
          </a:p>
          <a:p>
            <a:r>
              <a:rPr lang="en-GB" sz="24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Frostbite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 – tissue freezing, usually on the fingers, toes, nose and ears</a:t>
            </a:r>
          </a:p>
          <a:p>
            <a:r>
              <a:rPr lang="en-GB" sz="24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Chilblains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 – repeated or prolonged exposure to cold/damp conditions on the fingers, toes, nose and ears (not life-threatening)</a:t>
            </a:r>
          </a:p>
          <a:p>
            <a:r>
              <a:rPr lang="en-GB" sz="24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water shock 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– occurs when the body is abruptly immersed in water, generally below 15°C. </a:t>
            </a:r>
            <a:endParaRPr lang="en-GB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GB" sz="5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3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E5A675-D4EB-244D-69FE-A0C4816FAC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80" t="-37389" r="-7880" b="-40763"/>
          <a:stretch/>
        </p:blipFill>
        <p:spPr>
          <a:xfrm>
            <a:off x="838200" y="460186"/>
            <a:ext cx="792000" cy="657956"/>
          </a:xfrm>
          <a:prstGeom prst="ellipse">
            <a:avLst/>
          </a:prstGeom>
          <a:solidFill>
            <a:srgbClr val="008A21"/>
          </a:solidFill>
          <a:ln w="31750">
            <a:solidFill>
              <a:schemeClr val="bg1"/>
            </a:solidFill>
          </a:ln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F99828F-F4BE-3C6B-17F3-7BCCD799072D}"/>
              </a:ext>
            </a:extLst>
          </p:cNvPr>
          <p:cNvSpPr/>
          <p:nvPr/>
        </p:nvSpPr>
        <p:spPr>
          <a:xfrm flipH="1">
            <a:off x="-374633" y="3989456"/>
            <a:ext cx="18181696" cy="2173033"/>
          </a:xfrm>
          <a:custGeom>
            <a:avLst/>
            <a:gdLst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506547 w 13268130"/>
              <a:gd name="connsiteY4" fmla="*/ 1772817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8130" h="3881535">
                <a:moveTo>
                  <a:pt x="0" y="0"/>
                </a:moveTo>
                <a:lnTo>
                  <a:pt x="0" y="3881535"/>
                </a:lnTo>
                <a:lnTo>
                  <a:pt x="13268130" y="3881535"/>
                </a:lnTo>
                <a:lnTo>
                  <a:pt x="13268130" y="1200539"/>
                </a:lnTo>
                <a:cubicBezTo>
                  <a:pt x="10989387" y="1366417"/>
                  <a:pt x="9774335" y="3553927"/>
                  <a:pt x="6450563" y="1430695"/>
                </a:cubicBezTo>
                <a:cubicBezTo>
                  <a:pt x="2907004" y="-933060"/>
                  <a:pt x="2143967" y="566057"/>
                  <a:pt x="0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425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7C019-9BEF-A1F7-3D6D-028B0D7B8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9878CDB-F4AB-BB39-B53F-C3C031E685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128" y="-853440"/>
            <a:ext cx="8041032" cy="792480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CDE8DF-22A7-B7B6-2A19-AE1193BEB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0200" y="126382"/>
            <a:ext cx="10515600" cy="1325563"/>
          </a:xfrm>
        </p:spPr>
        <p:txBody>
          <a:bodyPr/>
          <a:lstStyle/>
          <a:p>
            <a:r>
              <a:rPr lang="en-GB" b="1"/>
              <a:t>What are the symptoms of </a:t>
            </a:r>
            <a:r>
              <a:rPr lang="en-GB" sz="4000" b="1">
                <a:latin typeface="Arial" panose="020B0604020202020204" pitchFamily="34" charset="0"/>
                <a:cs typeface="Arial" panose="020B0604020202020204" pitchFamily="34" charset="0"/>
              </a:rPr>
              <a:t>hypothermia?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A6DF2F-B16E-6B6B-2B25-55DA096A83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506662"/>
            <a:ext cx="5181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symptoms</a:t>
            </a: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Shivering </a:t>
            </a: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Cold or pale skin </a:t>
            </a: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Confusion or irrational behaviour </a:t>
            </a: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Slurred speech</a:t>
            </a: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Lack of or poor co-ordination </a:t>
            </a:r>
          </a:p>
          <a:p>
            <a:pPr marL="0" indent="0">
              <a:buNone/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lvl="1" indent="0">
              <a:buNone/>
            </a:pPr>
            <a:endParaRPr lang="en-GB" sz="5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3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ACB9B9-2AC4-6EDA-9B80-A3002EBAE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506662"/>
            <a:ext cx="5181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Severe symptoms</a:t>
            </a: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Drowsiness </a:t>
            </a: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Slow pulse </a:t>
            </a: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Shallow breathing </a:t>
            </a: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Collapse or unconsciousness.</a:t>
            </a:r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1916F6D-0926-231B-5C33-A8DE5AD7C2AC}"/>
              </a:ext>
            </a:extLst>
          </p:cNvPr>
          <p:cNvSpPr txBox="1">
            <a:spLocks/>
          </p:cNvSpPr>
          <p:nvPr/>
        </p:nvSpPr>
        <p:spPr>
          <a:xfrm>
            <a:off x="838200" y="1521614"/>
            <a:ext cx="9408459" cy="7922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Hypothermia symptoms progress from mild to life-threatening if untreated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A1ED8E-3113-0B42-38AE-271611B81E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80" t="-37389" r="-7880" b="-40763"/>
          <a:stretch/>
        </p:blipFill>
        <p:spPr>
          <a:xfrm>
            <a:off x="838200" y="460186"/>
            <a:ext cx="792000" cy="657956"/>
          </a:xfrm>
          <a:prstGeom prst="ellipse">
            <a:avLst/>
          </a:prstGeom>
          <a:solidFill>
            <a:srgbClr val="008A21"/>
          </a:solidFill>
          <a:ln w="317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742792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build="p"/>
      <p:bldP spid="7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FDAEB-9585-243D-03E0-6186253F9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3419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>
                <a:latin typeface="Arial" panose="020B0604020202020204" pitchFamily="34" charset="0"/>
                <a:cs typeface="Arial" panose="020B0604020202020204" pitchFamily="34" charset="0"/>
              </a:rPr>
              <a:t>Hypothermia –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382D31-6AA3-7065-D08D-10B9633095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8982"/>
            <a:ext cx="10398487" cy="44944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Do:</a:t>
            </a: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move the casualty to shelter to reduce heat loss </a:t>
            </a: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remove wet clothing and replace with dry, insulated layers </a:t>
            </a: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wrap in a survival blanket or insulating materials </a:t>
            </a: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offer warm drinks (if fully conscious) </a:t>
            </a: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monitor breathing and be prepared to resuscitate </a:t>
            </a:r>
          </a:p>
          <a:p>
            <a:r>
              <a:rPr lang="en-GB" sz="2400" b="1">
                <a:latin typeface="Arial" panose="020B0604020202020204" pitchFamily="34" charset="0"/>
                <a:cs typeface="Arial" panose="020B0604020202020204" pitchFamily="34" charset="0"/>
              </a:rPr>
              <a:t>call for emergency services/evacuation immediately (</a:t>
            </a:r>
            <a:r>
              <a:rPr lang="en-GB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999</a:t>
            </a:r>
            <a:r>
              <a:rPr lang="en-GB" sz="2400" b="1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pPr marL="0" indent="0">
              <a:buNone/>
            </a:pPr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E0623C9-1194-D863-E5B0-0D9BB6A7F4B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128" y="-853440"/>
            <a:ext cx="8041032" cy="79248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1592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29F16-FF70-0950-94A9-20FDCE8F4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8FC47B4-C208-40A6-75FF-D447741491A0}"/>
              </a:ext>
            </a:extLst>
          </p:cNvPr>
          <p:cNvSpPr/>
          <p:nvPr/>
        </p:nvSpPr>
        <p:spPr>
          <a:xfrm flipH="1">
            <a:off x="-1154021" y="3429000"/>
            <a:ext cx="18181696" cy="2733489"/>
          </a:xfrm>
          <a:custGeom>
            <a:avLst/>
            <a:gdLst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506547 w 13268130"/>
              <a:gd name="connsiteY4" fmla="*/ 1772817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8130" h="3881535">
                <a:moveTo>
                  <a:pt x="0" y="0"/>
                </a:moveTo>
                <a:lnTo>
                  <a:pt x="0" y="3881535"/>
                </a:lnTo>
                <a:lnTo>
                  <a:pt x="13268130" y="3881535"/>
                </a:lnTo>
                <a:lnTo>
                  <a:pt x="13268130" y="1200539"/>
                </a:lnTo>
                <a:cubicBezTo>
                  <a:pt x="10989387" y="1366417"/>
                  <a:pt x="9774335" y="3553927"/>
                  <a:pt x="6450563" y="1430695"/>
                </a:cubicBezTo>
                <a:cubicBezTo>
                  <a:pt x="2907004" y="-933060"/>
                  <a:pt x="2143967" y="566057"/>
                  <a:pt x="0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20721B-CCB7-628C-1AB1-928BE5355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3760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>
                <a:latin typeface="Arial" panose="020B0604020202020204" pitchFamily="34" charset="0"/>
                <a:cs typeface="Arial" panose="020B0604020202020204" pitchFamily="34" charset="0"/>
              </a:rPr>
              <a:t>Hypothermia – treatment (cont.)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032DE46-95F4-A14F-9F97-5140865A908A}"/>
              </a:ext>
            </a:extLst>
          </p:cNvPr>
          <p:cNvSpPr txBox="1">
            <a:spLocks/>
          </p:cNvSpPr>
          <p:nvPr/>
        </p:nvSpPr>
        <p:spPr>
          <a:xfrm>
            <a:off x="838200" y="1529323"/>
            <a:ext cx="5455024" cy="1697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8A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 not: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rub limbs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use direct heat sources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ounded Rectangle 65">
            <a:extLst>
              <a:ext uri="{FF2B5EF4-FFF2-40B4-BE49-F238E27FC236}">
                <a16:creationId xmlns:a16="http://schemas.microsoft.com/office/drawing/2014/main" id="{0891D314-4B89-DF4D-AC3A-1BAEBDA91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308407"/>
            <a:ext cx="10535138" cy="1020184"/>
          </a:xfrm>
          <a:prstGeom prst="roundRect">
            <a:avLst>
              <a:gd name="adj" fmla="val 12396"/>
            </a:avLst>
          </a:prstGeom>
          <a:solidFill>
            <a:schemeClr val="bg1"/>
          </a:solidFill>
          <a:ln w="38100">
            <a:solidFill>
              <a:srgbClr val="008A2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89049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altLang="en-US" sz="2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C8ABFB1B-A956-FAB8-E6CB-CEDCFDDAF7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381" y="3137088"/>
            <a:ext cx="1422400" cy="385762"/>
          </a:xfrm>
          <a:prstGeom prst="roundRect">
            <a:avLst>
              <a:gd name="adj" fmla="val 16667"/>
            </a:avLst>
          </a:prstGeom>
          <a:solidFill>
            <a:srgbClr val="008A2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89049"/>
              </a:buClr>
              <a:buSzTx/>
              <a:buFontTx/>
              <a:buNone/>
              <a:tabLst/>
              <a:defRPr/>
            </a:pPr>
            <a:r>
              <a:rPr kumimoji="0" lang="en-GB" altLang="en-US" sz="17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KEY POINT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50147C9-D4EF-5DEC-8E40-71B61C6A04BB}"/>
              </a:ext>
            </a:extLst>
          </p:cNvPr>
          <p:cNvSpPr txBox="1">
            <a:spLocks/>
          </p:cNvSpPr>
          <p:nvPr/>
        </p:nvSpPr>
        <p:spPr>
          <a:xfrm>
            <a:off x="1046381" y="3522850"/>
            <a:ext cx="10105983" cy="6835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GB" sz="2400" b="1">
                <a:solidFill>
                  <a:prstClr val="black"/>
                </a:solidFill>
                <a:latin typeface="Arial"/>
                <a:cs typeface="Arial"/>
              </a:rPr>
              <a:t>Rewarm gradually. Sudden or rough rewarming can cause dangerous complications. </a:t>
            </a:r>
          </a:p>
        </p:txBody>
      </p:sp>
    </p:spTree>
    <p:extLst>
      <p:ext uri="{BB962C8B-B14F-4D97-AF65-F5344CB8AC3E}">
        <p14:creationId xmlns:p14="http://schemas.microsoft.com/office/powerpoint/2010/main" val="282068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673F35-F2A3-70BF-F445-136B0014A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BDCA2-B6D4-A962-564E-67869AA29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0200" y="126382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/>
              <a:t>What are the symptoms of frostbite?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7FABB6-A19F-BA1B-F016-0DB6495F56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6342" y="2561440"/>
            <a:ext cx="4253754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Skin changes</a:t>
            </a: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Cold, numb skin that turns white, blue or grey </a:t>
            </a: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Skin feels hard or waxy</a:t>
            </a:r>
          </a:p>
          <a:p>
            <a:pPr marL="0" indent="0">
              <a:buNone/>
            </a:pPr>
            <a:endParaRPr lang="en-GB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99156CE-AEFA-C3EF-F46A-B99E75B78CE0}"/>
              </a:ext>
            </a:extLst>
          </p:cNvPr>
          <p:cNvSpPr txBox="1">
            <a:spLocks/>
          </p:cNvSpPr>
          <p:nvPr/>
        </p:nvSpPr>
        <p:spPr>
          <a:xfrm>
            <a:off x="926342" y="1574088"/>
            <a:ext cx="9014013" cy="10794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Knowing the symptoms of frostbite helps you act quickly and reduce the risk of long-term damage</a:t>
            </a:r>
            <a:endParaRPr kumimoji="0" lang="en-GB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0F18FA0B-7C09-99C9-9CB6-2448773CB3D0}"/>
              </a:ext>
            </a:extLst>
          </p:cNvPr>
          <p:cNvSpPr txBox="1">
            <a:spLocks/>
          </p:cNvSpPr>
          <p:nvPr/>
        </p:nvSpPr>
        <p:spPr>
          <a:xfrm>
            <a:off x="5686601" y="2561440"/>
            <a:ext cx="4253754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8A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Damage changes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Blisters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Loss of sensation.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A586AC-6A55-103E-A25C-776BA8E86F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80" t="-37389" r="-7880" b="-40763"/>
          <a:stretch/>
        </p:blipFill>
        <p:spPr>
          <a:xfrm>
            <a:off x="838200" y="460186"/>
            <a:ext cx="792000" cy="657956"/>
          </a:xfrm>
          <a:prstGeom prst="ellipse">
            <a:avLst/>
          </a:prstGeom>
          <a:solidFill>
            <a:srgbClr val="008A21"/>
          </a:solidFill>
          <a:ln w="31750">
            <a:solidFill>
              <a:schemeClr val="bg1"/>
            </a:solidFill>
          </a:ln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4B837DF-FFA9-D56B-6253-454AE482D6B2}"/>
              </a:ext>
            </a:extLst>
          </p:cNvPr>
          <p:cNvSpPr/>
          <p:nvPr/>
        </p:nvSpPr>
        <p:spPr>
          <a:xfrm flipH="1">
            <a:off x="-1773849" y="3429000"/>
            <a:ext cx="18181696" cy="2733489"/>
          </a:xfrm>
          <a:custGeom>
            <a:avLst/>
            <a:gdLst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506547 w 13268130"/>
              <a:gd name="connsiteY4" fmla="*/ 1772817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8130" h="3881535">
                <a:moveTo>
                  <a:pt x="0" y="0"/>
                </a:moveTo>
                <a:lnTo>
                  <a:pt x="0" y="3881535"/>
                </a:lnTo>
                <a:lnTo>
                  <a:pt x="13268130" y="3881535"/>
                </a:lnTo>
                <a:lnTo>
                  <a:pt x="13268130" y="1200539"/>
                </a:lnTo>
                <a:cubicBezTo>
                  <a:pt x="10989387" y="1366417"/>
                  <a:pt x="9774335" y="3553927"/>
                  <a:pt x="6450563" y="1430695"/>
                </a:cubicBezTo>
                <a:cubicBezTo>
                  <a:pt x="2907004" y="-933060"/>
                  <a:pt x="2143967" y="566057"/>
                  <a:pt x="0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51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/>
      <p:bldP spid="8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DE32F81-B3FD-FAB2-06ED-A4F63C4F61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128" y="-853440"/>
            <a:ext cx="8041032" cy="792480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4610A8-0A0E-05ED-2430-3E7949513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>
                <a:latin typeface="Arial" panose="020B0604020202020204" pitchFamily="34" charset="0"/>
                <a:cs typeface="Arial" panose="020B0604020202020204" pitchFamily="34" charset="0"/>
              </a:rPr>
              <a:t>Frostbite – treatment</a:t>
            </a:r>
            <a:endParaRPr lang="en-GB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79C2AF-FC20-9D17-B5F8-093D67F1B5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3122"/>
            <a:ext cx="5040962" cy="344562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2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Do:</a:t>
            </a:r>
            <a:endParaRPr lang="en-GB" sz="2200" b="1" i="0" u="none" strike="noStrike" baseline="0">
              <a:solidFill>
                <a:srgbClr val="008A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2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warm affected areas gradually, using body heat</a:t>
            </a:r>
          </a:p>
          <a:p>
            <a:r>
              <a:rPr lang="en-GB" sz="22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the area with a dry, non-stick dressing </a:t>
            </a:r>
          </a:p>
          <a:p>
            <a:r>
              <a:rPr lang="en-GB" sz="22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immobilise and elevate affected limb if possible </a:t>
            </a:r>
          </a:p>
          <a:p>
            <a:r>
              <a:rPr lang="en-GB" sz="22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evacuate for medical treatment </a:t>
            </a:r>
          </a:p>
          <a:p>
            <a:pPr marL="0" indent="0">
              <a:buNone/>
            </a:pPr>
            <a:endParaRPr lang="en-GB" sz="2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20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1E2E887-DCF0-8AC2-1513-0BA69B30D02F}"/>
              </a:ext>
            </a:extLst>
          </p:cNvPr>
          <p:cNvSpPr txBox="1">
            <a:spLocks/>
          </p:cNvSpPr>
          <p:nvPr/>
        </p:nvSpPr>
        <p:spPr>
          <a:xfrm>
            <a:off x="6522185" y="1513122"/>
            <a:ext cx="5360894" cy="31228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srgbClr val="008A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 not: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allow further exposure to the cold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rub the skin or use open flames or stoves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rewarm if there is a risk of refreezing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ounded Rectangle 65">
            <a:extLst>
              <a:ext uri="{FF2B5EF4-FFF2-40B4-BE49-F238E27FC236}">
                <a16:creationId xmlns:a16="http://schemas.microsoft.com/office/drawing/2014/main" id="{7FB90FAE-036F-885B-D33B-045D5B2DC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4952497"/>
            <a:ext cx="10535138" cy="724534"/>
          </a:xfrm>
          <a:prstGeom prst="roundRect">
            <a:avLst>
              <a:gd name="adj" fmla="val 12396"/>
            </a:avLst>
          </a:prstGeom>
          <a:solidFill>
            <a:schemeClr val="bg1"/>
          </a:solidFill>
          <a:ln w="38100">
            <a:solidFill>
              <a:srgbClr val="008A2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89049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altLang="en-US" sz="2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" name="Rounded Rectangle 12">
            <a:extLst>
              <a:ext uri="{FF2B5EF4-FFF2-40B4-BE49-F238E27FC236}">
                <a16:creationId xmlns:a16="http://schemas.microsoft.com/office/drawing/2014/main" id="{C20AA52F-B66B-48BA-AB61-6FD9F5610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381" y="4781178"/>
            <a:ext cx="1422400" cy="385762"/>
          </a:xfrm>
          <a:prstGeom prst="roundRect">
            <a:avLst>
              <a:gd name="adj" fmla="val 16667"/>
            </a:avLst>
          </a:prstGeom>
          <a:solidFill>
            <a:srgbClr val="008A2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89049"/>
              </a:buClr>
              <a:buSzTx/>
              <a:buFontTx/>
              <a:buNone/>
              <a:tabLst/>
              <a:defRPr/>
            </a:pPr>
            <a:r>
              <a:rPr kumimoji="0" lang="en-GB" altLang="en-US" sz="17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KEY POINT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83D10AF-C4F9-6F13-6EC0-AF62F11217C9}"/>
              </a:ext>
            </a:extLst>
          </p:cNvPr>
          <p:cNvSpPr txBox="1">
            <a:spLocks/>
          </p:cNvSpPr>
          <p:nvPr/>
        </p:nvSpPr>
        <p:spPr>
          <a:xfrm>
            <a:off x="1046381" y="5166941"/>
            <a:ext cx="10105983" cy="3770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GB" sz="2200" b="1">
                <a:solidFill>
                  <a:prstClr val="black"/>
                </a:solidFill>
                <a:latin typeface="Arial"/>
                <a:cs typeface="Arial"/>
              </a:rPr>
              <a:t>Frostbite can cause permanent tissue damage if not treated quickly.</a:t>
            </a:r>
          </a:p>
        </p:txBody>
      </p:sp>
    </p:spTree>
    <p:extLst>
      <p:ext uri="{BB962C8B-B14F-4D97-AF65-F5344CB8AC3E}">
        <p14:creationId xmlns:p14="http://schemas.microsoft.com/office/powerpoint/2010/main" val="3385395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3ED94-B53E-638D-ECD3-2AF25C11D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0200" y="126382"/>
            <a:ext cx="9723600" cy="1325563"/>
          </a:xfrm>
        </p:spPr>
        <p:txBody>
          <a:bodyPr>
            <a:normAutofit/>
          </a:bodyPr>
          <a:lstStyle/>
          <a:p>
            <a:r>
              <a:rPr lang="en-GB" sz="4000" b="1">
                <a:latin typeface="Arial" panose="020B0604020202020204" pitchFamily="34" charset="0"/>
                <a:cs typeface="Arial" panose="020B0604020202020204" pitchFamily="34" charset="0"/>
              </a:rPr>
              <a:t>What is extreme heat?   </a:t>
            </a:r>
            <a:r>
              <a:rPr lang="en-GB" sz="400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09F59-B824-DF43-DD20-153F8D129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483014"/>
            <a:ext cx="9564974" cy="28319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characteristics:</a:t>
            </a: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occurs during heatwaves, in hot climates or enclosed poorly ventilated spaces</a:t>
            </a: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the body struggles to cool itself, especially through sweating</a:t>
            </a: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risk increases with dehydration, physical exertion or lack of shade.</a:t>
            </a:r>
          </a:p>
          <a:p>
            <a:endParaRPr lang="en-GB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D78149A-97B9-FAE2-03E9-DB0F84CC4359}"/>
              </a:ext>
            </a:extLst>
          </p:cNvPr>
          <p:cNvSpPr txBox="1">
            <a:spLocks/>
          </p:cNvSpPr>
          <p:nvPr/>
        </p:nvSpPr>
        <p:spPr>
          <a:xfrm>
            <a:off x="838200" y="1473106"/>
            <a:ext cx="9058835" cy="9265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Extreme heat is sustained high temperatures, often above 30°C (86°F), especially with high humidity or poor ventilation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FF952B5-6204-08E7-345E-3D6F172FC585}"/>
              </a:ext>
            </a:extLst>
          </p:cNvPr>
          <p:cNvSpPr txBox="1">
            <a:spLocks/>
          </p:cNvSpPr>
          <p:nvPr/>
        </p:nvSpPr>
        <p:spPr>
          <a:xfrm>
            <a:off x="6096000" y="2852737"/>
            <a:ext cx="4701989" cy="23788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3E0237-D9E9-69A2-714F-FD04CE4ED0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80" t="-37389" r="-7880" b="-40763"/>
          <a:stretch/>
        </p:blipFill>
        <p:spPr>
          <a:xfrm>
            <a:off x="838200" y="460186"/>
            <a:ext cx="792000" cy="657956"/>
          </a:xfrm>
          <a:prstGeom prst="ellipse">
            <a:avLst/>
          </a:prstGeom>
          <a:solidFill>
            <a:srgbClr val="008A21"/>
          </a:solidFill>
          <a:ln w="31750">
            <a:solidFill>
              <a:schemeClr val="bg1"/>
            </a:solidFill>
          </a:ln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0386A50-BB0B-B324-BA58-9D0B267EE698}"/>
              </a:ext>
            </a:extLst>
          </p:cNvPr>
          <p:cNvSpPr/>
          <p:nvPr/>
        </p:nvSpPr>
        <p:spPr>
          <a:xfrm flipH="1">
            <a:off x="-1092651" y="4572000"/>
            <a:ext cx="18181696" cy="1590489"/>
          </a:xfrm>
          <a:custGeom>
            <a:avLst/>
            <a:gdLst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506547 w 13268130"/>
              <a:gd name="connsiteY4" fmla="*/ 1772817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8130" h="3881535">
                <a:moveTo>
                  <a:pt x="0" y="0"/>
                </a:moveTo>
                <a:lnTo>
                  <a:pt x="0" y="3881535"/>
                </a:lnTo>
                <a:lnTo>
                  <a:pt x="13268130" y="3881535"/>
                </a:lnTo>
                <a:lnTo>
                  <a:pt x="13268130" y="1200539"/>
                </a:lnTo>
                <a:cubicBezTo>
                  <a:pt x="10989387" y="1366417"/>
                  <a:pt x="9774335" y="3553927"/>
                  <a:pt x="6450563" y="1430695"/>
                </a:cubicBezTo>
                <a:cubicBezTo>
                  <a:pt x="2907004" y="-933060"/>
                  <a:pt x="2143967" y="566057"/>
                  <a:pt x="0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131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D49265-59A7-8E5F-757B-077851AD6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1ECA0-153F-B36B-0223-69C45B2D0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0200" y="126382"/>
            <a:ext cx="9723599" cy="1325563"/>
          </a:xfrm>
        </p:spPr>
        <p:txBody>
          <a:bodyPr>
            <a:normAutofit/>
          </a:bodyPr>
          <a:lstStyle/>
          <a:p>
            <a:r>
              <a:rPr lang="en-GB" sz="4000" b="1">
                <a:latin typeface="Arial" panose="020B0604020202020204" pitchFamily="34" charset="0"/>
                <a:cs typeface="Arial" panose="020B0604020202020204" pitchFamily="34" charset="0"/>
              </a:rPr>
              <a:t>What are the effects of extreme heat?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F8E04-DE0E-B23F-3DDC-92D34043E4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68546"/>
            <a:ext cx="9460043" cy="4351338"/>
          </a:xfrm>
        </p:spPr>
        <p:txBody>
          <a:bodyPr>
            <a:noAutofit/>
          </a:bodyPr>
          <a:lstStyle/>
          <a:p>
            <a:r>
              <a:rPr lang="en-GB" sz="24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 exhaustion</a:t>
            </a:r>
            <a:r>
              <a:rPr lang="en-GB" sz="2400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– caused by the body’s core temperature rising above 37</a:t>
            </a:r>
            <a:r>
              <a:rPr lang="en-GB" sz="2400" b="1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C. It usually happens after prolonged exposure to high temperatures or strenuous activity in hot, humid conditions</a:t>
            </a:r>
          </a:p>
          <a:p>
            <a:r>
              <a:rPr lang="en-GB" sz="24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 stroke 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– caused by the body’s core temperature rising to 40</a:t>
            </a:r>
            <a:r>
              <a:rPr lang="en-GB" sz="2400" b="1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C or higher (life-threatening).</a:t>
            </a:r>
            <a:endParaRPr lang="en-GB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GB" sz="5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3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F996A5-0AB1-06B8-F271-84F09A73AA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80" t="-37389" r="-7880" b="-40763"/>
          <a:stretch/>
        </p:blipFill>
        <p:spPr>
          <a:xfrm>
            <a:off x="838200" y="460186"/>
            <a:ext cx="792000" cy="657956"/>
          </a:xfrm>
          <a:prstGeom prst="ellipse">
            <a:avLst/>
          </a:prstGeom>
          <a:solidFill>
            <a:srgbClr val="008A21"/>
          </a:solidFill>
          <a:ln w="31750">
            <a:solidFill>
              <a:schemeClr val="bg1"/>
            </a:solidFill>
          </a:ln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97B93810-1EAD-C6BA-C8DA-B27535741659}"/>
              </a:ext>
            </a:extLst>
          </p:cNvPr>
          <p:cNvSpPr/>
          <p:nvPr/>
        </p:nvSpPr>
        <p:spPr>
          <a:xfrm flipH="1">
            <a:off x="-1773849" y="3429000"/>
            <a:ext cx="18181696" cy="2733489"/>
          </a:xfrm>
          <a:custGeom>
            <a:avLst/>
            <a:gdLst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506547 w 13268130"/>
              <a:gd name="connsiteY4" fmla="*/ 1772817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8130" h="3881535">
                <a:moveTo>
                  <a:pt x="0" y="0"/>
                </a:moveTo>
                <a:lnTo>
                  <a:pt x="0" y="3881535"/>
                </a:lnTo>
                <a:lnTo>
                  <a:pt x="13268130" y="3881535"/>
                </a:lnTo>
                <a:lnTo>
                  <a:pt x="13268130" y="1200539"/>
                </a:lnTo>
                <a:cubicBezTo>
                  <a:pt x="10989387" y="1366417"/>
                  <a:pt x="9774335" y="3553927"/>
                  <a:pt x="6450563" y="1430695"/>
                </a:cubicBezTo>
                <a:cubicBezTo>
                  <a:pt x="2907004" y="-933060"/>
                  <a:pt x="2143967" y="566057"/>
                  <a:pt x="0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941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B324E-39FF-42A3-E133-2F536891E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0D9D3-0DAB-351A-B3B1-7D69CD234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5703" y="365125"/>
            <a:ext cx="9000517" cy="1325563"/>
          </a:xfrm>
        </p:spPr>
        <p:txBody>
          <a:bodyPr>
            <a:normAutofit/>
          </a:bodyPr>
          <a:lstStyle/>
          <a:p>
            <a:r>
              <a:rPr lang="en-GB" sz="4000" b="1">
                <a:latin typeface="Arial" panose="020B0604020202020204" pitchFamily="34" charset="0"/>
                <a:cs typeface="Arial" panose="020B0604020202020204" pitchFamily="34" charset="0"/>
              </a:rPr>
              <a:t>What are the effects of extreme heat?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7B1F6-C1F9-C462-835C-81E49B7445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94252"/>
            <a:ext cx="10637827" cy="4351338"/>
          </a:xfrm>
        </p:spPr>
        <p:txBody>
          <a:bodyPr>
            <a:noAutofit/>
          </a:bodyPr>
          <a:lstStyle/>
          <a:p>
            <a:r>
              <a:rPr lang="en-GB" sz="24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Dehydration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 – occurs when the body loses more fluids than it takes in</a:t>
            </a:r>
          </a:p>
          <a:p>
            <a:r>
              <a:rPr lang="en-GB" sz="24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Sunburn</a:t>
            </a:r>
            <a:r>
              <a:rPr lang="en-GB" sz="2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GB" sz="2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skin damage caused by overexposure to ultraviolet (UV) radiation, most commonly from the sun</a:t>
            </a:r>
            <a:endParaRPr lang="en-GB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 rash</a:t>
            </a:r>
            <a:r>
              <a:rPr lang="en-GB" sz="2400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– a skin irritation that develops when sweat ducts become blocked and sweat becomes trapped under the skin.</a:t>
            </a:r>
          </a:p>
          <a:p>
            <a:pPr marL="0" indent="0">
              <a:buNone/>
            </a:pPr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GB" sz="5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3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776F3B-E305-D8CD-B86F-4B82EAFB9B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80" t="-37389" r="-7880" b="-40763"/>
          <a:stretch/>
        </p:blipFill>
        <p:spPr>
          <a:xfrm>
            <a:off x="838200" y="460186"/>
            <a:ext cx="792000" cy="657956"/>
          </a:xfrm>
          <a:prstGeom prst="ellipse">
            <a:avLst/>
          </a:prstGeom>
          <a:solidFill>
            <a:srgbClr val="008A21"/>
          </a:solidFill>
          <a:ln w="31750">
            <a:solidFill>
              <a:schemeClr val="bg1"/>
            </a:solidFill>
          </a:ln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ADF5D8A-EF93-1A64-0415-A110E2432DCD}"/>
              </a:ext>
            </a:extLst>
          </p:cNvPr>
          <p:cNvSpPr/>
          <p:nvPr/>
        </p:nvSpPr>
        <p:spPr>
          <a:xfrm flipH="1">
            <a:off x="-1467004" y="3798749"/>
            <a:ext cx="18181696" cy="2363740"/>
          </a:xfrm>
          <a:custGeom>
            <a:avLst/>
            <a:gdLst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506547 w 13268130"/>
              <a:gd name="connsiteY4" fmla="*/ 1772817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8130" h="3881535">
                <a:moveTo>
                  <a:pt x="0" y="0"/>
                </a:moveTo>
                <a:lnTo>
                  <a:pt x="0" y="3881535"/>
                </a:lnTo>
                <a:lnTo>
                  <a:pt x="13268130" y="3881535"/>
                </a:lnTo>
                <a:lnTo>
                  <a:pt x="13268130" y="1200539"/>
                </a:lnTo>
                <a:cubicBezTo>
                  <a:pt x="10989387" y="1366417"/>
                  <a:pt x="9774335" y="3553927"/>
                  <a:pt x="6450563" y="1430695"/>
                </a:cubicBezTo>
                <a:cubicBezTo>
                  <a:pt x="2907004" y="-933060"/>
                  <a:pt x="2143967" y="566057"/>
                  <a:pt x="0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930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4047678-C12B-8CC3-A68B-FCC691883A8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128" y="-853440"/>
            <a:ext cx="8041032" cy="792480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382B6E-5D84-6BB8-1F9D-66AD9E21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>
                <a:latin typeface="Arial" panose="020B0604020202020204" pitchFamily="34" charset="0"/>
                <a:cs typeface="Arial" panose="020B0604020202020204" pitchFamily="34" charset="0"/>
              </a:rPr>
              <a:t>What are the symptoms of heat exhaustion? </a:t>
            </a:r>
            <a:endParaRPr lang="en-GB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5FB83-D4FC-4C97-A756-8034D05102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46554"/>
            <a:ext cx="5181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 exhaustion may cause: </a:t>
            </a: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headache and dizziness </a:t>
            </a: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nausea or vomiting </a:t>
            </a: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sweating </a:t>
            </a: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pale, clammy skin </a:t>
            </a:r>
            <a:endParaRPr lang="en-GB" sz="2400" b="0" i="0" u="none" strike="noStrike" baseline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rapid pulse </a:t>
            </a:r>
          </a:p>
          <a:p>
            <a:pPr marL="457200" lvl="1" indent="0">
              <a:buNone/>
            </a:pPr>
            <a:endParaRPr lang="en-GB"/>
          </a:p>
          <a:p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8D84197-D8F8-F2E6-FC1F-91F374B924FB}"/>
              </a:ext>
            </a:extLst>
          </p:cNvPr>
          <p:cNvSpPr txBox="1">
            <a:spLocks/>
          </p:cNvSpPr>
          <p:nvPr/>
        </p:nvSpPr>
        <p:spPr>
          <a:xfrm>
            <a:off x="6019800" y="2046554"/>
            <a:ext cx="5181600" cy="27598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shallow breathing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muscle cramps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feeling weak, tired or faint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 elevated body temperature.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2A96BC-70F0-9DFB-A8A0-EB1B6F46F1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80" t="-37389" r="-7880" b="-40763"/>
          <a:stretch/>
        </p:blipFill>
        <p:spPr>
          <a:xfrm>
            <a:off x="838200" y="460186"/>
            <a:ext cx="792000" cy="657956"/>
          </a:xfrm>
          <a:prstGeom prst="ellipse">
            <a:avLst/>
          </a:prstGeom>
          <a:solidFill>
            <a:srgbClr val="008A21"/>
          </a:solidFill>
          <a:ln w="317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800782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F4479-BCD4-A8F1-0283-735848F83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4584" y="365125"/>
            <a:ext cx="9723600" cy="1325563"/>
          </a:xfrm>
        </p:spPr>
        <p:txBody>
          <a:bodyPr>
            <a:normAutofit/>
          </a:bodyPr>
          <a:lstStyle/>
          <a:p>
            <a:r>
              <a:rPr lang="en-GB" sz="4000" b="1">
                <a:latin typeface="Arial" panose="020B0604020202020204" pitchFamily="34" charset="0"/>
                <a:cs typeface="Arial" panose="020B0604020202020204" pitchFamily="34" charset="0"/>
              </a:rPr>
              <a:t>When should you move a casualty?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15D43-8B80-9D00-ED7E-522B7BA5D2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90688"/>
            <a:ext cx="835077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en-GB" sz="2400" b="1">
                <a:latin typeface="Arial" panose="020B0604020202020204" pitchFamily="34" charset="0"/>
                <a:cs typeface="Arial" panose="020B0604020202020204" pitchFamily="34" charset="0"/>
              </a:rPr>
              <a:t>Move a casualty only when: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>
                <a:latin typeface="Arial"/>
                <a:cs typeface="Arial"/>
              </a:rPr>
              <a:t>there is immediate danger (fire, flooding, falling rocks, weather exposure)</a:t>
            </a:r>
          </a:p>
          <a:p>
            <a:r>
              <a:rPr lang="en-GB" sz="2400">
                <a:latin typeface="Arial"/>
                <a:cs typeface="Arial"/>
              </a:rPr>
              <a:t>you need access for airway, CPR or bleeding control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>
                <a:latin typeface="Arial"/>
                <a:cs typeface="Arial"/>
              </a:rPr>
              <a:t>evacuation is required if professional help is delayed or cannot reach the scene quickly</a:t>
            </a:r>
          </a:p>
          <a:p>
            <a:r>
              <a:rPr lang="en-GB" sz="2400">
                <a:latin typeface="Arial"/>
                <a:cs typeface="Arial"/>
              </a:rPr>
              <a:t>multiple casualties require triage or prioritisation.</a:t>
            </a:r>
          </a:p>
          <a:p>
            <a:endParaRPr lang="en-GB" sz="2400" b="1">
              <a:latin typeface="Arial"/>
              <a:cs typeface="Arial"/>
            </a:endParaRPr>
          </a:p>
          <a:p>
            <a:pPr marL="0" indent="0">
              <a:buNone/>
            </a:pPr>
            <a:endParaRPr lang="en-GB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0F13205-B222-48A2-B599-97DD41EA4912}"/>
              </a:ext>
            </a:extLst>
          </p:cNvPr>
          <p:cNvSpPr/>
          <p:nvPr/>
        </p:nvSpPr>
        <p:spPr>
          <a:xfrm flipH="1">
            <a:off x="-1275219" y="3727591"/>
            <a:ext cx="18181696" cy="2449372"/>
          </a:xfrm>
          <a:custGeom>
            <a:avLst/>
            <a:gdLst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506547 w 13268130"/>
              <a:gd name="connsiteY4" fmla="*/ 1772817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8130" h="3881535">
                <a:moveTo>
                  <a:pt x="0" y="0"/>
                </a:moveTo>
                <a:lnTo>
                  <a:pt x="0" y="3881535"/>
                </a:lnTo>
                <a:lnTo>
                  <a:pt x="13268130" y="3881535"/>
                </a:lnTo>
                <a:lnTo>
                  <a:pt x="13268130" y="1200539"/>
                </a:lnTo>
                <a:cubicBezTo>
                  <a:pt x="10989387" y="1366417"/>
                  <a:pt x="9774335" y="3553927"/>
                  <a:pt x="6450563" y="1430695"/>
                </a:cubicBezTo>
                <a:cubicBezTo>
                  <a:pt x="2907004" y="-933060"/>
                  <a:pt x="2143967" y="566057"/>
                  <a:pt x="0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57A820-A8E6-2AC4-7136-137FE84F22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80" t="-37389" r="-7880" b="-40763"/>
          <a:stretch/>
        </p:blipFill>
        <p:spPr>
          <a:xfrm>
            <a:off x="838200" y="681037"/>
            <a:ext cx="792000" cy="657956"/>
          </a:xfrm>
          <a:prstGeom prst="ellipse">
            <a:avLst/>
          </a:prstGeom>
          <a:solidFill>
            <a:srgbClr val="008A21"/>
          </a:solidFill>
          <a:ln w="317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98823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8163A51-C681-279D-8E33-CFD7489FBB4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128" y="-853440"/>
            <a:ext cx="8041032" cy="792480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CA63CE-6637-826F-D34A-3F1FA2D1F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>
                <a:latin typeface="Arial" panose="020B0604020202020204" pitchFamily="34" charset="0"/>
                <a:cs typeface="Arial" panose="020B0604020202020204" pitchFamily="34" charset="0"/>
              </a:rPr>
              <a:t>Heat exhaustion – treatment</a:t>
            </a:r>
            <a:endParaRPr lang="en-GB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A2634-0355-750B-C33E-5CAED13D9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8634"/>
            <a:ext cx="917523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400" b="1">
                <a:solidFill>
                  <a:srgbClr val="008A21"/>
                </a:solidFill>
                <a:latin typeface="Arial"/>
                <a:cs typeface="Arial"/>
              </a:rPr>
              <a:t>Do:</a:t>
            </a:r>
          </a:p>
          <a:p>
            <a:r>
              <a:rPr lang="en-GB" sz="2400">
                <a:latin typeface="Arial"/>
                <a:cs typeface="Arial"/>
              </a:rPr>
              <a:t>move the casualty to a shaded, cool area </a:t>
            </a:r>
          </a:p>
          <a:p>
            <a:r>
              <a:rPr lang="en-GB" sz="2400">
                <a:latin typeface="Arial"/>
                <a:cs typeface="Arial"/>
              </a:rPr>
              <a:t>remove excess clothing and personal protective equipment (PPE) </a:t>
            </a:r>
          </a:p>
          <a:p>
            <a:r>
              <a:rPr lang="en-GB" sz="2400">
                <a:latin typeface="Arial"/>
                <a:cs typeface="Arial"/>
              </a:rPr>
              <a:t>encourage the casualty to lie down with legs raised </a:t>
            </a:r>
          </a:p>
          <a:p>
            <a:r>
              <a:rPr lang="en-GB" sz="2400">
                <a:latin typeface="Arial"/>
                <a:cs typeface="Arial"/>
              </a:rPr>
              <a:t>give the casualty cool water to drink (small sips, frequently) </a:t>
            </a:r>
          </a:p>
          <a:p>
            <a:r>
              <a:rPr lang="en-GB" sz="2400">
                <a:latin typeface="Arial"/>
                <a:cs typeface="Arial"/>
              </a:rPr>
              <a:t>use cool, wet clothes or fanning to aid cooling </a:t>
            </a:r>
          </a:p>
          <a:p>
            <a:r>
              <a:rPr lang="en-GB" sz="2400" b="1">
                <a:latin typeface="Arial"/>
                <a:cs typeface="Arial"/>
              </a:rPr>
              <a:t>monitor closely. If symptoms persist or worsen, call the emergency services (</a:t>
            </a:r>
            <a:r>
              <a:rPr lang="en-GB" sz="2400" b="1">
                <a:solidFill>
                  <a:srgbClr val="FF0000"/>
                </a:solidFill>
                <a:latin typeface="Arial"/>
                <a:cs typeface="Arial"/>
              </a:rPr>
              <a:t>999</a:t>
            </a:r>
            <a:r>
              <a:rPr lang="en-GB" sz="2400" b="1">
                <a:latin typeface="Arial"/>
                <a:cs typeface="Arial"/>
              </a:rPr>
              <a:t>).</a:t>
            </a:r>
          </a:p>
          <a:p>
            <a:pPr marL="0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2000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C6F22-5CD3-9052-F6AB-57D675624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B706A8F-B541-5375-87FE-67A09F0E5FE8}"/>
              </a:ext>
            </a:extLst>
          </p:cNvPr>
          <p:cNvSpPr/>
          <p:nvPr/>
        </p:nvSpPr>
        <p:spPr>
          <a:xfrm flipH="1">
            <a:off x="-1467004" y="3798749"/>
            <a:ext cx="18181696" cy="2363740"/>
          </a:xfrm>
          <a:custGeom>
            <a:avLst/>
            <a:gdLst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506547 w 13268130"/>
              <a:gd name="connsiteY4" fmla="*/ 1772817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8130" h="3881535">
                <a:moveTo>
                  <a:pt x="0" y="0"/>
                </a:moveTo>
                <a:lnTo>
                  <a:pt x="0" y="3881535"/>
                </a:lnTo>
                <a:lnTo>
                  <a:pt x="13268130" y="3881535"/>
                </a:lnTo>
                <a:lnTo>
                  <a:pt x="13268130" y="1200539"/>
                </a:lnTo>
                <a:cubicBezTo>
                  <a:pt x="10989387" y="1366417"/>
                  <a:pt x="9774335" y="3553927"/>
                  <a:pt x="6450563" y="1430695"/>
                </a:cubicBezTo>
                <a:cubicBezTo>
                  <a:pt x="2907004" y="-933060"/>
                  <a:pt x="2143967" y="566057"/>
                  <a:pt x="0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AA2F50-67C2-8322-1106-2F3527A3C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>
                <a:latin typeface="Arial" panose="020B0604020202020204" pitchFamily="34" charset="0"/>
                <a:cs typeface="Arial" panose="020B0604020202020204" pitchFamily="34" charset="0"/>
              </a:rPr>
              <a:t>Heat exhaustion – treatment (cont.)</a:t>
            </a:r>
            <a:endParaRPr lang="en-GB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841515-A4BC-4866-E2D1-4813DB55E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4771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4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not:</a:t>
            </a: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give them alcohol or caffeine</a:t>
            </a: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allow them to continue physical activity</a:t>
            </a: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leave them unattended while symptoms are present</a:t>
            </a:r>
          </a:p>
        </p:txBody>
      </p:sp>
      <p:sp>
        <p:nvSpPr>
          <p:cNvPr id="5" name="Rounded Rectangle 65">
            <a:extLst>
              <a:ext uri="{FF2B5EF4-FFF2-40B4-BE49-F238E27FC236}">
                <a16:creationId xmlns:a16="http://schemas.microsoft.com/office/drawing/2014/main" id="{EB76EE26-B28D-0F0D-978B-2E2D01EC4A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737389"/>
            <a:ext cx="10535138" cy="724534"/>
          </a:xfrm>
          <a:prstGeom prst="roundRect">
            <a:avLst>
              <a:gd name="adj" fmla="val 12396"/>
            </a:avLst>
          </a:prstGeom>
          <a:solidFill>
            <a:schemeClr val="bg1"/>
          </a:solidFill>
          <a:ln w="38100">
            <a:solidFill>
              <a:srgbClr val="008A2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89049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altLang="en-US" sz="2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9943C40A-AC0E-2208-66B3-5E5078DAFA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381" y="3566070"/>
            <a:ext cx="1422400" cy="385762"/>
          </a:xfrm>
          <a:prstGeom prst="roundRect">
            <a:avLst>
              <a:gd name="adj" fmla="val 16667"/>
            </a:avLst>
          </a:prstGeom>
          <a:solidFill>
            <a:srgbClr val="008A2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89049"/>
              </a:buClr>
              <a:buSzTx/>
              <a:buFontTx/>
              <a:buNone/>
              <a:tabLst/>
              <a:defRPr/>
            </a:pPr>
            <a:r>
              <a:rPr kumimoji="0" lang="en-GB" altLang="en-US" sz="17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KEY POINT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14568BA-AAC4-7010-8BFC-AA0579415683}"/>
              </a:ext>
            </a:extLst>
          </p:cNvPr>
          <p:cNvSpPr txBox="1">
            <a:spLocks/>
          </p:cNvSpPr>
          <p:nvPr/>
        </p:nvSpPr>
        <p:spPr>
          <a:xfrm>
            <a:off x="1046381" y="3951833"/>
            <a:ext cx="10105983" cy="3770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GB" sz="2400" b="1">
                <a:solidFill>
                  <a:prstClr val="black"/>
                </a:solidFill>
                <a:latin typeface="Arial"/>
                <a:cs typeface="Arial"/>
              </a:rPr>
              <a:t>Heat exhaustion can develop into heat stroke if untreated.</a:t>
            </a:r>
          </a:p>
        </p:txBody>
      </p:sp>
    </p:spTree>
    <p:extLst>
      <p:ext uri="{BB962C8B-B14F-4D97-AF65-F5344CB8AC3E}">
        <p14:creationId xmlns:p14="http://schemas.microsoft.com/office/powerpoint/2010/main" val="1186724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C961D7-ADE1-9380-D72F-F7C7C3F17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17FC8-C4B7-0C63-A64C-A7F525924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7488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>
                <a:latin typeface="Arial" panose="020B0604020202020204" pitchFamily="34" charset="0"/>
                <a:cs typeface="Arial" panose="020B0604020202020204" pitchFamily="34" charset="0"/>
              </a:rPr>
              <a:t>What are the symptoms of dehydration? </a:t>
            </a:r>
            <a:endParaRPr lang="en-GB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846CA2-695D-A016-4D55-BEEC102351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03857"/>
            <a:ext cx="5181600" cy="29346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6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Dehydration may cause: </a:t>
            </a: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dark urine or reduced urination </a:t>
            </a: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dry mouth and lips </a:t>
            </a: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headache and dizziness </a:t>
            </a: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tiredness or confusion </a:t>
            </a: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poor co-ordination. </a:t>
            </a:r>
          </a:p>
          <a:p>
            <a:pPr marL="0" indent="0">
              <a:buNone/>
            </a:pP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B2047F-16BC-B931-6100-3AE085A0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80" t="-37389" r="-7880" b="-40763"/>
          <a:stretch/>
        </p:blipFill>
        <p:spPr>
          <a:xfrm>
            <a:off x="838200" y="460186"/>
            <a:ext cx="792000" cy="657956"/>
          </a:xfrm>
          <a:prstGeom prst="ellipse">
            <a:avLst/>
          </a:prstGeom>
          <a:solidFill>
            <a:srgbClr val="008A21"/>
          </a:solidFill>
          <a:ln w="31750">
            <a:solidFill>
              <a:schemeClr val="bg1"/>
            </a:solidFill>
          </a:ln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052B9FF-813B-C298-ABF4-10C369D0650A}"/>
              </a:ext>
            </a:extLst>
          </p:cNvPr>
          <p:cNvSpPr/>
          <p:nvPr/>
        </p:nvSpPr>
        <p:spPr>
          <a:xfrm flipH="1">
            <a:off x="-3584239" y="3068456"/>
            <a:ext cx="18181696" cy="3094033"/>
          </a:xfrm>
          <a:custGeom>
            <a:avLst/>
            <a:gdLst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506547 w 13268130"/>
              <a:gd name="connsiteY4" fmla="*/ 1772817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8130" h="3881535">
                <a:moveTo>
                  <a:pt x="0" y="0"/>
                </a:moveTo>
                <a:lnTo>
                  <a:pt x="0" y="3881535"/>
                </a:lnTo>
                <a:lnTo>
                  <a:pt x="13268130" y="3881535"/>
                </a:lnTo>
                <a:lnTo>
                  <a:pt x="13268130" y="1200539"/>
                </a:lnTo>
                <a:cubicBezTo>
                  <a:pt x="10989387" y="1366417"/>
                  <a:pt x="9774335" y="3553927"/>
                  <a:pt x="6450563" y="1430695"/>
                </a:cubicBezTo>
                <a:cubicBezTo>
                  <a:pt x="2907004" y="-933060"/>
                  <a:pt x="2143967" y="566057"/>
                  <a:pt x="0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24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61FC109-3378-6C5D-EA05-9421C755A59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128" y="-853440"/>
            <a:ext cx="8041032" cy="792480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741BAC-2676-0EE4-0A3B-DE5072F13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>
                <a:latin typeface="Arial" panose="020B0604020202020204" pitchFamily="34" charset="0"/>
                <a:cs typeface="Arial" panose="020B0604020202020204" pitchFamily="34" charset="0"/>
              </a:rPr>
              <a:t>Dehydration – treatment</a:t>
            </a:r>
            <a:endParaRPr lang="en-GB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B4271-5A4A-D154-4BA9-E068D821B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8"/>
            <a:ext cx="4891391" cy="32304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Do:</a:t>
            </a:r>
          </a:p>
          <a:p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encourage small, frequent sips of water or an oral rehydration solution </a:t>
            </a:r>
          </a:p>
          <a:p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rest in a cool, shaded area </a:t>
            </a:r>
          </a:p>
          <a:p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monitor and advise medical attention if symptoms persist or worsen </a:t>
            </a:r>
          </a:p>
          <a:p>
            <a:pPr marL="0" indent="0">
              <a:buNone/>
            </a:pPr>
            <a:endParaRPr lang="en-GB" sz="220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3D9017A-9791-BE7D-C4AE-CCCB51681611}"/>
              </a:ext>
            </a:extLst>
          </p:cNvPr>
          <p:cNvSpPr txBox="1">
            <a:spLocks/>
          </p:cNvSpPr>
          <p:nvPr/>
        </p:nvSpPr>
        <p:spPr>
          <a:xfrm>
            <a:off x="6096000" y="1690688"/>
            <a:ext cx="5387788" cy="2746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srgbClr val="008A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 not: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give large amounts of fluid quickly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give caffeine or alcohol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ignore ongoing symptoms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ounded Rectangle 65">
            <a:extLst>
              <a:ext uri="{FF2B5EF4-FFF2-40B4-BE49-F238E27FC236}">
                <a16:creationId xmlns:a16="http://schemas.microsoft.com/office/drawing/2014/main" id="{AED72A04-AAEF-D4DC-1BEC-B0161F6444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4663614"/>
            <a:ext cx="10535138" cy="724534"/>
          </a:xfrm>
          <a:prstGeom prst="roundRect">
            <a:avLst>
              <a:gd name="adj" fmla="val 12396"/>
            </a:avLst>
          </a:prstGeom>
          <a:solidFill>
            <a:schemeClr val="bg1"/>
          </a:solidFill>
          <a:ln w="38100">
            <a:solidFill>
              <a:srgbClr val="008A2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89049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altLang="en-US" sz="2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" name="Rounded Rectangle 12">
            <a:extLst>
              <a:ext uri="{FF2B5EF4-FFF2-40B4-BE49-F238E27FC236}">
                <a16:creationId xmlns:a16="http://schemas.microsoft.com/office/drawing/2014/main" id="{AC6D20B9-C301-3534-AACF-1264F4984A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381" y="4492295"/>
            <a:ext cx="1422400" cy="385762"/>
          </a:xfrm>
          <a:prstGeom prst="roundRect">
            <a:avLst>
              <a:gd name="adj" fmla="val 16667"/>
            </a:avLst>
          </a:prstGeom>
          <a:solidFill>
            <a:srgbClr val="008A2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89049"/>
              </a:buClr>
              <a:buSzTx/>
              <a:buFontTx/>
              <a:buNone/>
              <a:tabLst/>
              <a:defRPr/>
            </a:pPr>
            <a:r>
              <a:rPr kumimoji="0" lang="en-GB" altLang="en-US" sz="17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KEY POINT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99DB4D8-F987-5A68-EC46-B8DC3F866418}"/>
              </a:ext>
            </a:extLst>
          </p:cNvPr>
          <p:cNvSpPr txBox="1">
            <a:spLocks/>
          </p:cNvSpPr>
          <p:nvPr/>
        </p:nvSpPr>
        <p:spPr>
          <a:xfrm>
            <a:off x="1046381" y="4878058"/>
            <a:ext cx="10105983" cy="3770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GB" sz="2200" b="1">
                <a:solidFill>
                  <a:prstClr val="black"/>
                </a:solidFill>
                <a:latin typeface="Arial"/>
                <a:cs typeface="Arial"/>
              </a:rPr>
              <a:t>Untreated dehydration can worsen rapidly.</a:t>
            </a:r>
          </a:p>
        </p:txBody>
      </p:sp>
    </p:spTree>
    <p:extLst>
      <p:ext uri="{BB962C8B-B14F-4D97-AF65-F5344CB8AC3E}">
        <p14:creationId xmlns:p14="http://schemas.microsoft.com/office/powerpoint/2010/main" val="1828497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90AB8E-A0E6-632F-F727-C195499B7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5457D-12C2-90D2-4BEC-62F5F1119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868" y="365126"/>
            <a:ext cx="9669931" cy="922986"/>
          </a:xfrm>
        </p:spPr>
        <p:txBody>
          <a:bodyPr>
            <a:normAutofit/>
          </a:bodyPr>
          <a:lstStyle/>
          <a:p>
            <a:r>
              <a:rPr lang="en-GB" sz="4000" b="1"/>
              <a:t>How much do you know?​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EB4A030-748A-4133-3EED-688702D2D0F9}"/>
              </a:ext>
            </a:extLst>
          </p:cNvPr>
          <p:cNvSpPr/>
          <p:nvPr/>
        </p:nvSpPr>
        <p:spPr>
          <a:xfrm>
            <a:off x="-904775" y="1280540"/>
            <a:ext cx="13270945" cy="942273"/>
          </a:xfrm>
          <a:prstGeom prst="roundRect">
            <a:avLst>
              <a:gd name="adj" fmla="val 0"/>
            </a:avLst>
          </a:prstGeom>
          <a:solidFill>
            <a:srgbClr val="008A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9DE282-811D-EC31-B64B-2FB6617AE798}"/>
              </a:ext>
            </a:extLst>
          </p:cNvPr>
          <p:cNvSpPr txBox="1"/>
          <p:nvPr/>
        </p:nvSpPr>
        <p:spPr>
          <a:xfrm>
            <a:off x="766763" y="1510672"/>
            <a:ext cx="10438049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Which of the following is an early symptom of hypothermia?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DEFCC53-850B-37F9-4D32-3625866814F2}"/>
              </a:ext>
            </a:extLst>
          </p:cNvPr>
          <p:cNvGrpSpPr/>
          <p:nvPr/>
        </p:nvGrpSpPr>
        <p:grpSpPr>
          <a:xfrm>
            <a:off x="766763" y="497219"/>
            <a:ext cx="792000" cy="658800"/>
            <a:chOff x="7674811" y="3465319"/>
            <a:chExt cx="792000" cy="658800"/>
          </a:xfrm>
          <a:solidFill>
            <a:srgbClr val="008A21"/>
          </a:solidFill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8635310-5E70-49A7-7D32-B5EC78173B2E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print"/>
            <a:srcRect l="-27624" t="-13361" r="-27624" b="-13361"/>
            <a:stretch/>
          </p:blipFill>
          <p:spPr>
            <a:xfrm>
              <a:off x="7674811" y="3465319"/>
              <a:ext cx="792000" cy="658800"/>
            </a:xfrm>
            <a:prstGeom prst="ellipse">
              <a:avLst/>
            </a:prstGeom>
            <a:grpFill/>
            <a:ln w="31750">
              <a:solidFill>
                <a:schemeClr val="bg1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CA46628-C40F-D224-3AA9-09AE6C587488}"/>
                </a:ext>
              </a:extLst>
            </p:cNvPr>
            <p:cNvSpPr txBox="1"/>
            <p:nvPr/>
          </p:nvSpPr>
          <p:spPr>
            <a:xfrm>
              <a:off x="7994610" y="3533592"/>
              <a:ext cx="334351" cy="215444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69BCEB8-5E25-7ACE-123E-8AE49D0F6942}"/>
              </a:ext>
            </a:extLst>
          </p:cNvPr>
          <p:cNvGrpSpPr/>
          <p:nvPr/>
        </p:nvGrpSpPr>
        <p:grpSpPr>
          <a:xfrm>
            <a:off x="8484737" y="2560717"/>
            <a:ext cx="2268001" cy="3008674"/>
            <a:chOff x="7804799" y="2575797"/>
            <a:chExt cx="2268001" cy="3008674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8AD8E47-DF5C-2032-3EE8-CC97B2FB6E02}"/>
                </a:ext>
              </a:extLst>
            </p:cNvPr>
            <p:cNvSpPr/>
            <p:nvPr/>
          </p:nvSpPr>
          <p:spPr>
            <a:xfrm>
              <a:off x="7804800" y="2575797"/>
              <a:ext cx="2268000" cy="3008674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09BBF059-7F45-224E-5799-583FA0C7C6E5}"/>
                </a:ext>
              </a:extLst>
            </p:cNvPr>
            <p:cNvSpPr txBox="1">
              <a:spLocks/>
            </p:cNvSpPr>
            <p:nvPr/>
          </p:nvSpPr>
          <p:spPr>
            <a:xfrm>
              <a:off x="7804799" y="2999398"/>
              <a:ext cx="2268001" cy="245418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7BA0210-F0ED-B573-99ED-F4643FF5B074}"/>
              </a:ext>
            </a:extLst>
          </p:cNvPr>
          <p:cNvSpPr txBox="1"/>
          <p:nvPr/>
        </p:nvSpPr>
        <p:spPr>
          <a:xfrm>
            <a:off x="1719656" y="2568965"/>
            <a:ext cx="6338005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Hot, dry skin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E0BDD7-BCE7-5262-79F3-7738CDFC8842}"/>
              </a:ext>
            </a:extLst>
          </p:cNvPr>
          <p:cNvSpPr txBox="1"/>
          <p:nvPr/>
        </p:nvSpPr>
        <p:spPr>
          <a:xfrm>
            <a:off x="1719657" y="3404955"/>
            <a:ext cx="5556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Severe thirst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5D4245-A39A-4AA1-A562-3066F599E53D}"/>
              </a:ext>
            </a:extLst>
          </p:cNvPr>
          <p:cNvSpPr txBox="1"/>
          <p:nvPr/>
        </p:nvSpPr>
        <p:spPr>
          <a:xfrm>
            <a:off x="1739923" y="4289035"/>
            <a:ext cx="64818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Rapid pulse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10566D-C163-CEDD-2205-653CFEE7B8E0}"/>
              </a:ext>
            </a:extLst>
          </p:cNvPr>
          <p:cNvSpPr txBox="1"/>
          <p:nvPr/>
        </p:nvSpPr>
        <p:spPr>
          <a:xfrm>
            <a:off x="1729211" y="5173115"/>
            <a:ext cx="50525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Shivering</a:t>
            </a:r>
          </a:p>
        </p:txBody>
      </p:sp>
      <p:pic>
        <p:nvPicPr>
          <p:cNvPr id="17" name="Picture 2" descr="\\designarchive\Archive\PowerPoints\PPT symbols and documents\ABCD cards\A.png">
            <a:extLst>
              <a:ext uri="{FF2B5EF4-FFF2-40B4-BE49-F238E27FC236}">
                <a16:creationId xmlns:a16="http://schemas.microsoft.com/office/drawing/2014/main" id="{0BA0ACA6-1AD9-F61B-96B1-8BE733F3B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49" y="2415058"/>
            <a:ext cx="576064" cy="81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\\designarchive\Archive\PowerPoints\PPT symbols and documents\ABCD cards\B.png">
            <a:extLst>
              <a:ext uri="{FF2B5EF4-FFF2-40B4-BE49-F238E27FC236}">
                <a16:creationId xmlns:a16="http://schemas.microsoft.com/office/drawing/2014/main" id="{3DB6FCB9-3BCF-607D-E806-4A8F1EE6C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50" y="3271198"/>
            <a:ext cx="574825" cy="81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\\designarchive\Archive\PowerPoints\PPT symbols and documents\ABCD cards\C.png">
            <a:extLst>
              <a:ext uri="{FF2B5EF4-FFF2-40B4-BE49-F238E27FC236}">
                <a16:creationId xmlns:a16="http://schemas.microsoft.com/office/drawing/2014/main" id="{AE9FB212-70E5-2ABF-615A-A48795784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49" y="4135293"/>
            <a:ext cx="576684" cy="81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\\designarchive\Archive\PowerPoints\PPT symbols and documents\ABCD cards\D.png">
            <a:extLst>
              <a:ext uri="{FF2B5EF4-FFF2-40B4-BE49-F238E27FC236}">
                <a16:creationId xmlns:a16="http://schemas.microsoft.com/office/drawing/2014/main" id="{E639CFF6-8429-91F4-7B11-DA116BF39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50" y="5017984"/>
            <a:ext cx="576685" cy="81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57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210EC3-9D25-0D2B-C456-7365AE627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E063B-79C2-6D0E-D071-F489992C5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868" y="365126"/>
            <a:ext cx="9669931" cy="922986"/>
          </a:xfrm>
        </p:spPr>
        <p:txBody>
          <a:bodyPr>
            <a:normAutofit/>
          </a:bodyPr>
          <a:lstStyle/>
          <a:p>
            <a:r>
              <a:rPr lang="en-GB" sz="4000" b="1" noProof="0"/>
              <a:t>How much do you know?​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F1DE015-22C2-C58D-7809-07B923B2B9A9}"/>
              </a:ext>
            </a:extLst>
          </p:cNvPr>
          <p:cNvSpPr/>
          <p:nvPr/>
        </p:nvSpPr>
        <p:spPr>
          <a:xfrm>
            <a:off x="-904775" y="1404415"/>
            <a:ext cx="13270945" cy="922986"/>
          </a:xfrm>
          <a:prstGeom prst="roundRect">
            <a:avLst>
              <a:gd name="adj" fmla="val 0"/>
            </a:avLst>
          </a:prstGeom>
          <a:solidFill>
            <a:srgbClr val="008A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585A4-CF08-E623-D7EA-160C68580E82}"/>
              </a:ext>
            </a:extLst>
          </p:cNvPr>
          <p:cNvSpPr txBox="1"/>
          <p:nvPr/>
        </p:nvSpPr>
        <p:spPr>
          <a:xfrm>
            <a:off x="766763" y="1608811"/>
            <a:ext cx="104380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Which of these is the correct treatment for frostbite?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A11D9D5-1230-FC33-1677-A15BE8405633}"/>
              </a:ext>
            </a:extLst>
          </p:cNvPr>
          <p:cNvGrpSpPr/>
          <p:nvPr/>
        </p:nvGrpSpPr>
        <p:grpSpPr>
          <a:xfrm>
            <a:off x="766763" y="497219"/>
            <a:ext cx="792000" cy="658800"/>
            <a:chOff x="7674811" y="3465319"/>
            <a:chExt cx="792000" cy="658800"/>
          </a:xfrm>
          <a:solidFill>
            <a:srgbClr val="008A21"/>
          </a:solidFill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98291A2-5EAE-61B4-8C78-A1353BA1094A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print"/>
            <a:srcRect l="-27624" t="-13361" r="-27624" b="-13361"/>
            <a:stretch/>
          </p:blipFill>
          <p:spPr>
            <a:xfrm>
              <a:off x="7674811" y="3465319"/>
              <a:ext cx="792000" cy="658800"/>
            </a:xfrm>
            <a:prstGeom prst="ellipse">
              <a:avLst/>
            </a:prstGeom>
            <a:grpFill/>
            <a:ln w="31750">
              <a:solidFill>
                <a:schemeClr val="bg1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3099EA7-C4B4-8F00-7D72-1D28F6EF0199}"/>
                </a:ext>
              </a:extLst>
            </p:cNvPr>
            <p:cNvSpPr txBox="1"/>
            <p:nvPr/>
          </p:nvSpPr>
          <p:spPr>
            <a:xfrm>
              <a:off x="7994610" y="3533592"/>
              <a:ext cx="334351" cy="215444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605D0BB-918D-044D-1394-4D4E479F41F8}"/>
              </a:ext>
            </a:extLst>
          </p:cNvPr>
          <p:cNvGrpSpPr/>
          <p:nvPr/>
        </p:nvGrpSpPr>
        <p:grpSpPr>
          <a:xfrm>
            <a:off x="8484737" y="2575797"/>
            <a:ext cx="2268001" cy="3008674"/>
            <a:chOff x="7804799" y="2575797"/>
            <a:chExt cx="2268001" cy="3008674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44272427-C1F9-F90D-3C9F-64CCFA65FFE6}"/>
                </a:ext>
              </a:extLst>
            </p:cNvPr>
            <p:cNvSpPr/>
            <p:nvPr/>
          </p:nvSpPr>
          <p:spPr>
            <a:xfrm>
              <a:off x="7804800" y="2575797"/>
              <a:ext cx="2268000" cy="3008674"/>
            </a:xfrm>
            <a:prstGeom prst="roundRect">
              <a:avLst/>
            </a:prstGeom>
            <a:solidFill>
              <a:srgbClr val="6CBD4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14843136-E325-6E1F-B234-C032DA929C8C}"/>
                </a:ext>
              </a:extLst>
            </p:cNvPr>
            <p:cNvSpPr txBox="1">
              <a:spLocks/>
            </p:cNvSpPr>
            <p:nvPr/>
          </p:nvSpPr>
          <p:spPr>
            <a:xfrm>
              <a:off x="7804799" y="2999398"/>
              <a:ext cx="2268001" cy="245418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A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EB70490-D497-69F6-CAF8-FF14A8A67EBC}"/>
              </a:ext>
            </a:extLst>
          </p:cNvPr>
          <p:cNvSpPr txBox="1"/>
          <p:nvPr/>
        </p:nvSpPr>
        <p:spPr>
          <a:xfrm>
            <a:off x="1719656" y="2668574"/>
            <a:ext cx="66772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Warm affected areas gradually, using body heat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C278AE-1793-55D6-DD85-D09F3A2B75C1}"/>
              </a:ext>
            </a:extLst>
          </p:cNvPr>
          <p:cNvSpPr txBox="1"/>
          <p:nvPr/>
        </p:nvSpPr>
        <p:spPr>
          <a:xfrm>
            <a:off x="1719657" y="3536441"/>
            <a:ext cx="59858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Rub the skin to restore circulation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4979BE-78A2-B524-B228-9BD8B960ED86}"/>
              </a:ext>
            </a:extLst>
          </p:cNvPr>
          <p:cNvSpPr txBox="1"/>
          <p:nvPr/>
        </p:nvSpPr>
        <p:spPr>
          <a:xfrm>
            <a:off x="1729210" y="4373609"/>
            <a:ext cx="64818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Use open flames or stoves to warm quickly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C3CA09-A517-7CC4-B024-08C0A160C10E}"/>
              </a:ext>
            </a:extLst>
          </p:cNvPr>
          <p:cNvSpPr txBox="1"/>
          <p:nvPr/>
        </p:nvSpPr>
        <p:spPr>
          <a:xfrm>
            <a:off x="1729210" y="5248279"/>
            <a:ext cx="61770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Rewarm if there is a risk of freezing</a:t>
            </a:r>
          </a:p>
        </p:txBody>
      </p:sp>
      <p:pic>
        <p:nvPicPr>
          <p:cNvPr id="17" name="Picture 2" descr="\\designarchive\Archive\PowerPoints\PPT symbols and documents\ABCD cards\A.png">
            <a:extLst>
              <a:ext uri="{FF2B5EF4-FFF2-40B4-BE49-F238E27FC236}">
                <a16:creationId xmlns:a16="http://schemas.microsoft.com/office/drawing/2014/main" id="{C6FB5358-65AA-B85A-918A-C741D88B2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49" y="2507456"/>
            <a:ext cx="576064" cy="81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\\designarchive\Archive\PowerPoints\PPT symbols and documents\ABCD cards\B.png">
            <a:extLst>
              <a:ext uri="{FF2B5EF4-FFF2-40B4-BE49-F238E27FC236}">
                <a16:creationId xmlns:a16="http://schemas.microsoft.com/office/drawing/2014/main" id="{6235313B-025B-CA0E-3E62-8121C644B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50" y="3363596"/>
            <a:ext cx="574825" cy="81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\\designarchive\Archive\PowerPoints\PPT symbols and documents\ABCD cards\C.png">
            <a:extLst>
              <a:ext uri="{FF2B5EF4-FFF2-40B4-BE49-F238E27FC236}">
                <a16:creationId xmlns:a16="http://schemas.microsoft.com/office/drawing/2014/main" id="{5B1E0BDD-933A-52CE-5C81-6473DD8DA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49" y="4227691"/>
            <a:ext cx="576684" cy="81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\\designarchive\Archive\PowerPoints\PPT symbols and documents\ABCD cards\D.png">
            <a:extLst>
              <a:ext uri="{FF2B5EF4-FFF2-40B4-BE49-F238E27FC236}">
                <a16:creationId xmlns:a16="http://schemas.microsoft.com/office/drawing/2014/main" id="{87925D76-78E1-6883-410D-DE4D3829C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50" y="5110382"/>
            <a:ext cx="576685" cy="81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504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719A5A3-22E8-D9B1-38AF-CA31C33CBA2A}"/>
              </a:ext>
            </a:extLst>
          </p:cNvPr>
          <p:cNvSpPr/>
          <p:nvPr/>
        </p:nvSpPr>
        <p:spPr>
          <a:xfrm>
            <a:off x="-211540" y="-302381"/>
            <a:ext cx="12733361" cy="643286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A5F8EDE-4EB7-A57B-1413-A99E0882A4DC}"/>
              </a:ext>
            </a:extLst>
          </p:cNvPr>
          <p:cNvSpPr/>
          <p:nvPr/>
        </p:nvSpPr>
        <p:spPr>
          <a:xfrm flipH="1">
            <a:off x="-1748352" y="2914051"/>
            <a:ext cx="18181696" cy="4415316"/>
          </a:xfrm>
          <a:custGeom>
            <a:avLst/>
            <a:gdLst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506547 w 13268130"/>
              <a:gd name="connsiteY4" fmla="*/ 1772817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8130" h="3881535">
                <a:moveTo>
                  <a:pt x="0" y="0"/>
                </a:moveTo>
                <a:lnTo>
                  <a:pt x="0" y="3881535"/>
                </a:lnTo>
                <a:lnTo>
                  <a:pt x="13268130" y="3881535"/>
                </a:lnTo>
                <a:lnTo>
                  <a:pt x="13268130" y="1200539"/>
                </a:lnTo>
                <a:cubicBezTo>
                  <a:pt x="10989387" y="1366417"/>
                  <a:pt x="9774335" y="3553927"/>
                  <a:pt x="6450563" y="1430695"/>
                </a:cubicBezTo>
                <a:cubicBezTo>
                  <a:pt x="2907004" y="-933060"/>
                  <a:pt x="2143967" y="566057"/>
                  <a:pt x="0" y="0"/>
                </a:cubicBezTo>
                <a:close/>
              </a:path>
            </a:pathLst>
          </a:custGeom>
          <a:solidFill>
            <a:srgbClr val="008A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93076F-82AC-8936-D760-0F42CEDAF11B}"/>
              </a:ext>
            </a:extLst>
          </p:cNvPr>
          <p:cNvSpPr txBox="1"/>
          <p:nvPr/>
        </p:nvSpPr>
        <p:spPr>
          <a:xfrm>
            <a:off x="564329" y="1214012"/>
            <a:ext cx="781007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Know how to provide first aid to a casualty with minor injuries</a:t>
            </a: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GB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D8A843C5-2569-1488-9BF9-7651E8F4A778}"/>
              </a:ext>
            </a:extLst>
          </p:cNvPr>
          <p:cNvSpPr txBox="1">
            <a:spLocks/>
          </p:cNvSpPr>
          <p:nvPr/>
        </p:nvSpPr>
        <p:spPr>
          <a:xfrm>
            <a:off x="791959" y="6349351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CB1920-A896-41DC-AF3A-2CE65C1F9E82}" type="slidenum">
              <a:rPr kumimoji="0" lang="en-GB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1C5D1D2-C71E-12CD-D248-7B51EF37C2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903" y="-85005"/>
            <a:ext cx="3635845" cy="1911523"/>
          </a:xfrm>
          <a:prstGeom prst="rect">
            <a:avLst/>
          </a:prstGeom>
        </p:spPr>
      </p:pic>
      <p:pic>
        <p:nvPicPr>
          <p:cNvPr id="7" name="Graphic 6" descr="Medical with solid fill">
            <a:extLst>
              <a:ext uri="{FF2B5EF4-FFF2-40B4-BE49-F238E27FC236}">
                <a16:creationId xmlns:a16="http://schemas.microsoft.com/office/drawing/2014/main" id="{4B5DE7A5-A3EF-A25A-7C14-31503586AC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07626" y="3437955"/>
            <a:ext cx="3420045" cy="342004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26AE130-BB09-BAED-F29F-D4E68DE88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3992" y="299267"/>
            <a:ext cx="3568305" cy="462307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38100">
            <a:solidFill>
              <a:srgbClr val="000000"/>
            </a:solidFill>
          </a:ln>
        </p:spPr>
        <p:txBody>
          <a:bodyPr wrap="squar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Module 6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B9DBD5B-27DF-A730-8AD0-2C6451601E3C}"/>
              </a:ext>
            </a:extLst>
          </p:cNvPr>
          <p:cNvGrpSpPr/>
          <p:nvPr/>
        </p:nvGrpSpPr>
        <p:grpSpPr>
          <a:xfrm>
            <a:off x="5667501" y="6323445"/>
            <a:ext cx="259230" cy="259230"/>
            <a:chOff x="5658939" y="6358776"/>
            <a:chExt cx="259230" cy="259230"/>
          </a:xfrm>
        </p:grpSpPr>
        <p:sp>
          <p:nvSpPr>
            <p:cNvPr id="3" name="Rounded Rectangle 38">
              <a:extLst>
                <a:ext uri="{FF2B5EF4-FFF2-40B4-BE49-F238E27FC236}">
                  <a16:creationId xmlns:a16="http://schemas.microsoft.com/office/drawing/2014/main" id="{31B2CFC3-C139-2C71-24B1-01815F1686C5}"/>
                </a:ext>
              </a:extLst>
            </p:cNvPr>
            <p:cNvSpPr/>
            <p:nvPr userDrawn="1"/>
          </p:nvSpPr>
          <p:spPr>
            <a:xfrm>
              <a:off x="5658939" y="6358776"/>
              <a:ext cx="259230" cy="259230"/>
            </a:xfrm>
            <a:prstGeom prst="roundRect">
              <a:avLst/>
            </a:prstGeom>
            <a:solidFill>
              <a:srgbClr val="0000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" name="Graphic 18" descr="End with solid fill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66007674-0EA6-7D61-9F71-772495672D73}"/>
                </a:ext>
              </a:extLst>
            </p:cNvPr>
            <p:cNvSpPr/>
            <p:nvPr/>
          </p:nvSpPr>
          <p:spPr>
            <a:xfrm rot="10800000">
              <a:off x="5728912" y="6403047"/>
              <a:ext cx="89915" cy="170686"/>
            </a:xfrm>
            <a:custGeom>
              <a:avLst/>
              <a:gdLst>
                <a:gd name="connsiteX0" fmla="*/ 0 w 103448"/>
                <a:gd name="connsiteY0" fmla="*/ 196376 h 196376"/>
                <a:gd name="connsiteX1" fmla="*/ 103448 w 103448"/>
                <a:gd name="connsiteY1" fmla="*/ 98188 h 196376"/>
                <a:gd name="connsiteX2" fmla="*/ 0 w 103448"/>
                <a:gd name="connsiteY2" fmla="*/ 0 h 196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448" h="196376">
                  <a:moveTo>
                    <a:pt x="0" y="196376"/>
                  </a:moveTo>
                  <a:lnTo>
                    <a:pt x="103448" y="98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3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</a:endParaRPr>
            </a:p>
          </p:txBody>
        </p:sp>
      </p:grpSp>
      <p:sp>
        <p:nvSpPr>
          <p:cNvPr id="5" name="Rounded Rectangle 40">
            <a:extLst>
              <a:ext uri="{FF2B5EF4-FFF2-40B4-BE49-F238E27FC236}">
                <a16:creationId xmlns:a16="http://schemas.microsoft.com/office/drawing/2014/main" id="{B76DC82C-2824-B004-8C13-89040C95C68A}"/>
              </a:ext>
            </a:extLst>
          </p:cNvPr>
          <p:cNvSpPr/>
          <p:nvPr/>
        </p:nvSpPr>
        <p:spPr>
          <a:xfrm>
            <a:off x="5969696" y="6323445"/>
            <a:ext cx="259230" cy="259230"/>
          </a:xfrm>
          <a:prstGeom prst="roundRect">
            <a:avLst/>
          </a:prstGeom>
          <a:solidFill>
            <a:srgbClr val="0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855F29E-3513-982A-A6AA-ECB8196C7738}"/>
              </a:ext>
            </a:extLst>
          </p:cNvPr>
          <p:cNvGrpSpPr/>
          <p:nvPr/>
        </p:nvGrpSpPr>
        <p:grpSpPr>
          <a:xfrm>
            <a:off x="6275168" y="6324341"/>
            <a:ext cx="259230" cy="259230"/>
            <a:chOff x="6266606" y="6359672"/>
            <a:chExt cx="259230" cy="259230"/>
          </a:xfrm>
        </p:grpSpPr>
        <p:sp>
          <p:nvSpPr>
            <p:cNvPr id="10" name="Rounded Rectangle 34">
              <a:extLst>
                <a:ext uri="{FF2B5EF4-FFF2-40B4-BE49-F238E27FC236}">
                  <a16:creationId xmlns:a16="http://schemas.microsoft.com/office/drawing/2014/main" id="{414B28AB-D8A6-F13A-6999-FED0E8A57BBF}"/>
                </a:ext>
              </a:extLst>
            </p:cNvPr>
            <p:cNvSpPr/>
            <p:nvPr userDrawn="1"/>
          </p:nvSpPr>
          <p:spPr>
            <a:xfrm rot="10800000">
              <a:off x="6266606" y="6359672"/>
              <a:ext cx="259230" cy="259230"/>
            </a:xfrm>
            <a:prstGeom prst="roundRect">
              <a:avLst/>
            </a:prstGeom>
            <a:solidFill>
              <a:srgbClr val="0000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11" name="Graphic 18" descr="End with solid fill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41A976F-9E6E-4F88-9E23-768DC1144A79}"/>
                </a:ext>
              </a:extLst>
            </p:cNvPr>
            <p:cNvSpPr/>
            <p:nvPr userDrawn="1"/>
          </p:nvSpPr>
          <p:spPr>
            <a:xfrm>
              <a:off x="6356158" y="6403943"/>
              <a:ext cx="89915" cy="170686"/>
            </a:xfrm>
            <a:custGeom>
              <a:avLst/>
              <a:gdLst>
                <a:gd name="connsiteX0" fmla="*/ 0 w 103448"/>
                <a:gd name="connsiteY0" fmla="*/ 196376 h 196376"/>
                <a:gd name="connsiteX1" fmla="*/ 103448 w 103448"/>
                <a:gd name="connsiteY1" fmla="*/ 98188 h 196376"/>
                <a:gd name="connsiteX2" fmla="*/ 0 w 103448"/>
                <a:gd name="connsiteY2" fmla="*/ 0 h 196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448" h="196376">
                  <a:moveTo>
                    <a:pt x="0" y="196376"/>
                  </a:moveTo>
                  <a:lnTo>
                    <a:pt x="103448" y="98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3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</a:endParaRPr>
            </a:p>
          </p:txBody>
        </p:sp>
      </p:grpSp>
      <p:pic>
        <p:nvPicPr>
          <p:cNvPr id="12" name="Graphic 11" descr="Home with solid fill">
            <a:hlinkClick r:id="rId6" action="ppaction://hlinksldjump"/>
            <a:extLst>
              <a:ext uri="{FF2B5EF4-FFF2-40B4-BE49-F238E27FC236}">
                <a16:creationId xmlns:a16="http://schemas.microsoft.com/office/drawing/2014/main" id="{9FFB4ECA-8113-6245-5052-4A294B397D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87228" y="6325265"/>
            <a:ext cx="239965" cy="2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508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Title 1">
            <a:extLst>
              <a:ext uri="{FF2B5EF4-FFF2-40B4-BE49-F238E27FC236}">
                <a16:creationId xmlns:a16="http://schemas.microsoft.com/office/drawing/2014/main" id="{A7E1F923-4C54-4DB9-9B8F-8C962EBA7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4259"/>
            <a:ext cx="10515600" cy="1325563"/>
          </a:xfrm>
        </p:spPr>
        <p:txBody>
          <a:bodyPr>
            <a:normAutofit/>
          </a:bodyPr>
          <a:lstStyle/>
          <a:p>
            <a:r>
              <a:rPr lang="en-GB" altLang="en-US" sz="4000" b="1">
                <a:latin typeface="Arial" panose="020B0604020202020204" pitchFamily="34" charset="0"/>
                <a:cs typeface="Arial" panose="020B0604020202020204" pitchFamily="34" charset="0"/>
              </a:rPr>
              <a:t>Minor injuries</a:t>
            </a:r>
          </a:p>
        </p:txBody>
      </p:sp>
      <p:sp>
        <p:nvSpPr>
          <p:cNvPr id="168966" name="Rounded Rectangle 3">
            <a:extLst>
              <a:ext uri="{FF2B5EF4-FFF2-40B4-BE49-F238E27FC236}">
                <a16:creationId xmlns:a16="http://schemas.microsoft.com/office/drawing/2014/main" id="{03AE45A9-F423-4151-9F94-ED2E787DF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967" y="1564165"/>
            <a:ext cx="7041899" cy="132802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Minor injuries are not life-threatening, however, if untreated, they may lead to infection or other complications.</a:t>
            </a:r>
            <a:endParaRPr kumimoji="0" lang="en-GB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E5C1E3DF-7E60-5E02-8310-4C19F62ECDF3}"/>
              </a:ext>
            </a:extLst>
          </p:cNvPr>
          <p:cNvSpPr/>
          <p:nvPr/>
        </p:nvSpPr>
        <p:spPr>
          <a:xfrm flipH="1">
            <a:off x="-3584239" y="3068456"/>
            <a:ext cx="18181696" cy="3094033"/>
          </a:xfrm>
          <a:custGeom>
            <a:avLst/>
            <a:gdLst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506547 w 13268130"/>
              <a:gd name="connsiteY4" fmla="*/ 1772817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8130" h="3881535">
                <a:moveTo>
                  <a:pt x="0" y="0"/>
                </a:moveTo>
                <a:lnTo>
                  <a:pt x="0" y="3881535"/>
                </a:lnTo>
                <a:lnTo>
                  <a:pt x="13268130" y="3881535"/>
                </a:lnTo>
                <a:lnTo>
                  <a:pt x="13268130" y="1200539"/>
                </a:lnTo>
                <a:cubicBezTo>
                  <a:pt x="10989387" y="1366417"/>
                  <a:pt x="9774335" y="3553927"/>
                  <a:pt x="6450563" y="1430695"/>
                </a:cubicBezTo>
                <a:cubicBezTo>
                  <a:pt x="2907004" y="-933060"/>
                  <a:pt x="2143967" y="566057"/>
                  <a:pt x="0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">
            <a:extLst>
              <a:ext uri="{FF2B5EF4-FFF2-40B4-BE49-F238E27FC236}">
                <a16:creationId xmlns:a16="http://schemas.microsoft.com/office/drawing/2014/main" id="{73045FB3-4892-4F55-9209-5BDDD9F3C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0200" y="126382"/>
            <a:ext cx="8999445" cy="1325563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GB" sz="4000" b="1">
                <a:latin typeface="Arial" panose="020B0604020202020204" pitchFamily="34" charset="0"/>
                <a:cs typeface="Arial" panose="020B0604020202020204" pitchFamily="34" charset="0"/>
              </a:rPr>
              <a:t>What are splinters?</a:t>
            </a:r>
          </a:p>
        </p:txBody>
      </p:sp>
      <p:sp>
        <p:nvSpPr>
          <p:cNvPr id="192519" name="Rounded Rectangle 3">
            <a:extLst>
              <a:ext uri="{FF2B5EF4-FFF2-40B4-BE49-F238E27FC236}">
                <a16:creationId xmlns:a16="http://schemas.microsoft.com/office/drawing/2014/main" id="{7CA3246B-9924-4B9D-8DB1-4CCC1DF5F8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855" y="1483629"/>
            <a:ext cx="8739812" cy="402776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Splinters are foreign objects that embed themselves into the skin, either fully or partially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8A21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Splinter injuries are often painful and commonly caused by materials such as:</a:t>
            </a:r>
          </a:p>
          <a:p>
            <a:pPr marL="172800" marR="0" lvl="0" indent="-17280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altLang="en-US" sz="2400">
                <a:ea typeface="+mn-ea"/>
                <a:cs typeface="Arial" panose="020B0604020202020204" pitchFamily="34" charset="0"/>
              </a:rPr>
              <a:t>glass</a:t>
            </a:r>
          </a:p>
          <a:p>
            <a:pPr marL="172800" marR="0" lvl="0" indent="-17280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altLang="en-US" sz="2400">
                <a:ea typeface="+mn-ea"/>
                <a:cs typeface="Arial" panose="020B0604020202020204" pitchFamily="34" charset="0"/>
              </a:rPr>
              <a:t>wood</a:t>
            </a:r>
          </a:p>
          <a:p>
            <a:pPr marL="172800" marR="0" lvl="0" indent="-17280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altLang="en-US" sz="2400">
                <a:ea typeface="+mn-ea"/>
                <a:cs typeface="Arial" panose="020B0604020202020204" pitchFamily="34" charset="0"/>
              </a:rPr>
              <a:t>plastic </a:t>
            </a:r>
          </a:p>
          <a:p>
            <a:pPr marL="172800" marR="0" lvl="0" indent="-17280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altLang="en-US" sz="2400">
                <a:ea typeface="+mn-ea"/>
                <a:cs typeface="Arial" panose="020B0604020202020204" pitchFamily="34" charset="0"/>
              </a:rPr>
              <a:t>metal.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B56110-79A9-9FA7-6B26-96247E6430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80" t="-37389" r="-7880" b="-40763"/>
          <a:stretch/>
        </p:blipFill>
        <p:spPr>
          <a:xfrm>
            <a:off x="838200" y="460186"/>
            <a:ext cx="792000" cy="657956"/>
          </a:xfrm>
          <a:prstGeom prst="ellipse">
            <a:avLst/>
          </a:prstGeom>
          <a:solidFill>
            <a:srgbClr val="008A21"/>
          </a:solidFill>
          <a:ln w="31750">
            <a:solidFill>
              <a:schemeClr val="bg1"/>
            </a:solidFill>
          </a:ln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0C9D6D02-1DFB-3BE6-5FDE-1EFC6D22DEF6}"/>
              </a:ext>
            </a:extLst>
          </p:cNvPr>
          <p:cNvSpPr/>
          <p:nvPr/>
        </p:nvSpPr>
        <p:spPr>
          <a:xfrm flipH="1">
            <a:off x="-3584239" y="3577820"/>
            <a:ext cx="18181696" cy="2584669"/>
          </a:xfrm>
          <a:custGeom>
            <a:avLst/>
            <a:gdLst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506547 w 13268130"/>
              <a:gd name="connsiteY4" fmla="*/ 1772817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8130" h="3881535">
                <a:moveTo>
                  <a:pt x="0" y="0"/>
                </a:moveTo>
                <a:lnTo>
                  <a:pt x="0" y="3881535"/>
                </a:lnTo>
                <a:lnTo>
                  <a:pt x="13268130" y="3881535"/>
                </a:lnTo>
                <a:lnTo>
                  <a:pt x="13268130" y="1200539"/>
                </a:lnTo>
                <a:cubicBezTo>
                  <a:pt x="10989387" y="1366417"/>
                  <a:pt x="9774335" y="3553927"/>
                  <a:pt x="6450563" y="1430695"/>
                </a:cubicBezTo>
                <a:cubicBezTo>
                  <a:pt x="2907004" y="-933060"/>
                  <a:pt x="2143967" y="566057"/>
                  <a:pt x="0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2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19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>
            <a:extLst>
              <a:ext uri="{FF2B5EF4-FFF2-40B4-BE49-F238E27FC236}">
                <a16:creationId xmlns:a16="http://schemas.microsoft.com/office/drawing/2014/main" id="{E9A91697-14AF-4C56-ACB8-BB66DD38E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GB" sz="4000" b="1">
                <a:latin typeface="Arial" panose="020B0604020202020204" pitchFamily="34" charset="0"/>
                <a:cs typeface="Arial" panose="020B0604020202020204" pitchFamily="34" charset="0"/>
              </a:rPr>
              <a:t>Splinters – symptoms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8D652-844B-4AB3-A3AF-5701AD41C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5780"/>
            <a:ext cx="8797508" cy="4700587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GB" sz="2400" b="1">
                <a:solidFill>
                  <a:srgbClr val="008A21"/>
                </a:solidFill>
                <a:ea typeface="+mn-ea"/>
              </a:rPr>
              <a:t>Symptoms may include:</a:t>
            </a:r>
          </a:p>
          <a:p>
            <a:pPr marL="172800" indent="-172800">
              <a:defRPr/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pain at the site of the injury</a:t>
            </a:r>
          </a:p>
          <a:p>
            <a:pPr marL="172800" indent="-172800">
              <a:defRPr/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visibility of the splinter</a:t>
            </a:r>
          </a:p>
          <a:p>
            <a:pPr marL="172800" indent="-172800">
              <a:defRPr/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swelling at the site of the injury</a:t>
            </a:r>
          </a:p>
          <a:p>
            <a:pPr marL="172800" indent="-172800">
              <a:defRPr/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associated bleeding.</a:t>
            </a:r>
          </a:p>
          <a:p>
            <a:pPr marL="0" indent="0">
              <a:buNone/>
              <a:defRPr/>
            </a:pPr>
            <a:endParaRPr lang="en-GB" sz="2400">
              <a:ea typeface="+mn-ea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12529973-2A29-C298-21E9-3C75EA437597}"/>
              </a:ext>
            </a:extLst>
          </p:cNvPr>
          <p:cNvSpPr/>
          <p:nvPr/>
        </p:nvSpPr>
        <p:spPr>
          <a:xfrm flipH="1">
            <a:off x="-3584239" y="2730926"/>
            <a:ext cx="18181696" cy="3431563"/>
          </a:xfrm>
          <a:custGeom>
            <a:avLst/>
            <a:gdLst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506547 w 13268130"/>
              <a:gd name="connsiteY4" fmla="*/ 1772817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8130" h="3881535">
                <a:moveTo>
                  <a:pt x="0" y="0"/>
                </a:moveTo>
                <a:lnTo>
                  <a:pt x="0" y="3881535"/>
                </a:lnTo>
                <a:lnTo>
                  <a:pt x="13268130" y="3881535"/>
                </a:lnTo>
                <a:lnTo>
                  <a:pt x="13268130" y="1200539"/>
                </a:lnTo>
                <a:cubicBezTo>
                  <a:pt x="10989387" y="1366417"/>
                  <a:pt x="9774335" y="3553927"/>
                  <a:pt x="6450563" y="1430695"/>
                </a:cubicBezTo>
                <a:cubicBezTo>
                  <a:pt x="2907004" y="-933060"/>
                  <a:pt x="2143967" y="566057"/>
                  <a:pt x="0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795EFCB-99B2-BFA5-AC9E-C2E7B6058F0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128" y="-853440"/>
            <a:ext cx="8041032" cy="7924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9CDDD1-69B2-0B47-0949-126E99282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9072" y="365125"/>
            <a:ext cx="9634728" cy="1325563"/>
          </a:xfrm>
        </p:spPr>
        <p:txBody>
          <a:bodyPr>
            <a:normAutofit/>
          </a:bodyPr>
          <a:lstStyle/>
          <a:p>
            <a:r>
              <a:rPr lang="en-GB" sz="4000" b="1">
                <a:latin typeface="Arial" panose="020B0604020202020204" pitchFamily="34" charset="0"/>
                <a:cs typeface="Arial" panose="020B0604020202020204" pitchFamily="34" charset="0"/>
              </a:rPr>
              <a:t>How should you move a casualty?</a:t>
            </a:r>
            <a:endParaRPr lang="en-GB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06925F-EFFB-3822-E828-0D52DA09A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8965367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en-GB" sz="2200" b="1">
                <a:latin typeface="Arial"/>
                <a:cs typeface="Arial"/>
              </a:rPr>
              <a:t>How to move a casualty safely: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200">
                <a:latin typeface="Arial"/>
                <a:cs typeface="Arial"/>
              </a:rPr>
              <a:t>use the safest method and minimise movement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200">
                <a:latin typeface="Arial"/>
                <a:cs typeface="Arial"/>
              </a:rPr>
              <a:t>protect the head, neck and spine if injury is suspected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200">
                <a:latin typeface="Arial"/>
                <a:cs typeface="Arial"/>
              </a:rPr>
              <a:t>use manual handling techniques and get help if possible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200">
                <a:latin typeface="Arial"/>
                <a:cs typeface="Arial"/>
              </a:rPr>
              <a:t>improvise with available kit – use clothing, poles, tarpaulin</a:t>
            </a:r>
          </a:p>
          <a:p>
            <a:r>
              <a:rPr lang="en-GB" sz="2200">
                <a:latin typeface="Arial"/>
                <a:cs typeface="Arial"/>
              </a:rPr>
              <a:t>communicate continually with the casualty during the move</a:t>
            </a:r>
          </a:p>
          <a:p>
            <a:r>
              <a:rPr lang="en-GB" sz="2200">
                <a:latin typeface="Arial"/>
                <a:cs typeface="Arial"/>
              </a:rPr>
              <a:t>continuously monitor the casualty – stop moving them if their condition worsens</a:t>
            </a:r>
          </a:p>
          <a:p>
            <a:pPr>
              <a:buNone/>
            </a:pPr>
            <a:endParaRPr lang="en-GB" sz="2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2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5A6644-CD19-59B5-D3CD-B814593B5F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80" t="-37389" r="-7880" b="-40763"/>
          <a:stretch/>
        </p:blipFill>
        <p:spPr>
          <a:xfrm>
            <a:off x="838200" y="681037"/>
            <a:ext cx="792000" cy="657956"/>
          </a:xfrm>
          <a:prstGeom prst="ellipse">
            <a:avLst/>
          </a:prstGeom>
          <a:solidFill>
            <a:srgbClr val="008A21"/>
          </a:solidFill>
          <a:ln w="31750">
            <a:solidFill>
              <a:schemeClr val="bg1"/>
            </a:solidFill>
          </a:ln>
        </p:spPr>
      </p:pic>
      <p:sp>
        <p:nvSpPr>
          <p:cNvPr id="5" name="Rounded Rectangle 65">
            <a:extLst>
              <a:ext uri="{FF2B5EF4-FFF2-40B4-BE49-F238E27FC236}">
                <a16:creationId xmlns:a16="http://schemas.microsoft.com/office/drawing/2014/main" id="{0A68F3C5-D1BA-4BC5-B4D9-7707BDEDD0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5167312"/>
            <a:ext cx="8245839" cy="808066"/>
          </a:xfrm>
          <a:prstGeom prst="roundRect">
            <a:avLst>
              <a:gd name="adj" fmla="val 12396"/>
            </a:avLst>
          </a:prstGeom>
          <a:solidFill>
            <a:schemeClr val="bg1"/>
          </a:solidFill>
          <a:ln w="38100">
            <a:solidFill>
              <a:srgbClr val="008A2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89049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altLang="en-US" sz="2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96B026E2-9B74-C617-8451-E81526CF45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381" y="4995995"/>
            <a:ext cx="1422400" cy="385762"/>
          </a:xfrm>
          <a:prstGeom prst="roundRect">
            <a:avLst>
              <a:gd name="adj" fmla="val 16667"/>
            </a:avLst>
          </a:prstGeom>
          <a:solidFill>
            <a:srgbClr val="008A2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89049"/>
              </a:buClr>
              <a:buSzTx/>
              <a:buFontTx/>
              <a:buNone/>
              <a:tabLst/>
              <a:defRPr/>
            </a:pPr>
            <a:r>
              <a:rPr kumimoji="0" lang="en-GB" altLang="en-US" sz="17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KEY POINT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2E6F9B5-6A7F-387E-930F-54F50E7BCCA9}"/>
              </a:ext>
            </a:extLst>
          </p:cNvPr>
          <p:cNvSpPr txBox="1">
            <a:spLocks/>
          </p:cNvSpPr>
          <p:nvPr/>
        </p:nvSpPr>
        <p:spPr>
          <a:xfrm>
            <a:off x="1046381" y="5391450"/>
            <a:ext cx="10009554" cy="3857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Move only if the benefits outweigh the risks.</a:t>
            </a:r>
          </a:p>
        </p:txBody>
      </p:sp>
    </p:spTree>
    <p:extLst>
      <p:ext uri="{BB962C8B-B14F-4D97-AF65-F5344CB8AC3E}">
        <p14:creationId xmlns:p14="http://schemas.microsoft.com/office/powerpoint/2010/main" val="3323341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  <p:bldP spid="7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77ED7A8-D095-3343-43D2-E71A66AF375F}"/>
              </a:ext>
            </a:extLst>
          </p:cNvPr>
          <p:cNvSpPr/>
          <p:nvPr/>
        </p:nvSpPr>
        <p:spPr>
          <a:xfrm flipH="1">
            <a:off x="-2332309" y="3270982"/>
            <a:ext cx="18181696" cy="2891507"/>
          </a:xfrm>
          <a:custGeom>
            <a:avLst/>
            <a:gdLst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506547 w 13268130"/>
              <a:gd name="connsiteY4" fmla="*/ 1772817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8130" h="3881535">
                <a:moveTo>
                  <a:pt x="0" y="0"/>
                </a:moveTo>
                <a:lnTo>
                  <a:pt x="0" y="3881535"/>
                </a:lnTo>
                <a:lnTo>
                  <a:pt x="13268130" y="3881535"/>
                </a:lnTo>
                <a:lnTo>
                  <a:pt x="13268130" y="1200539"/>
                </a:lnTo>
                <a:cubicBezTo>
                  <a:pt x="10989387" y="1366417"/>
                  <a:pt x="9774335" y="3553927"/>
                  <a:pt x="6450563" y="1430695"/>
                </a:cubicBezTo>
                <a:cubicBezTo>
                  <a:pt x="2907004" y="-933060"/>
                  <a:pt x="2143967" y="566057"/>
                  <a:pt x="0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0594" name="Title 1">
            <a:extLst>
              <a:ext uri="{FF2B5EF4-FFF2-40B4-BE49-F238E27FC236}">
                <a16:creationId xmlns:a16="http://schemas.microsoft.com/office/drawing/2014/main" id="{70A23525-D07C-49FB-B575-ABDDFED8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GB" sz="4000" b="1">
                <a:latin typeface="Arial" panose="020B0604020202020204" pitchFamily="34" charset="0"/>
                <a:cs typeface="Arial" panose="020B0604020202020204" pitchFamily="34" charset="0"/>
              </a:rPr>
              <a:t>Splinters –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2B9F24-EB95-4A03-972D-7C20F8A66A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8757"/>
            <a:ext cx="10656238" cy="3314383"/>
          </a:xfrm>
        </p:spPr>
        <p:txBody>
          <a:bodyPr>
            <a:normAutofit/>
          </a:bodyPr>
          <a:lstStyle/>
          <a:p>
            <a:pPr marL="172800" indent="-172800">
              <a:defRPr/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Clean the skin area of the splinter</a:t>
            </a:r>
          </a:p>
          <a:p>
            <a:pPr marL="172800" indent="-172800">
              <a:defRPr/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Use clean tweezers to remove any visible splinters </a:t>
            </a:r>
          </a:p>
          <a:p>
            <a:pPr marL="172800" indent="-172800">
              <a:defRPr/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Wash the area again and apply a dressing if needed</a:t>
            </a:r>
            <a:endParaRPr lang="en-GB" sz="2400"/>
          </a:p>
          <a:p>
            <a:pPr marL="0" indent="0">
              <a:buNone/>
              <a:defRPr/>
            </a:pPr>
            <a:r>
              <a:rPr lang="en-GB" sz="2400"/>
              <a:t> </a:t>
            </a:r>
          </a:p>
        </p:txBody>
      </p:sp>
      <p:sp>
        <p:nvSpPr>
          <p:cNvPr id="2" name="Rounded Rectangle 65">
            <a:extLst>
              <a:ext uri="{FF2B5EF4-FFF2-40B4-BE49-F238E27FC236}">
                <a16:creationId xmlns:a16="http://schemas.microsoft.com/office/drawing/2014/main" id="{1959B5D3-1C7E-8B3D-00DB-AF6C0F47F9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270982"/>
            <a:ext cx="9175230" cy="981897"/>
          </a:xfrm>
          <a:prstGeom prst="roundRect">
            <a:avLst>
              <a:gd name="adj" fmla="val 12396"/>
            </a:avLst>
          </a:prstGeom>
          <a:solidFill>
            <a:schemeClr val="bg1"/>
          </a:solidFill>
          <a:ln w="38100">
            <a:solidFill>
              <a:srgbClr val="008A2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89049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altLang="en-US" sz="2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1CC6691D-FE52-5DE5-ECC5-25E879E64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381" y="3099664"/>
            <a:ext cx="1422400" cy="385762"/>
          </a:xfrm>
          <a:prstGeom prst="roundRect">
            <a:avLst>
              <a:gd name="adj" fmla="val 16667"/>
            </a:avLst>
          </a:prstGeom>
          <a:solidFill>
            <a:srgbClr val="008A2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89049"/>
              </a:buClr>
              <a:buSzTx/>
              <a:buFontTx/>
              <a:buNone/>
              <a:tabLst/>
              <a:defRPr/>
            </a:pPr>
            <a:r>
              <a:rPr kumimoji="0" lang="en-GB" altLang="en-US" sz="17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KEY POINT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441FD4F-E5C3-0C7B-E990-702939F3909B}"/>
              </a:ext>
            </a:extLst>
          </p:cNvPr>
          <p:cNvSpPr txBox="1">
            <a:spLocks/>
          </p:cNvSpPr>
          <p:nvPr/>
        </p:nvSpPr>
        <p:spPr>
          <a:xfrm>
            <a:off x="1046381" y="3485427"/>
            <a:ext cx="9551665" cy="3770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GB" sz="2400" b="1">
                <a:solidFill>
                  <a:prstClr val="black"/>
                </a:solidFill>
                <a:latin typeface="Arial"/>
                <a:cs typeface="Arial"/>
              </a:rPr>
              <a:t>Do not dig deeply for the splinter. If it is embedded, do not attempt to remove it – instead, use the drawing technique.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24B4E62-99FA-116C-6F1E-4E3B8C65FD44}"/>
              </a:ext>
            </a:extLst>
          </p:cNvPr>
          <p:cNvSpPr/>
          <p:nvPr/>
        </p:nvSpPr>
        <p:spPr>
          <a:xfrm flipH="1">
            <a:off x="-3240572" y="3889618"/>
            <a:ext cx="18181696" cy="2272871"/>
          </a:xfrm>
          <a:custGeom>
            <a:avLst/>
            <a:gdLst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506547 w 13268130"/>
              <a:gd name="connsiteY4" fmla="*/ 1772817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8130" h="3881535">
                <a:moveTo>
                  <a:pt x="0" y="0"/>
                </a:moveTo>
                <a:lnTo>
                  <a:pt x="0" y="3881535"/>
                </a:lnTo>
                <a:lnTo>
                  <a:pt x="13268130" y="3881535"/>
                </a:lnTo>
                <a:lnTo>
                  <a:pt x="13268130" y="1200539"/>
                </a:lnTo>
                <a:cubicBezTo>
                  <a:pt x="10989387" y="1366417"/>
                  <a:pt x="9774335" y="3553927"/>
                  <a:pt x="6450563" y="1430695"/>
                </a:cubicBezTo>
                <a:cubicBezTo>
                  <a:pt x="2907004" y="-933060"/>
                  <a:pt x="2143967" y="566057"/>
                  <a:pt x="0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1010" name="Picture 8" descr="C:\Users\emorse\Desktop\First Aid Interactive PowerPoint\Images for First Aid\Burns.png">
            <a:extLst>
              <a:ext uri="{FF2B5EF4-FFF2-40B4-BE49-F238E27FC236}">
                <a16:creationId xmlns:a16="http://schemas.microsoft.com/office/drawing/2014/main" id="{7D1C1ED7-4EE3-4337-A065-9DCB895DC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98" t="20663" b="20663"/>
          <a:stretch>
            <a:fillRect/>
          </a:stretch>
        </p:blipFill>
        <p:spPr bwMode="auto">
          <a:xfrm>
            <a:off x="4147419" y="2225726"/>
            <a:ext cx="2839697" cy="2130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11" name="Picture 8" descr="C:\Users\emorse\Desktop\First Aid Interactive PowerPoint\Images for First Aid\Burns.png">
            <a:extLst>
              <a:ext uri="{FF2B5EF4-FFF2-40B4-BE49-F238E27FC236}">
                <a16:creationId xmlns:a16="http://schemas.microsoft.com/office/drawing/2014/main" id="{CE99C828-F2DE-480B-8F3F-89A1F644F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" t="19635" r="59409" b="21693"/>
          <a:stretch>
            <a:fillRect/>
          </a:stretch>
        </p:blipFill>
        <p:spPr bwMode="auto">
          <a:xfrm>
            <a:off x="1026942" y="2134545"/>
            <a:ext cx="2652293" cy="2891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60" name="Title 1">
            <a:extLst>
              <a:ext uri="{FF2B5EF4-FFF2-40B4-BE49-F238E27FC236}">
                <a16:creationId xmlns:a16="http://schemas.microsoft.com/office/drawing/2014/main" id="{ABC5FCEA-6FAA-49F2-8B34-99B9235FA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891" y="185738"/>
            <a:ext cx="8815642" cy="754062"/>
          </a:xfrm>
        </p:spPr>
        <p:txBody>
          <a:bodyPr>
            <a:normAutofit/>
          </a:bodyPr>
          <a:lstStyle/>
          <a:p>
            <a:r>
              <a:rPr lang="en-GB" altLang="en-US" sz="4000" b="1">
                <a:latin typeface="Arial" panose="020B0604020202020204" pitchFamily="34" charset="0"/>
                <a:cs typeface="Arial" panose="020B0604020202020204" pitchFamily="34" charset="0"/>
              </a:rPr>
              <a:t>Burns and scalds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B229F-923C-4E63-9ADC-79409781EBDF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988167" y="1155395"/>
            <a:ext cx="10285341" cy="847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buNone/>
            </a:pPr>
            <a:r>
              <a:rPr lang="en-GB" sz="2400" b="1">
                <a:latin typeface="Arial" panose="020B0604020202020204" pitchFamily="34" charset="0"/>
                <a:cs typeface="Arial" panose="020B0604020202020204" pitchFamily="34" charset="0"/>
              </a:rPr>
              <a:t>The severity of the injury depends on the classification of the burn. There are three recognised types</a:t>
            </a:r>
            <a:endParaRPr lang="en-GB" alt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65">
            <a:extLst>
              <a:ext uri="{FF2B5EF4-FFF2-40B4-BE49-F238E27FC236}">
                <a16:creationId xmlns:a16="http://schemas.microsoft.com/office/drawing/2014/main" id="{1C9C34A1-1CC9-AE21-4BC1-6222E9D91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4257" y="2307487"/>
            <a:ext cx="3709252" cy="2675686"/>
          </a:xfrm>
          <a:prstGeom prst="roundRect">
            <a:avLst>
              <a:gd name="adj" fmla="val 12396"/>
            </a:avLst>
          </a:prstGeom>
          <a:solidFill>
            <a:schemeClr val="bg1"/>
          </a:solidFill>
          <a:ln w="38100">
            <a:solidFill>
              <a:srgbClr val="008A2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89049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altLang="en-US" sz="2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E7929BAE-8622-8154-1C6D-3C0E1FA029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38" y="2136169"/>
            <a:ext cx="1422400" cy="385762"/>
          </a:xfrm>
          <a:prstGeom prst="roundRect">
            <a:avLst>
              <a:gd name="adj" fmla="val 16667"/>
            </a:avLst>
          </a:prstGeom>
          <a:solidFill>
            <a:srgbClr val="008A2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89049"/>
              </a:buClr>
              <a:buSzTx/>
              <a:buFontTx/>
              <a:buNone/>
              <a:tabLst/>
              <a:defRPr/>
            </a:pPr>
            <a:r>
              <a:rPr kumimoji="0" lang="en-GB" altLang="en-US" sz="17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KEY POINT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25814ED-D761-978B-C205-0192E78C4AB5}"/>
              </a:ext>
            </a:extLst>
          </p:cNvPr>
          <p:cNvSpPr txBox="1">
            <a:spLocks/>
          </p:cNvSpPr>
          <p:nvPr/>
        </p:nvSpPr>
        <p:spPr>
          <a:xfrm>
            <a:off x="7772438" y="2603692"/>
            <a:ext cx="3392620" cy="25688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GB" sz="2200" b="1">
                <a:solidFill>
                  <a:prstClr val="black"/>
                </a:solidFill>
                <a:latin typeface="Arial"/>
                <a:cs typeface="Arial"/>
              </a:rPr>
              <a:t>Human skin is </a:t>
            </a:r>
            <a:br>
              <a:rPr lang="en-GB" sz="2200" b="1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GB" sz="2200" b="1">
                <a:solidFill>
                  <a:prstClr val="black"/>
                </a:solidFill>
                <a:latin typeface="Arial"/>
                <a:cs typeface="Arial"/>
              </a:rPr>
              <a:t>made up of three layers: the outer </a:t>
            </a:r>
            <a:br>
              <a:rPr lang="en-GB" sz="2200" b="1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GB" sz="2200" b="1">
                <a:solidFill>
                  <a:prstClr val="black"/>
                </a:solidFill>
                <a:latin typeface="Arial"/>
                <a:cs typeface="Arial"/>
              </a:rPr>
              <a:t>layer (epidermis), the middle layer (dermis) and the innermost layer (subcutaneous tissue).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9D1C051-E221-D5C0-4FAA-132B58728A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128" y="-853440"/>
            <a:ext cx="8041032" cy="7924800"/>
          </a:xfrm>
          <a:prstGeom prst="rect">
            <a:avLst/>
          </a:prstGeom>
          <a:ln>
            <a:noFill/>
          </a:ln>
        </p:spPr>
      </p:pic>
      <p:sp>
        <p:nvSpPr>
          <p:cNvPr id="174082" name="Title 1">
            <a:extLst>
              <a:ext uri="{FF2B5EF4-FFF2-40B4-BE49-F238E27FC236}">
                <a16:creationId xmlns:a16="http://schemas.microsoft.com/office/drawing/2014/main" id="{BEBA8FE0-848A-4612-8AF9-887A54C8A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0200" y="365125"/>
            <a:ext cx="8133628" cy="1325563"/>
          </a:xfrm>
        </p:spPr>
        <p:txBody>
          <a:bodyPr>
            <a:normAutofit/>
          </a:bodyPr>
          <a:lstStyle/>
          <a:p>
            <a:r>
              <a:rPr lang="en-GB" altLang="en-US" sz="4000" b="1">
                <a:latin typeface="Arial" panose="020B0604020202020204" pitchFamily="34" charset="0"/>
                <a:cs typeface="Arial" panose="020B0604020202020204" pitchFamily="34" charset="0"/>
              </a:rPr>
              <a:t>What are the causes of burns and scalds?</a:t>
            </a:r>
          </a:p>
        </p:txBody>
      </p:sp>
      <p:sp>
        <p:nvSpPr>
          <p:cNvPr id="303106" name="Content Placeholder 2">
            <a:extLst>
              <a:ext uri="{FF2B5EF4-FFF2-40B4-BE49-F238E27FC236}">
                <a16:creationId xmlns:a16="http://schemas.microsoft.com/office/drawing/2014/main" id="{3AF89FD2-F767-43B2-B16D-98315D3CBB22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838200" y="1942301"/>
            <a:ext cx="10674648" cy="53006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buNone/>
            </a:pPr>
            <a:r>
              <a:rPr lang="en-GB" altLang="en-US" sz="2200" b="1">
                <a:latin typeface="Arial" panose="020B0604020202020204" pitchFamily="34" charset="0"/>
                <a:cs typeface="Arial" panose="020B0604020202020204" pitchFamily="34" charset="0"/>
              </a:rPr>
              <a:t>A burn or a scald can be caused by:</a:t>
            </a:r>
          </a:p>
          <a:p>
            <a:pPr marL="172800" indent="-172800"/>
            <a:r>
              <a:rPr lang="en-GB" sz="22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</a:t>
            </a:r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 – sunburn, ultraviolet lamps, overexposure to X-rays</a:t>
            </a:r>
          </a:p>
          <a:p>
            <a:pPr marL="172800" indent="-172800"/>
            <a:r>
              <a:rPr lang="en-GB" sz="22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 heat </a:t>
            </a:r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– hot surfaces, fire, friction</a:t>
            </a:r>
          </a:p>
          <a:p>
            <a:pPr marL="172800" indent="-172800"/>
            <a:r>
              <a:rPr lang="en-GB" sz="22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electricity</a:t>
            </a:r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 – domestic low-voltage appliances, lighting, high voltage, cables</a:t>
            </a:r>
          </a:p>
          <a:p>
            <a:pPr marL="172800" indent="-172800"/>
            <a:r>
              <a:rPr lang="en-GB" sz="22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extreme cold </a:t>
            </a:r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– freezing temperatures, frozen foreign objects, refrigerants</a:t>
            </a:r>
          </a:p>
          <a:p>
            <a:pPr marL="172800" indent="-172800"/>
            <a:r>
              <a:rPr lang="en-GB" sz="22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chemicals</a:t>
            </a:r>
            <a:r>
              <a:rPr lang="en-GB" sz="2200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– acids and alkalis, domestic cleaning products, industrial chemicals</a:t>
            </a:r>
          </a:p>
          <a:p>
            <a:pPr marL="172800" indent="-172800"/>
            <a:r>
              <a:rPr lang="en-GB" sz="22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toxic fumes </a:t>
            </a:r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– inhalation from a fire</a:t>
            </a:r>
          </a:p>
          <a:p>
            <a:pPr marL="172800" indent="-172800"/>
            <a:r>
              <a:rPr lang="en-GB" sz="22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wet heat </a:t>
            </a:r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– hot water, steam, fat/oil.</a:t>
            </a:r>
            <a:endParaRPr lang="en-GB" altLang="en-US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6C1881-B777-1F00-CEFE-ADD70D5484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80" t="-37389" r="-7880" b="-40763"/>
          <a:stretch/>
        </p:blipFill>
        <p:spPr>
          <a:xfrm>
            <a:off x="838200" y="460186"/>
            <a:ext cx="792000" cy="657956"/>
          </a:xfrm>
          <a:prstGeom prst="ellipse">
            <a:avLst/>
          </a:prstGeom>
          <a:solidFill>
            <a:srgbClr val="008A21"/>
          </a:solidFill>
          <a:ln w="31750">
            <a:solidFill>
              <a:schemeClr val="bg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3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3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3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3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3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31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31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31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3106" grpId="0" uiExpand="1" build="p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F7043B9F-C0DB-45EA-FC06-191B3723F331}"/>
              </a:ext>
            </a:extLst>
          </p:cNvPr>
          <p:cNvSpPr/>
          <p:nvPr/>
        </p:nvSpPr>
        <p:spPr>
          <a:xfrm flipH="1">
            <a:off x="-3240572" y="2086550"/>
            <a:ext cx="18181696" cy="4075939"/>
          </a:xfrm>
          <a:custGeom>
            <a:avLst/>
            <a:gdLst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506547 w 13268130"/>
              <a:gd name="connsiteY4" fmla="*/ 1772817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8130" h="3881535">
                <a:moveTo>
                  <a:pt x="0" y="0"/>
                </a:moveTo>
                <a:lnTo>
                  <a:pt x="0" y="3881535"/>
                </a:lnTo>
                <a:lnTo>
                  <a:pt x="13268130" y="3881535"/>
                </a:lnTo>
                <a:lnTo>
                  <a:pt x="13268130" y="1200539"/>
                </a:lnTo>
                <a:cubicBezTo>
                  <a:pt x="10989387" y="1366417"/>
                  <a:pt x="9774335" y="3553927"/>
                  <a:pt x="6450563" y="1430695"/>
                </a:cubicBezTo>
                <a:cubicBezTo>
                  <a:pt x="2907004" y="-933060"/>
                  <a:pt x="2143967" y="566057"/>
                  <a:pt x="0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FA48CB-F2BA-400F-B5EF-D08101DD7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747" y="454160"/>
            <a:ext cx="8789103" cy="83652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sz="4000" b="1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Minor burns – symptoms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5C8E51-E409-4E86-95B1-645278553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747" y="1480355"/>
            <a:ext cx="6142038" cy="2928807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GB" sz="24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Symptoms may include:</a:t>
            </a:r>
          </a:p>
          <a:p>
            <a:pPr marL="172800" indent="-172800">
              <a:defRPr/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pain at the site of the injury</a:t>
            </a:r>
          </a:p>
          <a:p>
            <a:pPr marL="172800" indent="-172800">
              <a:defRPr/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redness, tenderness and swelling</a:t>
            </a:r>
          </a:p>
          <a:p>
            <a:pPr marL="172800" indent="-172800">
              <a:defRPr/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blistering.</a:t>
            </a:r>
          </a:p>
          <a:p>
            <a:pPr>
              <a:defRPr/>
            </a:pPr>
            <a:endParaRPr lang="en-GB" sz="2400"/>
          </a:p>
        </p:txBody>
      </p:sp>
      <p:pic>
        <p:nvPicPr>
          <p:cNvPr id="305155" name="Picture 3" descr="P:\Powerpoints\New FAW\Images used in presentation\Burn superficial 1.jpg">
            <a:extLst>
              <a:ext uri="{FF2B5EF4-FFF2-40B4-BE49-F238E27FC236}">
                <a16:creationId xmlns:a16="http://schemas.microsoft.com/office/drawing/2014/main" id="{A6F8993C-9C07-4224-94C9-E725AEA55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77277" y="1480355"/>
            <a:ext cx="2812337" cy="2758526"/>
          </a:xfrm>
          <a:prstGeom prst="ellipse">
            <a:avLst/>
          </a:prstGeom>
          <a:ln w="63500" cap="rnd">
            <a:solidFill>
              <a:srgbClr val="FF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F42D140-6B3F-9E9D-DC2E-4741F00A6A51}"/>
              </a:ext>
            </a:extLst>
          </p:cNvPr>
          <p:cNvSpPr/>
          <p:nvPr/>
        </p:nvSpPr>
        <p:spPr>
          <a:xfrm flipH="1">
            <a:off x="-2461184" y="2086550"/>
            <a:ext cx="18181696" cy="4075939"/>
          </a:xfrm>
          <a:custGeom>
            <a:avLst/>
            <a:gdLst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506547 w 13268130"/>
              <a:gd name="connsiteY4" fmla="*/ 1772817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8130" h="3881535">
                <a:moveTo>
                  <a:pt x="0" y="0"/>
                </a:moveTo>
                <a:lnTo>
                  <a:pt x="0" y="3881535"/>
                </a:lnTo>
                <a:lnTo>
                  <a:pt x="13268130" y="3881535"/>
                </a:lnTo>
                <a:lnTo>
                  <a:pt x="13268130" y="1200539"/>
                </a:lnTo>
                <a:cubicBezTo>
                  <a:pt x="10989387" y="1366417"/>
                  <a:pt x="9774335" y="3553927"/>
                  <a:pt x="6450563" y="1430695"/>
                </a:cubicBezTo>
                <a:cubicBezTo>
                  <a:pt x="2907004" y="-933060"/>
                  <a:pt x="2143967" y="566057"/>
                  <a:pt x="0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DF4E-28E7-4494-97B7-2EEC23EF5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089" y="489413"/>
            <a:ext cx="8718849" cy="75406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sz="4000" b="1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Minor burns – treatment</a:t>
            </a:r>
          </a:p>
        </p:txBody>
      </p:sp>
      <p:sp>
        <p:nvSpPr>
          <p:cNvPr id="180227" name="Content Placeholder 2">
            <a:extLst>
              <a:ext uri="{FF2B5EF4-FFF2-40B4-BE49-F238E27FC236}">
                <a16:creationId xmlns:a16="http://schemas.microsoft.com/office/drawing/2014/main" id="{ED5AF1AD-C611-4399-9CAC-A727F9A2E392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4356100" y="1400175"/>
            <a:ext cx="6142038" cy="5272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buNone/>
            </a:pPr>
            <a:endParaRPr lang="en-GB" altLang="en-US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altLang="en-US"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FA12776-DB43-49BF-8749-98D23E1457FC}"/>
              </a:ext>
            </a:extLst>
          </p:cNvPr>
          <p:cNvSpPr txBox="1">
            <a:spLocks/>
          </p:cNvSpPr>
          <p:nvPr/>
        </p:nvSpPr>
        <p:spPr bwMode="auto">
          <a:xfrm>
            <a:off x="856089" y="1400175"/>
            <a:ext cx="5979426" cy="444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172800" marR="0" lvl="0" indent="-1728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Remove the source of the burn if possible</a:t>
            </a:r>
          </a:p>
          <a:p>
            <a:pPr marL="172800" marR="0" lvl="0" indent="-1728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Put on your disposable gloves</a:t>
            </a:r>
          </a:p>
          <a:p>
            <a:pPr marL="172800" marR="0" lvl="0" indent="-1728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Remove clothing if it is not stuck to the burnt skin. Flush the wound with water for at least </a:t>
            </a: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20</a:t>
            </a: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minutes</a:t>
            </a:r>
          </a:p>
          <a:p>
            <a:pPr marL="172800" marR="0" lvl="0" indent="-1728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Dress the burn with a loose sterile dressing. If unavailable, place a layer of clingfilm over the burn and continue cooling.</a:t>
            </a: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**</a:t>
            </a:r>
            <a:endParaRPr kumimoji="0" lang="en-GB" altLang="en-US" sz="2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4" name="Picture 3" descr="P:\Powerpoints\New FAW\Images used in presentation\Burn superficial 1.jpg">
            <a:extLst>
              <a:ext uri="{FF2B5EF4-FFF2-40B4-BE49-F238E27FC236}">
                <a16:creationId xmlns:a16="http://schemas.microsoft.com/office/drawing/2014/main" id="{A59A47F9-654F-0D39-2C06-00FE2E204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77277" y="1480355"/>
            <a:ext cx="2812337" cy="2758526"/>
          </a:xfrm>
          <a:prstGeom prst="ellipse">
            <a:avLst/>
          </a:prstGeom>
          <a:ln w="63500" cap="rnd">
            <a:solidFill>
              <a:srgbClr val="FF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C6560-B909-A6A4-A29D-037093579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B8F9CD4A-7FD2-F059-64F1-9A0E85560FB6}"/>
              </a:ext>
            </a:extLst>
          </p:cNvPr>
          <p:cNvSpPr/>
          <p:nvPr/>
        </p:nvSpPr>
        <p:spPr>
          <a:xfrm flipH="1">
            <a:off x="-2461184" y="3019361"/>
            <a:ext cx="18181696" cy="3143128"/>
          </a:xfrm>
          <a:custGeom>
            <a:avLst/>
            <a:gdLst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506547 w 13268130"/>
              <a:gd name="connsiteY4" fmla="*/ 1772817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8130" h="3881535">
                <a:moveTo>
                  <a:pt x="0" y="0"/>
                </a:moveTo>
                <a:lnTo>
                  <a:pt x="0" y="3881535"/>
                </a:lnTo>
                <a:lnTo>
                  <a:pt x="13268130" y="3881535"/>
                </a:lnTo>
                <a:lnTo>
                  <a:pt x="13268130" y="1200539"/>
                </a:lnTo>
                <a:cubicBezTo>
                  <a:pt x="10989387" y="1366417"/>
                  <a:pt x="9774335" y="3553927"/>
                  <a:pt x="6450563" y="1430695"/>
                </a:cubicBezTo>
                <a:cubicBezTo>
                  <a:pt x="2907004" y="-933060"/>
                  <a:pt x="2143967" y="566057"/>
                  <a:pt x="0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89AAC0-2336-23A1-A8C2-38DBA063E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441" y="476019"/>
            <a:ext cx="8670516" cy="75406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sz="4000" b="1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Minor burns – treatment (cont.)</a:t>
            </a:r>
          </a:p>
        </p:txBody>
      </p:sp>
      <p:sp>
        <p:nvSpPr>
          <p:cNvPr id="180227" name="Content Placeholder 2">
            <a:extLst>
              <a:ext uri="{FF2B5EF4-FFF2-40B4-BE49-F238E27FC236}">
                <a16:creationId xmlns:a16="http://schemas.microsoft.com/office/drawing/2014/main" id="{52BF91D1-72FD-BEC2-71A7-AB2CC42BEC7A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4356100" y="1400175"/>
            <a:ext cx="6142038" cy="5272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buNone/>
            </a:pPr>
            <a:endParaRPr lang="en-GB" altLang="en-US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altLang="en-US"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7361361-C42E-7E97-3730-5D326165EE19}"/>
              </a:ext>
            </a:extLst>
          </p:cNvPr>
          <p:cNvSpPr txBox="1">
            <a:spLocks/>
          </p:cNvSpPr>
          <p:nvPr/>
        </p:nvSpPr>
        <p:spPr bwMode="auto">
          <a:xfrm>
            <a:off x="871441" y="1457534"/>
            <a:ext cx="9075551" cy="2325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172800" marR="0" lvl="0" indent="-1728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Remove restrictive clothing or jewellery as swelling may occur</a:t>
            </a:r>
          </a:p>
          <a:p>
            <a:pPr marL="172800" marR="0" lvl="0" indent="-1728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Do not try to remove anything stuck to the burnt skin</a:t>
            </a:r>
          </a:p>
          <a:p>
            <a:pPr marL="172800" marR="0" lvl="0" indent="-1728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Seek medical attention immediately</a:t>
            </a: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DAA456-AE5D-3661-BF35-CE1A8090F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442" y="2868992"/>
            <a:ext cx="10383656" cy="1328023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28575">
            <a:noFill/>
            <a:round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** </a:t>
            </a: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Cling film is sterile if the first few inches are </a:t>
            </a:r>
            <a:b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</a:b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discarded. It does not stick to the skin, and the </a:t>
            </a:r>
            <a:b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</a:b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condition of the burn can clearly be seen through it.</a:t>
            </a:r>
          </a:p>
        </p:txBody>
      </p:sp>
      <p:pic>
        <p:nvPicPr>
          <p:cNvPr id="3" name="Picture 2" descr="P:\Powerpoints\New FAW\Images used in presentation\Burn superficial 1.jpg">
            <a:extLst>
              <a:ext uri="{FF2B5EF4-FFF2-40B4-BE49-F238E27FC236}">
                <a16:creationId xmlns:a16="http://schemas.microsoft.com/office/drawing/2014/main" id="{E6648EDD-E0F8-C1D0-8C74-9E001251B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40824" y="2049737"/>
            <a:ext cx="2812337" cy="2758526"/>
          </a:xfrm>
          <a:prstGeom prst="ellipse">
            <a:avLst/>
          </a:prstGeom>
          <a:ln w="63500" cap="rnd">
            <a:solidFill>
              <a:srgbClr val="FF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2432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1">
            <a:extLst>
              <a:ext uri="{FF2B5EF4-FFF2-40B4-BE49-F238E27FC236}">
                <a16:creationId xmlns:a16="http://schemas.microsoft.com/office/drawing/2014/main" id="{0ED870D6-044E-4CF2-9452-D2DF3C86C2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512133"/>
            <a:ext cx="7587781" cy="334796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89049"/>
              </a:buClr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 poison can be defined as a foreign substance that enters by means of:</a:t>
            </a:r>
          </a:p>
          <a:p>
            <a:pPr marL="172800" marR="0" lvl="0" indent="-1728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ingestion</a:t>
            </a:r>
          </a:p>
          <a:p>
            <a:pPr marL="172800" marR="0" lvl="0" indent="-1728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inhalation</a:t>
            </a:r>
          </a:p>
          <a:p>
            <a:pPr marL="172800" marR="0" lvl="0" indent="-1728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absorption</a:t>
            </a:r>
          </a:p>
          <a:p>
            <a:pPr marL="172800" marR="0" lvl="0" indent="-1728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injection.</a:t>
            </a:r>
          </a:p>
        </p:txBody>
      </p:sp>
      <p:sp>
        <p:nvSpPr>
          <p:cNvPr id="134146" name="Rectangle 2">
            <a:extLst>
              <a:ext uri="{FF2B5EF4-FFF2-40B4-BE49-F238E27FC236}">
                <a16:creationId xmlns:a16="http://schemas.microsoft.com/office/drawing/2014/main" id="{9C4D2866-9ABB-49AA-9021-CB126A7C13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186570"/>
            <a:ext cx="10515600" cy="1325563"/>
          </a:xfrm>
        </p:spPr>
        <p:txBody>
          <a:bodyPr rtlCol="0">
            <a:normAutofit/>
          </a:bodyPr>
          <a:lstStyle/>
          <a:p>
            <a:pPr eaLnBrk="1" hangingPunct="1">
              <a:defRPr/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What is poison?</a:t>
            </a:r>
            <a:endParaRPr lang="en-GB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45648F3F-3FEA-44BE-9D3A-F5477017CD3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200" y="1332680"/>
            <a:ext cx="6142038" cy="431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en-US" altLang="en-US"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en-GB" altLang="en-US"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67BFC3-75E5-E899-B342-748C8F6354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80" t="-37389" r="-7880" b="-40763"/>
          <a:stretch/>
        </p:blipFill>
        <p:spPr>
          <a:xfrm>
            <a:off x="838200" y="460186"/>
            <a:ext cx="792000" cy="657956"/>
          </a:xfrm>
          <a:prstGeom prst="ellipse">
            <a:avLst/>
          </a:prstGeom>
          <a:solidFill>
            <a:srgbClr val="008A21"/>
          </a:solidFill>
          <a:ln w="31750">
            <a:solidFill>
              <a:schemeClr val="bg1"/>
            </a:solidFill>
          </a:ln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30768E61-321A-2BDF-FB00-22DD2E491299}"/>
              </a:ext>
            </a:extLst>
          </p:cNvPr>
          <p:cNvSpPr/>
          <p:nvPr/>
        </p:nvSpPr>
        <p:spPr>
          <a:xfrm flipH="1">
            <a:off x="-3504212" y="2497723"/>
            <a:ext cx="18181696" cy="3664766"/>
          </a:xfrm>
          <a:custGeom>
            <a:avLst/>
            <a:gdLst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506547 w 13268130"/>
              <a:gd name="connsiteY4" fmla="*/ 1772817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8130" h="3881535">
                <a:moveTo>
                  <a:pt x="0" y="0"/>
                </a:moveTo>
                <a:lnTo>
                  <a:pt x="0" y="3881535"/>
                </a:lnTo>
                <a:lnTo>
                  <a:pt x="13268130" y="3881535"/>
                </a:lnTo>
                <a:lnTo>
                  <a:pt x="13268130" y="1200539"/>
                </a:lnTo>
                <a:cubicBezTo>
                  <a:pt x="10989387" y="1366417"/>
                  <a:pt x="9774335" y="3553927"/>
                  <a:pt x="6450563" y="1430695"/>
                </a:cubicBezTo>
                <a:cubicBezTo>
                  <a:pt x="2907004" y="-933060"/>
                  <a:pt x="2143967" y="566057"/>
                  <a:pt x="0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6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786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5413C9E-5CC3-78B9-9FBD-91D35FD921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128" y="-853440"/>
            <a:ext cx="8041032" cy="7924800"/>
          </a:xfrm>
          <a:prstGeom prst="rect">
            <a:avLst/>
          </a:prstGeom>
          <a:ln>
            <a:noFill/>
          </a:ln>
        </p:spPr>
      </p:pic>
      <p:sp>
        <p:nvSpPr>
          <p:cNvPr id="132099" name="Rectangle 3">
            <a:extLst>
              <a:ext uri="{FF2B5EF4-FFF2-40B4-BE49-F238E27FC236}">
                <a16:creationId xmlns:a16="http://schemas.microsoft.com/office/drawing/2014/main" id="{F74B8B46-11FD-4059-A6B3-F82C6F75AF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hangingPunct="1">
              <a:defRPr/>
            </a:pPr>
            <a:r>
              <a:rPr lang="en-GB" sz="4000" b="1">
                <a:latin typeface="Arial" panose="020B0604020202020204" pitchFamily="34" charset="0"/>
                <a:cs typeface="Arial" panose="020B0604020202020204" pitchFamily="34" charset="0"/>
              </a:rPr>
              <a:t>Poisons – symptoms</a:t>
            </a:r>
          </a:p>
        </p:txBody>
      </p:sp>
      <p:sp>
        <p:nvSpPr>
          <p:cNvPr id="445443" name="Rectangle 4">
            <a:extLst>
              <a:ext uri="{FF2B5EF4-FFF2-40B4-BE49-F238E27FC236}">
                <a16:creationId xmlns:a16="http://schemas.microsoft.com/office/drawing/2014/main" id="{2D422FAD-0F3A-4D6B-9B85-DC8F332ABD4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201" y="1690688"/>
            <a:ext cx="4660726" cy="539397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 eaLnBrk="1" hangingPunct="1">
              <a:buNone/>
            </a:pPr>
            <a:r>
              <a:rPr lang="en-GB" altLang="en-US" sz="24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Symptoms may include:</a:t>
            </a:r>
          </a:p>
          <a:p>
            <a:pPr marL="172800" indent="-172800" eaLnBrk="1" hangingPunct="1"/>
            <a:r>
              <a:rPr lang="en-GB" altLang="en-US" sz="2400">
                <a:latin typeface="Arial" panose="020B0604020202020204" pitchFamily="34" charset="0"/>
                <a:cs typeface="Arial" panose="020B0604020202020204" pitchFamily="34" charset="0"/>
              </a:rPr>
              <a:t>pains in the stomach</a:t>
            </a:r>
          </a:p>
          <a:p>
            <a:pPr marL="172800" indent="-172800" eaLnBrk="1" hangingPunct="1"/>
            <a:r>
              <a:rPr lang="en-GB" altLang="en-US" sz="2400">
                <a:latin typeface="Arial" panose="020B0604020202020204" pitchFamily="34" charset="0"/>
                <a:cs typeface="Arial" panose="020B0604020202020204" pitchFamily="34" charset="0"/>
              </a:rPr>
              <a:t>impaired vision</a:t>
            </a:r>
          </a:p>
          <a:p>
            <a:pPr marL="172800" indent="-172800" eaLnBrk="1" hangingPunct="1"/>
            <a:r>
              <a:rPr lang="en-GB" altLang="en-US" sz="2400">
                <a:latin typeface="Arial" panose="020B0604020202020204" pitchFamily="34" charset="0"/>
                <a:cs typeface="Arial" panose="020B0604020202020204" pitchFamily="34" charset="0"/>
              </a:rPr>
              <a:t>confusion</a:t>
            </a:r>
          </a:p>
          <a:p>
            <a:pPr marL="172800" indent="-172800" eaLnBrk="1" hangingPunct="1"/>
            <a:r>
              <a:rPr lang="en-GB" altLang="en-US" sz="2400">
                <a:latin typeface="Arial" panose="020B0604020202020204" pitchFamily="34" charset="0"/>
                <a:cs typeface="Arial" panose="020B0604020202020204" pitchFamily="34" charset="0"/>
              </a:rPr>
              <a:t>seizures</a:t>
            </a:r>
          </a:p>
          <a:p>
            <a:pPr marL="172800" indent="-172800" eaLnBrk="1" hangingPunct="1"/>
            <a:r>
              <a:rPr lang="en-GB" altLang="en-US" sz="2400">
                <a:latin typeface="Arial" panose="020B0604020202020204" pitchFamily="34" charset="0"/>
                <a:cs typeface="Arial" panose="020B0604020202020204" pitchFamily="34" charset="0"/>
              </a:rPr>
              <a:t>unconsciousness</a:t>
            </a:r>
          </a:p>
          <a:p>
            <a:pPr marL="172800" indent="-172800"/>
            <a:r>
              <a:rPr lang="en-GB" alt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increased/decreased heart rate</a:t>
            </a:r>
          </a:p>
          <a:p>
            <a:pPr marL="0" indent="0" eaLnBrk="1" hangingPunct="1">
              <a:buNone/>
            </a:pPr>
            <a:endParaRPr lang="en-GB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F6194A1C-E05E-5818-F381-7360D11AF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8927" y="1690688"/>
            <a:ext cx="4660726" cy="311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smell of fumes or chemicals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burns, burning sensations and rashes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nausea and vomiting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difficulty in breathing.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992364A-DB86-70B4-B052-34748F4D7B6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128" y="-853440"/>
            <a:ext cx="8041032" cy="7924800"/>
          </a:xfrm>
          <a:prstGeom prst="rect">
            <a:avLst/>
          </a:prstGeom>
          <a:ln>
            <a:noFill/>
          </a:ln>
        </p:spPr>
      </p:pic>
      <p:sp>
        <p:nvSpPr>
          <p:cNvPr id="134146" name="Rectangle 2">
            <a:extLst>
              <a:ext uri="{FF2B5EF4-FFF2-40B4-BE49-F238E27FC236}">
                <a16:creationId xmlns:a16="http://schemas.microsoft.com/office/drawing/2014/main" id="{E8EFA2E9-6A62-4B0C-AC2A-4557372959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hangingPunct="1">
              <a:defRPr/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Poisons – treatment</a:t>
            </a:r>
            <a:endParaRPr lang="en-GB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3">
            <a:extLst>
              <a:ext uri="{FF2B5EF4-FFF2-40B4-BE49-F238E27FC236}">
                <a16:creationId xmlns:a16="http://schemas.microsoft.com/office/drawing/2014/main" id="{D39DEB72-1487-4A5F-8DA0-2AF736BE2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735614"/>
            <a:ext cx="9766385" cy="338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89049"/>
              </a:buClr>
              <a:buFont typeface="Arial" panose="020B0604020202020204" pitchFamily="34" charset="0"/>
              <a:buChar char="●"/>
              <a:defRPr sz="20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Calibri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89049"/>
              </a:buClr>
              <a:buFont typeface="Arial" panose="020B0604020202020204" pitchFamily="34" charset="0"/>
              <a:buChar char="●"/>
              <a:defRPr sz="2000" b="1">
                <a:solidFill>
                  <a:schemeClr val="tx1"/>
                </a:solidFill>
                <a:latin typeface="Calibri" pitchFamily="34" charset="0"/>
                <a:ea typeface="Arial" charset="0"/>
                <a:cs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89049"/>
              </a:buClr>
              <a:buFont typeface="Arial" panose="020B0604020202020204" pitchFamily="34" charset="0"/>
              <a:buChar char="●"/>
              <a:defRPr sz="2000" b="1">
                <a:solidFill>
                  <a:schemeClr val="tx1"/>
                </a:solidFill>
                <a:latin typeface="Calibri" pitchFamily="34" charset="0"/>
                <a:ea typeface="Arial" charset="0"/>
                <a:cs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89049"/>
              </a:buClr>
              <a:buFont typeface="Arial" panose="020B0604020202020204" pitchFamily="34" charset="0"/>
              <a:buChar char="●"/>
              <a:defRPr sz="2000" b="1">
                <a:solidFill>
                  <a:schemeClr val="tx1"/>
                </a:solidFill>
                <a:latin typeface="Calibri" pitchFamily="34" charset="0"/>
                <a:ea typeface="Arial" charset="0"/>
                <a:cs typeface="Calibri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89049"/>
              </a:buClr>
              <a:buFont typeface="Arial" panose="020B0604020202020204" pitchFamily="34" charset="0"/>
              <a:buChar char="●"/>
              <a:defRPr sz="2000" b="1">
                <a:solidFill>
                  <a:schemeClr val="tx1"/>
                </a:solidFill>
                <a:latin typeface="Calibri" pitchFamily="34" charset="0"/>
                <a:ea typeface="Arial" charset="0"/>
                <a:cs typeface="Calibri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89049"/>
              </a:buClr>
              <a:buFont typeface="Arial" charset="0"/>
              <a:buChar char="●"/>
              <a:defRPr sz="2000" b="1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89049"/>
              </a:buClr>
              <a:buFont typeface="Arial" charset="0"/>
              <a:buChar char="●"/>
              <a:defRPr sz="2000" b="1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89049"/>
              </a:buClr>
              <a:buFont typeface="Arial" charset="0"/>
              <a:buChar char="●"/>
              <a:defRPr sz="2000" b="1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89049"/>
              </a:buClr>
              <a:buFont typeface="Arial" charset="0"/>
              <a:buChar char="●"/>
              <a:defRPr sz="2000" b="1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172800" marR="0" lvl="0" indent="-1728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Call for the emergency services (</a:t>
            </a:r>
            <a:r>
              <a:rPr kumimoji="0" lang="en-GB" alt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999</a:t>
            </a:r>
            <a:r>
              <a:rPr kumimoji="0" lang="en-GB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)</a:t>
            </a:r>
          </a:p>
          <a:p>
            <a:pPr marL="172800" marR="0" lvl="0" indent="-1728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Ensure the scene is safe</a:t>
            </a:r>
          </a:p>
          <a:p>
            <a:pPr marL="172800" marR="0" lvl="0" indent="-1728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Remove the cause or remove the casualty from the scene</a:t>
            </a:r>
          </a:p>
          <a:p>
            <a:pPr marL="172800" marR="0" lvl="0" indent="-1728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Identify the poison</a:t>
            </a:r>
          </a:p>
          <a:p>
            <a:pPr marL="172800" marR="0" lvl="0" indent="-1728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Be prepared to carry out basic life support</a:t>
            </a:r>
          </a:p>
          <a:p>
            <a:pPr marL="172800" marR="0" lvl="0" indent="-1728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Do not encourage vomiting or moving around</a:t>
            </a:r>
            <a:endParaRPr kumimoji="0" lang="en-GB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2" name="Rounded Rectangle 65">
            <a:extLst>
              <a:ext uri="{FF2B5EF4-FFF2-40B4-BE49-F238E27FC236}">
                <a16:creationId xmlns:a16="http://schemas.microsoft.com/office/drawing/2014/main" id="{32D887A4-EA6C-5B27-91EF-63DAAD2F5F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4658629"/>
            <a:ext cx="10535138" cy="1017366"/>
          </a:xfrm>
          <a:prstGeom prst="roundRect">
            <a:avLst>
              <a:gd name="adj" fmla="val 12396"/>
            </a:avLst>
          </a:prstGeom>
          <a:solidFill>
            <a:schemeClr val="bg1"/>
          </a:solidFill>
          <a:ln w="38100">
            <a:solidFill>
              <a:srgbClr val="008A2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89049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altLang="en-US" sz="2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Rounded Rectangle 12">
            <a:extLst>
              <a:ext uri="{FF2B5EF4-FFF2-40B4-BE49-F238E27FC236}">
                <a16:creationId xmlns:a16="http://schemas.microsoft.com/office/drawing/2014/main" id="{5ACBB606-6AD9-479C-4962-D59F578F91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381" y="4487310"/>
            <a:ext cx="1422400" cy="385762"/>
          </a:xfrm>
          <a:prstGeom prst="roundRect">
            <a:avLst>
              <a:gd name="adj" fmla="val 16667"/>
            </a:avLst>
          </a:prstGeom>
          <a:solidFill>
            <a:srgbClr val="008A2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89049"/>
              </a:buClr>
              <a:buSzTx/>
              <a:buFontTx/>
              <a:buNone/>
              <a:tabLst/>
              <a:defRPr/>
            </a:pPr>
            <a:r>
              <a:rPr kumimoji="0" lang="en-GB" altLang="en-US" sz="17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KEY POINT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2A2D22A-F630-F16A-5C3D-2674C4090597}"/>
              </a:ext>
            </a:extLst>
          </p:cNvPr>
          <p:cNvSpPr txBox="1">
            <a:spLocks/>
          </p:cNvSpPr>
          <p:nvPr/>
        </p:nvSpPr>
        <p:spPr>
          <a:xfrm>
            <a:off x="1052777" y="4873072"/>
            <a:ext cx="10105983" cy="6814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GB" sz="2400" b="1">
                <a:solidFill>
                  <a:prstClr val="black"/>
                </a:solidFill>
                <a:latin typeface="Arial"/>
                <a:cs typeface="Arial"/>
              </a:rPr>
              <a:t>If you suspect poisoning, use a face shield if you need to give rescue breaths.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ABDB37B-2163-E3EA-331C-3840BD7373F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128" y="-853440"/>
            <a:ext cx="8041032" cy="7924800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0200" y="126382"/>
            <a:ext cx="9666149" cy="1325563"/>
          </a:xfrm>
        </p:spPr>
        <p:txBody>
          <a:bodyPr>
            <a:normAutofit/>
          </a:bodyPr>
          <a:lstStyle/>
          <a:p>
            <a:r>
              <a:rPr lang="en-GB" sz="4000" b="1">
                <a:latin typeface="Arial" panose="020B0604020202020204" pitchFamily="34" charset="0"/>
                <a:cs typeface="Arial" panose="020B0604020202020204" pitchFamily="34" charset="0"/>
              </a:rPr>
              <a:t>What are blisters? </a:t>
            </a:r>
            <a:endParaRPr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36695"/>
            <a:ext cx="8635584" cy="48611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>
                <a:latin typeface="Arial" panose="020B0604020202020204" pitchFamily="34" charset="0"/>
                <a:cs typeface="Arial" panose="020B0604020202020204" pitchFamily="34" charset="0"/>
              </a:rPr>
              <a:t>Blisters are small pockets of fluid that form on or under the skin. They usually develop as the body’s way of protecting and healing itself after damage</a:t>
            </a:r>
          </a:p>
          <a:p>
            <a:pPr marL="0" indent="0">
              <a:buNone/>
            </a:pPr>
            <a:b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200" b="1">
                <a:latin typeface="Arial" panose="020B0604020202020204" pitchFamily="34" charset="0"/>
                <a:cs typeface="Arial" panose="020B0604020202020204" pitchFamily="34" charset="0"/>
              </a:rPr>
              <a:t>Causes may include: </a:t>
            </a:r>
          </a:p>
          <a:p>
            <a:pPr marL="172800" indent="-172800"/>
            <a:r>
              <a:rPr lang="en-GB" sz="22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friction</a:t>
            </a:r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 – for example, from tight shoes rubbing against your heel</a:t>
            </a:r>
          </a:p>
          <a:p>
            <a:pPr marL="172800" indent="-172800"/>
            <a:r>
              <a:rPr lang="en-GB" sz="22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burns or scalds </a:t>
            </a:r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– including sunburn</a:t>
            </a:r>
          </a:p>
          <a:p>
            <a:pPr marL="172800" indent="-172800"/>
            <a:r>
              <a:rPr lang="en-GB" sz="22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extreme cold </a:t>
            </a:r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– such as frostbite</a:t>
            </a:r>
          </a:p>
          <a:p>
            <a:pPr marL="172800" indent="-172800"/>
            <a:r>
              <a:rPr lang="en-GB" sz="22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allergic reactions or skin conditions </a:t>
            </a:r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– such as eczema or contact dermatitis</a:t>
            </a:r>
          </a:p>
          <a:p>
            <a:pPr marL="172800" indent="-172800"/>
            <a:r>
              <a:rPr lang="en-GB" sz="22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infections</a:t>
            </a:r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 – such as chickenpox, cold sores or impetigo.</a:t>
            </a:r>
          </a:p>
          <a:p>
            <a:pPr marL="0" indent="0">
              <a:buNone/>
            </a:pPr>
            <a:endParaRPr lang="en-GB" sz="2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2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sz="22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402F37-CBD6-3895-7F6D-1E6790C658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80" t="-37389" r="-7880" b="-40763"/>
          <a:stretch/>
        </p:blipFill>
        <p:spPr>
          <a:xfrm>
            <a:off x="838200" y="460186"/>
            <a:ext cx="792000" cy="657956"/>
          </a:xfrm>
          <a:prstGeom prst="ellipse">
            <a:avLst/>
          </a:prstGeom>
          <a:solidFill>
            <a:srgbClr val="008A21"/>
          </a:solidFill>
          <a:ln w="31750">
            <a:solidFill>
              <a:schemeClr val="bg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852DE-3C12-4AB0-A5A4-56715EC7F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392" y="286435"/>
            <a:ext cx="9723600" cy="1325563"/>
          </a:xfrm>
        </p:spPr>
        <p:txBody>
          <a:bodyPr>
            <a:normAutofit/>
          </a:bodyPr>
          <a:lstStyle/>
          <a:p>
            <a:r>
              <a:rPr lang="en-GB" sz="4000" b="1">
                <a:latin typeface="Arial" panose="020B0604020202020204" pitchFamily="34" charset="0"/>
                <a:cs typeface="Arial" panose="020B0604020202020204" pitchFamily="34" charset="0"/>
              </a:rPr>
              <a:t>Working as a team in outdoor emergencies – practical demonstration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F1B21-2A7B-2031-C3B9-943F50050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392" y="1812120"/>
            <a:ext cx="10515600" cy="475944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GB" sz="2400">
                <a:latin typeface="Arial"/>
                <a:ea typeface="+mn-lt"/>
                <a:cs typeface="Arial" panose="020B0604020202020204" pitchFamily="34" charset="0"/>
              </a:rPr>
              <a:t>Effective incident management requires you to:</a:t>
            </a:r>
            <a:endParaRPr lang="en-GB" sz="2400">
              <a:latin typeface="Arial"/>
              <a:cs typeface="Arial"/>
            </a:endParaRPr>
          </a:p>
          <a:p>
            <a:r>
              <a:rPr lang="en-GB" sz="2400" b="1">
                <a:solidFill>
                  <a:srgbClr val="008A21"/>
                </a:solidFill>
                <a:latin typeface="Arial"/>
                <a:cs typeface="Arial"/>
              </a:rPr>
              <a:t>delegate roles</a:t>
            </a:r>
            <a:r>
              <a:rPr lang="en-GB" sz="2400">
                <a:solidFill>
                  <a:srgbClr val="008A21"/>
                </a:solidFill>
                <a:latin typeface="Arial"/>
                <a:cs typeface="Arial"/>
              </a:rPr>
              <a:t> </a:t>
            </a:r>
            <a:r>
              <a:rPr lang="en-GB" sz="2400">
                <a:latin typeface="Arial"/>
                <a:cs typeface="Arial"/>
              </a:rPr>
              <a:t>– call for help, monitor the casualty and fetch kit</a:t>
            </a:r>
            <a:endParaRPr lang="en-US" sz="2400">
              <a:latin typeface="Arial"/>
              <a:cs typeface="Arial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400" b="1">
                <a:solidFill>
                  <a:srgbClr val="008A21"/>
                </a:solidFill>
                <a:latin typeface="Arial"/>
                <a:cs typeface="Arial"/>
              </a:rPr>
              <a:t>communicate clearly</a:t>
            </a:r>
            <a:r>
              <a:rPr lang="en-GB" sz="2400">
                <a:solidFill>
                  <a:srgbClr val="008A21"/>
                </a:solidFill>
                <a:latin typeface="Arial"/>
                <a:cs typeface="Arial"/>
              </a:rPr>
              <a:t> </a:t>
            </a:r>
            <a:r>
              <a:rPr lang="en-GB" sz="2400">
                <a:latin typeface="Arial"/>
                <a:cs typeface="Arial"/>
              </a:rPr>
              <a:t>– calm, assertive instructions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b="1">
                <a:solidFill>
                  <a:srgbClr val="008A21"/>
                </a:solidFill>
                <a:latin typeface="Arial"/>
                <a:cs typeface="Arial"/>
              </a:rPr>
              <a:t>maintain control</a:t>
            </a:r>
            <a:r>
              <a:rPr lang="en-GB" sz="2400">
                <a:solidFill>
                  <a:srgbClr val="008A21"/>
                </a:solidFill>
                <a:latin typeface="Arial"/>
                <a:cs typeface="Arial"/>
              </a:rPr>
              <a:t> </a:t>
            </a:r>
            <a:r>
              <a:rPr lang="en-GB" sz="2400">
                <a:latin typeface="Arial"/>
                <a:cs typeface="Arial"/>
              </a:rPr>
              <a:t>– ensure scene safety and avoid confusion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b="1">
                <a:solidFill>
                  <a:srgbClr val="008A21"/>
                </a:solidFill>
                <a:latin typeface="Arial"/>
                <a:cs typeface="Arial"/>
              </a:rPr>
              <a:t>prioritise actions</a:t>
            </a:r>
            <a:r>
              <a:rPr lang="en-GB" sz="2400">
                <a:solidFill>
                  <a:srgbClr val="008A21"/>
                </a:solidFill>
                <a:latin typeface="Arial"/>
                <a:cs typeface="Arial"/>
              </a:rPr>
              <a:t> </a:t>
            </a:r>
            <a:r>
              <a:rPr lang="en-GB" sz="2400">
                <a:latin typeface="Arial"/>
                <a:cs typeface="Arial"/>
              </a:rPr>
              <a:t>– use </a:t>
            </a:r>
            <a:r>
              <a:rPr lang="en-GB" sz="2400" b="1">
                <a:latin typeface="Arial"/>
                <a:cs typeface="Arial"/>
              </a:rPr>
              <a:t>DRABC </a:t>
            </a:r>
            <a:r>
              <a:rPr lang="en-GB" sz="2400">
                <a:latin typeface="Arial"/>
                <a:cs typeface="Arial"/>
              </a:rPr>
              <a:t>to focus on life-saving care.</a:t>
            </a:r>
          </a:p>
          <a:p>
            <a:pPr marL="0" indent="0">
              <a:buNone/>
            </a:pP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35D306-ABCA-CA07-CC0F-1D10CE018921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12" t="-35807" r="-8812" b="-35807"/>
          <a:stretch/>
        </p:blipFill>
        <p:spPr>
          <a:xfrm>
            <a:off x="838200" y="466642"/>
            <a:ext cx="792000" cy="658800"/>
          </a:xfrm>
          <a:prstGeom prst="ellipse">
            <a:avLst/>
          </a:prstGeom>
          <a:solidFill>
            <a:srgbClr val="008A21"/>
          </a:solidFill>
          <a:ln w="31750">
            <a:solidFill>
              <a:schemeClr val="bg1"/>
            </a:solidFill>
          </a:ln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4626EC5-398A-D114-9A4B-345FB0DBCB57}"/>
              </a:ext>
            </a:extLst>
          </p:cNvPr>
          <p:cNvSpPr/>
          <p:nvPr/>
        </p:nvSpPr>
        <p:spPr>
          <a:xfrm flipH="1">
            <a:off x="-360819" y="3727591"/>
            <a:ext cx="18181696" cy="2449372"/>
          </a:xfrm>
          <a:custGeom>
            <a:avLst/>
            <a:gdLst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506547 w 13268130"/>
              <a:gd name="connsiteY4" fmla="*/ 1772817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8130" h="3881535">
                <a:moveTo>
                  <a:pt x="0" y="0"/>
                </a:moveTo>
                <a:lnTo>
                  <a:pt x="0" y="3881535"/>
                </a:lnTo>
                <a:lnTo>
                  <a:pt x="13268130" y="3881535"/>
                </a:lnTo>
                <a:lnTo>
                  <a:pt x="13268130" y="1200539"/>
                </a:lnTo>
                <a:cubicBezTo>
                  <a:pt x="10989387" y="1366417"/>
                  <a:pt x="9774335" y="3553927"/>
                  <a:pt x="6450563" y="1430695"/>
                </a:cubicBezTo>
                <a:cubicBezTo>
                  <a:pt x="2907004" y="-933060"/>
                  <a:pt x="2143967" y="566057"/>
                  <a:pt x="0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004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B42F2-3E35-7D27-0D3A-A28E06B4A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>
                <a:latin typeface="Arial" panose="020B0604020202020204" pitchFamily="34" charset="0"/>
                <a:cs typeface="Arial" panose="020B0604020202020204" pitchFamily="34" charset="0"/>
              </a:rPr>
              <a:t>Blisters – symptoms</a:t>
            </a:r>
            <a:endParaRPr lang="en-GB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71B78-0AD4-7D0D-38BB-BB92610A5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538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Symptoms may include:</a:t>
            </a:r>
          </a:p>
          <a:p>
            <a:pPr marL="172800" indent="-172800"/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a painful, fluid-filled bubble under the skin</a:t>
            </a:r>
          </a:p>
          <a:p>
            <a:pPr marL="172800" indent="-172800"/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redness or swelling.</a:t>
            </a:r>
          </a:p>
          <a:p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40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20C8C15-D1A3-96B3-F508-A0CD4D853FD2}"/>
              </a:ext>
            </a:extLst>
          </p:cNvPr>
          <p:cNvSpPr/>
          <p:nvPr/>
        </p:nvSpPr>
        <p:spPr>
          <a:xfrm flipH="1">
            <a:off x="-3504212" y="2497723"/>
            <a:ext cx="18181696" cy="3664766"/>
          </a:xfrm>
          <a:custGeom>
            <a:avLst/>
            <a:gdLst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506547 w 13268130"/>
              <a:gd name="connsiteY4" fmla="*/ 1772817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8130" h="3881535">
                <a:moveTo>
                  <a:pt x="0" y="0"/>
                </a:moveTo>
                <a:lnTo>
                  <a:pt x="0" y="3881535"/>
                </a:lnTo>
                <a:lnTo>
                  <a:pt x="13268130" y="3881535"/>
                </a:lnTo>
                <a:lnTo>
                  <a:pt x="13268130" y="1200539"/>
                </a:lnTo>
                <a:cubicBezTo>
                  <a:pt x="10989387" y="1366417"/>
                  <a:pt x="9774335" y="3553927"/>
                  <a:pt x="6450563" y="1430695"/>
                </a:cubicBezTo>
                <a:cubicBezTo>
                  <a:pt x="2907004" y="-933060"/>
                  <a:pt x="2143967" y="566057"/>
                  <a:pt x="0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949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EB63E8-35F4-5221-D634-3C672B974E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7640417-FC1C-EA0E-0DE1-53B3F5C52EA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128" y="-853440"/>
            <a:ext cx="8041032" cy="792480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D4AE0F-500C-0B44-976E-0C4D91481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>
                <a:latin typeface="Arial" panose="020B0604020202020204" pitchFamily="34" charset="0"/>
                <a:cs typeface="Arial" panose="020B0604020202020204" pitchFamily="34" charset="0"/>
              </a:rPr>
              <a:t>Blisters – treatment</a:t>
            </a:r>
            <a:endParaRPr lang="en-GB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DDE2F3-834C-67B8-5869-717D18C5B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804103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Do:</a:t>
            </a:r>
          </a:p>
          <a:p>
            <a:pPr marL="172800" indent="-172800"/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clean and cover with a sterile dressing or blister pad</a:t>
            </a:r>
          </a:p>
          <a:p>
            <a:pPr marL="172800" indent="-172800"/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if the blister bursts, clean it with mild antiseptic and cover it to prevent infection</a:t>
            </a:r>
          </a:p>
          <a:p>
            <a:pPr marL="172800" indent="-172800"/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monitor for signs of infection, such as redness, pus or spreading pain</a:t>
            </a:r>
          </a:p>
        </p:txBody>
      </p:sp>
      <p:sp>
        <p:nvSpPr>
          <p:cNvPr id="4" name="Rounded Rectangle 65">
            <a:extLst>
              <a:ext uri="{FF2B5EF4-FFF2-40B4-BE49-F238E27FC236}">
                <a16:creationId xmlns:a16="http://schemas.microsoft.com/office/drawing/2014/main" id="{D2574235-9DD0-6D83-BBF2-0C5F81425E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199" y="4826607"/>
            <a:ext cx="10350139" cy="681409"/>
          </a:xfrm>
          <a:prstGeom prst="roundRect">
            <a:avLst>
              <a:gd name="adj" fmla="val 12396"/>
            </a:avLst>
          </a:prstGeom>
          <a:solidFill>
            <a:schemeClr val="bg1"/>
          </a:solidFill>
          <a:ln w="38100">
            <a:solidFill>
              <a:srgbClr val="008A2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89049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altLang="en-US" sz="2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" name="Rounded Rectangle 12">
            <a:extLst>
              <a:ext uri="{FF2B5EF4-FFF2-40B4-BE49-F238E27FC236}">
                <a16:creationId xmlns:a16="http://schemas.microsoft.com/office/drawing/2014/main" id="{D78C4645-1543-870B-07A0-554976B4F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381" y="4655288"/>
            <a:ext cx="1422400" cy="385762"/>
          </a:xfrm>
          <a:prstGeom prst="roundRect">
            <a:avLst>
              <a:gd name="adj" fmla="val 16667"/>
            </a:avLst>
          </a:prstGeom>
          <a:solidFill>
            <a:srgbClr val="008A2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89049"/>
              </a:buClr>
              <a:buSzTx/>
              <a:buFontTx/>
              <a:buNone/>
              <a:tabLst/>
              <a:defRPr/>
            </a:pPr>
            <a:r>
              <a:rPr kumimoji="0" lang="en-GB" altLang="en-US" sz="17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KEY POINT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26CC409-BF42-FD1C-BB86-913C94F06203}"/>
              </a:ext>
            </a:extLst>
          </p:cNvPr>
          <p:cNvSpPr txBox="1">
            <a:spLocks/>
          </p:cNvSpPr>
          <p:nvPr/>
        </p:nvSpPr>
        <p:spPr>
          <a:xfrm>
            <a:off x="1003661" y="5041050"/>
            <a:ext cx="10105983" cy="6814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GB" sz="2400" b="1">
                <a:solidFill>
                  <a:prstClr val="black"/>
                </a:solidFill>
                <a:latin typeface="Arial"/>
                <a:cs typeface="Arial"/>
              </a:rPr>
              <a:t>Do not burst the blister. Burst blisters increase the risk of infection.</a:t>
            </a:r>
          </a:p>
        </p:txBody>
      </p:sp>
    </p:spTree>
    <p:extLst>
      <p:ext uri="{BB962C8B-B14F-4D97-AF65-F5344CB8AC3E}">
        <p14:creationId xmlns:p14="http://schemas.microsoft.com/office/powerpoint/2010/main" val="2116388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C7ABD-0DB7-B723-C7C8-0FB6B8F34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>
                <a:latin typeface="Arial" panose="020B0604020202020204" pitchFamily="34" charset="0"/>
                <a:cs typeface="Arial" panose="020B0604020202020204" pitchFamily="34" charset="0"/>
              </a:rPr>
              <a:t>Animal bites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B00DB-E98C-CAD8-F735-FE3FF5A57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854564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>
                <a:latin typeface="Arial" panose="020B0604020202020204" pitchFamily="34" charset="0"/>
                <a:cs typeface="Arial" panose="020B0604020202020204" pitchFamily="34" charset="0"/>
              </a:rPr>
              <a:t>Animal bites are wounds that occur when an animal’s teeth break through the skin</a:t>
            </a:r>
          </a:p>
          <a:p>
            <a:pPr marL="0" indent="0">
              <a:buNone/>
            </a:pPr>
            <a:endParaRPr lang="en-GB" sz="7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Bites can range from small punctures to deep lacerations. They carry a high risk of infection because bacteria from the animal’s mouth can enter the wound.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588674C-BCFD-3CD6-1497-CE90C93123B8}"/>
              </a:ext>
            </a:extLst>
          </p:cNvPr>
          <p:cNvSpPr/>
          <p:nvPr/>
        </p:nvSpPr>
        <p:spPr>
          <a:xfrm flipH="1">
            <a:off x="-1497442" y="3428999"/>
            <a:ext cx="18181696" cy="2733489"/>
          </a:xfrm>
          <a:custGeom>
            <a:avLst/>
            <a:gdLst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506547 w 13268130"/>
              <a:gd name="connsiteY4" fmla="*/ 1772817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8130" h="3881535">
                <a:moveTo>
                  <a:pt x="0" y="0"/>
                </a:moveTo>
                <a:lnTo>
                  <a:pt x="0" y="3881535"/>
                </a:lnTo>
                <a:lnTo>
                  <a:pt x="13268130" y="3881535"/>
                </a:lnTo>
                <a:lnTo>
                  <a:pt x="13268130" y="1200539"/>
                </a:lnTo>
                <a:cubicBezTo>
                  <a:pt x="10989387" y="1366417"/>
                  <a:pt x="9774335" y="3553927"/>
                  <a:pt x="6450563" y="1430695"/>
                </a:cubicBezTo>
                <a:cubicBezTo>
                  <a:pt x="2907004" y="-933060"/>
                  <a:pt x="2143967" y="566057"/>
                  <a:pt x="0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714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4000" b="1">
                <a:latin typeface="Arial" panose="020B0604020202020204" pitchFamily="34" charset="0"/>
                <a:cs typeface="Arial" panose="020B0604020202020204" pitchFamily="34" charset="0"/>
              </a:rPr>
              <a:t>Animal </a:t>
            </a:r>
            <a:r>
              <a:rPr lang="en-GB" sz="4000" b="1">
                <a:latin typeface="Arial" panose="020B0604020202020204" pitchFamily="34" charset="0"/>
                <a:cs typeface="Arial" panose="020B0604020202020204" pitchFamily="34" charset="0"/>
              </a:rPr>
              <a:t>bites – symptoms</a:t>
            </a:r>
            <a:endParaRPr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869410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Symptoms may include</a:t>
            </a:r>
            <a:r>
              <a:rPr sz="24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72800" indent="-172800"/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breaks </a:t>
            </a:r>
            <a:r>
              <a:rPr sz="2400">
                <a:latin typeface="Arial" panose="020B0604020202020204" pitchFamily="34" charset="0"/>
                <a:cs typeface="Arial" panose="020B0604020202020204" pitchFamily="34" charset="0"/>
              </a:rPr>
              <a:t>in the skin, puncture wounds or tears</a:t>
            </a:r>
          </a:p>
          <a:p>
            <a:pPr marL="172800" indent="-172800"/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bleeding</a:t>
            </a:r>
            <a:r>
              <a:rPr sz="2400">
                <a:latin typeface="Arial" panose="020B0604020202020204" pitchFamily="34" charset="0"/>
                <a:cs typeface="Arial" panose="020B0604020202020204" pitchFamily="34" charset="0"/>
              </a:rPr>
              <a:t>, swelling and bruising</a:t>
            </a:r>
          </a:p>
          <a:p>
            <a:pPr marL="172800" indent="-172800"/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a risk of infection (such as redness, pus or fever) and possible tetanus or rabies, depending on the animal.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CD3F4236-A180-BD8C-4015-81118CA394E7}"/>
              </a:ext>
            </a:extLst>
          </p:cNvPr>
          <p:cNvSpPr/>
          <p:nvPr/>
        </p:nvSpPr>
        <p:spPr>
          <a:xfrm flipH="1">
            <a:off x="-1497442" y="3428999"/>
            <a:ext cx="18181696" cy="2733489"/>
          </a:xfrm>
          <a:custGeom>
            <a:avLst/>
            <a:gdLst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506547 w 13268130"/>
              <a:gd name="connsiteY4" fmla="*/ 1772817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8130" h="3881535">
                <a:moveTo>
                  <a:pt x="0" y="0"/>
                </a:moveTo>
                <a:lnTo>
                  <a:pt x="0" y="3881535"/>
                </a:lnTo>
                <a:lnTo>
                  <a:pt x="13268130" y="3881535"/>
                </a:lnTo>
                <a:lnTo>
                  <a:pt x="13268130" y="1200539"/>
                </a:lnTo>
                <a:cubicBezTo>
                  <a:pt x="10989387" y="1366417"/>
                  <a:pt x="9774335" y="3553927"/>
                  <a:pt x="6450563" y="1430695"/>
                </a:cubicBezTo>
                <a:cubicBezTo>
                  <a:pt x="2907004" y="-933060"/>
                  <a:pt x="2143967" y="566057"/>
                  <a:pt x="0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C04908-951F-5531-37E6-9070F380EC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CDCA6-342B-EA95-C4B0-2998963E5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0200" y="133260"/>
            <a:ext cx="9723600" cy="1325563"/>
          </a:xfrm>
        </p:spPr>
        <p:txBody>
          <a:bodyPr>
            <a:normAutofit/>
          </a:bodyPr>
          <a:lstStyle/>
          <a:p>
            <a:r>
              <a:rPr sz="4000" b="1">
                <a:latin typeface="Arial" panose="020B0604020202020204" pitchFamily="34" charset="0"/>
                <a:cs typeface="Arial" panose="020B0604020202020204" pitchFamily="34" charset="0"/>
              </a:rPr>
              <a:t>Animal </a:t>
            </a:r>
            <a:r>
              <a:rPr lang="en-GB" sz="4000" b="1">
                <a:latin typeface="Arial" panose="020B0604020202020204" pitchFamily="34" charset="0"/>
                <a:cs typeface="Arial" panose="020B0604020202020204" pitchFamily="34" charset="0"/>
              </a:rPr>
              <a:t>bites – treatment</a:t>
            </a:r>
            <a:endParaRPr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A710FD-C5C1-51B3-3B52-112F84D8A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86711"/>
            <a:ext cx="7406391" cy="4351338"/>
          </a:xfrm>
        </p:spPr>
        <p:txBody>
          <a:bodyPr>
            <a:normAutofit/>
          </a:bodyPr>
          <a:lstStyle/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2400">
                <a:latin typeface="Arial" panose="020B0604020202020204" pitchFamily="34" charset="0"/>
                <a:cs typeface="Arial" panose="020B0604020202020204" pitchFamily="34" charset="0"/>
              </a:rPr>
              <a:t>ash the wound thoroughly with clean running water</a:t>
            </a: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Control the</a:t>
            </a:r>
            <a:r>
              <a:rPr sz="2400">
                <a:latin typeface="Arial" panose="020B0604020202020204" pitchFamily="34" charset="0"/>
                <a:cs typeface="Arial" panose="020B0604020202020204" pitchFamily="34" charset="0"/>
              </a:rPr>
              <a:t> bleeding with direct pressure and a sterile dressing</a:t>
            </a: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2400">
                <a:latin typeface="Arial" panose="020B0604020202020204" pitchFamily="34" charset="0"/>
                <a:cs typeface="Arial" panose="020B0604020202020204" pitchFamily="34" charset="0"/>
              </a:rPr>
              <a:t>eek urgent medical attention for antibiotics, tetanus or rabies vaccination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2400">
                <a:latin typeface="Arial" panose="020B0604020202020204" pitchFamily="34" charset="0"/>
                <a:cs typeface="Arial" panose="020B0604020202020204" pitchFamily="34" charset="0"/>
              </a:rPr>
              <a:t> as required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0F5D13-ECE7-649D-A8C2-81558076E2CD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12" t="-35807" r="-8812" b="-35807"/>
          <a:stretch/>
        </p:blipFill>
        <p:spPr>
          <a:xfrm>
            <a:off x="838200" y="466642"/>
            <a:ext cx="792000" cy="658800"/>
          </a:xfrm>
          <a:prstGeom prst="ellipse">
            <a:avLst/>
          </a:prstGeom>
          <a:solidFill>
            <a:srgbClr val="008A21"/>
          </a:solidFill>
          <a:ln w="31750">
            <a:solidFill>
              <a:schemeClr val="bg1"/>
            </a:solidFill>
          </a:ln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22E15F3-8E0D-3B32-2C0E-AD7DFA58D917}"/>
              </a:ext>
            </a:extLst>
          </p:cNvPr>
          <p:cNvSpPr/>
          <p:nvPr/>
        </p:nvSpPr>
        <p:spPr>
          <a:xfrm flipH="1">
            <a:off x="-2688002" y="3068457"/>
            <a:ext cx="18181696" cy="3094032"/>
          </a:xfrm>
          <a:custGeom>
            <a:avLst/>
            <a:gdLst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506547 w 13268130"/>
              <a:gd name="connsiteY4" fmla="*/ 1772817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8130" h="3881535">
                <a:moveTo>
                  <a:pt x="0" y="0"/>
                </a:moveTo>
                <a:lnTo>
                  <a:pt x="0" y="3881535"/>
                </a:lnTo>
                <a:lnTo>
                  <a:pt x="13268130" y="3881535"/>
                </a:lnTo>
                <a:lnTo>
                  <a:pt x="13268130" y="1200539"/>
                </a:lnTo>
                <a:cubicBezTo>
                  <a:pt x="10989387" y="1366417"/>
                  <a:pt x="9774335" y="3553927"/>
                  <a:pt x="6450563" y="1430695"/>
                </a:cubicBezTo>
                <a:cubicBezTo>
                  <a:pt x="2907004" y="-933060"/>
                  <a:pt x="2143967" y="566057"/>
                  <a:pt x="0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898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ED7A6-A279-A937-F660-BE5A00D3B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>
                <a:latin typeface="Arial" panose="020B0604020202020204" pitchFamily="34" charset="0"/>
                <a:cs typeface="Arial" panose="020B0604020202020204" pitchFamily="34" charset="0"/>
              </a:rPr>
              <a:t>Dust in the eyes</a:t>
            </a:r>
            <a:endParaRPr lang="en-GB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C6A8D-0C4C-0605-FE1B-90F7AC375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2423"/>
            <a:ext cx="869554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>
                <a:latin typeface="Arial" panose="020B0604020202020204" pitchFamily="34" charset="0"/>
                <a:cs typeface="Arial" panose="020B0604020202020204" pitchFamily="34" charset="0"/>
              </a:rPr>
              <a:t>Dust in the eyes happens when small particles, such as soil, sand or grit get onto the surface of the eye</a:t>
            </a:r>
          </a:p>
          <a:p>
            <a:pPr marL="0" indent="0">
              <a:buNone/>
            </a:pPr>
            <a:endParaRPr lang="en-GB" sz="1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4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can cause: </a:t>
            </a:r>
          </a:p>
          <a:p>
            <a:pPr marL="172800" indent="-172800"/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irritation</a:t>
            </a:r>
          </a:p>
          <a:p>
            <a:pPr marL="172800" indent="-172800"/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redness</a:t>
            </a:r>
          </a:p>
          <a:p>
            <a:pPr marL="172800" indent="-172800"/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watering </a:t>
            </a:r>
          </a:p>
          <a:p>
            <a:pPr marL="172800" indent="-172800"/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discomfort.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762A9F3-51FD-1153-31AB-5D8E25691C68}"/>
              </a:ext>
            </a:extLst>
          </p:cNvPr>
          <p:cNvSpPr/>
          <p:nvPr/>
        </p:nvSpPr>
        <p:spPr>
          <a:xfrm flipH="1">
            <a:off x="-2688002" y="3068457"/>
            <a:ext cx="18181696" cy="3094032"/>
          </a:xfrm>
          <a:custGeom>
            <a:avLst/>
            <a:gdLst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506547 w 13268130"/>
              <a:gd name="connsiteY4" fmla="*/ 1772817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8130" h="3881535">
                <a:moveTo>
                  <a:pt x="0" y="0"/>
                </a:moveTo>
                <a:lnTo>
                  <a:pt x="0" y="3881535"/>
                </a:lnTo>
                <a:lnTo>
                  <a:pt x="13268130" y="3881535"/>
                </a:lnTo>
                <a:lnTo>
                  <a:pt x="13268130" y="1200539"/>
                </a:lnTo>
                <a:cubicBezTo>
                  <a:pt x="10989387" y="1366417"/>
                  <a:pt x="9774335" y="3553927"/>
                  <a:pt x="6450563" y="1430695"/>
                </a:cubicBezTo>
                <a:cubicBezTo>
                  <a:pt x="2907004" y="-933060"/>
                  <a:pt x="2143967" y="566057"/>
                  <a:pt x="0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811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4000" b="1">
                <a:latin typeface="Arial" panose="020B0604020202020204" pitchFamily="34" charset="0"/>
                <a:cs typeface="Arial" panose="020B0604020202020204" pitchFamily="34" charset="0"/>
              </a:rPr>
              <a:t>Dust in </a:t>
            </a:r>
            <a:r>
              <a:rPr lang="en-GB" sz="4000" b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4000" b="1"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  <a:r>
              <a:rPr lang="en-GB" sz="4000" b="1">
                <a:latin typeface="Arial" panose="020B0604020202020204" pitchFamily="34" charset="0"/>
                <a:cs typeface="Arial" panose="020B0604020202020204" pitchFamily="34" charset="0"/>
              </a:rPr>
              <a:t> – symptoms</a:t>
            </a:r>
            <a:endParaRPr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29244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Symptoms may include</a:t>
            </a:r>
            <a:r>
              <a:rPr sz="24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irritation</a:t>
            </a: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redness</a:t>
            </a:r>
          </a:p>
          <a:p>
            <a:r>
              <a:rPr sz="2400">
                <a:latin typeface="Arial" panose="020B0604020202020204" pitchFamily="34" charset="0"/>
                <a:cs typeface="Arial" panose="020B0604020202020204" pitchFamily="34" charset="0"/>
              </a:rPr>
              <a:t>watery eyes</a:t>
            </a: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  <a:r>
              <a:rPr sz="2400">
                <a:latin typeface="Arial" panose="020B0604020202020204" pitchFamily="34" charset="0"/>
                <a:cs typeface="Arial" panose="020B0604020202020204" pitchFamily="34" charset="0"/>
              </a:rPr>
              <a:t> or discomfort when blinking</a:t>
            </a:r>
          </a:p>
          <a:p>
            <a:r>
              <a:rPr sz="2400">
                <a:latin typeface="Arial" panose="020B0604020202020204" pitchFamily="34" charset="0"/>
                <a:cs typeface="Arial" panose="020B0604020202020204" pitchFamily="34" charset="0"/>
              </a:rPr>
              <a:t>blurred vision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AF38A4A-6227-8B2E-DCB2-049E746140D2}"/>
              </a:ext>
            </a:extLst>
          </p:cNvPr>
          <p:cNvSpPr/>
          <p:nvPr/>
        </p:nvSpPr>
        <p:spPr>
          <a:xfrm flipH="1">
            <a:off x="-2688002" y="3068457"/>
            <a:ext cx="18181696" cy="3094032"/>
          </a:xfrm>
          <a:custGeom>
            <a:avLst/>
            <a:gdLst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506547 w 13268130"/>
              <a:gd name="connsiteY4" fmla="*/ 1772817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8130" h="3881535">
                <a:moveTo>
                  <a:pt x="0" y="0"/>
                </a:moveTo>
                <a:lnTo>
                  <a:pt x="0" y="3881535"/>
                </a:lnTo>
                <a:lnTo>
                  <a:pt x="13268130" y="3881535"/>
                </a:lnTo>
                <a:lnTo>
                  <a:pt x="13268130" y="1200539"/>
                </a:lnTo>
                <a:cubicBezTo>
                  <a:pt x="10989387" y="1366417"/>
                  <a:pt x="9774335" y="3553927"/>
                  <a:pt x="6450563" y="1430695"/>
                </a:cubicBezTo>
                <a:cubicBezTo>
                  <a:pt x="2907004" y="-933060"/>
                  <a:pt x="2143967" y="566057"/>
                  <a:pt x="0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86AE9C-52D4-10EB-103B-9ECDBCB55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F9AC085-0D5C-938E-0741-82C274D0F6F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128" y="-853440"/>
            <a:ext cx="8041032" cy="792480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B4BA94-C1AA-C721-683D-CECBBEC5C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4000" b="1">
                <a:latin typeface="Arial" panose="020B0604020202020204" pitchFamily="34" charset="0"/>
                <a:cs typeface="Arial" panose="020B0604020202020204" pitchFamily="34" charset="0"/>
              </a:rPr>
              <a:t>Dust in </a:t>
            </a:r>
            <a:r>
              <a:rPr lang="en-GB" sz="4000" b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4000" b="1"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  <a:r>
              <a:rPr lang="en-GB" sz="4000" b="1">
                <a:latin typeface="Arial" panose="020B0604020202020204" pitchFamily="34" charset="0"/>
                <a:cs typeface="Arial" panose="020B0604020202020204" pitchFamily="34" charset="0"/>
              </a:rPr>
              <a:t> – treatment</a:t>
            </a:r>
            <a:endParaRPr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6319E7-B852-AD13-5E85-F065F27871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847069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Do:</a:t>
            </a:r>
          </a:p>
          <a:p>
            <a:pPr marL="172800" indent="-172800"/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wash the eye with clean water or sterile eyewash solution while tilting the head to the side</a:t>
            </a:r>
          </a:p>
          <a:p>
            <a:pPr marL="172800" indent="-172800"/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2400">
                <a:latin typeface="Arial" panose="020B0604020202020204" pitchFamily="34" charset="0"/>
                <a:cs typeface="Arial" panose="020B0604020202020204" pitchFamily="34" charset="0"/>
              </a:rPr>
              <a:t>f 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sz="2400">
                <a:latin typeface="Arial" panose="020B0604020202020204" pitchFamily="34" charset="0"/>
                <a:cs typeface="Arial" panose="020B0604020202020204" pitchFamily="34" charset="0"/>
              </a:rPr>
              <a:t>particle does not wash out or if vision is affected, seek medical help</a:t>
            </a:r>
          </a:p>
          <a:p>
            <a:pPr marL="172800" indent="-172800"/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2400">
                <a:latin typeface="Arial" panose="020B0604020202020204" pitchFamily="34" charset="0"/>
                <a:cs typeface="Arial" panose="020B0604020202020204" pitchFamily="34" charset="0"/>
              </a:rPr>
              <a:t>over both eyes to prevent movement if medical evacuation is needed</a:t>
            </a:r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1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4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not:</a:t>
            </a: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allow the casualty to rub the eye.</a:t>
            </a:r>
          </a:p>
          <a:p>
            <a:pPr marL="0" indent="0">
              <a:buNone/>
            </a:pPr>
            <a:endParaRPr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239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30A6BF0-FDE5-10C2-BC09-038B9EA4289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128" y="-853440"/>
            <a:ext cx="8041032" cy="792480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01CA77-5657-D917-1887-3CED6DE38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46320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>
                <a:latin typeface="Arial" panose="020B0604020202020204" pitchFamily="34" charset="0"/>
                <a:cs typeface="Arial" panose="020B0604020202020204" pitchFamily="34" charset="0"/>
              </a:rPr>
              <a:t>What is bright light eye injury?</a:t>
            </a:r>
            <a:endParaRPr lang="en-GB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ABCCD-3C60-70D6-AE63-2A8C1012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64247"/>
            <a:ext cx="902532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>
                <a:latin typeface="Arial" panose="020B0604020202020204" pitchFamily="34" charset="0"/>
                <a:cs typeface="Arial" panose="020B0604020202020204" pitchFamily="34" charset="0"/>
              </a:rPr>
              <a:t>Bright light eye injury, sometimes called flash burn or photokeratitis, occurs when the eye is exposed to very strong light, such as: </a:t>
            </a:r>
          </a:p>
          <a:p>
            <a:pPr marL="172800" indent="-172800"/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sunlight reflected off snow or water</a:t>
            </a:r>
          </a:p>
          <a:p>
            <a:pPr marL="172800" indent="-172800"/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welding arcs</a:t>
            </a:r>
          </a:p>
          <a:p>
            <a:pPr marL="172800" indent="-172800"/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bright torches</a:t>
            </a:r>
          </a:p>
          <a:p>
            <a:pPr marL="0" indent="0">
              <a:buNone/>
            </a:pPr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85896B-BA40-71CE-EC72-D88C419C5D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80" t="-37389" r="-7880" b="-40763"/>
          <a:stretch/>
        </p:blipFill>
        <p:spPr>
          <a:xfrm>
            <a:off x="838200" y="460186"/>
            <a:ext cx="792000" cy="657956"/>
          </a:xfrm>
          <a:prstGeom prst="ellipse">
            <a:avLst/>
          </a:prstGeom>
          <a:solidFill>
            <a:srgbClr val="008A21"/>
          </a:solidFill>
          <a:ln w="317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813877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4000" b="1">
                <a:latin typeface="Arial" panose="020B0604020202020204" pitchFamily="34" charset="0"/>
                <a:cs typeface="Arial" panose="020B0604020202020204" pitchFamily="34" charset="0"/>
              </a:rPr>
              <a:t>Bright </a:t>
            </a:r>
            <a:r>
              <a:rPr lang="en-GB" sz="4000" b="1">
                <a:latin typeface="Arial" panose="020B0604020202020204" pitchFamily="34" charset="0"/>
                <a:cs typeface="Arial" panose="020B0604020202020204" pitchFamily="34" charset="0"/>
              </a:rPr>
              <a:t>light</a:t>
            </a:r>
            <a:r>
              <a:rPr sz="4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b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4000" b="1">
                <a:latin typeface="Arial" panose="020B0604020202020204" pitchFamily="34" charset="0"/>
                <a:cs typeface="Arial" panose="020B0604020202020204" pitchFamily="34" charset="0"/>
              </a:rPr>
              <a:t>ye injury</a:t>
            </a:r>
            <a:r>
              <a:rPr lang="en-GB" sz="4000" b="1">
                <a:latin typeface="Arial" panose="020B0604020202020204" pitchFamily="34" charset="0"/>
                <a:cs typeface="Arial" panose="020B0604020202020204" pitchFamily="34" charset="0"/>
              </a:rPr>
              <a:t> – symptoms</a:t>
            </a:r>
            <a:endParaRPr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83684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Symptoms may include:</a:t>
            </a:r>
            <a:endParaRPr sz="2400" b="1">
              <a:solidFill>
                <a:srgbClr val="008A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2800" indent="-172800"/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</a:p>
          <a:p>
            <a:pPr marL="172800" indent="-172800"/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watering and redness of </a:t>
            </a:r>
            <a:r>
              <a:rPr sz="2400">
                <a:latin typeface="Arial" panose="020B0604020202020204" pitchFamily="34" charset="0"/>
                <a:cs typeface="Arial" panose="020B0604020202020204" pitchFamily="34" charset="0"/>
              </a:rPr>
              <a:t>the eyes</a:t>
            </a:r>
          </a:p>
          <a:p>
            <a:pPr marL="172800" indent="-172800"/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sensitivity </a:t>
            </a:r>
            <a:r>
              <a:rPr sz="2400">
                <a:latin typeface="Arial" panose="020B0604020202020204" pitchFamily="34" charset="0"/>
                <a:cs typeface="Arial" panose="020B0604020202020204" pitchFamily="34" charset="0"/>
              </a:rPr>
              <a:t>to light (photophobia)</a:t>
            </a:r>
          </a:p>
          <a:p>
            <a:pPr marL="172800" indent="-172800"/>
            <a:r>
              <a:rPr sz="2400">
                <a:latin typeface="Arial" panose="020B0604020202020204" pitchFamily="34" charset="0"/>
                <a:cs typeface="Arial" panose="020B0604020202020204" pitchFamily="34" charset="0"/>
              </a:rPr>
              <a:t>blurred vision or temporary loss of vision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21AA8C3-0A48-6C3A-397C-F69F61DE7CC2}"/>
              </a:ext>
            </a:extLst>
          </p:cNvPr>
          <p:cNvSpPr/>
          <p:nvPr/>
        </p:nvSpPr>
        <p:spPr>
          <a:xfrm flipH="1">
            <a:off x="-1938972" y="3068457"/>
            <a:ext cx="18181696" cy="3094032"/>
          </a:xfrm>
          <a:custGeom>
            <a:avLst/>
            <a:gdLst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506547 w 13268130"/>
              <a:gd name="connsiteY4" fmla="*/ 1772817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8130" h="3881535">
                <a:moveTo>
                  <a:pt x="0" y="0"/>
                </a:moveTo>
                <a:lnTo>
                  <a:pt x="0" y="3881535"/>
                </a:lnTo>
                <a:lnTo>
                  <a:pt x="13268130" y="3881535"/>
                </a:lnTo>
                <a:lnTo>
                  <a:pt x="13268130" y="1200539"/>
                </a:lnTo>
                <a:cubicBezTo>
                  <a:pt x="10989387" y="1366417"/>
                  <a:pt x="9774335" y="3553927"/>
                  <a:pt x="6450563" y="1430695"/>
                </a:cubicBezTo>
                <a:cubicBezTo>
                  <a:pt x="2907004" y="-933060"/>
                  <a:pt x="2143967" y="566057"/>
                  <a:pt x="0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18A74-00D5-0632-D242-F74AE5386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406F147-DAA7-6513-6479-9D8B99DE19C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128" y="-853440"/>
            <a:ext cx="8041032" cy="7924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C19CFC-7998-495E-3FF1-127C4C54D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0200" y="325675"/>
            <a:ext cx="9549384" cy="1325563"/>
          </a:xfrm>
        </p:spPr>
        <p:txBody>
          <a:bodyPr>
            <a:normAutofit fontScale="90000"/>
          </a:bodyPr>
          <a:lstStyle/>
          <a:p>
            <a:r>
              <a:rPr lang="en-GB" sz="4000" b="1">
                <a:latin typeface="Arial" panose="020B0604020202020204" pitchFamily="34" charset="0"/>
                <a:cs typeface="Arial" panose="020B0604020202020204" pitchFamily="34" charset="0"/>
              </a:rPr>
              <a:t>Working as a team in outdoor emergencies – practical demonstration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C7D07D-232C-359A-31CF-6CE70197E4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3745"/>
            <a:ext cx="9190220" cy="4759445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2400" b="1">
                <a:solidFill>
                  <a:srgbClr val="008A21"/>
                </a:solidFill>
                <a:latin typeface="Arial"/>
                <a:cs typeface="Arial"/>
              </a:rPr>
              <a:t>coordinate monitoring</a:t>
            </a:r>
            <a:r>
              <a:rPr lang="en-GB" sz="2400">
                <a:solidFill>
                  <a:srgbClr val="008A21"/>
                </a:solidFill>
                <a:latin typeface="Arial"/>
                <a:cs typeface="Arial"/>
              </a:rPr>
              <a:t> </a:t>
            </a:r>
            <a:r>
              <a:rPr lang="en-GB" sz="2400">
                <a:latin typeface="Arial"/>
                <a:cs typeface="Arial"/>
              </a:rPr>
              <a:t>– regular checks, share updates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b="1">
                <a:solidFill>
                  <a:srgbClr val="008A21"/>
                </a:solidFill>
                <a:latin typeface="Arial"/>
                <a:cs typeface="Arial"/>
              </a:rPr>
              <a:t>support the group</a:t>
            </a:r>
            <a:r>
              <a:rPr lang="en-GB" sz="2400">
                <a:solidFill>
                  <a:srgbClr val="008A21"/>
                </a:solidFill>
                <a:latin typeface="Arial"/>
                <a:cs typeface="Arial"/>
              </a:rPr>
              <a:t> </a:t>
            </a:r>
            <a:r>
              <a:rPr lang="en-GB" sz="2400">
                <a:latin typeface="Arial"/>
                <a:cs typeface="Arial"/>
              </a:rPr>
              <a:t>– provide reassurance and keep morale high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b="1">
                <a:solidFill>
                  <a:srgbClr val="008A21"/>
                </a:solidFill>
                <a:latin typeface="Arial"/>
                <a:cs typeface="Arial"/>
              </a:rPr>
              <a:t>plan together</a:t>
            </a:r>
            <a:r>
              <a:rPr lang="en-GB" sz="2400">
                <a:solidFill>
                  <a:srgbClr val="008A21"/>
                </a:solidFill>
                <a:latin typeface="Arial"/>
                <a:cs typeface="Arial"/>
              </a:rPr>
              <a:t> </a:t>
            </a:r>
            <a:r>
              <a:rPr lang="en-GB" sz="2400">
                <a:latin typeface="Arial"/>
                <a:cs typeface="Arial"/>
              </a:rPr>
              <a:t>– prepare for evacuation or long-term care if help is delayed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b="1">
                <a:solidFill>
                  <a:srgbClr val="008A21"/>
                </a:solidFill>
                <a:latin typeface="Arial"/>
                <a:cs typeface="Arial"/>
              </a:rPr>
              <a:t>document actions </a:t>
            </a:r>
            <a:r>
              <a:rPr lang="en-GB" sz="2400">
                <a:latin typeface="Arial"/>
                <a:cs typeface="Arial"/>
              </a:rPr>
              <a:t>– record care provided and casualty’s condition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931941-644F-5943-9F17-85A6D114279A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12" t="-35807" r="-8812" b="-35807"/>
          <a:stretch/>
        </p:blipFill>
        <p:spPr>
          <a:xfrm>
            <a:off x="838200" y="466642"/>
            <a:ext cx="792000" cy="658800"/>
          </a:xfrm>
          <a:prstGeom prst="ellipse">
            <a:avLst/>
          </a:prstGeom>
          <a:solidFill>
            <a:srgbClr val="008A21"/>
          </a:solidFill>
          <a:ln w="31750">
            <a:solidFill>
              <a:schemeClr val="bg1"/>
            </a:solidFill>
          </a:ln>
        </p:spPr>
      </p:pic>
      <p:sp>
        <p:nvSpPr>
          <p:cNvPr id="6" name="Rounded Rectangle 65">
            <a:extLst>
              <a:ext uri="{FF2B5EF4-FFF2-40B4-BE49-F238E27FC236}">
                <a16:creationId xmlns:a16="http://schemas.microsoft.com/office/drawing/2014/main" id="{EFE96038-5A8E-89E7-5C6D-A1FA9E847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4711385"/>
            <a:ext cx="9549384" cy="1089780"/>
          </a:xfrm>
          <a:prstGeom prst="roundRect">
            <a:avLst>
              <a:gd name="adj" fmla="val 12396"/>
            </a:avLst>
          </a:prstGeom>
          <a:solidFill>
            <a:schemeClr val="bg1"/>
          </a:solidFill>
          <a:ln w="38100">
            <a:solidFill>
              <a:srgbClr val="008A2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89049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altLang="en-US" sz="2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" name="Rounded Rectangle 12">
            <a:extLst>
              <a:ext uri="{FF2B5EF4-FFF2-40B4-BE49-F238E27FC236}">
                <a16:creationId xmlns:a16="http://schemas.microsoft.com/office/drawing/2014/main" id="{AE8A951A-9445-1397-CA92-9AA689A7F8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381" y="4540068"/>
            <a:ext cx="1422400" cy="385762"/>
          </a:xfrm>
          <a:prstGeom prst="roundRect">
            <a:avLst>
              <a:gd name="adj" fmla="val 16667"/>
            </a:avLst>
          </a:prstGeom>
          <a:solidFill>
            <a:srgbClr val="008A2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89049"/>
              </a:buClr>
              <a:buSzTx/>
              <a:buFontTx/>
              <a:buNone/>
              <a:tabLst/>
              <a:defRPr/>
            </a:pPr>
            <a:r>
              <a:rPr kumimoji="0" lang="en-GB" altLang="en-US" sz="17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KEY POINT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73340DD-99D4-6E89-04D9-DD6571757080}"/>
              </a:ext>
            </a:extLst>
          </p:cNvPr>
          <p:cNvSpPr txBox="1">
            <a:spLocks/>
          </p:cNvSpPr>
          <p:nvPr/>
        </p:nvSpPr>
        <p:spPr>
          <a:xfrm>
            <a:off x="1046381" y="4977734"/>
            <a:ext cx="10009554" cy="3857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Clear teamwork ensures safety, effective care and confidence in an outdoor emergency.</a:t>
            </a:r>
          </a:p>
        </p:txBody>
      </p:sp>
    </p:spTree>
    <p:extLst>
      <p:ext uri="{BB962C8B-B14F-4D97-AF65-F5344CB8AC3E}">
        <p14:creationId xmlns:p14="http://schemas.microsoft.com/office/powerpoint/2010/main" val="2797621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0989A-2F16-A263-ED38-9933FEB99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E42EBDE-C952-3FED-8C57-DD054F8ADC6C}"/>
              </a:ext>
            </a:extLst>
          </p:cNvPr>
          <p:cNvSpPr/>
          <p:nvPr/>
        </p:nvSpPr>
        <p:spPr>
          <a:xfrm flipH="1">
            <a:off x="-1044027" y="3988339"/>
            <a:ext cx="18181696" cy="2174149"/>
          </a:xfrm>
          <a:custGeom>
            <a:avLst/>
            <a:gdLst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506547 w 13268130"/>
              <a:gd name="connsiteY4" fmla="*/ 1772817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8130" h="3881535">
                <a:moveTo>
                  <a:pt x="0" y="0"/>
                </a:moveTo>
                <a:lnTo>
                  <a:pt x="0" y="3881535"/>
                </a:lnTo>
                <a:lnTo>
                  <a:pt x="13268130" y="3881535"/>
                </a:lnTo>
                <a:lnTo>
                  <a:pt x="13268130" y="1200539"/>
                </a:lnTo>
                <a:cubicBezTo>
                  <a:pt x="10989387" y="1366417"/>
                  <a:pt x="9774335" y="3553927"/>
                  <a:pt x="6450563" y="1430695"/>
                </a:cubicBezTo>
                <a:cubicBezTo>
                  <a:pt x="2907004" y="-933060"/>
                  <a:pt x="2143967" y="566057"/>
                  <a:pt x="0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1675FA-3318-790D-3559-CECF8D72B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4000" b="1">
                <a:latin typeface="Arial" panose="020B0604020202020204" pitchFamily="34" charset="0"/>
                <a:cs typeface="Arial" panose="020B0604020202020204" pitchFamily="34" charset="0"/>
              </a:rPr>
              <a:t>Bright </a:t>
            </a:r>
            <a:r>
              <a:rPr lang="en-GB" sz="4000" b="1">
                <a:latin typeface="Arial" panose="020B0604020202020204" pitchFamily="34" charset="0"/>
                <a:cs typeface="Arial" panose="020B0604020202020204" pitchFamily="34" charset="0"/>
              </a:rPr>
              <a:t>light</a:t>
            </a:r>
            <a:r>
              <a:rPr sz="4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b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4000" b="1">
                <a:latin typeface="Arial" panose="020B0604020202020204" pitchFamily="34" charset="0"/>
                <a:cs typeface="Arial" panose="020B0604020202020204" pitchFamily="34" charset="0"/>
              </a:rPr>
              <a:t>ye injury</a:t>
            </a:r>
            <a:r>
              <a:rPr lang="en-GB" sz="4000" b="1">
                <a:latin typeface="Arial" panose="020B0604020202020204" pitchFamily="34" charset="0"/>
                <a:cs typeface="Arial" panose="020B0604020202020204" pitchFamily="34" charset="0"/>
              </a:rPr>
              <a:t> – treatment</a:t>
            </a:r>
            <a:endParaRPr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BB7B0-5BFC-003D-05B5-7E75FF7B0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226"/>
            <a:ext cx="571250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Do:</a:t>
            </a:r>
          </a:p>
          <a:p>
            <a:pPr marL="172800" indent="-172800"/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move</a:t>
            </a:r>
            <a:r>
              <a:rPr sz="2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sz="2200">
                <a:latin typeface="Arial" panose="020B0604020202020204" pitchFamily="34" charset="0"/>
                <a:cs typeface="Arial" panose="020B0604020202020204" pitchFamily="34" charset="0"/>
              </a:rPr>
              <a:t>casualty out of direct light to a shaded area</a:t>
            </a:r>
          </a:p>
          <a:p>
            <a:pPr marL="172800" indent="-172800"/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ask</a:t>
            </a:r>
            <a:r>
              <a:rPr sz="2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sz="2200">
                <a:latin typeface="Arial" panose="020B0604020202020204" pitchFamily="34" charset="0"/>
                <a:cs typeface="Arial" panose="020B0604020202020204" pitchFamily="34" charset="0"/>
              </a:rPr>
              <a:t>casualty to rest with eyes closed if possible</a:t>
            </a:r>
          </a:p>
          <a:p>
            <a:pPr marL="172800" indent="-172800"/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2200">
                <a:latin typeface="Arial" panose="020B0604020202020204" pitchFamily="34" charset="0"/>
                <a:cs typeface="Arial" panose="020B0604020202020204" pitchFamily="34" charset="0"/>
              </a:rPr>
              <a:t>over </a:t>
            </a:r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sz="2200">
                <a:latin typeface="Arial" panose="020B0604020202020204" pitchFamily="34" charset="0"/>
                <a:cs typeface="Arial" panose="020B0604020202020204" pitchFamily="34" charset="0"/>
              </a:rPr>
              <a:t>eyes lightly with a clean dressing if needed for comfort</a:t>
            </a:r>
          </a:p>
          <a:p>
            <a:pPr marL="172800" indent="-172800"/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2200">
                <a:latin typeface="Arial" panose="020B0604020202020204" pitchFamily="34" charset="0"/>
                <a:cs typeface="Arial" panose="020B0604020202020204" pitchFamily="34" charset="0"/>
              </a:rPr>
              <a:t>eek medical attention if symptoms persist or vision is impaired</a:t>
            </a:r>
            <a:endParaRPr lang="en-GB" sz="2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8673F52-53BD-6B8D-B2D4-B0497FBB6C92}"/>
              </a:ext>
            </a:extLst>
          </p:cNvPr>
          <p:cNvSpPr txBox="1">
            <a:spLocks/>
          </p:cNvSpPr>
          <p:nvPr/>
        </p:nvSpPr>
        <p:spPr>
          <a:xfrm>
            <a:off x="6479498" y="1570226"/>
            <a:ext cx="571250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2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not:</a:t>
            </a:r>
          </a:p>
          <a:p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allow the casualty to rub the eye.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342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013CF-1CC9-EAE6-56C0-363F41407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A8753-D9AB-EB30-DD2D-374027550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868" y="365126"/>
            <a:ext cx="9669931" cy="922986"/>
          </a:xfrm>
        </p:spPr>
        <p:txBody>
          <a:bodyPr>
            <a:normAutofit/>
          </a:bodyPr>
          <a:lstStyle/>
          <a:p>
            <a:r>
              <a:rPr lang="en-GB" sz="4000" b="1"/>
              <a:t>How much do you know?​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CA4444C-13AE-DEF3-07E5-3F759BECB952}"/>
              </a:ext>
            </a:extLst>
          </p:cNvPr>
          <p:cNvSpPr/>
          <p:nvPr/>
        </p:nvSpPr>
        <p:spPr>
          <a:xfrm>
            <a:off x="-904775" y="1404415"/>
            <a:ext cx="13270945" cy="922986"/>
          </a:xfrm>
          <a:prstGeom prst="roundRect">
            <a:avLst>
              <a:gd name="adj" fmla="val 0"/>
            </a:avLst>
          </a:prstGeom>
          <a:solidFill>
            <a:srgbClr val="008A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0D7B95-62C0-6510-DF9A-27D0B26F1834}"/>
              </a:ext>
            </a:extLst>
          </p:cNvPr>
          <p:cNvSpPr txBox="1"/>
          <p:nvPr/>
        </p:nvSpPr>
        <p:spPr>
          <a:xfrm>
            <a:off x="766763" y="1431329"/>
            <a:ext cx="96573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Which of the following is the most common sign of a bright light eye injury?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E0A6DFB-265D-07F4-46AF-A743844D7CA6}"/>
              </a:ext>
            </a:extLst>
          </p:cNvPr>
          <p:cNvGrpSpPr/>
          <p:nvPr/>
        </p:nvGrpSpPr>
        <p:grpSpPr>
          <a:xfrm>
            <a:off x="766763" y="497219"/>
            <a:ext cx="792000" cy="658800"/>
            <a:chOff x="7674811" y="3465319"/>
            <a:chExt cx="792000" cy="658800"/>
          </a:xfrm>
          <a:solidFill>
            <a:srgbClr val="008A21"/>
          </a:solidFill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7C267F2-992E-4762-106A-26AFD936B58F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print"/>
            <a:srcRect l="-27624" t="-13361" r="-27624" b="-13361"/>
            <a:stretch/>
          </p:blipFill>
          <p:spPr>
            <a:xfrm>
              <a:off x="7674811" y="3465319"/>
              <a:ext cx="792000" cy="658800"/>
            </a:xfrm>
            <a:prstGeom prst="ellipse">
              <a:avLst/>
            </a:prstGeom>
            <a:grpFill/>
            <a:ln w="31750">
              <a:solidFill>
                <a:schemeClr val="bg1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49150E5-793D-A6B4-B11B-890B874D72BE}"/>
                </a:ext>
              </a:extLst>
            </p:cNvPr>
            <p:cNvSpPr txBox="1"/>
            <p:nvPr/>
          </p:nvSpPr>
          <p:spPr>
            <a:xfrm>
              <a:off x="7994610" y="3533592"/>
              <a:ext cx="334351" cy="215444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115CA97-BB17-53C2-4EC6-ED50D55EE39B}"/>
              </a:ext>
            </a:extLst>
          </p:cNvPr>
          <p:cNvGrpSpPr/>
          <p:nvPr/>
        </p:nvGrpSpPr>
        <p:grpSpPr>
          <a:xfrm>
            <a:off x="8484737" y="2575797"/>
            <a:ext cx="2268001" cy="3008674"/>
            <a:chOff x="7804799" y="2575797"/>
            <a:chExt cx="2268001" cy="3008674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A780EFD-F700-C928-D728-D7FA0DC0B771}"/>
                </a:ext>
              </a:extLst>
            </p:cNvPr>
            <p:cNvSpPr/>
            <p:nvPr/>
          </p:nvSpPr>
          <p:spPr>
            <a:xfrm>
              <a:off x="7804800" y="2575797"/>
              <a:ext cx="2268000" cy="3008674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4B3361A0-DE00-C897-D60C-126C05ACEB36}"/>
                </a:ext>
              </a:extLst>
            </p:cNvPr>
            <p:cNvSpPr txBox="1">
              <a:spLocks/>
            </p:cNvSpPr>
            <p:nvPr/>
          </p:nvSpPr>
          <p:spPr>
            <a:xfrm>
              <a:off x="7804799" y="2999398"/>
              <a:ext cx="2268001" cy="245418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1B28C95-0956-A792-0C73-E844C4FD578F}"/>
              </a:ext>
            </a:extLst>
          </p:cNvPr>
          <p:cNvSpPr txBox="1"/>
          <p:nvPr/>
        </p:nvSpPr>
        <p:spPr>
          <a:xfrm>
            <a:off x="1719656" y="2698930"/>
            <a:ext cx="63380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Persistent coughing and a sore throat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82681D-CD6B-3E27-18A8-3AB666330DF7}"/>
              </a:ext>
            </a:extLst>
          </p:cNvPr>
          <p:cNvSpPr txBox="1"/>
          <p:nvPr/>
        </p:nvSpPr>
        <p:spPr>
          <a:xfrm>
            <a:off x="1719657" y="3363596"/>
            <a:ext cx="52208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Pain, watering eyes and sensitivity to light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D969B2-2A55-AC49-5FE6-71EA0419B325}"/>
              </a:ext>
            </a:extLst>
          </p:cNvPr>
          <p:cNvSpPr txBox="1"/>
          <p:nvPr/>
        </p:nvSpPr>
        <p:spPr>
          <a:xfrm>
            <a:off x="1739923" y="4226491"/>
            <a:ext cx="49818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Localised redness and swelling at the site of a sting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035979-5DDA-FF18-896F-1BE9C68DB54E}"/>
              </a:ext>
            </a:extLst>
          </p:cNvPr>
          <p:cNvSpPr txBox="1"/>
          <p:nvPr/>
        </p:nvSpPr>
        <p:spPr>
          <a:xfrm>
            <a:off x="1729210" y="5270896"/>
            <a:ext cx="56875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Blistering of the skin after heat exposure</a:t>
            </a:r>
          </a:p>
        </p:txBody>
      </p:sp>
      <p:pic>
        <p:nvPicPr>
          <p:cNvPr id="17" name="Picture 2" descr="\\designarchive\Archive\PowerPoints\PPT symbols and documents\ABCD cards\A.png">
            <a:extLst>
              <a:ext uri="{FF2B5EF4-FFF2-40B4-BE49-F238E27FC236}">
                <a16:creationId xmlns:a16="http://schemas.microsoft.com/office/drawing/2014/main" id="{B9B427CC-004A-D53D-A798-2CB45A10E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49" y="2507456"/>
            <a:ext cx="576064" cy="81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\\designarchive\Archive\PowerPoints\PPT symbols and documents\ABCD cards\B.png">
            <a:extLst>
              <a:ext uri="{FF2B5EF4-FFF2-40B4-BE49-F238E27FC236}">
                <a16:creationId xmlns:a16="http://schemas.microsoft.com/office/drawing/2014/main" id="{BD39DF92-4E9A-4080-70AA-60FDFEB66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50" y="3363596"/>
            <a:ext cx="574825" cy="81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\\designarchive\Archive\PowerPoints\PPT symbols and documents\ABCD cards\C.png">
            <a:extLst>
              <a:ext uri="{FF2B5EF4-FFF2-40B4-BE49-F238E27FC236}">
                <a16:creationId xmlns:a16="http://schemas.microsoft.com/office/drawing/2014/main" id="{2926801E-E0B5-1117-E235-33C4DF256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49" y="4227691"/>
            <a:ext cx="576684" cy="81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\\designarchive\Archive\PowerPoints\PPT symbols and documents\ABCD cards\D.png">
            <a:extLst>
              <a:ext uri="{FF2B5EF4-FFF2-40B4-BE49-F238E27FC236}">
                <a16:creationId xmlns:a16="http://schemas.microsoft.com/office/drawing/2014/main" id="{131878F3-4B7C-4DF4-C06A-7ADDC19D9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50" y="5110382"/>
            <a:ext cx="576685" cy="81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350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1DA50E-521B-E629-7FDF-089B1B124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FE8A1-315E-0A62-25AF-ABFE44A0C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868" y="365126"/>
            <a:ext cx="9669931" cy="922986"/>
          </a:xfrm>
        </p:spPr>
        <p:txBody>
          <a:bodyPr/>
          <a:lstStyle/>
          <a:p>
            <a:r>
              <a:rPr lang="en-GB" sz="4000" b="1"/>
              <a:t>How much do you know?</a:t>
            </a:r>
            <a:r>
              <a:rPr lang="en-GB" b="1"/>
              <a:t>​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2C222B6-F05F-B7BE-384A-4ACC568EE61F}"/>
              </a:ext>
            </a:extLst>
          </p:cNvPr>
          <p:cNvSpPr/>
          <p:nvPr/>
        </p:nvSpPr>
        <p:spPr>
          <a:xfrm>
            <a:off x="-904775" y="1404415"/>
            <a:ext cx="13270945" cy="922986"/>
          </a:xfrm>
          <a:prstGeom prst="roundRect">
            <a:avLst>
              <a:gd name="adj" fmla="val 0"/>
            </a:avLst>
          </a:prstGeom>
          <a:solidFill>
            <a:srgbClr val="008A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A56DF5-5238-D543-41D4-603891B2AF98}"/>
              </a:ext>
            </a:extLst>
          </p:cNvPr>
          <p:cNvSpPr txBox="1"/>
          <p:nvPr/>
        </p:nvSpPr>
        <p:spPr>
          <a:xfrm>
            <a:off x="766763" y="1441997"/>
            <a:ext cx="104380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is the most appropriate first-aid action for a casualty with a splinter?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2D14777-D7CD-92F7-F84D-1DD228D30287}"/>
              </a:ext>
            </a:extLst>
          </p:cNvPr>
          <p:cNvGrpSpPr/>
          <p:nvPr/>
        </p:nvGrpSpPr>
        <p:grpSpPr>
          <a:xfrm>
            <a:off x="766763" y="497219"/>
            <a:ext cx="792000" cy="658800"/>
            <a:chOff x="7674811" y="3465319"/>
            <a:chExt cx="792000" cy="658800"/>
          </a:xfrm>
          <a:solidFill>
            <a:srgbClr val="008A21"/>
          </a:solidFill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BE45183-4A11-A9C3-E75A-F216FC0ED093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print"/>
            <a:srcRect l="-27624" t="-13361" r="-27624" b="-13361"/>
            <a:stretch/>
          </p:blipFill>
          <p:spPr>
            <a:xfrm>
              <a:off x="7674811" y="3465319"/>
              <a:ext cx="792000" cy="658800"/>
            </a:xfrm>
            <a:prstGeom prst="ellipse">
              <a:avLst/>
            </a:prstGeom>
            <a:grpFill/>
            <a:ln w="31750">
              <a:solidFill>
                <a:schemeClr val="bg1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5EF79C7-5CD0-F858-B5C6-E2D279209081}"/>
                </a:ext>
              </a:extLst>
            </p:cNvPr>
            <p:cNvSpPr txBox="1"/>
            <p:nvPr/>
          </p:nvSpPr>
          <p:spPr>
            <a:xfrm>
              <a:off x="7994610" y="3533592"/>
              <a:ext cx="334351" cy="215444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0CCBC2C-A478-515A-6765-4A8577BA730D}"/>
              </a:ext>
            </a:extLst>
          </p:cNvPr>
          <p:cNvGrpSpPr/>
          <p:nvPr/>
        </p:nvGrpSpPr>
        <p:grpSpPr>
          <a:xfrm>
            <a:off x="8484737" y="2575797"/>
            <a:ext cx="2268001" cy="3008674"/>
            <a:chOff x="7804799" y="2575797"/>
            <a:chExt cx="2268001" cy="3008674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7DAEC0B-41DF-53A8-C2C0-518CF56996AE}"/>
                </a:ext>
              </a:extLst>
            </p:cNvPr>
            <p:cNvSpPr/>
            <p:nvPr/>
          </p:nvSpPr>
          <p:spPr>
            <a:xfrm>
              <a:off x="7804800" y="2575797"/>
              <a:ext cx="2268000" cy="3008674"/>
            </a:xfrm>
            <a:prstGeom prst="roundRect">
              <a:avLst/>
            </a:prstGeom>
            <a:solidFill>
              <a:srgbClr val="6A2E9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90870052-73D9-E169-EE80-2D9E4535F3B7}"/>
                </a:ext>
              </a:extLst>
            </p:cNvPr>
            <p:cNvSpPr txBox="1">
              <a:spLocks/>
            </p:cNvSpPr>
            <p:nvPr/>
          </p:nvSpPr>
          <p:spPr>
            <a:xfrm>
              <a:off x="7804799" y="2999398"/>
              <a:ext cx="2268001" cy="245418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CD594C4-3726-0044-010F-860B50FD2B14}"/>
              </a:ext>
            </a:extLst>
          </p:cNvPr>
          <p:cNvSpPr txBox="1"/>
          <p:nvPr/>
        </p:nvSpPr>
        <p:spPr>
          <a:xfrm>
            <a:off x="1719656" y="2638554"/>
            <a:ext cx="63380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Push the splinter deeper to stop bleeding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E5ECA8-9070-FF1D-8275-C776E7BFD953}"/>
              </a:ext>
            </a:extLst>
          </p:cNvPr>
          <p:cNvSpPr txBox="1"/>
          <p:nvPr/>
        </p:nvSpPr>
        <p:spPr>
          <a:xfrm>
            <a:off x="1719657" y="3353868"/>
            <a:ext cx="6148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Squeeze the skin around the splinter to expel it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C370CD-985E-9342-1F26-F06E93984311}"/>
              </a:ext>
            </a:extLst>
          </p:cNvPr>
          <p:cNvSpPr txBox="1"/>
          <p:nvPr/>
        </p:nvSpPr>
        <p:spPr>
          <a:xfrm>
            <a:off x="1739923" y="4081049"/>
            <a:ext cx="65383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Remove the splinter carefully with clean tweezers, clean the area and cover with a plaster if needed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10C944-A77E-A74E-F665-1E6799EE56A4}"/>
              </a:ext>
            </a:extLst>
          </p:cNvPr>
          <p:cNvSpPr txBox="1"/>
          <p:nvPr/>
        </p:nvSpPr>
        <p:spPr>
          <a:xfrm>
            <a:off x="1719656" y="5137057"/>
            <a:ext cx="66846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Leave the splinter in place and bandage it tightly to prevent infection</a:t>
            </a:r>
          </a:p>
        </p:txBody>
      </p:sp>
      <p:pic>
        <p:nvPicPr>
          <p:cNvPr id="17" name="Picture 2" descr="\\designarchive\Archive\PowerPoints\PPT symbols and documents\ABCD cards\A.png">
            <a:extLst>
              <a:ext uri="{FF2B5EF4-FFF2-40B4-BE49-F238E27FC236}">
                <a16:creationId xmlns:a16="http://schemas.microsoft.com/office/drawing/2014/main" id="{2BDE7A95-C2E5-052F-9B11-6384D9BDA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49" y="2507456"/>
            <a:ext cx="576064" cy="81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\\designarchive\Archive\PowerPoints\PPT symbols and documents\ABCD cards\B.png">
            <a:extLst>
              <a:ext uri="{FF2B5EF4-FFF2-40B4-BE49-F238E27FC236}">
                <a16:creationId xmlns:a16="http://schemas.microsoft.com/office/drawing/2014/main" id="{61894A9B-04A6-6657-CB24-01FAA9CC3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50" y="3363596"/>
            <a:ext cx="574825" cy="81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\\designarchive\Archive\PowerPoints\PPT symbols and documents\ABCD cards\C.png">
            <a:extLst>
              <a:ext uri="{FF2B5EF4-FFF2-40B4-BE49-F238E27FC236}">
                <a16:creationId xmlns:a16="http://schemas.microsoft.com/office/drawing/2014/main" id="{F68BCE0A-FBDC-A465-A05A-7DE745833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49" y="4227691"/>
            <a:ext cx="576684" cy="81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\\designarchive\Archive\PowerPoints\PPT symbols and documents\ABCD cards\D.png">
            <a:extLst>
              <a:ext uri="{FF2B5EF4-FFF2-40B4-BE49-F238E27FC236}">
                <a16:creationId xmlns:a16="http://schemas.microsoft.com/office/drawing/2014/main" id="{86E04C17-4D70-65BC-A87B-B69C9960B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50" y="5110382"/>
            <a:ext cx="576685" cy="81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2102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7C4A61-12C8-D928-F0CB-F8946D0F6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8FD6585-5880-D852-74D9-A3906F2C063B}"/>
              </a:ext>
            </a:extLst>
          </p:cNvPr>
          <p:cNvSpPr/>
          <p:nvPr/>
        </p:nvSpPr>
        <p:spPr>
          <a:xfrm flipH="1">
            <a:off x="-168965" y="1954716"/>
            <a:ext cx="18816109" cy="3881535"/>
          </a:xfrm>
          <a:custGeom>
            <a:avLst/>
            <a:gdLst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506547 w 13268130"/>
              <a:gd name="connsiteY4" fmla="*/ 1772817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8130" h="3881535">
                <a:moveTo>
                  <a:pt x="0" y="0"/>
                </a:moveTo>
                <a:lnTo>
                  <a:pt x="0" y="3881535"/>
                </a:lnTo>
                <a:lnTo>
                  <a:pt x="13268130" y="3881535"/>
                </a:lnTo>
                <a:lnTo>
                  <a:pt x="13268130" y="1200539"/>
                </a:lnTo>
                <a:cubicBezTo>
                  <a:pt x="10989387" y="1366417"/>
                  <a:pt x="9774335" y="3553927"/>
                  <a:pt x="6450563" y="1430695"/>
                </a:cubicBezTo>
                <a:cubicBezTo>
                  <a:pt x="2907004" y="-933060"/>
                  <a:pt x="2143967" y="566057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748783-47EE-8531-7DA1-0C1617BB6FE7}"/>
              </a:ext>
            </a:extLst>
          </p:cNvPr>
          <p:cNvSpPr/>
          <p:nvPr/>
        </p:nvSpPr>
        <p:spPr>
          <a:xfrm>
            <a:off x="-765313" y="5257800"/>
            <a:ext cx="13288617" cy="204746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Rounded Rectangle 23">
            <a:extLst>
              <a:ext uri="{FF2B5EF4-FFF2-40B4-BE49-F238E27FC236}">
                <a16:creationId xmlns:a16="http://schemas.microsoft.com/office/drawing/2014/main" id="{F96DBB60-D19B-D8E5-586D-7BB90C4BE8BB}"/>
              </a:ext>
            </a:extLst>
          </p:cNvPr>
          <p:cNvSpPr/>
          <p:nvPr/>
        </p:nvSpPr>
        <p:spPr>
          <a:xfrm>
            <a:off x="3706027" y="4822807"/>
            <a:ext cx="4779945" cy="653654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 you for listening</a:t>
            </a:r>
          </a:p>
        </p:txBody>
      </p:sp>
      <p:pic>
        <p:nvPicPr>
          <p:cNvPr id="20" name="Picture 1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BC31251-21BC-7AEE-343D-13534D4412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405" y="276632"/>
            <a:ext cx="5637190" cy="335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318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9665F8-6CFE-50C0-D936-F75A74ECE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3D1DF-5871-D6CD-4509-BC997939E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868" y="365126"/>
            <a:ext cx="9669931" cy="922986"/>
          </a:xfrm>
        </p:spPr>
        <p:txBody>
          <a:bodyPr>
            <a:normAutofit/>
          </a:bodyPr>
          <a:lstStyle/>
          <a:p>
            <a:r>
              <a:rPr lang="en-GB" sz="4000" b="1">
                <a:latin typeface="Arial" panose="020B0604020202020204" pitchFamily="34" charset="0"/>
                <a:cs typeface="Arial" panose="020B0604020202020204" pitchFamily="34" charset="0"/>
              </a:rPr>
              <a:t>How much do you know?​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7F1DE94-C0A3-51AC-6BA6-BCBABAA48FB7}"/>
              </a:ext>
            </a:extLst>
          </p:cNvPr>
          <p:cNvSpPr/>
          <p:nvPr/>
        </p:nvSpPr>
        <p:spPr>
          <a:xfrm>
            <a:off x="-904775" y="1404415"/>
            <a:ext cx="13270945" cy="922986"/>
          </a:xfrm>
          <a:prstGeom prst="roundRect">
            <a:avLst>
              <a:gd name="adj" fmla="val 0"/>
            </a:avLst>
          </a:prstGeom>
          <a:solidFill>
            <a:srgbClr val="008A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FCA95D-4A18-DCD6-AF50-17D44A67E424}"/>
              </a:ext>
            </a:extLst>
          </p:cNvPr>
          <p:cNvSpPr txBox="1"/>
          <p:nvPr/>
        </p:nvSpPr>
        <p:spPr>
          <a:xfrm>
            <a:off x="766763" y="1468167"/>
            <a:ext cx="10438049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GB" sz="2400" b="1">
                <a:solidFill>
                  <a:prstClr val="white"/>
                </a:solidFill>
                <a:ea typeface="+mn-lt"/>
                <a:cs typeface="+mn-lt"/>
              </a:rPr>
              <a:t>A casualty tells you they use an inhaler twice daily for their asthma. In the SAMPLE framework, where should this information be recorded?</a:t>
            </a:r>
            <a:endParaRPr lang="en-US">
              <a:solidFill>
                <a:prstClr val="white"/>
              </a:solidFill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C93C97E-3194-0EFA-91C1-E610E59A00DB}"/>
              </a:ext>
            </a:extLst>
          </p:cNvPr>
          <p:cNvGrpSpPr/>
          <p:nvPr/>
        </p:nvGrpSpPr>
        <p:grpSpPr>
          <a:xfrm>
            <a:off x="766763" y="497219"/>
            <a:ext cx="792000" cy="658800"/>
            <a:chOff x="7674811" y="3465319"/>
            <a:chExt cx="792000" cy="658800"/>
          </a:xfrm>
          <a:solidFill>
            <a:srgbClr val="008A21"/>
          </a:solidFill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681AE25-2490-9EFC-5324-38617F59CD93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print"/>
            <a:srcRect l="-27624" t="-13361" r="-27624" b="-13361"/>
            <a:stretch/>
          </p:blipFill>
          <p:spPr>
            <a:xfrm>
              <a:off x="7674811" y="3465319"/>
              <a:ext cx="792000" cy="658800"/>
            </a:xfrm>
            <a:prstGeom prst="ellipse">
              <a:avLst/>
            </a:prstGeom>
            <a:grpFill/>
            <a:ln w="31750">
              <a:solidFill>
                <a:schemeClr val="bg1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F763392-30E2-788A-F4F8-5EBC602583D7}"/>
                </a:ext>
              </a:extLst>
            </p:cNvPr>
            <p:cNvSpPr txBox="1"/>
            <p:nvPr/>
          </p:nvSpPr>
          <p:spPr>
            <a:xfrm>
              <a:off x="7994610" y="3533592"/>
              <a:ext cx="334351" cy="215444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67934EA-BC9E-B3DD-94F6-84500D0FF267}"/>
              </a:ext>
            </a:extLst>
          </p:cNvPr>
          <p:cNvGrpSpPr/>
          <p:nvPr/>
        </p:nvGrpSpPr>
        <p:grpSpPr>
          <a:xfrm>
            <a:off x="8484737" y="2575797"/>
            <a:ext cx="2268001" cy="3008674"/>
            <a:chOff x="7804799" y="2575797"/>
            <a:chExt cx="2268001" cy="3008674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CD57A0C8-7AB7-E281-1002-9B81E8C8AE74}"/>
                </a:ext>
              </a:extLst>
            </p:cNvPr>
            <p:cNvSpPr/>
            <p:nvPr/>
          </p:nvSpPr>
          <p:spPr>
            <a:xfrm>
              <a:off x="7804800" y="2575797"/>
              <a:ext cx="2268000" cy="3008674"/>
            </a:xfrm>
            <a:prstGeom prst="roundRect">
              <a:avLst/>
            </a:prstGeom>
            <a:solidFill>
              <a:srgbClr val="6A2E9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1D59CE1E-403E-7D3C-CBA6-E81F970D4C57}"/>
                </a:ext>
              </a:extLst>
            </p:cNvPr>
            <p:cNvSpPr txBox="1">
              <a:spLocks/>
            </p:cNvSpPr>
            <p:nvPr/>
          </p:nvSpPr>
          <p:spPr>
            <a:xfrm>
              <a:off x="7804799" y="2999398"/>
              <a:ext cx="2268001" cy="245418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5483117-9A16-D2F2-BFB7-57EF735AF1A7}"/>
              </a:ext>
            </a:extLst>
          </p:cNvPr>
          <p:cNvSpPr txBox="1"/>
          <p:nvPr/>
        </p:nvSpPr>
        <p:spPr>
          <a:xfrm>
            <a:off x="1719656" y="2638554"/>
            <a:ext cx="63380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Signs and symptoms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F814D3-AB43-B54F-B84A-D87A1DE484D9}"/>
              </a:ext>
            </a:extLst>
          </p:cNvPr>
          <p:cNvSpPr txBox="1"/>
          <p:nvPr/>
        </p:nvSpPr>
        <p:spPr>
          <a:xfrm>
            <a:off x="1719657" y="3496433"/>
            <a:ext cx="61484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Allergies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DEBD0B-E006-E9A9-CD1A-9C69EE3F32CF}"/>
              </a:ext>
            </a:extLst>
          </p:cNvPr>
          <p:cNvSpPr txBox="1"/>
          <p:nvPr/>
        </p:nvSpPr>
        <p:spPr>
          <a:xfrm>
            <a:off x="1739923" y="4354312"/>
            <a:ext cx="64818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Medications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F9F21E-6DFB-CEEF-1C93-46E9D3E88456}"/>
              </a:ext>
            </a:extLst>
          </p:cNvPr>
          <p:cNvSpPr txBox="1"/>
          <p:nvPr/>
        </p:nvSpPr>
        <p:spPr>
          <a:xfrm>
            <a:off x="1719656" y="5238141"/>
            <a:ext cx="66846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Last oral intake</a:t>
            </a:r>
          </a:p>
        </p:txBody>
      </p:sp>
      <p:pic>
        <p:nvPicPr>
          <p:cNvPr id="17" name="Picture 2" descr="\\designarchive\Archive\PowerPoints\PPT symbols and documents\ABCD cards\A.png">
            <a:extLst>
              <a:ext uri="{FF2B5EF4-FFF2-40B4-BE49-F238E27FC236}">
                <a16:creationId xmlns:a16="http://schemas.microsoft.com/office/drawing/2014/main" id="{EC0456F4-0563-490F-BB4A-0F8A00188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49" y="2507456"/>
            <a:ext cx="576064" cy="81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\\designarchive\Archive\PowerPoints\PPT symbols and documents\ABCD cards\B.png">
            <a:extLst>
              <a:ext uri="{FF2B5EF4-FFF2-40B4-BE49-F238E27FC236}">
                <a16:creationId xmlns:a16="http://schemas.microsoft.com/office/drawing/2014/main" id="{CDB65125-DB81-3A27-8AB7-E63EF03C6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50" y="3363596"/>
            <a:ext cx="574825" cy="81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\\designarchive\Archive\PowerPoints\PPT symbols and documents\ABCD cards\C.png">
            <a:extLst>
              <a:ext uri="{FF2B5EF4-FFF2-40B4-BE49-F238E27FC236}">
                <a16:creationId xmlns:a16="http://schemas.microsoft.com/office/drawing/2014/main" id="{4E179E68-33DE-E165-BCB7-44CD750DE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49" y="4227691"/>
            <a:ext cx="576684" cy="81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\\designarchive\Archive\PowerPoints\PPT symbols and documents\ABCD cards\D.png">
            <a:extLst>
              <a:ext uri="{FF2B5EF4-FFF2-40B4-BE49-F238E27FC236}">
                <a16:creationId xmlns:a16="http://schemas.microsoft.com/office/drawing/2014/main" id="{439DD4E1-C431-7863-82D0-F39C35B3D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50" y="5110382"/>
            <a:ext cx="576685" cy="81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770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84FAE4-494D-F682-CDF7-C971881DD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CAE18-47D2-43E4-4222-AF6C9D887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868" y="365126"/>
            <a:ext cx="9669931" cy="922986"/>
          </a:xfrm>
        </p:spPr>
        <p:txBody>
          <a:bodyPr>
            <a:normAutofit/>
          </a:bodyPr>
          <a:lstStyle/>
          <a:p>
            <a:r>
              <a:rPr lang="en-GB" sz="4000" b="1">
                <a:latin typeface="Arial" panose="020B0604020202020204" pitchFamily="34" charset="0"/>
                <a:cs typeface="Arial" panose="020B0604020202020204" pitchFamily="34" charset="0"/>
              </a:rPr>
              <a:t>How much do you know?​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9AC621B-1340-F86B-CA7B-497C4DC9CCFD}"/>
              </a:ext>
            </a:extLst>
          </p:cNvPr>
          <p:cNvSpPr/>
          <p:nvPr/>
        </p:nvSpPr>
        <p:spPr>
          <a:xfrm>
            <a:off x="-904775" y="1404415"/>
            <a:ext cx="13270945" cy="922986"/>
          </a:xfrm>
          <a:prstGeom prst="roundRect">
            <a:avLst>
              <a:gd name="adj" fmla="val 0"/>
            </a:avLst>
          </a:prstGeom>
          <a:solidFill>
            <a:srgbClr val="008A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361AF8-338A-0520-C430-2252FF1576FC}"/>
              </a:ext>
            </a:extLst>
          </p:cNvPr>
          <p:cNvSpPr txBox="1"/>
          <p:nvPr/>
        </p:nvSpPr>
        <p:spPr>
          <a:xfrm>
            <a:off x="766763" y="1468167"/>
            <a:ext cx="104380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Which of the following best describes effective emotional support for a casualty?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B52592C-E5D4-FA99-37E1-08D6CFF9FB8C}"/>
              </a:ext>
            </a:extLst>
          </p:cNvPr>
          <p:cNvGrpSpPr/>
          <p:nvPr/>
        </p:nvGrpSpPr>
        <p:grpSpPr>
          <a:xfrm>
            <a:off x="766763" y="497219"/>
            <a:ext cx="792000" cy="658800"/>
            <a:chOff x="7674811" y="3465319"/>
            <a:chExt cx="792000" cy="658800"/>
          </a:xfrm>
          <a:solidFill>
            <a:srgbClr val="008A21"/>
          </a:solidFill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7CD0838-DAEE-E5D9-DBEE-9E3FCB536502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print"/>
            <a:srcRect l="-27624" t="-13361" r="-27624" b="-13361"/>
            <a:stretch/>
          </p:blipFill>
          <p:spPr>
            <a:xfrm>
              <a:off x="7674811" y="3465319"/>
              <a:ext cx="792000" cy="658800"/>
            </a:xfrm>
            <a:prstGeom prst="ellipse">
              <a:avLst/>
            </a:prstGeom>
            <a:grpFill/>
            <a:ln w="31750">
              <a:solidFill>
                <a:schemeClr val="bg1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4EF2F51-8F90-95F7-F695-B337019CFCB0}"/>
                </a:ext>
              </a:extLst>
            </p:cNvPr>
            <p:cNvSpPr txBox="1"/>
            <p:nvPr/>
          </p:nvSpPr>
          <p:spPr>
            <a:xfrm>
              <a:off x="7994610" y="3533592"/>
              <a:ext cx="334351" cy="215444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0B8685D-67B1-09A3-62D0-131847653D48}"/>
              </a:ext>
            </a:extLst>
          </p:cNvPr>
          <p:cNvGrpSpPr/>
          <p:nvPr/>
        </p:nvGrpSpPr>
        <p:grpSpPr>
          <a:xfrm>
            <a:off x="8484737" y="2575797"/>
            <a:ext cx="2268001" cy="3008674"/>
            <a:chOff x="7804799" y="2575797"/>
            <a:chExt cx="2268001" cy="3008674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E0E2A507-5E1E-6447-6622-C4DEBF39F290}"/>
                </a:ext>
              </a:extLst>
            </p:cNvPr>
            <p:cNvSpPr/>
            <p:nvPr/>
          </p:nvSpPr>
          <p:spPr>
            <a:xfrm>
              <a:off x="7804800" y="2575797"/>
              <a:ext cx="2268000" cy="3008674"/>
            </a:xfrm>
            <a:prstGeom prst="roundRect">
              <a:avLst/>
            </a:prstGeom>
            <a:solidFill>
              <a:srgbClr val="6A2E9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1668A7FB-76AF-DA49-7F7F-344515349C9F}"/>
                </a:ext>
              </a:extLst>
            </p:cNvPr>
            <p:cNvSpPr txBox="1">
              <a:spLocks/>
            </p:cNvSpPr>
            <p:nvPr/>
          </p:nvSpPr>
          <p:spPr>
            <a:xfrm>
              <a:off x="7804799" y="2999398"/>
              <a:ext cx="2268001" cy="245418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FC8169F-C619-FEFD-27AF-03413DFE1356}"/>
              </a:ext>
            </a:extLst>
          </p:cNvPr>
          <p:cNvSpPr txBox="1"/>
          <p:nvPr/>
        </p:nvSpPr>
        <p:spPr>
          <a:xfrm>
            <a:off x="1719656" y="2638554"/>
            <a:ext cx="63380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Giving false reassurance to keep them calm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A11676-5F40-0F08-7118-7FCF81B1B56B}"/>
              </a:ext>
            </a:extLst>
          </p:cNvPr>
          <p:cNvSpPr txBox="1"/>
          <p:nvPr/>
        </p:nvSpPr>
        <p:spPr>
          <a:xfrm>
            <a:off x="1719657" y="3496433"/>
            <a:ext cx="61484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Speaking quickly to distract them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CB58F8-1C3E-CFCA-DCA6-B14C0DF7D0D5}"/>
              </a:ext>
            </a:extLst>
          </p:cNvPr>
          <p:cNvSpPr txBox="1"/>
          <p:nvPr/>
        </p:nvSpPr>
        <p:spPr>
          <a:xfrm>
            <a:off x="1739923" y="4226491"/>
            <a:ext cx="64818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Remaining calm, explaining clearly and listening actively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CF89F5-E875-32E5-8F38-EDF82E88E18C}"/>
              </a:ext>
            </a:extLst>
          </p:cNvPr>
          <p:cNvSpPr txBox="1"/>
          <p:nvPr/>
        </p:nvSpPr>
        <p:spPr>
          <a:xfrm>
            <a:off x="1719656" y="5238141"/>
            <a:ext cx="66846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Leaving the casualty alone to reduce stress</a:t>
            </a:r>
          </a:p>
        </p:txBody>
      </p:sp>
      <p:pic>
        <p:nvPicPr>
          <p:cNvPr id="17" name="Picture 2" descr="\\designarchive\Archive\PowerPoints\PPT symbols and documents\ABCD cards\A.png">
            <a:extLst>
              <a:ext uri="{FF2B5EF4-FFF2-40B4-BE49-F238E27FC236}">
                <a16:creationId xmlns:a16="http://schemas.microsoft.com/office/drawing/2014/main" id="{610B4C1D-9214-F0A9-B31C-CE755EFF1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49" y="2507456"/>
            <a:ext cx="576064" cy="81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\\designarchive\Archive\PowerPoints\PPT symbols and documents\ABCD cards\B.png">
            <a:extLst>
              <a:ext uri="{FF2B5EF4-FFF2-40B4-BE49-F238E27FC236}">
                <a16:creationId xmlns:a16="http://schemas.microsoft.com/office/drawing/2014/main" id="{5D005AC0-0386-D9D7-E553-927E70EA1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50" y="3363596"/>
            <a:ext cx="574825" cy="81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\\designarchive\Archive\PowerPoints\PPT symbols and documents\ABCD cards\C.png">
            <a:extLst>
              <a:ext uri="{FF2B5EF4-FFF2-40B4-BE49-F238E27FC236}">
                <a16:creationId xmlns:a16="http://schemas.microsoft.com/office/drawing/2014/main" id="{4EA8DFEA-9858-C4A9-7A8E-018809C9B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49" y="4227691"/>
            <a:ext cx="576684" cy="81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\\designarchive\Archive\PowerPoints\PPT symbols and documents\ABCD cards\D.png">
            <a:extLst>
              <a:ext uri="{FF2B5EF4-FFF2-40B4-BE49-F238E27FC236}">
                <a16:creationId xmlns:a16="http://schemas.microsoft.com/office/drawing/2014/main" id="{8885E370-6ACC-2A1E-EC4F-F016C4ED7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50" y="5110382"/>
            <a:ext cx="576685" cy="81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370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B5887-062F-C6C3-0A61-9E669F5D1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60DF5-2896-7312-FB83-74C798414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868" y="365126"/>
            <a:ext cx="9669931" cy="922986"/>
          </a:xfrm>
        </p:spPr>
        <p:txBody>
          <a:bodyPr>
            <a:normAutofit/>
          </a:bodyPr>
          <a:lstStyle/>
          <a:p>
            <a:r>
              <a:rPr lang="en-GB" sz="4000" b="1"/>
              <a:t>How much do you know?​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194B657-AE64-1676-FFF5-FF3356BA4725}"/>
              </a:ext>
            </a:extLst>
          </p:cNvPr>
          <p:cNvSpPr/>
          <p:nvPr/>
        </p:nvSpPr>
        <p:spPr>
          <a:xfrm>
            <a:off x="-904775" y="1404415"/>
            <a:ext cx="13270945" cy="922986"/>
          </a:xfrm>
          <a:prstGeom prst="roundRect">
            <a:avLst>
              <a:gd name="adj" fmla="val 0"/>
            </a:avLst>
          </a:prstGeom>
          <a:solidFill>
            <a:srgbClr val="008A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90D5FA-35BF-CF95-63EC-6688C674CD9B}"/>
              </a:ext>
            </a:extLst>
          </p:cNvPr>
          <p:cNvSpPr txBox="1"/>
          <p:nvPr/>
        </p:nvSpPr>
        <p:spPr>
          <a:xfrm>
            <a:off x="766763" y="1444902"/>
            <a:ext cx="96573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When should outdoor equipment, such as a rucksack or helmet, be removed?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A433EA3-2EB1-EE52-7281-8A2699D948E0}"/>
              </a:ext>
            </a:extLst>
          </p:cNvPr>
          <p:cNvGrpSpPr/>
          <p:nvPr/>
        </p:nvGrpSpPr>
        <p:grpSpPr>
          <a:xfrm>
            <a:off x="766763" y="497219"/>
            <a:ext cx="792000" cy="658800"/>
            <a:chOff x="7674811" y="3465319"/>
            <a:chExt cx="792000" cy="658800"/>
          </a:xfrm>
          <a:solidFill>
            <a:srgbClr val="008A21"/>
          </a:solidFill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9E5F896-6633-514D-09A1-379D5E2DF10E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print"/>
            <a:srcRect l="-27624" t="-13361" r="-27624" b="-13361"/>
            <a:stretch/>
          </p:blipFill>
          <p:spPr>
            <a:xfrm>
              <a:off x="7674811" y="3465319"/>
              <a:ext cx="792000" cy="658800"/>
            </a:xfrm>
            <a:prstGeom prst="ellipse">
              <a:avLst/>
            </a:prstGeom>
            <a:grpFill/>
            <a:ln w="31750">
              <a:solidFill>
                <a:schemeClr val="bg1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5044350-A46B-305F-85FF-0F482A85B2C5}"/>
                </a:ext>
              </a:extLst>
            </p:cNvPr>
            <p:cNvSpPr txBox="1"/>
            <p:nvPr/>
          </p:nvSpPr>
          <p:spPr>
            <a:xfrm>
              <a:off x="7994610" y="3533592"/>
              <a:ext cx="334351" cy="215444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130A001-0EBF-B53C-599D-6BE586AA537E}"/>
              </a:ext>
            </a:extLst>
          </p:cNvPr>
          <p:cNvGrpSpPr/>
          <p:nvPr/>
        </p:nvGrpSpPr>
        <p:grpSpPr>
          <a:xfrm>
            <a:off x="8484737" y="2575797"/>
            <a:ext cx="2268001" cy="3008674"/>
            <a:chOff x="7804799" y="2575797"/>
            <a:chExt cx="2268001" cy="3008674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8DF817C-96BE-5611-F97C-6DBEEEAE9D90}"/>
                </a:ext>
              </a:extLst>
            </p:cNvPr>
            <p:cNvSpPr/>
            <p:nvPr/>
          </p:nvSpPr>
          <p:spPr>
            <a:xfrm>
              <a:off x="7804800" y="2575797"/>
              <a:ext cx="2268000" cy="3008674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BD058908-1310-3BFA-0484-569378E3EDD2}"/>
                </a:ext>
              </a:extLst>
            </p:cNvPr>
            <p:cNvSpPr txBox="1">
              <a:spLocks/>
            </p:cNvSpPr>
            <p:nvPr/>
          </p:nvSpPr>
          <p:spPr>
            <a:xfrm>
              <a:off x="7804799" y="2999398"/>
              <a:ext cx="2268001" cy="245418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CAD8EC8-8C63-F0BD-1245-C8412C7A9F85}"/>
              </a:ext>
            </a:extLst>
          </p:cNvPr>
          <p:cNvSpPr txBox="1"/>
          <p:nvPr/>
        </p:nvSpPr>
        <p:spPr>
          <a:xfrm>
            <a:off x="1719656" y="2682675"/>
            <a:ext cx="63380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Always remove it immediately for comfort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970FBF-5BB1-D521-67E9-D75B67B50464}"/>
              </a:ext>
            </a:extLst>
          </p:cNvPr>
          <p:cNvSpPr txBox="1"/>
          <p:nvPr/>
        </p:nvSpPr>
        <p:spPr>
          <a:xfrm>
            <a:off x="1719656" y="3354561"/>
            <a:ext cx="58322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Only if it obstructs airway access, CPR or bleeding control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836A85-F17C-A69C-EAAD-AF9B061ABEF8}"/>
              </a:ext>
            </a:extLst>
          </p:cNvPr>
          <p:cNvSpPr txBox="1"/>
          <p:nvPr/>
        </p:nvSpPr>
        <p:spPr>
          <a:xfrm>
            <a:off x="1739923" y="4407673"/>
            <a:ext cx="64818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 soon as the casualty asks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64EACD-9393-FAF3-9EA1-E40DC9668FE3}"/>
              </a:ext>
            </a:extLst>
          </p:cNvPr>
          <p:cNvSpPr txBox="1"/>
          <p:nvPr/>
        </p:nvSpPr>
        <p:spPr>
          <a:xfrm>
            <a:off x="1729210" y="5270896"/>
            <a:ext cx="56875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Only once emergency services arrive</a:t>
            </a:r>
          </a:p>
        </p:txBody>
      </p:sp>
      <p:pic>
        <p:nvPicPr>
          <p:cNvPr id="17" name="Picture 2" descr="\\designarchive\Archive\PowerPoints\PPT symbols and documents\ABCD cards\A.png">
            <a:extLst>
              <a:ext uri="{FF2B5EF4-FFF2-40B4-BE49-F238E27FC236}">
                <a16:creationId xmlns:a16="http://schemas.microsoft.com/office/drawing/2014/main" id="{EC2AA1CB-1B98-6FE4-A1B9-60EA6A6FE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49" y="2507456"/>
            <a:ext cx="576064" cy="81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\\designarchive\Archive\PowerPoints\PPT symbols and documents\ABCD cards\B.png">
            <a:extLst>
              <a:ext uri="{FF2B5EF4-FFF2-40B4-BE49-F238E27FC236}">
                <a16:creationId xmlns:a16="http://schemas.microsoft.com/office/drawing/2014/main" id="{FC13FF0A-934D-B873-D89B-CDB3C3848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50" y="3363596"/>
            <a:ext cx="574825" cy="81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\\designarchive\Archive\PowerPoints\PPT symbols and documents\ABCD cards\C.png">
            <a:extLst>
              <a:ext uri="{FF2B5EF4-FFF2-40B4-BE49-F238E27FC236}">
                <a16:creationId xmlns:a16="http://schemas.microsoft.com/office/drawing/2014/main" id="{06427EF5-AA3A-C787-4B1E-D20CC0EBA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49" y="4227691"/>
            <a:ext cx="576684" cy="81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\\designarchive\Archive\PowerPoints\PPT symbols and documents\ABCD cards\D.png">
            <a:extLst>
              <a:ext uri="{FF2B5EF4-FFF2-40B4-BE49-F238E27FC236}">
                <a16:creationId xmlns:a16="http://schemas.microsoft.com/office/drawing/2014/main" id="{47147B2A-7341-97BC-2E66-532C5C952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50" y="5110382"/>
            <a:ext cx="576685" cy="81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637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EF672-9AB7-909E-9037-3088ABBA3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86DC6-EA2A-618C-5673-D0C60DF72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868" y="365126"/>
            <a:ext cx="9669931" cy="922986"/>
          </a:xfrm>
        </p:spPr>
        <p:txBody>
          <a:bodyPr>
            <a:normAutofit/>
          </a:bodyPr>
          <a:lstStyle/>
          <a:p>
            <a:r>
              <a:rPr lang="en-GB" sz="4000" b="1"/>
              <a:t>How much do you know?​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22A2D0F-0FEB-345F-87DF-15CC30A674B5}"/>
              </a:ext>
            </a:extLst>
          </p:cNvPr>
          <p:cNvSpPr/>
          <p:nvPr/>
        </p:nvSpPr>
        <p:spPr>
          <a:xfrm>
            <a:off x="-904775" y="1280540"/>
            <a:ext cx="13270945" cy="942273"/>
          </a:xfrm>
          <a:prstGeom prst="roundRect">
            <a:avLst>
              <a:gd name="adj" fmla="val 0"/>
            </a:avLst>
          </a:prstGeom>
          <a:solidFill>
            <a:srgbClr val="008A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1E817C-EAC9-1F53-8C12-14E6EF6735F3}"/>
              </a:ext>
            </a:extLst>
          </p:cNvPr>
          <p:cNvSpPr txBox="1"/>
          <p:nvPr/>
        </p:nvSpPr>
        <p:spPr>
          <a:xfrm>
            <a:off x="766763" y="1532666"/>
            <a:ext cx="10438049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Which is the most appropriate reason to move a casualty?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3EC1E1B-3FA4-DAA7-F310-CF59C5D2C511}"/>
              </a:ext>
            </a:extLst>
          </p:cNvPr>
          <p:cNvGrpSpPr/>
          <p:nvPr/>
        </p:nvGrpSpPr>
        <p:grpSpPr>
          <a:xfrm>
            <a:off x="766763" y="497219"/>
            <a:ext cx="792000" cy="658800"/>
            <a:chOff x="7674811" y="3465319"/>
            <a:chExt cx="792000" cy="658800"/>
          </a:xfrm>
          <a:solidFill>
            <a:srgbClr val="008A21"/>
          </a:solidFill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7F43F41-5320-0558-95CE-D6902B541711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print"/>
            <a:srcRect l="-27624" t="-13361" r="-27624" b="-13361"/>
            <a:stretch/>
          </p:blipFill>
          <p:spPr>
            <a:xfrm>
              <a:off x="7674811" y="3465319"/>
              <a:ext cx="792000" cy="658800"/>
            </a:xfrm>
            <a:prstGeom prst="ellipse">
              <a:avLst/>
            </a:prstGeom>
            <a:grpFill/>
            <a:ln w="31750">
              <a:solidFill>
                <a:schemeClr val="bg1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BFC41D8-9ADD-260B-1218-AFD31A49D867}"/>
                </a:ext>
              </a:extLst>
            </p:cNvPr>
            <p:cNvSpPr txBox="1"/>
            <p:nvPr/>
          </p:nvSpPr>
          <p:spPr>
            <a:xfrm>
              <a:off x="7994610" y="3533592"/>
              <a:ext cx="334351" cy="215444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5B02EBD-A394-EB72-BE24-67911EFB460D}"/>
              </a:ext>
            </a:extLst>
          </p:cNvPr>
          <p:cNvGrpSpPr/>
          <p:nvPr/>
        </p:nvGrpSpPr>
        <p:grpSpPr>
          <a:xfrm>
            <a:off x="8484737" y="2560717"/>
            <a:ext cx="2268001" cy="3008674"/>
            <a:chOff x="7804799" y="2575797"/>
            <a:chExt cx="2268001" cy="3008674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F8F280D-50B6-071C-6EF8-0797FD02532F}"/>
                </a:ext>
              </a:extLst>
            </p:cNvPr>
            <p:cNvSpPr/>
            <p:nvPr/>
          </p:nvSpPr>
          <p:spPr>
            <a:xfrm>
              <a:off x="7804800" y="2575797"/>
              <a:ext cx="2268000" cy="3008674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AF36F380-06EF-349E-68CE-A306E79CDF1B}"/>
                </a:ext>
              </a:extLst>
            </p:cNvPr>
            <p:cNvSpPr txBox="1">
              <a:spLocks/>
            </p:cNvSpPr>
            <p:nvPr/>
          </p:nvSpPr>
          <p:spPr>
            <a:xfrm>
              <a:off x="7804799" y="2999398"/>
              <a:ext cx="2268001" cy="245418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4AAC000-6081-97C4-37F5-EFBE13C4E19C}"/>
              </a:ext>
            </a:extLst>
          </p:cNvPr>
          <p:cNvSpPr txBox="1"/>
          <p:nvPr/>
        </p:nvSpPr>
        <p:spPr>
          <a:xfrm>
            <a:off x="1719656" y="2560717"/>
            <a:ext cx="6338005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make them more comfortable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7081CB-857E-189F-6936-B21922F389A2}"/>
              </a:ext>
            </a:extLst>
          </p:cNvPr>
          <p:cNvSpPr txBox="1"/>
          <p:nvPr/>
        </p:nvSpPr>
        <p:spPr>
          <a:xfrm>
            <a:off x="1719657" y="3424876"/>
            <a:ext cx="5556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allow bystanders to see better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6A414C-9E4A-58FB-F6AF-B4F69A76D6D6}"/>
              </a:ext>
            </a:extLst>
          </p:cNvPr>
          <p:cNvSpPr txBox="1"/>
          <p:nvPr/>
        </p:nvSpPr>
        <p:spPr>
          <a:xfrm>
            <a:off x="1739923" y="4289035"/>
            <a:ext cx="64818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check their past medical history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95511F-3455-5E74-1130-0771E862F4D3}"/>
              </a:ext>
            </a:extLst>
          </p:cNvPr>
          <p:cNvSpPr txBox="1"/>
          <p:nvPr/>
        </p:nvSpPr>
        <p:spPr>
          <a:xfrm>
            <a:off x="1729210" y="5017984"/>
            <a:ext cx="56875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protect them from immediate danger, such as a fire or flooding </a:t>
            </a:r>
          </a:p>
        </p:txBody>
      </p:sp>
      <p:pic>
        <p:nvPicPr>
          <p:cNvPr id="17" name="Picture 2" descr="\\designarchive\Archive\PowerPoints\PPT symbols and documents\ABCD cards\A.png">
            <a:extLst>
              <a:ext uri="{FF2B5EF4-FFF2-40B4-BE49-F238E27FC236}">
                <a16:creationId xmlns:a16="http://schemas.microsoft.com/office/drawing/2014/main" id="{B168CAF7-D3F4-3BD6-8E2D-C59F23F30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49" y="2415058"/>
            <a:ext cx="576064" cy="81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\\designarchive\Archive\PowerPoints\PPT symbols and documents\ABCD cards\B.png">
            <a:extLst>
              <a:ext uri="{FF2B5EF4-FFF2-40B4-BE49-F238E27FC236}">
                <a16:creationId xmlns:a16="http://schemas.microsoft.com/office/drawing/2014/main" id="{EA4B1FC3-42C9-F4A7-AFF1-1C0B8BA65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50" y="3271198"/>
            <a:ext cx="574825" cy="81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\\designarchive\Archive\PowerPoints\PPT symbols and documents\ABCD cards\C.png">
            <a:extLst>
              <a:ext uri="{FF2B5EF4-FFF2-40B4-BE49-F238E27FC236}">
                <a16:creationId xmlns:a16="http://schemas.microsoft.com/office/drawing/2014/main" id="{FBDE86E4-86C7-6FA9-ED79-D2B8ABD5C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49" y="4135293"/>
            <a:ext cx="576684" cy="81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\\designarchive\Archive\PowerPoints\PPT symbols and documents\ABCD cards\D.png">
            <a:extLst>
              <a:ext uri="{FF2B5EF4-FFF2-40B4-BE49-F238E27FC236}">
                <a16:creationId xmlns:a16="http://schemas.microsoft.com/office/drawing/2014/main" id="{1D715FB5-0E80-19CF-5E78-0DE7951BF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50" y="5017984"/>
            <a:ext cx="576685" cy="81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80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82A22-FBF3-09D4-942A-E64CA28AE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6FC2E-2B90-0667-7AC3-8F51CA072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868" y="365126"/>
            <a:ext cx="9669931" cy="922986"/>
          </a:xfrm>
        </p:spPr>
        <p:txBody>
          <a:bodyPr>
            <a:normAutofit/>
          </a:bodyPr>
          <a:lstStyle/>
          <a:p>
            <a:r>
              <a:rPr lang="en-GB" sz="4000" b="1" noProof="0"/>
              <a:t>How much do you know?​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77CC958-7639-24BF-3C0F-E6E08D45E0F7}"/>
              </a:ext>
            </a:extLst>
          </p:cNvPr>
          <p:cNvSpPr/>
          <p:nvPr/>
        </p:nvSpPr>
        <p:spPr>
          <a:xfrm>
            <a:off x="-904775" y="1404415"/>
            <a:ext cx="13270945" cy="922986"/>
          </a:xfrm>
          <a:prstGeom prst="roundRect">
            <a:avLst>
              <a:gd name="adj" fmla="val 0"/>
            </a:avLst>
          </a:prstGeom>
          <a:solidFill>
            <a:srgbClr val="008A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1F924A-0234-3DB9-BCF2-83F6766B5238}"/>
              </a:ext>
            </a:extLst>
          </p:cNvPr>
          <p:cNvSpPr txBox="1"/>
          <p:nvPr/>
        </p:nvSpPr>
        <p:spPr>
          <a:xfrm>
            <a:off x="766763" y="1608811"/>
            <a:ext cx="104380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is the priority when managing an incident with others?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1E64D3B-BBD3-24D6-888C-466E446F1367}"/>
              </a:ext>
            </a:extLst>
          </p:cNvPr>
          <p:cNvGrpSpPr/>
          <p:nvPr/>
        </p:nvGrpSpPr>
        <p:grpSpPr>
          <a:xfrm>
            <a:off x="766763" y="497219"/>
            <a:ext cx="792000" cy="658800"/>
            <a:chOff x="7674811" y="3465319"/>
            <a:chExt cx="792000" cy="658800"/>
          </a:xfrm>
          <a:solidFill>
            <a:srgbClr val="008A21"/>
          </a:solidFill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094CD2F-380A-552C-A9E9-D0718DB69262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print"/>
            <a:srcRect l="-27624" t="-13361" r="-27624" b="-13361"/>
            <a:stretch/>
          </p:blipFill>
          <p:spPr>
            <a:xfrm>
              <a:off x="7674811" y="3465319"/>
              <a:ext cx="792000" cy="658800"/>
            </a:xfrm>
            <a:prstGeom prst="ellipse">
              <a:avLst/>
            </a:prstGeom>
            <a:grpFill/>
            <a:ln w="31750">
              <a:solidFill>
                <a:schemeClr val="bg1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073E79-243B-C608-4CA5-61C06949B4EE}"/>
                </a:ext>
              </a:extLst>
            </p:cNvPr>
            <p:cNvSpPr txBox="1"/>
            <p:nvPr/>
          </p:nvSpPr>
          <p:spPr>
            <a:xfrm>
              <a:off x="7994610" y="3533592"/>
              <a:ext cx="334351" cy="215444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51D5AD8-0A4E-01B1-0CAD-55FD72D91CD9}"/>
              </a:ext>
            </a:extLst>
          </p:cNvPr>
          <p:cNvGrpSpPr/>
          <p:nvPr/>
        </p:nvGrpSpPr>
        <p:grpSpPr>
          <a:xfrm>
            <a:off x="8484737" y="2575797"/>
            <a:ext cx="2268001" cy="3008674"/>
            <a:chOff x="7804799" y="2575797"/>
            <a:chExt cx="2268001" cy="3008674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4954A479-38A5-8556-D767-8D5B850BE342}"/>
                </a:ext>
              </a:extLst>
            </p:cNvPr>
            <p:cNvSpPr/>
            <p:nvPr/>
          </p:nvSpPr>
          <p:spPr>
            <a:xfrm>
              <a:off x="7804800" y="2575797"/>
              <a:ext cx="2268000" cy="3008674"/>
            </a:xfrm>
            <a:prstGeom prst="roundRect">
              <a:avLst/>
            </a:prstGeom>
            <a:solidFill>
              <a:srgbClr val="6CBD4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F3E858E1-9B35-AEB3-1E32-7DCD2FCD3CA8}"/>
                </a:ext>
              </a:extLst>
            </p:cNvPr>
            <p:cNvSpPr txBox="1">
              <a:spLocks/>
            </p:cNvSpPr>
            <p:nvPr/>
          </p:nvSpPr>
          <p:spPr>
            <a:xfrm>
              <a:off x="7804799" y="2999398"/>
              <a:ext cx="2268001" cy="245418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A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EE9F87A-94BF-210E-12ED-6D0F2E825866}"/>
              </a:ext>
            </a:extLst>
          </p:cNvPr>
          <p:cNvSpPr txBox="1"/>
          <p:nvPr/>
        </p:nvSpPr>
        <p:spPr>
          <a:xfrm>
            <a:off x="1719656" y="2668574"/>
            <a:ext cx="66772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Clear communication and delegation of roles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E41092-750B-9C58-992A-6309EDE59FCD}"/>
              </a:ext>
            </a:extLst>
          </p:cNvPr>
          <p:cNvSpPr txBox="1"/>
          <p:nvPr/>
        </p:nvSpPr>
        <p:spPr>
          <a:xfrm>
            <a:off x="1719657" y="3536441"/>
            <a:ext cx="59858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Writing down casualty details immediately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9245A1-234E-5EFB-ABA3-381110EFD355}"/>
              </a:ext>
            </a:extLst>
          </p:cNvPr>
          <p:cNvSpPr txBox="1"/>
          <p:nvPr/>
        </p:nvSpPr>
        <p:spPr>
          <a:xfrm>
            <a:off x="1729210" y="4219294"/>
            <a:ext cx="64818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Retrieving equipment before checking the scene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24DD5B-043D-F6A6-E3D4-6C91A7A285F4}"/>
              </a:ext>
            </a:extLst>
          </p:cNvPr>
          <p:cNvSpPr txBox="1"/>
          <p:nvPr/>
        </p:nvSpPr>
        <p:spPr>
          <a:xfrm>
            <a:off x="1729210" y="5248279"/>
            <a:ext cx="61770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Asking the group who wants to help first</a:t>
            </a:r>
          </a:p>
        </p:txBody>
      </p:sp>
      <p:pic>
        <p:nvPicPr>
          <p:cNvPr id="17" name="Picture 2" descr="\\designarchive\Archive\PowerPoints\PPT symbols and documents\ABCD cards\A.png">
            <a:extLst>
              <a:ext uri="{FF2B5EF4-FFF2-40B4-BE49-F238E27FC236}">
                <a16:creationId xmlns:a16="http://schemas.microsoft.com/office/drawing/2014/main" id="{9667B8E4-E6A1-E141-0454-FFF0C226D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49" y="2507456"/>
            <a:ext cx="576064" cy="81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\\designarchive\Archive\PowerPoints\PPT symbols and documents\ABCD cards\B.png">
            <a:extLst>
              <a:ext uri="{FF2B5EF4-FFF2-40B4-BE49-F238E27FC236}">
                <a16:creationId xmlns:a16="http://schemas.microsoft.com/office/drawing/2014/main" id="{042E0B60-5B59-AFCA-5EA9-7193E7CA4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50" y="3363596"/>
            <a:ext cx="574825" cy="81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\\designarchive\Archive\PowerPoints\PPT symbols and documents\ABCD cards\C.png">
            <a:extLst>
              <a:ext uri="{FF2B5EF4-FFF2-40B4-BE49-F238E27FC236}">
                <a16:creationId xmlns:a16="http://schemas.microsoft.com/office/drawing/2014/main" id="{68E042F0-8874-460C-2CC9-17F4E19C2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49" y="4227691"/>
            <a:ext cx="576684" cy="81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\\designarchive\Archive\PowerPoints\PPT symbols and documents\ABCD cards\D.png">
            <a:extLst>
              <a:ext uri="{FF2B5EF4-FFF2-40B4-BE49-F238E27FC236}">
                <a16:creationId xmlns:a16="http://schemas.microsoft.com/office/drawing/2014/main" id="{C1B061B6-0309-9F9C-EBE5-95A61C314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50" y="5110382"/>
            <a:ext cx="576685" cy="81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015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AB699-8397-4249-92B9-359031612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391939"/>
            <a:ext cx="8317805" cy="908720"/>
          </a:xfrm>
        </p:spPr>
        <p:txBody>
          <a:bodyPr>
            <a:normAutofit/>
          </a:bodyPr>
          <a:lstStyle/>
          <a:p>
            <a:pPr algn="l"/>
            <a:r>
              <a:rPr lang="en-GB" altLang="en-US" sz="4000" b="1">
                <a:latin typeface="Arial" charset="0"/>
                <a:ea typeface="Arial" charset="0"/>
                <a:cs typeface="Arial" charset="0"/>
              </a:rPr>
              <a:t>Ground rules</a:t>
            </a:r>
            <a:endParaRPr lang="en-US" sz="4000" b="1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17C76E51-F3C4-F9BD-2A8E-26F1B9608B07}"/>
              </a:ext>
            </a:extLst>
          </p:cNvPr>
          <p:cNvSpPr txBox="1">
            <a:spLocks noChangeArrowheads="1"/>
          </p:cNvSpPr>
          <p:nvPr/>
        </p:nvSpPr>
        <p:spPr>
          <a:xfrm>
            <a:off x="766763" y="1457629"/>
            <a:ext cx="9978257" cy="5232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89049"/>
              </a:buClr>
              <a:buFont typeface="Arial" pitchFamily="34" charset="0"/>
              <a:buChar char="●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89049"/>
              </a:buClr>
              <a:buFont typeface="Arial" pitchFamily="34" charset="0"/>
              <a:buChar char="●"/>
              <a:defRPr sz="2000" b="1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89049"/>
              </a:buClr>
              <a:buFont typeface="Arial" pitchFamily="34" charset="0"/>
              <a:buChar char="●"/>
              <a:defRPr sz="2000" b="1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89049"/>
              </a:buClr>
              <a:buFont typeface="Arial" pitchFamily="34" charset="0"/>
              <a:buChar char="●"/>
              <a:defRPr sz="2000" b="1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89049"/>
              </a:buClr>
              <a:buFont typeface="Arial" pitchFamily="34" charset="0"/>
              <a:buChar char="●"/>
              <a:defRPr sz="2000" b="1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89049"/>
              </a:buClr>
              <a:buFont typeface="Arial" charset="0"/>
              <a:buChar char="●"/>
              <a:defRPr sz="2000" b="1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89049"/>
              </a:buClr>
              <a:buFont typeface="Arial" charset="0"/>
              <a:buChar char="●"/>
              <a:defRPr sz="2000" b="1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89049"/>
              </a:buClr>
              <a:buFont typeface="Arial" charset="0"/>
              <a:buChar char="●"/>
              <a:defRPr sz="2000" b="1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89049"/>
              </a:buClr>
              <a:buFont typeface="Arial" charset="0"/>
              <a:buChar char="●"/>
              <a:defRPr sz="2000" b="1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●"/>
              <a:tabLst/>
              <a:defRPr/>
            </a:pPr>
            <a:r>
              <a:rPr kumimoji="0" lang="en-GB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Fire escapes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●"/>
              <a:tabLst/>
              <a:defRPr/>
            </a:pPr>
            <a:r>
              <a:rPr kumimoji="0" lang="en-GB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Toilets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●"/>
              <a:tabLst/>
              <a:defRPr/>
            </a:pPr>
            <a:r>
              <a:rPr kumimoji="0" lang="en-GB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Smoking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●"/>
              <a:tabLst/>
              <a:defRPr/>
            </a:pPr>
            <a:r>
              <a:rPr kumimoji="0" lang="en-GB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Drinks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●"/>
              <a:tabLst/>
              <a:defRPr/>
            </a:pPr>
            <a:r>
              <a:rPr kumimoji="0" lang="en-GB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Breaks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●"/>
              <a:tabLst/>
              <a:defRPr/>
            </a:pPr>
            <a:r>
              <a:rPr kumimoji="0" lang="en-GB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Lunch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●"/>
              <a:tabLst/>
              <a:defRPr/>
            </a:pPr>
            <a:r>
              <a:rPr kumimoji="0" lang="en-GB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Questions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●"/>
              <a:tabLst/>
              <a:defRPr/>
            </a:pPr>
            <a:r>
              <a:rPr kumimoji="0" lang="en-GB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Talking over others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●"/>
              <a:tabLst/>
              <a:defRPr/>
            </a:pPr>
            <a:r>
              <a:rPr kumimoji="0" lang="en-GB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Respect others’ points of view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●"/>
              <a:tabLst/>
              <a:defRPr/>
            </a:pPr>
            <a:r>
              <a:rPr kumimoji="0" lang="en-GB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Timekeeping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514607BD-7AE6-1518-3243-9C44D2160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51012" y="640869"/>
            <a:ext cx="3628296" cy="5505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5075D8A-3080-BB3C-7EC9-AC3EFAE1F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5391" y="1581722"/>
            <a:ext cx="5264674" cy="1285506"/>
          </a:xfrm>
          <a:prstGeom prst="roundRect">
            <a:avLst>
              <a:gd name="adj" fmla="val 16667"/>
            </a:avLst>
          </a:prstGeom>
          <a:solidFill>
            <a:srgbClr val="008A21"/>
          </a:solidFill>
          <a:ln w="38100">
            <a:noFill/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8904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 a courtesy to others, </a:t>
            </a:r>
            <a:br>
              <a:rPr kumimoji="0" lang="en-GB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please set your mobile phone </a:t>
            </a:r>
            <a:br>
              <a:rPr kumimoji="0" lang="en-GB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SILENT MODE</a:t>
            </a:r>
            <a:endParaRPr kumimoji="0" lang="en-GB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ounded Rectangle 8">
            <a:extLst>
              <a:ext uri="{FF2B5EF4-FFF2-40B4-BE49-F238E27FC236}">
                <a16:creationId xmlns:a16="http://schemas.microsoft.com/office/drawing/2014/main" id="{E8A20BD9-D40F-D44D-AB4B-512007B55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5391" y="2961259"/>
            <a:ext cx="5264674" cy="169673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>
            <a:noFill/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Mobile phones must </a:t>
            </a:r>
            <a:br>
              <a:rPr kumimoji="0" lang="en-GB" altLang="en-US" sz="2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altLang="en-US" sz="2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 SWITCHED OFF </a:t>
            </a:r>
            <a:br>
              <a:rPr kumimoji="0" lang="en-GB" altLang="en-US" sz="2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altLang="en-US" sz="2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removed from the desk </a:t>
            </a:r>
            <a:br>
              <a:rPr kumimoji="0" lang="en-GB" altLang="en-US" sz="2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altLang="en-US" sz="2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during the examination.</a:t>
            </a:r>
            <a:endParaRPr kumimoji="0" lang="en-GB" altLang="en-US" sz="20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0AB6B3E-A466-FCC0-0B5C-1EF697D69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46314" y="548680"/>
            <a:ext cx="3377685" cy="5597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098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719A5A3-22E8-D9B1-38AF-CA31C33CBA2A}"/>
              </a:ext>
            </a:extLst>
          </p:cNvPr>
          <p:cNvSpPr/>
          <p:nvPr/>
        </p:nvSpPr>
        <p:spPr>
          <a:xfrm>
            <a:off x="-211540" y="-302381"/>
            <a:ext cx="12733361" cy="643286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A5F8EDE-4EB7-A57B-1413-A99E0882A4DC}"/>
              </a:ext>
            </a:extLst>
          </p:cNvPr>
          <p:cNvSpPr/>
          <p:nvPr/>
        </p:nvSpPr>
        <p:spPr>
          <a:xfrm flipH="1">
            <a:off x="-1748352" y="2914051"/>
            <a:ext cx="18181696" cy="4415316"/>
          </a:xfrm>
          <a:custGeom>
            <a:avLst/>
            <a:gdLst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506547 w 13268130"/>
              <a:gd name="connsiteY4" fmla="*/ 1772817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8130" h="3881535">
                <a:moveTo>
                  <a:pt x="0" y="0"/>
                </a:moveTo>
                <a:lnTo>
                  <a:pt x="0" y="3881535"/>
                </a:lnTo>
                <a:lnTo>
                  <a:pt x="13268130" y="3881535"/>
                </a:lnTo>
                <a:lnTo>
                  <a:pt x="13268130" y="1200539"/>
                </a:lnTo>
                <a:cubicBezTo>
                  <a:pt x="10989387" y="1366417"/>
                  <a:pt x="9774335" y="3553927"/>
                  <a:pt x="6450563" y="1430695"/>
                </a:cubicBezTo>
                <a:cubicBezTo>
                  <a:pt x="2907004" y="-933060"/>
                  <a:pt x="2143967" y="566057"/>
                  <a:pt x="0" y="0"/>
                </a:cubicBezTo>
                <a:close/>
              </a:path>
            </a:pathLst>
          </a:custGeom>
          <a:solidFill>
            <a:srgbClr val="008A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93076F-82AC-8936-D760-0F42CEDAF11B}"/>
              </a:ext>
            </a:extLst>
          </p:cNvPr>
          <p:cNvSpPr txBox="1"/>
          <p:nvPr/>
        </p:nvSpPr>
        <p:spPr>
          <a:xfrm>
            <a:off x="564329" y="1129631"/>
            <a:ext cx="78100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 able to respond to an incident involving limb injury in the outdoors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D8A843C5-2569-1488-9BF9-7651E8F4A778}"/>
              </a:ext>
            </a:extLst>
          </p:cNvPr>
          <p:cNvSpPr txBox="1">
            <a:spLocks/>
          </p:cNvSpPr>
          <p:nvPr/>
        </p:nvSpPr>
        <p:spPr>
          <a:xfrm>
            <a:off x="791959" y="6349351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CB1920-A896-41DC-AF3A-2CE65C1F9E82}" type="slidenum">
              <a:rPr kumimoji="0" lang="en-GB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1C5D1D2-C71E-12CD-D248-7B51EF37C2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903" y="-85005"/>
            <a:ext cx="3635845" cy="1911523"/>
          </a:xfrm>
          <a:prstGeom prst="rect">
            <a:avLst/>
          </a:prstGeom>
        </p:spPr>
      </p:pic>
      <p:pic>
        <p:nvPicPr>
          <p:cNvPr id="7" name="Graphic 6" descr="Medical with solid fill">
            <a:extLst>
              <a:ext uri="{FF2B5EF4-FFF2-40B4-BE49-F238E27FC236}">
                <a16:creationId xmlns:a16="http://schemas.microsoft.com/office/drawing/2014/main" id="{4B5DE7A5-A3EF-A25A-7C14-31503586AC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07626" y="3437955"/>
            <a:ext cx="3420045" cy="342004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26AE130-BB09-BAED-F29F-D4E68DE88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3992" y="265210"/>
            <a:ext cx="3568305" cy="462307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38100">
            <a:solidFill>
              <a:srgbClr val="000000"/>
            </a:solidFill>
          </a:ln>
        </p:spPr>
        <p:txBody>
          <a:bodyPr wrap="squar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Module 2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D9921B0-C539-B64E-3E94-E8778F9F690A}"/>
              </a:ext>
            </a:extLst>
          </p:cNvPr>
          <p:cNvGrpSpPr/>
          <p:nvPr/>
        </p:nvGrpSpPr>
        <p:grpSpPr>
          <a:xfrm>
            <a:off x="5667501" y="6323445"/>
            <a:ext cx="259230" cy="259230"/>
            <a:chOff x="5658939" y="6358776"/>
            <a:chExt cx="259230" cy="259230"/>
          </a:xfrm>
        </p:grpSpPr>
        <p:sp>
          <p:nvSpPr>
            <p:cNvPr id="3" name="Rounded Rectangle 38">
              <a:extLst>
                <a:ext uri="{FF2B5EF4-FFF2-40B4-BE49-F238E27FC236}">
                  <a16:creationId xmlns:a16="http://schemas.microsoft.com/office/drawing/2014/main" id="{A39197C8-8206-5084-2960-C1DCB03D59D1}"/>
                </a:ext>
              </a:extLst>
            </p:cNvPr>
            <p:cNvSpPr/>
            <p:nvPr userDrawn="1"/>
          </p:nvSpPr>
          <p:spPr>
            <a:xfrm>
              <a:off x="5658939" y="6358776"/>
              <a:ext cx="259230" cy="259230"/>
            </a:xfrm>
            <a:prstGeom prst="roundRect">
              <a:avLst/>
            </a:prstGeom>
            <a:solidFill>
              <a:srgbClr val="0000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" name="Graphic 18" descr="End with solid fill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CD9FD3C0-DE87-0555-B3BC-5551D33B251C}"/>
                </a:ext>
              </a:extLst>
            </p:cNvPr>
            <p:cNvSpPr/>
            <p:nvPr/>
          </p:nvSpPr>
          <p:spPr>
            <a:xfrm rot="10800000">
              <a:off x="5728912" y="6403047"/>
              <a:ext cx="89915" cy="170686"/>
            </a:xfrm>
            <a:custGeom>
              <a:avLst/>
              <a:gdLst>
                <a:gd name="connsiteX0" fmla="*/ 0 w 103448"/>
                <a:gd name="connsiteY0" fmla="*/ 196376 h 196376"/>
                <a:gd name="connsiteX1" fmla="*/ 103448 w 103448"/>
                <a:gd name="connsiteY1" fmla="*/ 98188 h 196376"/>
                <a:gd name="connsiteX2" fmla="*/ 0 w 103448"/>
                <a:gd name="connsiteY2" fmla="*/ 0 h 196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448" h="196376">
                  <a:moveTo>
                    <a:pt x="0" y="196376"/>
                  </a:moveTo>
                  <a:lnTo>
                    <a:pt x="103448" y="98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3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</a:endParaRPr>
            </a:p>
          </p:txBody>
        </p:sp>
      </p:grpSp>
      <p:sp>
        <p:nvSpPr>
          <p:cNvPr id="5" name="Rounded Rectangle 40">
            <a:extLst>
              <a:ext uri="{FF2B5EF4-FFF2-40B4-BE49-F238E27FC236}">
                <a16:creationId xmlns:a16="http://schemas.microsoft.com/office/drawing/2014/main" id="{51981AB3-D6D8-E551-E326-826CF87402AD}"/>
              </a:ext>
            </a:extLst>
          </p:cNvPr>
          <p:cNvSpPr/>
          <p:nvPr/>
        </p:nvSpPr>
        <p:spPr>
          <a:xfrm>
            <a:off x="5969696" y="6323445"/>
            <a:ext cx="259230" cy="259230"/>
          </a:xfrm>
          <a:prstGeom prst="roundRect">
            <a:avLst/>
          </a:prstGeom>
          <a:solidFill>
            <a:srgbClr val="0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8E9460E-FFC0-067B-3720-38D62241DB33}"/>
              </a:ext>
            </a:extLst>
          </p:cNvPr>
          <p:cNvGrpSpPr/>
          <p:nvPr/>
        </p:nvGrpSpPr>
        <p:grpSpPr>
          <a:xfrm>
            <a:off x="6275168" y="6324341"/>
            <a:ext cx="259230" cy="259230"/>
            <a:chOff x="6266606" y="6359672"/>
            <a:chExt cx="259230" cy="259230"/>
          </a:xfrm>
        </p:grpSpPr>
        <p:sp>
          <p:nvSpPr>
            <p:cNvPr id="10" name="Rounded Rectangle 34">
              <a:extLst>
                <a:ext uri="{FF2B5EF4-FFF2-40B4-BE49-F238E27FC236}">
                  <a16:creationId xmlns:a16="http://schemas.microsoft.com/office/drawing/2014/main" id="{A684DE2C-2925-7D10-BD90-8AF951296F97}"/>
                </a:ext>
              </a:extLst>
            </p:cNvPr>
            <p:cNvSpPr/>
            <p:nvPr userDrawn="1"/>
          </p:nvSpPr>
          <p:spPr>
            <a:xfrm rot="10800000">
              <a:off x="6266606" y="6359672"/>
              <a:ext cx="259230" cy="259230"/>
            </a:xfrm>
            <a:prstGeom prst="roundRect">
              <a:avLst/>
            </a:prstGeom>
            <a:solidFill>
              <a:srgbClr val="0000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11" name="Graphic 18" descr="End with solid fill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06DB50A-D6CB-2D8A-8BFD-F9ABF2A4A3F8}"/>
                </a:ext>
              </a:extLst>
            </p:cNvPr>
            <p:cNvSpPr/>
            <p:nvPr userDrawn="1"/>
          </p:nvSpPr>
          <p:spPr>
            <a:xfrm>
              <a:off x="6356158" y="6403943"/>
              <a:ext cx="89915" cy="170686"/>
            </a:xfrm>
            <a:custGeom>
              <a:avLst/>
              <a:gdLst>
                <a:gd name="connsiteX0" fmla="*/ 0 w 103448"/>
                <a:gd name="connsiteY0" fmla="*/ 196376 h 196376"/>
                <a:gd name="connsiteX1" fmla="*/ 103448 w 103448"/>
                <a:gd name="connsiteY1" fmla="*/ 98188 h 196376"/>
                <a:gd name="connsiteX2" fmla="*/ 0 w 103448"/>
                <a:gd name="connsiteY2" fmla="*/ 0 h 196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448" h="196376">
                  <a:moveTo>
                    <a:pt x="0" y="196376"/>
                  </a:moveTo>
                  <a:lnTo>
                    <a:pt x="103448" y="98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3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</a:endParaRPr>
            </a:p>
          </p:txBody>
        </p:sp>
      </p:grpSp>
      <p:pic>
        <p:nvPicPr>
          <p:cNvPr id="12" name="Graphic 11" descr="Home with solid fill">
            <a:hlinkClick r:id="rId6" action="ppaction://hlinksldjump"/>
            <a:extLst>
              <a:ext uri="{FF2B5EF4-FFF2-40B4-BE49-F238E27FC236}">
                <a16:creationId xmlns:a16="http://schemas.microsoft.com/office/drawing/2014/main" id="{12344D2C-D102-81C2-8AFB-8560B0855B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87228" y="6325265"/>
            <a:ext cx="239965" cy="2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612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2">
            <a:extLst>
              <a:ext uri="{FF2B5EF4-FFF2-40B4-BE49-F238E27FC236}">
                <a16:creationId xmlns:a16="http://schemas.microsoft.com/office/drawing/2014/main" id="{B9DDCE8C-775A-4815-8D5B-2137E5727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3862" y="320019"/>
            <a:ext cx="9659938" cy="1325563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GB" sz="4000" b="1">
                <a:latin typeface="Arial" panose="020B0604020202020204" pitchFamily="34" charset="0"/>
                <a:cs typeface="Arial" panose="020B0604020202020204" pitchFamily="34" charset="0"/>
              </a:rPr>
              <a:t>What is a fracture? </a:t>
            </a:r>
          </a:p>
        </p:txBody>
      </p:sp>
      <p:sp>
        <p:nvSpPr>
          <p:cNvPr id="200707" name="Content Placeholder 3">
            <a:extLst>
              <a:ext uri="{FF2B5EF4-FFF2-40B4-BE49-F238E27FC236}">
                <a16:creationId xmlns:a16="http://schemas.microsoft.com/office/drawing/2014/main" id="{E3E3D07D-808A-4B92-A3C8-11815EE5DA4B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4356100" y="1314450"/>
            <a:ext cx="6142038" cy="5857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buNone/>
            </a:pPr>
            <a:endParaRPr lang="en-GB" altLang="en-US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altLang="en-US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altLang="en-US">
              <a:cs typeface="Arial" panose="020B0604020202020204" pitchFamily="34" charset="0"/>
            </a:endParaRPr>
          </a:p>
        </p:txBody>
      </p:sp>
      <p:sp>
        <p:nvSpPr>
          <p:cNvPr id="200716" name="Rounded Rectangle 6">
            <a:extLst>
              <a:ext uri="{FF2B5EF4-FFF2-40B4-BE49-F238E27FC236}">
                <a16:creationId xmlns:a16="http://schemas.microsoft.com/office/drawing/2014/main" id="{37F8E7AF-37F8-4CE7-9DE5-C5CAA50385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7238" y="1619394"/>
            <a:ext cx="9510900" cy="51077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8A21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 fracture is a chip, crack or break in the bone</a:t>
            </a:r>
          </a:p>
        </p:txBody>
      </p:sp>
      <p:pic>
        <p:nvPicPr>
          <p:cNvPr id="14" name="Picture 5" descr="P:\Images\fractures.png">
            <a:extLst>
              <a:ext uri="{FF2B5EF4-FFF2-40B4-BE49-F238E27FC236}">
                <a16:creationId xmlns:a16="http://schemas.microsoft.com/office/drawing/2014/main" id="{74A2C819-5DF8-754C-99C2-6AB641B80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8005370" y="3642385"/>
            <a:ext cx="26289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P:\Images\fractures.png">
            <a:extLst>
              <a:ext uri="{FF2B5EF4-FFF2-40B4-BE49-F238E27FC236}">
                <a16:creationId xmlns:a16="http://schemas.microsoft.com/office/drawing/2014/main" id="{9AF02E82-EE44-0E4D-B613-83F914DE0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8005370" y="2147778"/>
            <a:ext cx="26289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9BA99BF-7A51-2E03-A6FD-32111108EBA3}"/>
              </a:ext>
            </a:extLst>
          </p:cNvPr>
          <p:cNvGrpSpPr/>
          <p:nvPr/>
        </p:nvGrpSpPr>
        <p:grpSpPr>
          <a:xfrm>
            <a:off x="987238" y="2435116"/>
            <a:ext cx="6642755" cy="3052762"/>
            <a:chOff x="3816095" y="2579032"/>
            <a:chExt cx="7537705" cy="3052762"/>
          </a:xfrm>
        </p:grpSpPr>
        <p:sp>
          <p:nvSpPr>
            <p:cNvPr id="16" name="Rounded Rectangle 2">
              <a:extLst>
                <a:ext uri="{FF2B5EF4-FFF2-40B4-BE49-F238E27FC236}">
                  <a16:creationId xmlns:a16="http://schemas.microsoft.com/office/drawing/2014/main" id="{207FD1BB-605A-4D4A-8D2B-470EEBD373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6095" y="2579032"/>
              <a:ext cx="7537705" cy="485775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rgbClr val="008A2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189049"/>
                </a:buClr>
                <a:buSzTx/>
                <a:buFontTx/>
                <a:buNone/>
                <a:tabLst/>
                <a:defRPr/>
              </a:pPr>
              <a:r>
                <a:rPr kumimoji="0" lang="en-GB" altLang="en-US" b="1" i="0" u="none" strike="noStrike" kern="1200" cap="none" spc="0" normalizeH="0" baseline="0" noProof="0">
                  <a:ln>
                    <a:noFill/>
                  </a:ln>
                  <a:solidFill>
                    <a:srgbClr val="008A21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Closed</a:t>
              </a:r>
              <a:r>
                <a:rPr kumimoji="0" lang="en-GB" altLang="en-US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 (no associated wound)</a:t>
              </a:r>
            </a:p>
          </p:txBody>
        </p:sp>
        <p:sp>
          <p:nvSpPr>
            <p:cNvPr id="17" name="Rounded Rectangle 7">
              <a:extLst>
                <a:ext uri="{FF2B5EF4-FFF2-40B4-BE49-F238E27FC236}">
                  <a16:creationId xmlns:a16="http://schemas.microsoft.com/office/drawing/2014/main" id="{837CC913-9BAC-C94F-AD0F-40EC84B253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6096" y="3606144"/>
              <a:ext cx="7537704" cy="682625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rgbClr val="008A2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189049"/>
                </a:buClr>
                <a:buSzTx/>
                <a:buFontTx/>
                <a:buNone/>
                <a:tabLst/>
                <a:defRPr/>
              </a:pPr>
              <a:r>
                <a:rPr kumimoji="0" lang="en-GB" altLang="en-US" b="1" i="0" u="none" strike="noStrike" kern="1200" cap="none" spc="0" normalizeH="0" baseline="0" noProof="0">
                  <a:ln>
                    <a:noFill/>
                  </a:ln>
                  <a:solidFill>
                    <a:srgbClr val="008A21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Open</a:t>
              </a:r>
              <a:r>
                <a:rPr kumimoji="0" lang="en-GB" altLang="en-US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 (the fracture has broken the skin)</a:t>
              </a:r>
            </a:p>
          </p:txBody>
        </p:sp>
        <p:sp>
          <p:nvSpPr>
            <p:cNvPr id="18" name="Rounded Rectangle 8">
              <a:extLst>
                <a:ext uri="{FF2B5EF4-FFF2-40B4-BE49-F238E27FC236}">
                  <a16:creationId xmlns:a16="http://schemas.microsoft.com/office/drawing/2014/main" id="{AF965A19-3815-324A-B472-54B5EC84CB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6095" y="4441169"/>
              <a:ext cx="7537703" cy="1190625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rgbClr val="008A2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189049"/>
                </a:buClr>
                <a:buSzTx/>
                <a:buFontTx/>
                <a:buNone/>
                <a:tabLst/>
                <a:defRPr/>
              </a:pPr>
              <a:r>
                <a:rPr kumimoji="0" lang="en-GB" altLang="en-US" b="1" i="0" u="none" strike="noStrike" kern="1200" cap="none" spc="0" normalizeH="0" baseline="0" noProof="0">
                  <a:ln>
                    <a:noFill/>
                  </a:ln>
                  <a:solidFill>
                    <a:srgbClr val="008A21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Complicated</a:t>
              </a:r>
              <a:r>
                <a:rPr kumimoji="0" lang="en-GB" altLang="en-US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 </a:t>
              </a:r>
              <a:r>
                <a:rPr kumimoji="0" lang="en-GB" altLang="en-US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(the fracture is causing a further injury </a:t>
              </a:r>
              <a:br>
                <a:rPr kumimoji="0" lang="en-GB" altLang="en-US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</a:br>
              <a:r>
                <a:rPr kumimoji="0" lang="en-GB" altLang="en-US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to vessels or organs, for example).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38AF470-4EF8-FF3F-B305-08D2549415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80" t="-37389" r="-7880" b="-40763"/>
          <a:stretch/>
        </p:blipFill>
        <p:spPr>
          <a:xfrm>
            <a:off x="838200" y="681037"/>
            <a:ext cx="792000" cy="657956"/>
          </a:xfrm>
          <a:prstGeom prst="ellipse">
            <a:avLst/>
          </a:prstGeom>
          <a:solidFill>
            <a:srgbClr val="008A21"/>
          </a:solidFill>
          <a:ln w="31750">
            <a:solidFill>
              <a:schemeClr val="bg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0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EC2E066-13A7-2074-2FAB-465F8C9C170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128" y="-853440"/>
            <a:ext cx="8041032" cy="7924800"/>
          </a:xfrm>
          <a:prstGeom prst="rect">
            <a:avLst/>
          </a:prstGeom>
        </p:spPr>
      </p:pic>
      <p:sp>
        <p:nvSpPr>
          <p:cNvPr id="113666" name="Title 1">
            <a:extLst>
              <a:ext uri="{FF2B5EF4-FFF2-40B4-BE49-F238E27FC236}">
                <a16:creationId xmlns:a16="http://schemas.microsoft.com/office/drawing/2014/main" id="{97E2F262-9CA5-457A-8A27-EAF3B294F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GB" sz="4000" b="1">
                <a:latin typeface="Arial" panose="020B0604020202020204" pitchFamily="34" charset="0"/>
                <a:cs typeface="Arial" panose="020B0604020202020204" pitchFamily="34" charset="0"/>
              </a:rPr>
              <a:t>Fractures – symptoms</a:t>
            </a:r>
          </a:p>
        </p:txBody>
      </p:sp>
      <p:sp>
        <p:nvSpPr>
          <p:cNvPr id="360450" name="Content Placeholder 2">
            <a:extLst>
              <a:ext uri="{FF2B5EF4-FFF2-40B4-BE49-F238E27FC236}">
                <a16:creationId xmlns:a16="http://schemas.microsoft.com/office/drawing/2014/main" id="{72F6DEC2-EE77-45F4-98F0-F740ADAA1B8B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838200" y="2208212"/>
            <a:ext cx="8740515" cy="42846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GB" altLang="en-US" sz="2400">
                <a:latin typeface="Arial" panose="020B0604020202020204" pitchFamily="34" charset="0"/>
                <a:cs typeface="Arial" panose="020B0604020202020204" pitchFamily="34" charset="0"/>
              </a:rPr>
              <a:t>pain, tenderness, bruising and swelling at the site of the injury, especially with movement or pressure</a:t>
            </a:r>
          </a:p>
          <a:p>
            <a:r>
              <a:rPr lang="en-GB" altLang="en-US" sz="2400">
                <a:latin typeface="Arial" panose="020B0604020202020204" pitchFamily="34" charset="0"/>
                <a:cs typeface="Arial" panose="020B0604020202020204" pitchFamily="34" charset="0"/>
              </a:rPr>
              <a:t>in the case of an open wound with protruding bone, associated bleeding</a:t>
            </a:r>
          </a:p>
          <a:p>
            <a:r>
              <a:rPr lang="en-GB" altLang="en-US" sz="2400">
                <a:latin typeface="Arial" panose="020B0604020202020204" pitchFamily="34" charset="0"/>
                <a:cs typeface="Arial" panose="020B0604020202020204" pitchFamily="34" charset="0"/>
              </a:rPr>
              <a:t>loss of mobility or inability to weight-bear</a:t>
            </a:r>
          </a:p>
          <a:p>
            <a:r>
              <a:rPr lang="en-GB" altLang="en-US" sz="2400">
                <a:latin typeface="Arial" panose="020B0604020202020204" pitchFamily="34" charset="0"/>
                <a:cs typeface="Arial" panose="020B0604020202020204" pitchFamily="34" charset="0"/>
              </a:rPr>
              <a:t>deformity</a:t>
            </a:r>
          </a:p>
          <a:p>
            <a:r>
              <a:rPr lang="en-GB" altLang="en-US" sz="2400">
                <a:latin typeface="Arial" panose="020B0604020202020204" pitchFamily="34" charset="0"/>
                <a:cs typeface="Arial" panose="020B0604020202020204" pitchFamily="34" charset="0"/>
              </a:rPr>
              <a:t>grating sensation or sound (crepitus)</a:t>
            </a:r>
          </a:p>
          <a:p>
            <a:r>
              <a:rPr lang="en-GB" altLang="en-US" sz="2400">
                <a:latin typeface="Arial" panose="020B0604020202020204" pitchFamily="34" charset="0"/>
                <a:cs typeface="Arial" panose="020B0604020202020204" pitchFamily="34" charset="0"/>
              </a:rPr>
              <a:t>shortening or bending of the limb or unnatural limb position</a:t>
            </a:r>
          </a:p>
          <a:p>
            <a:r>
              <a:rPr lang="en-GB" altLang="en-US" sz="2400">
                <a:latin typeface="Arial" panose="020B0604020202020204" pitchFamily="34" charset="0"/>
                <a:cs typeface="Arial" panose="020B0604020202020204" pitchFamily="34" charset="0"/>
              </a:rPr>
              <a:t>nausea, pale and cold, clammy skin (shock).</a:t>
            </a:r>
          </a:p>
          <a:p>
            <a:endParaRPr lang="en-GB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ED9C1D8-7FDC-4158-9F3C-00482A42F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1" y="1662304"/>
            <a:ext cx="6250928" cy="44691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89049"/>
              </a:buClr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8A21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Symptoms may include: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7EF9F-8CF9-744B-690A-F0CFE9B9D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>
                <a:latin typeface="Arial" panose="020B0604020202020204" pitchFamily="34" charset="0"/>
                <a:cs typeface="Arial" panose="020B0604020202020204" pitchFamily="34" charset="0"/>
              </a:rPr>
              <a:t>Fractures –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7BB35-420E-9DAA-B087-A7AC68A16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566313"/>
            <a:ext cx="11036809" cy="49265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altLang="en-US" sz="22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Do:</a:t>
            </a:r>
          </a:p>
          <a:p>
            <a:r>
              <a:rPr lang="en-GB" altLang="en-US" sz="2200">
                <a:latin typeface="Arial" panose="020B0604020202020204" pitchFamily="34" charset="0"/>
                <a:cs typeface="Arial" panose="020B0604020202020204" pitchFamily="34" charset="0"/>
              </a:rPr>
              <a:t>put on gloves</a:t>
            </a:r>
          </a:p>
          <a:p>
            <a:r>
              <a:rPr lang="en-GB" altLang="en-US" sz="2200">
                <a:latin typeface="Arial" panose="020B0604020202020204" pitchFamily="34" charset="0"/>
                <a:cs typeface="Arial" panose="020B0604020202020204" pitchFamily="34" charset="0"/>
              </a:rPr>
              <a:t>treat bleeding if required</a:t>
            </a:r>
          </a:p>
          <a:p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immobilise in the position found (most comfortable for the casualty)</a:t>
            </a:r>
          </a:p>
          <a:p>
            <a:r>
              <a:rPr lang="en-GB" altLang="en-US" sz="2200">
                <a:latin typeface="Arial" panose="020B0604020202020204" pitchFamily="34" charset="0"/>
                <a:cs typeface="Arial" panose="020B0604020202020204" pitchFamily="34" charset="0"/>
              </a:rPr>
              <a:t>apply cold packs directly to reduce swelling</a:t>
            </a:r>
          </a:p>
          <a:p>
            <a:r>
              <a:rPr lang="en-GB" altLang="en-US" sz="2200">
                <a:latin typeface="Arial" panose="020B0604020202020204" pitchFamily="34" charset="0"/>
                <a:cs typeface="Arial" panose="020B0604020202020204" pitchFamily="34" charset="0"/>
              </a:rPr>
              <a:t>monitor for signs of shock</a:t>
            </a:r>
          </a:p>
          <a:p>
            <a:r>
              <a:rPr lang="en-GB" altLang="en-US" sz="2200" b="1">
                <a:latin typeface="Arial" panose="020B0604020202020204" pitchFamily="34" charset="0"/>
                <a:cs typeface="Arial" panose="020B0604020202020204" pitchFamily="34" charset="0"/>
              </a:rPr>
              <a:t>call the emergency services (</a:t>
            </a:r>
            <a:r>
              <a:rPr lang="en-GB" altLang="en-US" sz="2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999</a:t>
            </a:r>
            <a:r>
              <a:rPr lang="en-GB" altLang="en-US" sz="2200" b="1">
                <a:latin typeface="Arial" panose="020B0604020202020204" pitchFamily="34" charset="0"/>
                <a:cs typeface="Arial" panose="020B0604020202020204" pitchFamily="34" charset="0"/>
              </a:rPr>
              <a:t>) if required.</a:t>
            </a:r>
          </a:p>
          <a:p>
            <a:endParaRPr lang="en-GB" sz="22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00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D90D73B9-1A31-B1D8-7E58-F7B197A0961F}"/>
              </a:ext>
            </a:extLst>
          </p:cNvPr>
          <p:cNvSpPr/>
          <p:nvPr/>
        </p:nvSpPr>
        <p:spPr>
          <a:xfrm flipH="1">
            <a:off x="-1909203" y="3727591"/>
            <a:ext cx="18181696" cy="2449372"/>
          </a:xfrm>
          <a:custGeom>
            <a:avLst/>
            <a:gdLst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506547 w 13268130"/>
              <a:gd name="connsiteY4" fmla="*/ 1772817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8130" h="3881535">
                <a:moveTo>
                  <a:pt x="0" y="0"/>
                </a:moveTo>
                <a:lnTo>
                  <a:pt x="0" y="3881535"/>
                </a:lnTo>
                <a:lnTo>
                  <a:pt x="13268130" y="3881535"/>
                </a:lnTo>
                <a:lnTo>
                  <a:pt x="13268130" y="1200539"/>
                </a:lnTo>
                <a:cubicBezTo>
                  <a:pt x="10989387" y="1366417"/>
                  <a:pt x="9774335" y="3553927"/>
                  <a:pt x="6450563" y="1430695"/>
                </a:cubicBezTo>
                <a:cubicBezTo>
                  <a:pt x="2907004" y="-933060"/>
                  <a:pt x="2143967" y="566057"/>
                  <a:pt x="0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343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>
            <a:extLst>
              <a:ext uri="{FF2B5EF4-FFF2-40B4-BE49-F238E27FC236}">
                <a16:creationId xmlns:a16="http://schemas.microsoft.com/office/drawing/2014/main" id="{81BF971C-2679-416A-968B-44EB9EEF5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GB" sz="4000" b="1">
                <a:latin typeface="Arial" panose="020B0604020202020204" pitchFamily="34" charset="0"/>
                <a:cs typeface="Arial" panose="020B0604020202020204" pitchFamily="34" charset="0"/>
              </a:rPr>
              <a:t>Applying a support sling</a:t>
            </a:r>
          </a:p>
        </p:txBody>
      </p:sp>
      <p:sp>
        <p:nvSpPr>
          <p:cNvPr id="118788" name="TextBox 2">
            <a:extLst>
              <a:ext uri="{FF2B5EF4-FFF2-40B4-BE49-F238E27FC236}">
                <a16:creationId xmlns:a16="http://schemas.microsoft.com/office/drawing/2014/main" id="{90FB3AB9-5764-4DE4-A31D-ED6901287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2923" y="2412999"/>
            <a:ext cx="4543543" cy="11239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8A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Gently support the arm. Ask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the casualty to assist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if possible.</a:t>
            </a:r>
          </a:p>
        </p:txBody>
      </p:sp>
      <p:pic>
        <p:nvPicPr>
          <p:cNvPr id="118789" name="Picture 5" descr="P:\Images\Apply sling1.png">
            <a:extLst>
              <a:ext uri="{FF2B5EF4-FFF2-40B4-BE49-F238E27FC236}">
                <a16:creationId xmlns:a16="http://schemas.microsoft.com/office/drawing/2014/main" id="{3F6E3560-C9CF-4BF1-B1B4-8D3D55E2C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854" y="1068388"/>
            <a:ext cx="4721225" cy="472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>
            <a:extLst>
              <a:ext uri="{FF2B5EF4-FFF2-40B4-BE49-F238E27FC236}">
                <a16:creationId xmlns:a16="http://schemas.microsoft.com/office/drawing/2014/main" id="{12176FB6-1BD6-49A0-A692-5633F9F10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GB" sz="4000" b="1">
                <a:latin typeface="Arial" panose="020B0604020202020204" pitchFamily="34" charset="0"/>
                <a:cs typeface="Arial" panose="020B0604020202020204" pitchFamily="34" charset="0"/>
              </a:rPr>
              <a:t>Applying a support sling (cont.)</a:t>
            </a:r>
          </a:p>
        </p:txBody>
      </p:sp>
      <p:sp>
        <p:nvSpPr>
          <p:cNvPr id="118788" name="TextBox 2">
            <a:extLst>
              <a:ext uri="{FF2B5EF4-FFF2-40B4-BE49-F238E27FC236}">
                <a16:creationId xmlns:a16="http://schemas.microsoft.com/office/drawing/2014/main" id="{E2FC4CFA-C0BA-4D6C-A13D-0951EC9E7D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0296" y="3024251"/>
            <a:ext cx="4275555" cy="11239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8A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Place a triangular bandage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with its base parallel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to the casualty’s body.</a:t>
            </a:r>
          </a:p>
        </p:txBody>
      </p:sp>
      <p:pic>
        <p:nvPicPr>
          <p:cNvPr id="203780" name="Picture 5" descr="P:\Images\First Aid\sling2.png">
            <a:extLst>
              <a:ext uri="{FF2B5EF4-FFF2-40B4-BE49-F238E27FC236}">
                <a16:creationId xmlns:a16="http://schemas.microsoft.com/office/drawing/2014/main" id="{6FD5B4FC-07E3-4E65-8433-2D0541CB9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270065"/>
            <a:ext cx="3088311" cy="4637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>
            <a:extLst>
              <a:ext uri="{FF2B5EF4-FFF2-40B4-BE49-F238E27FC236}">
                <a16:creationId xmlns:a16="http://schemas.microsoft.com/office/drawing/2014/main" id="{81AD7451-3AF0-4803-8A5E-550FAC2C2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GB" sz="4000" b="1">
                <a:latin typeface="Arial" panose="020B0604020202020204" pitchFamily="34" charset="0"/>
                <a:cs typeface="Arial" panose="020B0604020202020204" pitchFamily="34" charset="0"/>
              </a:rPr>
              <a:t>Applying a support sling (cont.)</a:t>
            </a:r>
          </a:p>
        </p:txBody>
      </p:sp>
      <p:sp>
        <p:nvSpPr>
          <p:cNvPr id="118788" name="TextBox 2">
            <a:extLst>
              <a:ext uri="{FF2B5EF4-FFF2-40B4-BE49-F238E27FC236}">
                <a16:creationId xmlns:a16="http://schemas.microsoft.com/office/drawing/2014/main" id="{86BA12E8-F716-49F7-93AB-D8B33278D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0670" y="2795171"/>
            <a:ext cx="4145481" cy="146367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8A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Bring the lower end of the bandage up to meet the upper end at the shoulder. Secure with a reef knot.</a:t>
            </a:r>
          </a:p>
        </p:txBody>
      </p:sp>
      <p:pic>
        <p:nvPicPr>
          <p:cNvPr id="204804" name="Picture 3" descr="P:\Images\First Aid\sling3.png">
            <a:extLst>
              <a:ext uri="{FF2B5EF4-FFF2-40B4-BE49-F238E27FC236}">
                <a16:creationId xmlns:a16="http://schemas.microsoft.com/office/drawing/2014/main" id="{E82C4E36-F778-4E0D-AEAD-A0F182E40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039" y="1213035"/>
            <a:ext cx="1827288" cy="4677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>
            <a:extLst>
              <a:ext uri="{FF2B5EF4-FFF2-40B4-BE49-F238E27FC236}">
                <a16:creationId xmlns:a16="http://schemas.microsoft.com/office/drawing/2014/main" id="{3C8B3AFB-DB42-4140-93FC-01ABBF9EB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GB" sz="4000" b="1">
                <a:latin typeface="Arial" panose="020B0604020202020204" pitchFamily="34" charset="0"/>
                <a:cs typeface="Arial" panose="020B0604020202020204" pitchFamily="34" charset="0"/>
              </a:rPr>
              <a:t>Applying a support sling (cont.)</a:t>
            </a:r>
          </a:p>
        </p:txBody>
      </p:sp>
      <p:sp>
        <p:nvSpPr>
          <p:cNvPr id="118788" name="TextBox 2">
            <a:extLst>
              <a:ext uri="{FF2B5EF4-FFF2-40B4-BE49-F238E27FC236}">
                <a16:creationId xmlns:a16="http://schemas.microsoft.com/office/drawing/2014/main" id="{FB02DE95-0C94-4B51-B8CC-188D44810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7019" y="2725739"/>
            <a:ext cx="3867668" cy="180474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8A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Use a safety pin to secure </a:t>
            </a:r>
            <a:br>
              <a:rPr kumimoji="0" lang="en-GB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</a:br>
            <a:r>
              <a:rPr kumimoji="0" lang="en-GB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at the elbow, or twist the bandage and tuck into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the sling at the back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of the arm.</a:t>
            </a:r>
          </a:p>
        </p:txBody>
      </p:sp>
      <p:pic>
        <p:nvPicPr>
          <p:cNvPr id="205828" name="Picture 2" descr="P:\Images\First Aid\sling4.png">
            <a:extLst>
              <a:ext uri="{FF2B5EF4-FFF2-40B4-BE49-F238E27FC236}">
                <a16:creationId xmlns:a16="http://schemas.microsoft.com/office/drawing/2014/main" id="{B74AFC8D-84AB-4D6B-A229-F7CD1AF05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115" y="1401643"/>
            <a:ext cx="4275137" cy="445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>
            <a:extLst>
              <a:ext uri="{FF2B5EF4-FFF2-40B4-BE49-F238E27FC236}">
                <a16:creationId xmlns:a16="http://schemas.microsoft.com/office/drawing/2014/main" id="{948C601A-15E6-4072-9C4D-33A70D0CB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4584" y="228599"/>
            <a:ext cx="9723600" cy="1325563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GB" sz="4000" b="1">
                <a:latin typeface="Arial" panose="020B0604020202020204" pitchFamily="34" charset="0"/>
                <a:cs typeface="Arial" panose="020B0604020202020204" pitchFamily="34" charset="0"/>
              </a:rPr>
              <a:t>Applying a support sling – practical demonstration</a:t>
            </a: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5D1B55D7-CA93-894B-82DA-1FD216C01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6964" y="2355850"/>
            <a:ext cx="5367337" cy="112371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8A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With the arm safely supported </a:t>
            </a:r>
            <a:br>
              <a:rPr kumimoji="0" lang="en-GB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</a:br>
            <a:r>
              <a:rPr kumimoji="0" lang="en-GB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in a sling, you can transport </a:t>
            </a:r>
            <a:br>
              <a:rPr kumimoji="0" lang="en-GB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</a:br>
            <a:r>
              <a:rPr kumimoji="0" lang="en-GB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the casualty.</a:t>
            </a:r>
          </a:p>
        </p:txBody>
      </p:sp>
      <p:pic>
        <p:nvPicPr>
          <p:cNvPr id="10" name="Picture 2" descr="P:\Images\First Aid\sling5.png">
            <a:extLst>
              <a:ext uri="{FF2B5EF4-FFF2-40B4-BE49-F238E27FC236}">
                <a16:creationId xmlns:a16="http://schemas.microsoft.com/office/drawing/2014/main" id="{B3E42A83-6792-A74D-9E04-30350A69F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838" y="1136650"/>
            <a:ext cx="3473450" cy="416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852FC8-34EF-7811-664A-56813CDB7FA2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12" t="-35807" r="-8812" b="-35807"/>
          <a:stretch/>
        </p:blipFill>
        <p:spPr>
          <a:xfrm>
            <a:off x="838200" y="466642"/>
            <a:ext cx="792000" cy="658800"/>
          </a:xfrm>
          <a:prstGeom prst="ellipse">
            <a:avLst/>
          </a:prstGeom>
          <a:solidFill>
            <a:srgbClr val="008A21"/>
          </a:solidFill>
          <a:ln w="31750">
            <a:solidFill>
              <a:schemeClr val="bg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95E35-F718-9CFD-9140-91395427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>
                <a:latin typeface="Arial" panose="020B0604020202020204" pitchFamily="34" charset="0"/>
                <a:cs typeface="Arial" panose="020B0604020202020204" pitchFamily="34" charset="0"/>
              </a:rPr>
              <a:t>Applying an elevated sling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CD6CAF-95DB-ED39-BB31-758826DB9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8980357" cy="4351338"/>
          </a:xfrm>
        </p:spPr>
        <p:txBody>
          <a:bodyPr>
            <a:normAutofit/>
          </a:bodyPr>
          <a:lstStyle/>
          <a:p>
            <a:pPr marL="514350" indent="-514350" algn="l">
              <a:buClr>
                <a:srgbClr val="008A21"/>
              </a:buClr>
              <a:buFont typeface="+mj-lt"/>
              <a:buAutoNum type="arabicPeriod"/>
            </a:pPr>
            <a:r>
              <a:rPr lang="en-GB" sz="24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Ask the casualty to support their injured arm across their chest with their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fingers resting on the opposite shoulder</a:t>
            </a:r>
          </a:p>
          <a:p>
            <a:pPr marL="514350" indent="-514350">
              <a:buClr>
                <a:srgbClr val="008A21"/>
              </a:buClr>
              <a:buFont typeface="+mj-lt"/>
              <a:buAutoNum type="arabicPeriod"/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Lay a triangular bandage over their chest, on top of the injured arm, and hold the point of the bandage just below the elbow on the injured side</a:t>
            </a:r>
          </a:p>
          <a:p>
            <a:pPr marL="514350" indent="-514350" algn="l">
              <a:buClr>
                <a:srgbClr val="008A21"/>
              </a:buClr>
              <a:buFont typeface="+mj-lt"/>
              <a:buAutoNum type="arabicPeriod"/>
            </a:pPr>
            <a:r>
              <a:rPr lang="en-GB" sz="24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Tuck the lower part of the bandage underneath the injured arm. Bring it diagonally across their back to meet the other end of the bandage</a:t>
            </a:r>
          </a:p>
          <a:p>
            <a:pPr marL="514350" indent="-514350" algn="l">
              <a:buClr>
                <a:srgbClr val="008A21"/>
              </a:buClr>
              <a:buFont typeface="+mj-lt"/>
              <a:buAutoNum type="arabicPeriod"/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Check circulation. Once the sling is in place, check the fingers for warmth, colour and feeling to ensure the bandage is not too tight.</a:t>
            </a: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792083F-7D26-364A-D91F-828BBA83DC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128" y="-853440"/>
            <a:ext cx="8041032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964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C21C4C-786A-3433-664C-7015BF55A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F1A935C8-C1F4-8F90-9533-16329C400281}"/>
              </a:ext>
            </a:extLst>
          </p:cNvPr>
          <p:cNvSpPr/>
          <p:nvPr/>
        </p:nvSpPr>
        <p:spPr>
          <a:xfrm flipH="1">
            <a:off x="-1779883" y="1780686"/>
            <a:ext cx="18181696" cy="4415316"/>
          </a:xfrm>
          <a:custGeom>
            <a:avLst/>
            <a:gdLst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506547 w 13268130"/>
              <a:gd name="connsiteY4" fmla="*/ 1772817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8130" h="3881535">
                <a:moveTo>
                  <a:pt x="0" y="0"/>
                </a:moveTo>
                <a:lnTo>
                  <a:pt x="0" y="3881535"/>
                </a:lnTo>
                <a:lnTo>
                  <a:pt x="13268130" y="3881535"/>
                </a:lnTo>
                <a:lnTo>
                  <a:pt x="13268130" y="1200539"/>
                </a:lnTo>
                <a:cubicBezTo>
                  <a:pt x="10989387" y="1366417"/>
                  <a:pt x="9774335" y="3553927"/>
                  <a:pt x="6450563" y="1430695"/>
                </a:cubicBezTo>
                <a:cubicBezTo>
                  <a:pt x="2907004" y="-933060"/>
                  <a:pt x="2143967" y="566057"/>
                  <a:pt x="0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6480C1-A563-4717-53BE-1AA252D06051}"/>
              </a:ext>
            </a:extLst>
          </p:cNvPr>
          <p:cNvSpPr txBox="1">
            <a:spLocks/>
          </p:cNvSpPr>
          <p:nvPr/>
        </p:nvSpPr>
        <p:spPr>
          <a:xfrm>
            <a:off x="634643" y="407618"/>
            <a:ext cx="871178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Key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+mj-cs"/>
            </a:endParaRPr>
          </a:p>
        </p:txBody>
      </p:sp>
      <p:sp>
        <p:nvSpPr>
          <p:cNvPr id="6" name="Rounded Rectangle 67">
            <a:extLst>
              <a:ext uri="{FF2B5EF4-FFF2-40B4-BE49-F238E27FC236}">
                <a16:creationId xmlns:a16="http://schemas.microsoft.com/office/drawing/2014/main" id="{5C0B8739-D366-0C74-8F9D-A277E11AD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6755" y="2406031"/>
            <a:ext cx="2592387" cy="90011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008A2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89049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altLang="en-US" sz="2000" b="1" i="0" u="none" strike="noStrike" kern="1200" cap="none" spc="0" normalizeH="0" baseline="0" noProof="0">
              <a:ln>
                <a:noFill/>
              </a:ln>
              <a:solidFill>
                <a:srgbClr val="154158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8904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Navigation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89049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altLang="en-US" sz="2200" b="1" i="0" u="none" strike="noStrike" kern="1200" cap="none" spc="0" normalizeH="0" baseline="0" noProof="0">
              <a:ln>
                <a:noFill/>
              </a:ln>
              <a:solidFill>
                <a:srgbClr val="154158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" name="Rounded Rectangle 57">
            <a:extLst>
              <a:ext uri="{FF2B5EF4-FFF2-40B4-BE49-F238E27FC236}">
                <a16:creationId xmlns:a16="http://schemas.microsoft.com/office/drawing/2014/main" id="{60936524-7160-D101-227D-807320ADA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643" y="1343025"/>
            <a:ext cx="2592387" cy="90011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008A2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8904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Class</a:t>
            </a:r>
            <a:br>
              <a:rPr kumimoji="0" lang="en-GB" alt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</a:br>
            <a:r>
              <a:rPr kumimoji="0" lang="en-GB" alt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Question</a:t>
            </a:r>
          </a:p>
        </p:txBody>
      </p:sp>
      <p:sp>
        <p:nvSpPr>
          <p:cNvPr id="9" name="Rounded Rectangle 60">
            <a:extLst>
              <a:ext uri="{FF2B5EF4-FFF2-40B4-BE49-F238E27FC236}">
                <a16:creationId xmlns:a16="http://schemas.microsoft.com/office/drawing/2014/main" id="{0F0EDCE6-09B8-7366-A1A3-57A81040CC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3604" y="1343025"/>
            <a:ext cx="2592387" cy="90011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008A2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8904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Definition</a:t>
            </a:r>
          </a:p>
        </p:txBody>
      </p:sp>
      <p:sp>
        <p:nvSpPr>
          <p:cNvPr id="10" name="Rounded Rectangle 62">
            <a:extLst>
              <a:ext uri="{FF2B5EF4-FFF2-40B4-BE49-F238E27FC236}">
                <a16:creationId xmlns:a16="http://schemas.microsoft.com/office/drawing/2014/main" id="{DDD17453-5372-BA37-4F22-F5999F330B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1492" y="1343025"/>
            <a:ext cx="2590800" cy="90011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008A2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8904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Individual</a:t>
            </a:r>
            <a:br>
              <a:rPr kumimoji="0" lang="en-GB" alt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</a:br>
            <a:r>
              <a:rPr kumimoji="0" lang="en-GB" alt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Exercise</a:t>
            </a:r>
          </a:p>
        </p:txBody>
      </p:sp>
      <p:sp>
        <p:nvSpPr>
          <p:cNvPr id="11" name="Rounded Rectangle 63">
            <a:extLst>
              <a:ext uri="{FF2B5EF4-FFF2-40B4-BE49-F238E27FC236}">
                <a16:creationId xmlns:a16="http://schemas.microsoft.com/office/drawing/2014/main" id="{08C33595-4E1F-F630-B5C7-704C9A945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643" y="2384425"/>
            <a:ext cx="2590800" cy="90011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008A2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8904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Group</a:t>
            </a:r>
            <a:br>
              <a:rPr kumimoji="0" lang="en-GB" alt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alt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Exercise</a:t>
            </a:r>
          </a:p>
        </p:txBody>
      </p:sp>
      <p:sp>
        <p:nvSpPr>
          <p:cNvPr id="13" name="Rounded Rectangle 65">
            <a:extLst>
              <a:ext uri="{FF2B5EF4-FFF2-40B4-BE49-F238E27FC236}">
                <a16:creationId xmlns:a16="http://schemas.microsoft.com/office/drawing/2014/main" id="{7996127B-7B87-850C-0932-FB9163C61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6754" y="1343025"/>
            <a:ext cx="2592388" cy="90011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008A2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8904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Key</a:t>
            </a:r>
            <a:br>
              <a:rPr kumimoji="0" lang="en-GB" alt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</a:br>
            <a:r>
              <a:rPr kumimoji="0" lang="en-GB" alt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Point</a:t>
            </a:r>
          </a:p>
        </p:txBody>
      </p:sp>
      <p:sp>
        <p:nvSpPr>
          <p:cNvPr id="14" name="Rounded Rectangle 66">
            <a:extLst>
              <a:ext uri="{FF2B5EF4-FFF2-40B4-BE49-F238E27FC236}">
                <a16:creationId xmlns:a16="http://schemas.microsoft.com/office/drawing/2014/main" id="{E7EC3344-AE1B-B1FF-68BB-9037C68838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5780" y="2384425"/>
            <a:ext cx="2592388" cy="90011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008A2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8904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Class</a:t>
            </a:r>
            <a:br>
              <a:rPr kumimoji="0" lang="en-GB" alt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</a:br>
            <a:r>
              <a:rPr kumimoji="0" lang="en-GB" alt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Exercise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0025397-5025-8C55-E2C2-12AE068880C5}"/>
              </a:ext>
            </a:extLst>
          </p:cNvPr>
          <p:cNvGrpSpPr/>
          <p:nvPr/>
        </p:nvGrpSpPr>
        <p:grpSpPr>
          <a:xfrm>
            <a:off x="7710175" y="2726024"/>
            <a:ext cx="866897" cy="260126"/>
            <a:chOff x="4842226" y="3905831"/>
            <a:chExt cx="866897" cy="26012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D8B83CC-384A-D0D2-BF53-47F0F30D3D29}"/>
                </a:ext>
              </a:extLst>
            </p:cNvPr>
            <p:cNvGrpSpPr/>
            <p:nvPr/>
          </p:nvGrpSpPr>
          <p:grpSpPr>
            <a:xfrm>
              <a:off x="4842226" y="3905831"/>
              <a:ext cx="866897" cy="260126"/>
              <a:chOff x="5931983" y="6394283"/>
              <a:chExt cx="1094170" cy="328323"/>
            </a:xfrm>
            <a:solidFill>
              <a:srgbClr val="FE067C"/>
            </a:solidFill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38D26020-59E7-AEB1-EA95-E5B013001FDD}"/>
                  </a:ext>
                </a:extLst>
              </p:cNvPr>
              <p:cNvGrpSpPr/>
              <p:nvPr userDrawn="1"/>
            </p:nvGrpSpPr>
            <p:grpSpPr>
              <a:xfrm>
                <a:off x="5931983" y="6394283"/>
                <a:ext cx="708613" cy="327192"/>
                <a:chOff x="10889257" y="6367102"/>
                <a:chExt cx="708613" cy="327192"/>
              </a:xfrm>
              <a:grpFill/>
            </p:grpSpPr>
            <p:sp>
              <p:nvSpPr>
                <p:cNvPr id="18" name="Rounded Rectangle 44">
                  <a:extLst>
                    <a:ext uri="{FF2B5EF4-FFF2-40B4-BE49-F238E27FC236}">
                      <a16:creationId xmlns:a16="http://schemas.microsoft.com/office/drawing/2014/main" id="{5861FC00-1428-75F0-B692-B54478842463}"/>
                    </a:ext>
                  </a:extLst>
                </p:cNvPr>
                <p:cNvSpPr/>
                <p:nvPr userDrawn="1"/>
              </p:nvSpPr>
              <p:spPr>
                <a:xfrm>
                  <a:off x="10889257" y="6367102"/>
                  <a:ext cx="327192" cy="327192"/>
                </a:xfrm>
                <a:prstGeom prst="roundRect">
                  <a:avLst/>
                </a:prstGeom>
                <a:solidFill>
                  <a:schemeClr val="tx1"/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Rounded Rectangle 46">
                  <a:extLst>
                    <a:ext uri="{FF2B5EF4-FFF2-40B4-BE49-F238E27FC236}">
                      <a16:creationId xmlns:a16="http://schemas.microsoft.com/office/drawing/2014/main" id="{3F24C7C8-34D1-F56F-161E-946D237C13AA}"/>
                    </a:ext>
                  </a:extLst>
                </p:cNvPr>
                <p:cNvSpPr/>
                <p:nvPr userDrawn="1"/>
              </p:nvSpPr>
              <p:spPr>
                <a:xfrm>
                  <a:off x="11270678" y="6367102"/>
                  <a:ext cx="327192" cy="327192"/>
                </a:xfrm>
                <a:prstGeom prst="roundRect">
                  <a:avLst/>
                </a:prstGeom>
                <a:solidFill>
                  <a:schemeClr val="tx1"/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7" name="Rounded Rectangle 40">
                <a:extLst>
                  <a:ext uri="{FF2B5EF4-FFF2-40B4-BE49-F238E27FC236}">
                    <a16:creationId xmlns:a16="http://schemas.microsoft.com/office/drawing/2014/main" id="{9A239BDB-4AE6-3D07-E3D6-AB916E0694DD}"/>
                  </a:ext>
                </a:extLst>
              </p:cNvPr>
              <p:cNvSpPr/>
              <p:nvPr userDrawn="1"/>
            </p:nvSpPr>
            <p:spPr>
              <a:xfrm rot="10800000">
                <a:off x="6698961" y="6395414"/>
                <a:ext cx="327192" cy="327192"/>
              </a:xfrm>
              <a:prstGeom prst="roundRect">
                <a:avLst/>
              </a:prstGeom>
              <a:solidFill>
                <a:schemeClr val="tx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0" name="Graphic 18" descr="End with solid fill">
              <a:extLst>
                <a:ext uri="{FF2B5EF4-FFF2-40B4-BE49-F238E27FC236}">
                  <a16:creationId xmlns:a16="http://schemas.microsoft.com/office/drawing/2014/main" id="{27AF585E-1C55-BED7-5934-478629E0C5C0}"/>
                </a:ext>
              </a:extLst>
            </p:cNvPr>
            <p:cNvSpPr/>
            <p:nvPr/>
          </p:nvSpPr>
          <p:spPr>
            <a:xfrm rot="10800000">
              <a:off x="4912199" y="3950102"/>
              <a:ext cx="89915" cy="170686"/>
            </a:xfrm>
            <a:custGeom>
              <a:avLst/>
              <a:gdLst>
                <a:gd name="connsiteX0" fmla="*/ 0 w 103448"/>
                <a:gd name="connsiteY0" fmla="*/ 196376 h 196376"/>
                <a:gd name="connsiteX1" fmla="*/ 103448 w 103448"/>
                <a:gd name="connsiteY1" fmla="*/ 98188 h 196376"/>
                <a:gd name="connsiteX2" fmla="*/ 0 w 103448"/>
                <a:gd name="connsiteY2" fmla="*/ 0 h 196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448" h="196376">
                  <a:moveTo>
                    <a:pt x="0" y="196376"/>
                  </a:moveTo>
                  <a:lnTo>
                    <a:pt x="103448" y="98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34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Graphic 18" descr="End with solid fill">
              <a:extLst>
                <a:ext uri="{FF2B5EF4-FFF2-40B4-BE49-F238E27FC236}">
                  <a16:creationId xmlns:a16="http://schemas.microsoft.com/office/drawing/2014/main" id="{18D3D1BA-A28E-0BE7-9A3D-F4AF0CE1CC27}"/>
                </a:ext>
              </a:extLst>
            </p:cNvPr>
            <p:cNvSpPr/>
            <p:nvPr/>
          </p:nvSpPr>
          <p:spPr>
            <a:xfrm>
              <a:off x="5539445" y="3950998"/>
              <a:ext cx="89915" cy="170686"/>
            </a:xfrm>
            <a:custGeom>
              <a:avLst/>
              <a:gdLst>
                <a:gd name="connsiteX0" fmla="*/ 0 w 103448"/>
                <a:gd name="connsiteY0" fmla="*/ 196376 h 196376"/>
                <a:gd name="connsiteX1" fmla="*/ 103448 w 103448"/>
                <a:gd name="connsiteY1" fmla="*/ 98188 h 196376"/>
                <a:gd name="connsiteX2" fmla="*/ 0 w 103448"/>
                <a:gd name="connsiteY2" fmla="*/ 0 h 196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448" h="196376">
                  <a:moveTo>
                    <a:pt x="0" y="196376"/>
                  </a:moveTo>
                  <a:lnTo>
                    <a:pt x="103448" y="98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34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2" name="Graphic 21" descr="Home with solid fill">
              <a:hlinkClick r:id="" action="ppaction://noaction"/>
              <a:extLst>
                <a:ext uri="{FF2B5EF4-FFF2-40B4-BE49-F238E27FC236}">
                  <a16:creationId xmlns:a16="http://schemas.microsoft.com/office/drawing/2014/main" id="{187CDB7E-0F6E-05B3-7DC5-AA2C20B68F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164707" y="3907651"/>
              <a:ext cx="239965" cy="239966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2C6C0ECF-EA01-10DB-E65E-E7B213D21B9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80" t="-37389" r="-7880" b="-40763"/>
          <a:stretch/>
        </p:blipFill>
        <p:spPr>
          <a:xfrm>
            <a:off x="2319143" y="1474703"/>
            <a:ext cx="792000" cy="657956"/>
          </a:xfrm>
          <a:prstGeom prst="ellipse">
            <a:avLst/>
          </a:prstGeom>
          <a:solidFill>
            <a:srgbClr val="008A21"/>
          </a:solidFill>
          <a:ln w="31750">
            <a:solidFill>
              <a:schemeClr val="bg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D527164-EAD4-0790-4D92-58CF61A55D8C}"/>
              </a:ext>
            </a:extLst>
          </p:cNvPr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892" t="-32765" r="-56892" b="-32765"/>
          <a:stretch/>
        </p:blipFill>
        <p:spPr>
          <a:xfrm>
            <a:off x="5055447" y="1473859"/>
            <a:ext cx="792000" cy="658800"/>
          </a:xfrm>
          <a:prstGeom prst="ellipse">
            <a:avLst/>
          </a:prstGeom>
          <a:solidFill>
            <a:srgbClr val="008A21"/>
          </a:solidFill>
          <a:ln w="31750">
            <a:solidFill>
              <a:schemeClr val="bg1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BBD70E5-A2B7-C497-B407-B79D8CFE2049}"/>
              </a:ext>
            </a:extLst>
          </p:cNvPr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12" t="-35807" r="-8812" b="-35807"/>
          <a:stretch/>
        </p:blipFill>
        <p:spPr>
          <a:xfrm>
            <a:off x="2318623" y="2526688"/>
            <a:ext cx="792000" cy="658800"/>
          </a:xfrm>
          <a:prstGeom prst="ellipse">
            <a:avLst/>
          </a:prstGeom>
          <a:solidFill>
            <a:srgbClr val="008A21"/>
          </a:solidFill>
          <a:ln w="31750">
            <a:solidFill>
              <a:schemeClr val="bg1"/>
            </a:solidFill>
          </a:ln>
        </p:spPr>
      </p:pic>
      <p:sp>
        <p:nvSpPr>
          <p:cNvPr id="26" name="Rounded Rectangle 12">
            <a:extLst>
              <a:ext uri="{FF2B5EF4-FFF2-40B4-BE49-F238E27FC236}">
                <a16:creationId xmlns:a16="http://schemas.microsoft.com/office/drawing/2014/main" id="{8270842B-BCBE-C641-5C79-6422859A9A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3473" y="1604651"/>
            <a:ext cx="1422400" cy="385762"/>
          </a:xfrm>
          <a:prstGeom prst="roundRect">
            <a:avLst>
              <a:gd name="adj" fmla="val 16667"/>
            </a:avLst>
          </a:prstGeom>
          <a:solidFill>
            <a:srgbClr val="008A2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89049"/>
              </a:buClr>
              <a:buSzTx/>
              <a:buFontTx/>
              <a:buNone/>
              <a:tabLst/>
              <a:defRPr/>
            </a:pPr>
            <a:r>
              <a:rPr kumimoji="0" lang="en-GB" altLang="en-US" sz="17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KEY POINT</a:t>
            </a:r>
          </a:p>
        </p:txBody>
      </p:sp>
      <p:grpSp>
        <p:nvGrpSpPr>
          <p:cNvPr id="33" name="Group 63">
            <a:extLst>
              <a:ext uri="{FF2B5EF4-FFF2-40B4-BE49-F238E27FC236}">
                <a16:creationId xmlns:a16="http://schemas.microsoft.com/office/drawing/2014/main" id="{4F8AFE87-D2A1-27D0-F083-2C2DE2DFCA98}"/>
              </a:ext>
            </a:extLst>
          </p:cNvPr>
          <p:cNvGrpSpPr>
            <a:grpSpLocks/>
          </p:cNvGrpSpPr>
          <p:nvPr/>
        </p:nvGrpSpPr>
        <p:grpSpPr bwMode="auto">
          <a:xfrm>
            <a:off x="10499284" y="1452075"/>
            <a:ext cx="790575" cy="657225"/>
            <a:chOff x="2166297" y="4501361"/>
            <a:chExt cx="792000" cy="658801"/>
          </a:xfrm>
          <a:solidFill>
            <a:srgbClr val="008A21"/>
          </a:solidFill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3DE4023-724D-FAC3-4AAA-7E5B0B44D2B1}"/>
                </a:ext>
              </a:extLst>
            </p:cNvPr>
            <p:cNvSpPr/>
            <p:nvPr/>
          </p:nvSpPr>
          <p:spPr>
            <a:xfrm>
              <a:off x="2166297" y="4501361"/>
              <a:ext cx="792000" cy="658801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35" name="Picture 65" descr="A close up of a logo&#10;&#10;Description automatically generated">
              <a:extLst>
                <a:ext uri="{FF2B5EF4-FFF2-40B4-BE49-F238E27FC236}">
                  <a16:creationId xmlns:a16="http://schemas.microsoft.com/office/drawing/2014/main" id="{17DEA5B5-8612-7EDF-FAD5-D80292E4D0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300353" y="4638395"/>
              <a:ext cx="538192" cy="384731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514296B-E710-9FD0-015A-D700FBE218CB}"/>
              </a:ext>
            </a:extLst>
          </p:cNvPr>
          <p:cNvGrpSpPr/>
          <p:nvPr/>
        </p:nvGrpSpPr>
        <p:grpSpPr>
          <a:xfrm>
            <a:off x="5048803" y="2526688"/>
            <a:ext cx="792000" cy="658800"/>
            <a:chOff x="7674811" y="3465319"/>
            <a:chExt cx="792000" cy="658800"/>
          </a:xfrm>
          <a:solidFill>
            <a:srgbClr val="008A21"/>
          </a:solidFill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C608AC6D-FF93-28FF-1DB9-1F321A02209C}"/>
                </a:ext>
              </a:extLst>
            </p:cNvPr>
            <p:cNvPicPr>
              <a:picLocks/>
            </p:cNvPicPr>
            <p:nvPr/>
          </p:nvPicPr>
          <p:blipFill rotWithShape="1">
            <a:blip r:embed="rId9" cstate="print"/>
            <a:srcRect l="-27624" t="-13361" r="-27624" b="-13361"/>
            <a:stretch/>
          </p:blipFill>
          <p:spPr>
            <a:xfrm>
              <a:off x="7674811" y="3465319"/>
              <a:ext cx="792000" cy="658800"/>
            </a:xfrm>
            <a:prstGeom prst="ellipse">
              <a:avLst/>
            </a:prstGeom>
            <a:grpFill/>
            <a:ln w="31750">
              <a:solidFill>
                <a:schemeClr val="bg1"/>
              </a:solidFill>
            </a:ln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79ED8D0-506C-9EAA-B15A-0E5AD45A12CE}"/>
                </a:ext>
              </a:extLst>
            </p:cNvPr>
            <p:cNvSpPr txBox="1"/>
            <p:nvPr/>
          </p:nvSpPr>
          <p:spPr>
            <a:xfrm>
              <a:off x="7994609" y="3533592"/>
              <a:ext cx="334351" cy="21786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4544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64D916D-90B8-79BA-E5A6-64EC3E38529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128" y="-853440"/>
            <a:ext cx="8041032" cy="79248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45CCCA6-18EF-6A31-823D-EB834FF8E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46320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>
                <a:latin typeface="Arial" panose="020B0604020202020204" pitchFamily="34" charset="0"/>
                <a:cs typeface="Arial" panose="020B0604020202020204" pitchFamily="34" charset="0"/>
              </a:rPr>
              <a:t>What is a dislocation?</a:t>
            </a:r>
            <a:endParaRPr lang="en-GB" sz="400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177ECD-FAE8-0396-080F-304410848D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0149"/>
            <a:ext cx="928016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>
                <a:latin typeface="Arial" panose="020B0604020202020204" pitchFamily="34" charset="0"/>
                <a:cs typeface="Arial" panose="020B0604020202020204" pitchFamily="34" charset="0"/>
              </a:rPr>
              <a:t>A dislocation happens when bones in a joint become misaligned or displaced, often due to sudden impact. It may also damage surrounding ligaments</a:t>
            </a: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Severe pain</a:t>
            </a: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Restricted movement </a:t>
            </a: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Obvious deformity at a joint </a:t>
            </a: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Swelling or bruising </a:t>
            </a: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Numbness or tingling if nerves are affected.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C1736B-3071-954D-3B6F-4A019081C7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80" t="-37389" r="-7880" b="-40763"/>
          <a:stretch/>
        </p:blipFill>
        <p:spPr>
          <a:xfrm>
            <a:off x="838200" y="460186"/>
            <a:ext cx="792000" cy="657956"/>
          </a:xfrm>
          <a:prstGeom prst="ellipse">
            <a:avLst/>
          </a:prstGeom>
          <a:solidFill>
            <a:srgbClr val="008A21"/>
          </a:solidFill>
          <a:ln w="317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833345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BDCB0-6BE3-630E-C4ED-C6E9DCD71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7E7C1-C4AF-E994-4142-ADD800872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4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>
                <a:latin typeface="Arial" panose="020B0604020202020204" pitchFamily="34" charset="0"/>
                <a:cs typeface="Arial" panose="020B0604020202020204" pitchFamily="34" charset="0"/>
              </a:rPr>
              <a:t>Dislocation –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12D00-3DF3-CEAE-EFFE-1A5FACCD7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202"/>
            <a:ext cx="4618220" cy="3847831"/>
          </a:xfrm>
        </p:spPr>
        <p:txBody>
          <a:bodyPr numCol="1">
            <a:normAutofit/>
          </a:bodyPr>
          <a:lstStyle/>
          <a:p>
            <a:pPr marL="0" indent="0">
              <a:buNone/>
            </a:pPr>
            <a:r>
              <a:rPr lang="en-GB" altLang="en-US" sz="24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Do:</a:t>
            </a:r>
          </a:p>
          <a:p>
            <a:r>
              <a:rPr lang="en-GB" altLang="en-US" sz="2400">
                <a:latin typeface="Arial" panose="020B0604020202020204" pitchFamily="34" charset="0"/>
                <a:cs typeface="Arial" panose="020B0604020202020204" pitchFamily="34" charset="0"/>
              </a:rPr>
              <a:t>support the joint in the position found </a:t>
            </a:r>
          </a:p>
          <a:p>
            <a:r>
              <a:rPr lang="en-GB" altLang="en-US" sz="2400">
                <a:latin typeface="Arial" panose="020B0604020202020204" pitchFamily="34" charset="0"/>
                <a:cs typeface="Arial" panose="020B0604020202020204" pitchFamily="34" charset="0"/>
              </a:rPr>
              <a:t>immobilise using slings or padding </a:t>
            </a:r>
          </a:p>
          <a:p>
            <a:r>
              <a:rPr lang="en-GB" altLang="en-US" sz="2400">
                <a:latin typeface="Arial" panose="020B0604020202020204" pitchFamily="34" charset="0"/>
                <a:cs typeface="Arial" panose="020B0604020202020204" pitchFamily="34" charset="0"/>
              </a:rPr>
              <a:t>apply a cold compress to reduce swelling and pain </a:t>
            </a:r>
          </a:p>
          <a:p>
            <a:r>
              <a:rPr lang="en-GB" altLang="en-US" sz="2400">
                <a:latin typeface="Arial" panose="020B0604020202020204" pitchFamily="34" charset="0"/>
                <a:cs typeface="Arial" panose="020B0604020202020204" pitchFamily="34" charset="0"/>
              </a:rPr>
              <a:t>seek urgent medical attention</a:t>
            </a:r>
          </a:p>
          <a:p>
            <a:pPr marL="0" indent="0">
              <a:buNone/>
            </a:pPr>
            <a:endParaRPr lang="en-GB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86D0BBC-015E-88E2-3EB7-4CC39C898F79}"/>
              </a:ext>
            </a:extLst>
          </p:cNvPr>
          <p:cNvSpPr/>
          <p:nvPr/>
        </p:nvSpPr>
        <p:spPr>
          <a:xfrm flipH="1">
            <a:off x="-2994848" y="2884349"/>
            <a:ext cx="18181696" cy="3292614"/>
          </a:xfrm>
          <a:custGeom>
            <a:avLst/>
            <a:gdLst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506547 w 13268130"/>
              <a:gd name="connsiteY4" fmla="*/ 1772817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8130" h="3881535">
                <a:moveTo>
                  <a:pt x="0" y="0"/>
                </a:moveTo>
                <a:lnTo>
                  <a:pt x="0" y="3881535"/>
                </a:lnTo>
                <a:lnTo>
                  <a:pt x="13268130" y="3881535"/>
                </a:lnTo>
                <a:lnTo>
                  <a:pt x="13268130" y="1200539"/>
                </a:lnTo>
                <a:cubicBezTo>
                  <a:pt x="10989387" y="1366417"/>
                  <a:pt x="9774335" y="3553927"/>
                  <a:pt x="6450563" y="1430695"/>
                </a:cubicBezTo>
                <a:cubicBezTo>
                  <a:pt x="2907004" y="-933060"/>
                  <a:pt x="2143967" y="566057"/>
                  <a:pt x="0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75498B1-6A79-BDE5-5DB8-241D367C3BA8}"/>
              </a:ext>
            </a:extLst>
          </p:cNvPr>
          <p:cNvSpPr txBox="1">
            <a:spLocks/>
          </p:cNvSpPr>
          <p:nvPr/>
        </p:nvSpPr>
        <p:spPr>
          <a:xfrm>
            <a:off x="6096000" y="1325202"/>
            <a:ext cx="4618220" cy="3847831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altLang="en-US" sz="24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not:</a:t>
            </a:r>
          </a:p>
          <a:p>
            <a:r>
              <a:rPr lang="en-GB" altLang="en-US" sz="2400">
                <a:latin typeface="Arial" panose="020B0604020202020204" pitchFamily="34" charset="0"/>
                <a:cs typeface="Arial" panose="020B0604020202020204" pitchFamily="34" charset="0"/>
              </a:rPr>
              <a:t>attempt to relocate the joint.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206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5FD28-3E2E-A992-64C9-CA6B8E636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926" y="310551"/>
            <a:ext cx="9653874" cy="1380137"/>
          </a:xfrm>
        </p:spPr>
        <p:txBody>
          <a:bodyPr>
            <a:noAutofit/>
          </a:bodyPr>
          <a:lstStyle/>
          <a:p>
            <a:r>
              <a:rPr lang="en-GB" altLang="en-US" sz="4000" b="1">
                <a:latin typeface="Arial" panose="020B0604020202020204" pitchFamily="34" charset="0"/>
                <a:cs typeface="Arial" panose="020B0604020202020204" pitchFamily="34" charset="0"/>
              </a:rPr>
              <a:t>What are sprains and strains?</a:t>
            </a:r>
            <a:br>
              <a:rPr lang="en-GB" altLang="en-US" sz="40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FEA7D-6442-F6D2-B96B-F0B0BCF510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554876"/>
            <a:ext cx="5181600" cy="41466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Sprain (ligament damage) </a:t>
            </a:r>
          </a:p>
          <a:p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Pain, especially with movement </a:t>
            </a:r>
          </a:p>
          <a:p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Swelling and bruising around a joint </a:t>
            </a:r>
          </a:p>
          <a:p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Limited range of motion </a:t>
            </a:r>
          </a:p>
          <a:p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No bone deformity</a:t>
            </a:r>
          </a:p>
          <a:p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Usually follows a twisting injury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098129-23C2-B06F-16F0-8A9C3E9920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554876"/>
            <a:ext cx="5181600" cy="37270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Strain (muscle/tendon damage)</a:t>
            </a:r>
          </a:p>
          <a:p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Pain, especially in the muscle area </a:t>
            </a:r>
          </a:p>
          <a:p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Muscle spasm or weakness </a:t>
            </a:r>
          </a:p>
          <a:p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Swelling or bruising </a:t>
            </a:r>
          </a:p>
          <a:p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Stiffness or limited movement </a:t>
            </a:r>
          </a:p>
          <a:p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Often caused by overuse or overstretching.</a:t>
            </a:r>
          </a:p>
          <a:p>
            <a:pPr marL="0" indent="0">
              <a:buNone/>
            </a:pPr>
            <a:endParaRPr lang="en-GB" sz="2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AE69A4-78A0-28D1-60A7-AFA9A00D99D4}"/>
              </a:ext>
            </a:extLst>
          </p:cNvPr>
          <p:cNvSpPr txBox="1"/>
          <p:nvPr/>
        </p:nvSpPr>
        <p:spPr>
          <a:xfrm>
            <a:off x="838200" y="1464746"/>
            <a:ext cx="87704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sprain or strain is often referred to as a soft tissue injury – this is often attributed to activity or sports-related events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6623FC-1642-E1B7-B336-D3A48A9D07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80" t="-37389" r="-7880" b="-40763"/>
          <a:stretch/>
        </p:blipFill>
        <p:spPr>
          <a:xfrm>
            <a:off x="838200" y="460186"/>
            <a:ext cx="792000" cy="657956"/>
          </a:xfrm>
          <a:prstGeom prst="ellipse">
            <a:avLst/>
          </a:prstGeom>
          <a:solidFill>
            <a:srgbClr val="008A21"/>
          </a:solidFill>
          <a:ln w="31750">
            <a:solidFill>
              <a:schemeClr val="bg1"/>
            </a:solidFill>
          </a:ln>
        </p:spPr>
      </p:pic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AF5E832-9301-2795-F8A2-310314D536E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128" y="-853440"/>
            <a:ext cx="8041032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160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build="p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B9FB923-3450-3928-EE92-4CF0ADE837E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128" y="-853440"/>
            <a:ext cx="8041032" cy="7924800"/>
          </a:xfrm>
          <a:prstGeom prst="rect">
            <a:avLst/>
          </a:prstGeom>
        </p:spPr>
      </p:pic>
      <p:sp>
        <p:nvSpPr>
          <p:cNvPr id="225282" name="Title 1">
            <a:extLst>
              <a:ext uri="{FF2B5EF4-FFF2-40B4-BE49-F238E27FC236}">
                <a16:creationId xmlns:a16="http://schemas.microsoft.com/office/drawing/2014/main" id="{25FBEE00-3D5E-4E7B-A1B1-A733D522C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sz="4000" b="1">
                <a:latin typeface="Arial" panose="020B0604020202020204" pitchFamily="34" charset="0"/>
                <a:cs typeface="Arial" panose="020B0604020202020204" pitchFamily="34" charset="0"/>
              </a:rPr>
              <a:t>Sprains and strains – treatment</a:t>
            </a:r>
          </a:p>
        </p:txBody>
      </p:sp>
      <p:sp>
        <p:nvSpPr>
          <p:cNvPr id="225283" name="Content Placeholder 2">
            <a:extLst>
              <a:ext uri="{FF2B5EF4-FFF2-40B4-BE49-F238E27FC236}">
                <a16:creationId xmlns:a16="http://schemas.microsoft.com/office/drawing/2014/main" id="{AAC8FBB9-6F7E-4E69-893B-D87F2DABF89D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4356100" y="1371601"/>
            <a:ext cx="6142038" cy="53006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buNone/>
            </a:pPr>
            <a:endParaRPr lang="en-GB" altLang="en-US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altLang="en-US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altLang="en-US"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EB7776F-3BA5-8DFD-5A10-48CF6A32ABF1}"/>
              </a:ext>
            </a:extLst>
          </p:cNvPr>
          <p:cNvGrpSpPr/>
          <p:nvPr/>
        </p:nvGrpSpPr>
        <p:grpSpPr>
          <a:xfrm>
            <a:off x="613117" y="1690688"/>
            <a:ext cx="2993659" cy="3814062"/>
            <a:chOff x="1597746" y="1967430"/>
            <a:chExt cx="2993659" cy="3814062"/>
          </a:xfrm>
        </p:grpSpPr>
        <p:pic>
          <p:nvPicPr>
            <p:cNvPr id="406533" name="Picture 2" descr="P:\Powerpoints\New FAW\Images used in presentation\RICE.png">
              <a:extLst>
                <a:ext uri="{FF2B5EF4-FFF2-40B4-BE49-F238E27FC236}">
                  <a16:creationId xmlns:a16="http://schemas.microsoft.com/office/drawing/2014/main" id="{BAFF4F0E-CD26-4EB6-AE3B-6AFAE3642B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269" r="67692" b="10043"/>
            <a:stretch>
              <a:fillRect/>
            </a:stretch>
          </p:blipFill>
          <p:spPr bwMode="auto">
            <a:xfrm>
              <a:off x="1597746" y="4865641"/>
              <a:ext cx="1080745" cy="915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534" name="Picture 2" descr="P:\Powerpoints\New FAW\Images used in presentation\RICE.png">
              <a:extLst>
                <a:ext uri="{FF2B5EF4-FFF2-40B4-BE49-F238E27FC236}">
                  <a16:creationId xmlns:a16="http://schemas.microsoft.com/office/drawing/2014/main" id="{C882080F-B7E8-461A-9268-0A9F963C85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92" r="68938" b="51158"/>
            <a:stretch>
              <a:fillRect/>
            </a:stretch>
          </p:blipFill>
          <p:spPr bwMode="auto">
            <a:xfrm>
              <a:off x="1597746" y="2965928"/>
              <a:ext cx="1039032" cy="807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535" name="Picture 2" descr="P:\Powerpoints\New FAW\Images used in presentation\RICE.png">
              <a:extLst>
                <a:ext uri="{FF2B5EF4-FFF2-40B4-BE49-F238E27FC236}">
                  <a16:creationId xmlns:a16="http://schemas.microsoft.com/office/drawing/2014/main" id="{F258A7E2-C3ED-444B-BB9E-6ED1D21904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 r="68939" b="30328"/>
            <a:stretch>
              <a:fillRect/>
            </a:stretch>
          </p:blipFill>
          <p:spPr bwMode="auto">
            <a:xfrm>
              <a:off x="1597747" y="3973586"/>
              <a:ext cx="1039032" cy="830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CBFC83B-9602-449A-B170-1AB83CD523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97747" y="1967430"/>
              <a:ext cx="2993658" cy="931768"/>
              <a:chOff x="3509962" y="2022475"/>
              <a:chExt cx="3881438" cy="1208088"/>
            </a:xfrm>
          </p:grpSpPr>
          <p:pic>
            <p:nvPicPr>
              <p:cNvPr id="225291" name="Picture 2" descr="P:\Powerpoints\New FAW\Images used in presentation\RICE.png">
                <a:extLst>
                  <a:ext uri="{FF2B5EF4-FFF2-40B4-BE49-F238E27FC236}">
                    <a16:creationId xmlns:a16="http://schemas.microsoft.com/office/drawing/2014/main" id="{29AB1A52-1696-4E46-95D8-B8F9CAFEC3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086" r="68215" b="70187"/>
              <a:stretch>
                <a:fillRect/>
              </a:stretch>
            </p:blipFill>
            <p:spPr bwMode="auto">
              <a:xfrm>
                <a:off x="3509962" y="2022475"/>
                <a:ext cx="1401244" cy="1208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5292" name="Oval 1">
                <a:extLst>
                  <a:ext uri="{FF2B5EF4-FFF2-40B4-BE49-F238E27FC236}">
                    <a16:creationId xmlns:a16="http://schemas.microsoft.com/office/drawing/2014/main" id="{848C08FD-0249-488A-9CA3-DF833C2D0A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34225" y="2817813"/>
                <a:ext cx="257175" cy="2397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189049"/>
                  </a:buClr>
                  <a:buSzTx/>
                  <a:buFont typeface="Arial" panose="020B0604020202020204" pitchFamily="34" charset="0"/>
                  <a:buChar char="●"/>
                  <a:tabLst/>
                  <a:defRPr/>
                </a:pPr>
                <a:endParaRPr kumimoji="0" lang="en-GB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</p:grpSp>
      </p:grp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DFA51BD-3D1D-1D5A-3F55-E17C68BCA0CA}"/>
              </a:ext>
            </a:extLst>
          </p:cNvPr>
          <p:cNvSpPr txBox="1">
            <a:spLocks/>
          </p:cNvSpPr>
          <p:nvPr/>
        </p:nvSpPr>
        <p:spPr>
          <a:xfrm>
            <a:off x="4782191" y="1833314"/>
            <a:ext cx="6715052" cy="37270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8A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Sprain: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avoid heat and massage in the early stages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monitor and reassess for signs of worsening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8A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Strain: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gentle movement after the pain subsides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monitor for persistent pain, bruising or swelling.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BBFF81-36CF-FC32-4364-A000D446201C}"/>
              </a:ext>
            </a:extLst>
          </p:cNvPr>
          <p:cNvSpPr txBox="1"/>
          <p:nvPr/>
        </p:nvSpPr>
        <p:spPr>
          <a:xfrm>
            <a:off x="1652149" y="1983099"/>
            <a:ext cx="2774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 the injured limb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999660-2818-530B-910E-AEC25D833E36}"/>
              </a:ext>
            </a:extLst>
          </p:cNvPr>
          <p:cNvSpPr txBox="1"/>
          <p:nvPr/>
        </p:nvSpPr>
        <p:spPr>
          <a:xfrm>
            <a:off x="1638014" y="2769754"/>
            <a:ext cx="2218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ICE </a:t>
            </a:r>
            <a:br>
              <a:rPr lang="en-GB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(over a covering)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E91363-70ED-0AA5-B63E-F73BB87F69DE}"/>
              </a:ext>
            </a:extLst>
          </p:cNvPr>
          <p:cNvSpPr txBox="1"/>
          <p:nvPr/>
        </p:nvSpPr>
        <p:spPr>
          <a:xfrm>
            <a:off x="1638014" y="3873990"/>
            <a:ext cx="3244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COMPRESS the area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D48BD7-B354-4313-9D79-5927308A92EB}"/>
              </a:ext>
            </a:extLst>
          </p:cNvPr>
          <p:cNvSpPr txBox="1"/>
          <p:nvPr/>
        </p:nvSpPr>
        <p:spPr>
          <a:xfrm>
            <a:off x="1638014" y="4814149"/>
            <a:ext cx="3244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ELEVATE if possible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759CC-FDD9-6FBD-F06F-44865D0BB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38A23-7D8A-1CA4-2D6C-0E3BD92BA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868" y="365126"/>
            <a:ext cx="9669931" cy="922986"/>
          </a:xfrm>
        </p:spPr>
        <p:txBody>
          <a:bodyPr>
            <a:normAutofit/>
          </a:bodyPr>
          <a:lstStyle/>
          <a:p>
            <a:r>
              <a:rPr lang="en-GB" sz="4000" b="1"/>
              <a:t>How much do you know?​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96D5BCB-0129-ED17-276E-A4CC12A4AAB7}"/>
              </a:ext>
            </a:extLst>
          </p:cNvPr>
          <p:cNvSpPr/>
          <p:nvPr/>
        </p:nvSpPr>
        <p:spPr>
          <a:xfrm>
            <a:off x="-904775" y="1404415"/>
            <a:ext cx="13270945" cy="922986"/>
          </a:xfrm>
          <a:prstGeom prst="roundRect">
            <a:avLst>
              <a:gd name="adj" fmla="val 0"/>
            </a:avLst>
          </a:prstGeom>
          <a:solidFill>
            <a:srgbClr val="008A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6625E1-1B6C-DF5C-19D6-AF1600135813}"/>
              </a:ext>
            </a:extLst>
          </p:cNvPr>
          <p:cNvSpPr txBox="1"/>
          <p:nvPr/>
        </p:nvSpPr>
        <p:spPr>
          <a:xfrm>
            <a:off x="766763" y="1621928"/>
            <a:ext cx="96573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is a fracture?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EB4A84E-F82C-A839-766D-E321575C2525}"/>
              </a:ext>
            </a:extLst>
          </p:cNvPr>
          <p:cNvGrpSpPr/>
          <p:nvPr/>
        </p:nvGrpSpPr>
        <p:grpSpPr>
          <a:xfrm>
            <a:off x="766763" y="497219"/>
            <a:ext cx="792000" cy="658800"/>
            <a:chOff x="7674811" y="3465319"/>
            <a:chExt cx="792000" cy="658800"/>
          </a:xfrm>
          <a:solidFill>
            <a:srgbClr val="008A21"/>
          </a:solidFill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BAC61B1-2BE2-0030-7966-E8526019B0C1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print"/>
            <a:srcRect l="-27624" t="-13361" r="-27624" b="-13361"/>
            <a:stretch/>
          </p:blipFill>
          <p:spPr>
            <a:xfrm>
              <a:off x="7674811" y="3465319"/>
              <a:ext cx="792000" cy="658800"/>
            </a:xfrm>
            <a:prstGeom prst="ellipse">
              <a:avLst/>
            </a:prstGeom>
            <a:grpFill/>
            <a:ln w="31750">
              <a:solidFill>
                <a:schemeClr val="bg1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ADED319-2394-8B17-8070-374EEE2444E8}"/>
                </a:ext>
              </a:extLst>
            </p:cNvPr>
            <p:cNvSpPr txBox="1"/>
            <p:nvPr/>
          </p:nvSpPr>
          <p:spPr>
            <a:xfrm>
              <a:off x="7994610" y="3533592"/>
              <a:ext cx="334351" cy="215444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F3E0ABC-2DE3-AA85-EBE8-F2F1B9791276}"/>
              </a:ext>
            </a:extLst>
          </p:cNvPr>
          <p:cNvGrpSpPr/>
          <p:nvPr/>
        </p:nvGrpSpPr>
        <p:grpSpPr>
          <a:xfrm>
            <a:off x="8484737" y="2575797"/>
            <a:ext cx="2268001" cy="3008674"/>
            <a:chOff x="7804799" y="2575797"/>
            <a:chExt cx="2268001" cy="3008674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3A24D55-B6DC-7119-F8E1-41577346717B}"/>
                </a:ext>
              </a:extLst>
            </p:cNvPr>
            <p:cNvSpPr/>
            <p:nvPr/>
          </p:nvSpPr>
          <p:spPr>
            <a:xfrm>
              <a:off x="7804800" y="2575797"/>
              <a:ext cx="2268000" cy="3008674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1A7B43B6-12E9-A490-02C1-0831CD324898}"/>
                </a:ext>
              </a:extLst>
            </p:cNvPr>
            <p:cNvSpPr txBox="1">
              <a:spLocks/>
            </p:cNvSpPr>
            <p:nvPr/>
          </p:nvSpPr>
          <p:spPr>
            <a:xfrm>
              <a:off x="7804799" y="2999398"/>
              <a:ext cx="2268001" cy="245418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6F5AE9E-C3BB-A4C3-ADF1-BC3CF319ABD4}"/>
              </a:ext>
            </a:extLst>
          </p:cNvPr>
          <p:cNvSpPr txBox="1"/>
          <p:nvPr/>
        </p:nvSpPr>
        <p:spPr>
          <a:xfrm>
            <a:off x="1719656" y="2682675"/>
            <a:ext cx="63380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sprain in the muscle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C4AAD0-3513-9ECC-9100-69172846FD1D}"/>
              </a:ext>
            </a:extLst>
          </p:cNvPr>
          <p:cNvSpPr txBox="1"/>
          <p:nvPr/>
        </p:nvSpPr>
        <p:spPr>
          <a:xfrm>
            <a:off x="1719656" y="3545174"/>
            <a:ext cx="58322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chip, crack or break in the bone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F88C4D-91E2-B1C0-E2DF-1A15A95F2E6A}"/>
              </a:ext>
            </a:extLst>
          </p:cNvPr>
          <p:cNvSpPr txBox="1"/>
          <p:nvPr/>
        </p:nvSpPr>
        <p:spPr>
          <a:xfrm>
            <a:off x="1739923" y="4407673"/>
            <a:ext cx="64818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dislocation of the joint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78AE1D-3F59-338E-76C0-E89C299EB294}"/>
              </a:ext>
            </a:extLst>
          </p:cNvPr>
          <p:cNvSpPr txBox="1"/>
          <p:nvPr/>
        </p:nvSpPr>
        <p:spPr>
          <a:xfrm>
            <a:off x="1729210" y="5270896"/>
            <a:ext cx="56875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strain in the tendon</a:t>
            </a:r>
          </a:p>
        </p:txBody>
      </p:sp>
      <p:pic>
        <p:nvPicPr>
          <p:cNvPr id="17" name="Picture 2" descr="\\designarchive\Archive\PowerPoints\PPT symbols and documents\ABCD cards\A.png">
            <a:extLst>
              <a:ext uri="{FF2B5EF4-FFF2-40B4-BE49-F238E27FC236}">
                <a16:creationId xmlns:a16="http://schemas.microsoft.com/office/drawing/2014/main" id="{1232AD50-41E1-B59C-6F0D-244D6FB9D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49" y="2507456"/>
            <a:ext cx="576064" cy="81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\\designarchive\Archive\PowerPoints\PPT symbols and documents\ABCD cards\B.png">
            <a:extLst>
              <a:ext uri="{FF2B5EF4-FFF2-40B4-BE49-F238E27FC236}">
                <a16:creationId xmlns:a16="http://schemas.microsoft.com/office/drawing/2014/main" id="{31DF26EC-8BE8-153A-0233-FB856760C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50" y="3363596"/>
            <a:ext cx="574825" cy="81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\\designarchive\Archive\PowerPoints\PPT symbols and documents\ABCD cards\C.png">
            <a:extLst>
              <a:ext uri="{FF2B5EF4-FFF2-40B4-BE49-F238E27FC236}">
                <a16:creationId xmlns:a16="http://schemas.microsoft.com/office/drawing/2014/main" id="{EEBCDEDA-20C3-56CF-1461-B32C074FD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49" y="4227691"/>
            <a:ext cx="576684" cy="81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\\designarchive\Archive\PowerPoints\PPT symbols and documents\ABCD cards\D.png">
            <a:extLst>
              <a:ext uri="{FF2B5EF4-FFF2-40B4-BE49-F238E27FC236}">
                <a16:creationId xmlns:a16="http://schemas.microsoft.com/office/drawing/2014/main" id="{92B7952B-FCB9-8E2D-EBCF-A175D35E3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50" y="5110382"/>
            <a:ext cx="576685" cy="81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297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B97B60-DBC0-F930-7A13-71C40C227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29144-CFC1-EC3C-DC7E-2EC05BB42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868" y="365126"/>
            <a:ext cx="9669931" cy="922986"/>
          </a:xfrm>
        </p:spPr>
        <p:txBody>
          <a:bodyPr>
            <a:normAutofit/>
          </a:bodyPr>
          <a:lstStyle/>
          <a:p>
            <a:r>
              <a:rPr lang="en-GB" sz="4000" b="1"/>
              <a:t>How much do you know?​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E7A1757-F656-FED7-6E8A-5437C3EA8126}"/>
              </a:ext>
            </a:extLst>
          </p:cNvPr>
          <p:cNvSpPr/>
          <p:nvPr/>
        </p:nvSpPr>
        <p:spPr>
          <a:xfrm>
            <a:off x="-904775" y="1404415"/>
            <a:ext cx="13270945" cy="922986"/>
          </a:xfrm>
          <a:prstGeom prst="roundRect">
            <a:avLst>
              <a:gd name="adj" fmla="val 0"/>
            </a:avLst>
          </a:prstGeom>
          <a:solidFill>
            <a:srgbClr val="008A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931AAB-A178-0C39-242F-D146C6DE362A}"/>
              </a:ext>
            </a:extLst>
          </p:cNvPr>
          <p:cNvSpPr txBox="1"/>
          <p:nvPr/>
        </p:nvSpPr>
        <p:spPr>
          <a:xfrm>
            <a:off x="766763" y="1618799"/>
            <a:ext cx="104380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is the primary characteristic of a dislocation?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206F9CE-B241-66A2-D9A1-93E42EFD5AF7}"/>
              </a:ext>
            </a:extLst>
          </p:cNvPr>
          <p:cNvGrpSpPr/>
          <p:nvPr/>
        </p:nvGrpSpPr>
        <p:grpSpPr>
          <a:xfrm>
            <a:off x="766763" y="497219"/>
            <a:ext cx="792000" cy="658800"/>
            <a:chOff x="7674811" y="3465319"/>
            <a:chExt cx="792000" cy="658800"/>
          </a:xfrm>
          <a:solidFill>
            <a:srgbClr val="008A21"/>
          </a:solidFill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2986C4E-1DCD-CED6-47CB-1C1A8FF31F20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print"/>
            <a:srcRect l="-27624" t="-13361" r="-27624" b="-13361"/>
            <a:stretch/>
          </p:blipFill>
          <p:spPr>
            <a:xfrm>
              <a:off x="7674811" y="3465319"/>
              <a:ext cx="792000" cy="658800"/>
            </a:xfrm>
            <a:prstGeom prst="ellipse">
              <a:avLst/>
            </a:prstGeom>
            <a:grpFill/>
            <a:ln w="31750">
              <a:solidFill>
                <a:schemeClr val="bg1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1D0E4B-56BB-0F28-688E-EB6000D7076C}"/>
                </a:ext>
              </a:extLst>
            </p:cNvPr>
            <p:cNvSpPr txBox="1"/>
            <p:nvPr/>
          </p:nvSpPr>
          <p:spPr>
            <a:xfrm>
              <a:off x="7994610" y="3533592"/>
              <a:ext cx="334351" cy="215444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0869970-E2B2-B342-7CD1-7AE6F62688BB}"/>
              </a:ext>
            </a:extLst>
          </p:cNvPr>
          <p:cNvGrpSpPr/>
          <p:nvPr/>
        </p:nvGrpSpPr>
        <p:grpSpPr>
          <a:xfrm>
            <a:off x="8484737" y="2575797"/>
            <a:ext cx="2268001" cy="3008674"/>
            <a:chOff x="7804799" y="2575797"/>
            <a:chExt cx="2268001" cy="3008674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A076C23-B7F7-CE25-C700-6E35D7A47B16}"/>
                </a:ext>
              </a:extLst>
            </p:cNvPr>
            <p:cNvSpPr/>
            <p:nvPr/>
          </p:nvSpPr>
          <p:spPr>
            <a:xfrm>
              <a:off x="7804800" y="2575797"/>
              <a:ext cx="2268000" cy="3008674"/>
            </a:xfrm>
            <a:prstGeom prst="roundRect">
              <a:avLst/>
            </a:prstGeom>
            <a:solidFill>
              <a:srgbClr val="6A2E9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FEC500C4-81D3-4DED-F2AB-3FF82E561A7E}"/>
                </a:ext>
              </a:extLst>
            </p:cNvPr>
            <p:cNvSpPr txBox="1">
              <a:spLocks/>
            </p:cNvSpPr>
            <p:nvPr/>
          </p:nvSpPr>
          <p:spPr>
            <a:xfrm>
              <a:off x="7804799" y="2999398"/>
              <a:ext cx="2268001" cy="245418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2244D7F-5157-0EB3-8394-D46DD63E2B98}"/>
              </a:ext>
            </a:extLst>
          </p:cNvPr>
          <p:cNvSpPr txBox="1"/>
          <p:nvPr/>
        </p:nvSpPr>
        <p:spPr>
          <a:xfrm>
            <a:off x="1719656" y="2638554"/>
            <a:ext cx="63380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break in the bone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FE1B21-7EB9-2F1E-AEF5-F5960C35FE0E}"/>
              </a:ext>
            </a:extLst>
          </p:cNvPr>
          <p:cNvSpPr txBox="1"/>
          <p:nvPr/>
        </p:nvSpPr>
        <p:spPr>
          <a:xfrm>
            <a:off x="1719657" y="3496433"/>
            <a:ext cx="6148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sprain in the ligament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008E56-E74C-6B3C-9D87-C664F98A6B18}"/>
              </a:ext>
            </a:extLst>
          </p:cNvPr>
          <p:cNvSpPr txBox="1"/>
          <p:nvPr/>
        </p:nvSpPr>
        <p:spPr>
          <a:xfrm>
            <a:off x="1739923" y="4226491"/>
            <a:ext cx="47307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misalignment or displacement of bones in a joint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D493A3-BC1F-E89B-C122-F4DE2004BCF7}"/>
              </a:ext>
            </a:extLst>
          </p:cNvPr>
          <p:cNvSpPr txBox="1"/>
          <p:nvPr/>
        </p:nvSpPr>
        <p:spPr>
          <a:xfrm>
            <a:off x="1719656" y="5238141"/>
            <a:ext cx="66846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strain in the muscle </a:t>
            </a:r>
          </a:p>
        </p:txBody>
      </p:sp>
      <p:pic>
        <p:nvPicPr>
          <p:cNvPr id="17" name="Picture 2" descr="\\designarchive\Archive\PowerPoints\PPT symbols and documents\ABCD cards\A.png">
            <a:extLst>
              <a:ext uri="{FF2B5EF4-FFF2-40B4-BE49-F238E27FC236}">
                <a16:creationId xmlns:a16="http://schemas.microsoft.com/office/drawing/2014/main" id="{A7E680BF-F5EE-73FE-D6AF-8511B9478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49" y="2507456"/>
            <a:ext cx="576064" cy="81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\\designarchive\Archive\PowerPoints\PPT symbols and documents\ABCD cards\B.png">
            <a:extLst>
              <a:ext uri="{FF2B5EF4-FFF2-40B4-BE49-F238E27FC236}">
                <a16:creationId xmlns:a16="http://schemas.microsoft.com/office/drawing/2014/main" id="{50BFDBBE-CFFC-7F7E-DA15-B54C9F13E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50" y="3363596"/>
            <a:ext cx="574825" cy="81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\\designarchive\Archive\PowerPoints\PPT symbols and documents\ABCD cards\C.png">
            <a:extLst>
              <a:ext uri="{FF2B5EF4-FFF2-40B4-BE49-F238E27FC236}">
                <a16:creationId xmlns:a16="http://schemas.microsoft.com/office/drawing/2014/main" id="{D0322285-C1E8-6596-B335-CB9FCE38D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49" y="4227691"/>
            <a:ext cx="576684" cy="81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\\designarchive\Archive\PowerPoints\PPT symbols and documents\ABCD cards\D.png">
            <a:extLst>
              <a:ext uri="{FF2B5EF4-FFF2-40B4-BE49-F238E27FC236}">
                <a16:creationId xmlns:a16="http://schemas.microsoft.com/office/drawing/2014/main" id="{CF7D5D5F-ED25-B065-85F3-A159403BB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50" y="5110382"/>
            <a:ext cx="576685" cy="81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392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F0880-6839-BD62-2200-0675AD3D0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7A697-EDBA-6FDE-95D2-6ED3B1B60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868" y="365126"/>
            <a:ext cx="9669931" cy="922986"/>
          </a:xfrm>
        </p:spPr>
        <p:txBody>
          <a:bodyPr>
            <a:normAutofit/>
          </a:bodyPr>
          <a:lstStyle/>
          <a:p>
            <a:r>
              <a:rPr lang="en-GB" sz="4000" b="1"/>
              <a:t>How much do you know?​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F49F57D-4CFF-BFBE-89F0-706478F72BF2}"/>
              </a:ext>
            </a:extLst>
          </p:cNvPr>
          <p:cNvSpPr/>
          <p:nvPr/>
        </p:nvSpPr>
        <p:spPr>
          <a:xfrm>
            <a:off x="-904775" y="1404415"/>
            <a:ext cx="13270945" cy="922986"/>
          </a:xfrm>
          <a:prstGeom prst="roundRect">
            <a:avLst>
              <a:gd name="adj" fmla="val 0"/>
            </a:avLst>
          </a:prstGeom>
          <a:solidFill>
            <a:srgbClr val="008A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089BAF-AF7F-731D-88AD-F69D3479B370}"/>
              </a:ext>
            </a:extLst>
          </p:cNvPr>
          <p:cNvSpPr txBox="1"/>
          <p:nvPr/>
        </p:nvSpPr>
        <p:spPr>
          <a:xfrm>
            <a:off x="766763" y="1621928"/>
            <a:ext cx="99859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Which of the following is most accurate description of a sprain? 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2C42AD8-CB6E-C03B-3C0E-CDED111F0F94}"/>
              </a:ext>
            </a:extLst>
          </p:cNvPr>
          <p:cNvGrpSpPr/>
          <p:nvPr/>
        </p:nvGrpSpPr>
        <p:grpSpPr>
          <a:xfrm>
            <a:off x="766763" y="497219"/>
            <a:ext cx="792000" cy="658800"/>
            <a:chOff x="7674811" y="3465319"/>
            <a:chExt cx="792000" cy="658800"/>
          </a:xfrm>
          <a:solidFill>
            <a:srgbClr val="008A21"/>
          </a:solidFill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A634EA5-C8EF-2C63-8186-9312BD3FC3DF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print"/>
            <a:srcRect l="-27624" t="-13361" r="-27624" b="-13361"/>
            <a:stretch/>
          </p:blipFill>
          <p:spPr>
            <a:xfrm>
              <a:off x="7674811" y="3465319"/>
              <a:ext cx="792000" cy="658800"/>
            </a:xfrm>
            <a:prstGeom prst="ellipse">
              <a:avLst/>
            </a:prstGeom>
            <a:grpFill/>
            <a:ln w="31750">
              <a:solidFill>
                <a:schemeClr val="bg1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EF8A6B7-A4F3-F151-648C-47935EFAF11A}"/>
                </a:ext>
              </a:extLst>
            </p:cNvPr>
            <p:cNvSpPr txBox="1"/>
            <p:nvPr/>
          </p:nvSpPr>
          <p:spPr>
            <a:xfrm>
              <a:off x="7994610" y="3533592"/>
              <a:ext cx="334351" cy="215444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5851FE6-B780-C60C-799E-23D114747E2E}"/>
              </a:ext>
            </a:extLst>
          </p:cNvPr>
          <p:cNvGrpSpPr/>
          <p:nvPr/>
        </p:nvGrpSpPr>
        <p:grpSpPr>
          <a:xfrm>
            <a:off x="8484737" y="2575797"/>
            <a:ext cx="2268001" cy="3008674"/>
            <a:chOff x="7804799" y="2575797"/>
            <a:chExt cx="2268001" cy="3008674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F372121-CB41-1D7E-3105-93A8C061A0D6}"/>
                </a:ext>
              </a:extLst>
            </p:cNvPr>
            <p:cNvSpPr/>
            <p:nvPr/>
          </p:nvSpPr>
          <p:spPr>
            <a:xfrm>
              <a:off x="7804800" y="2575797"/>
              <a:ext cx="2268000" cy="3008674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22557D44-2D12-4606-4062-3DA6B3AF40A7}"/>
                </a:ext>
              </a:extLst>
            </p:cNvPr>
            <p:cNvSpPr txBox="1">
              <a:spLocks/>
            </p:cNvSpPr>
            <p:nvPr/>
          </p:nvSpPr>
          <p:spPr>
            <a:xfrm>
              <a:off x="7804799" y="2999398"/>
              <a:ext cx="2268001" cy="245418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C7043A8-BD4F-CCC1-0174-CA9AFF88C8AF}"/>
              </a:ext>
            </a:extLst>
          </p:cNvPr>
          <p:cNvSpPr txBox="1"/>
          <p:nvPr/>
        </p:nvSpPr>
        <p:spPr>
          <a:xfrm>
            <a:off x="1719656" y="2682675"/>
            <a:ext cx="63380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Muscle damage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309141-A045-AF42-453D-55FC54ABAA6A}"/>
              </a:ext>
            </a:extLst>
          </p:cNvPr>
          <p:cNvSpPr txBox="1"/>
          <p:nvPr/>
        </p:nvSpPr>
        <p:spPr>
          <a:xfrm>
            <a:off x="1719656" y="3545174"/>
            <a:ext cx="58322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Ligament damage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90D46A-651E-77FC-6925-F45C28A7E5FE}"/>
              </a:ext>
            </a:extLst>
          </p:cNvPr>
          <p:cNvSpPr txBox="1"/>
          <p:nvPr/>
        </p:nvSpPr>
        <p:spPr>
          <a:xfrm>
            <a:off x="1739923" y="4407673"/>
            <a:ext cx="64818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Bone fracture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AB5961-00DF-417E-38A5-9B46436E61FE}"/>
              </a:ext>
            </a:extLst>
          </p:cNvPr>
          <p:cNvSpPr txBox="1"/>
          <p:nvPr/>
        </p:nvSpPr>
        <p:spPr>
          <a:xfrm>
            <a:off x="1729210" y="5270896"/>
            <a:ext cx="56875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Tendon damage </a:t>
            </a:r>
          </a:p>
        </p:txBody>
      </p:sp>
      <p:pic>
        <p:nvPicPr>
          <p:cNvPr id="17" name="Picture 2" descr="\\designarchive\Archive\PowerPoints\PPT symbols and documents\ABCD cards\A.png">
            <a:extLst>
              <a:ext uri="{FF2B5EF4-FFF2-40B4-BE49-F238E27FC236}">
                <a16:creationId xmlns:a16="http://schemas.microsoft.com/office/drawing/2014/main" id="{94216134-CEC8-BDFB-4A45-53C9A7DC4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49" y="2507456"/>
            <a:ext cx="576064" cy="81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\\designarchive\Archive\PowerPoints\PPT symbols and documents\ABCD cards\B.png">
            <a:extLst>
              <a:ext uri="{FF2B5EF4-FFF2-40B4-BE49-F238E27FC236}">
                <a16:creationId xmlns:a16="http://schemas.microsoft.com/office/drawing/2014/main" id="{8F0C70C0-A55C-237E-6E30-B8FFE2045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50" y="3363596"/>
            <a:ext cx="574825" cy="81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\\designarchive\Archive\PowerPoints\PPT symbols and documents\ABCD cards\C.png">
            <a:extLst>
              <a:ext uri="{FF2B5EF4-FFF2-40B4-BE49-F238E27FC236}">
                <a16:creationId xmlns:a16="http://schemas.microsoft.com/office/drawing/2014/main" id="{D5D3B7D8-795B-0AC5-A83D-5FFEC2290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49" y="4227691"/>
            <a:ext cx="576684" cy="81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\\designarchive\Archive\PowerPoints\PPT symbols and documents\ABCD cards\D.png">
            <a:extLst>
              <a:ext uri="{FF2B5EF4-FFF2-40B4-BE49-F238E27FC236}">
                <a16:creationId xmlns:a16="http://schemas.microsoft.com/office/drawing/2014/main" id="{14F454C9-492A-F1DE-9B6D-BDFFC40F0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50" y="5110382"/>
            <a:ext cx="576685" cy="81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289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719A5A3-22E8-D9B1-38AF-CA31C33CBA2A}"/>
              </a:ext>
            </a:extLst>
          </p:cNvPr>
          <p:cNvSpPr/>
          <p:nvPr/>
        </p:nvSpPr>
        <p:spPr>
          <a:xfrm>
            <a:off x="-211540" y="-302381"/>
            <a:ext cx="12733361" cy="643286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A5F8EDE-4EB7-A57B-1413-A99E0882A4DC}"/>
              </a:ext>
            </a:extLst>
          </p:cNvPr>
          <p:cNvSpPr/>
          <p:nvPr/>
        </p:nvSpPr>
        <p:spPr>
          <a:xfrm flipH="1">
            <a:off x="-1748352" y="2914051"/>
            <a:ext cx="18181696" cy="4415316"/>
          </a:xfrm>
          <a:custGeom>
            <a:avLst/>
            <a:gdLst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506547 w 13268130"/>
              <a:gd name="connsiteY4" fmla="*/ 1772817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8130" h="3881535">
                <a:moveTo>
                  <a:pt x="0" y="0"/>
                </a:moveTo>
                <a:lnTo>
                  <a:pt x="0" y="3881535"/>
                </a:lnTo>
                <a:lnTo>
                  <a:pt x="13268130" y="3881535"/>
                </a:lnTo>
                <a:lnTo>
                  <a:pt x="13268130" y="1200539"/>
                </a:lnTo>
                <a:cubicBezTo>
                  <a:pt x="10989387" y="1366417"/>
                  <a:pt x="9774335" y="3553927"/>
                  <a:pt x="6450563" y="1430695"/>
                </a:cubicBezTo>
                <a:cubicBezTo>
                  <a:pt x="2907004" y="-933060"/>
                  <a:pt x="2143967" y="566057"/>
                  <a:pt x="0" y="0"/>
                </a:cubicBezTo>
                <a:close/>
              </a:path>
            </a:pathLst>
          </a:custGeom>
          <a:solidFill>
            <a:srgbClr val="008A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93076F-82AC-8936-D760-0F42CEDAF11B}"/>
              </a:ext>
            </a:extLst>
          </p:cNvPr>
          <p:cNvSpPr txBox="1"/>
          <p:nvPr/>
        </p:nvSpPr>
        <p:spPr>
          <a:xfrm>
            <a:off x="564329" y="1177239"/>
            <a:ext cx="781007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>
                <a:latin typeface="Arial" panose="020B0604020202020204" pitchFamily="34" charset="0"/>
                <a:cs typeface="Arial" panose="020B0604020202020204" pitchFamily="34" charset="0"/>
              </a:rPr>
              <a:t>Be able to respond to an incident involving a casualty with a head, neck or torso injury in the outdoors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D8A843C5-2569-1488-9BF9-7651E8F4A778}"/>
              </a:ext>
            </a:extLst>
          </p:cNvPr>
          <p:cNvSpPr txBox="1">
            <a:spLocks/>
          </p:cNvSpPr>
          <p:nvPr/>
        </p:nvSpPr>
        <p:spPr>
          <a:xfrm>
            <a:off x="791959" y="6349351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CB1920-A896-41DC-AF3A-2CE65C1F9E82}" type="slidenum">
              <a:rPr lang="en-GB" sz="1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37</a:t>
            </a:fld>
            <a:endParaRPr lang="en-GB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1C5D1D2-C71E-12CD-D248-7B51EF37C2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903" y="-85005"/>
            <a:ext cx="3635845" cy="1911523"/>
          </a:xfrm>
          <a:prstGeom prst="rect">
            <a:avLst/>
          </a:prstGeom>
        </p:spPr>
      </p:pic>
      <p:pic>
        <p:nvPicPr>
          <p:cNvPr id="7" name="Graphic 6" descr="Medical with solid fill">
            <a:extLst>
              <a:ext uri="{FF2B5EF4-FFF2-40B4-BE49-F238E27FC236}">
                <a16:creationId xmlns:a16="http://schemas.microsoft.com/office/drawing/2014/main" id="{4B5DE7A5-A3EF-A25A-7C14-31503586AC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07626" y="3437955"/>
            <a:ext cx="3420045" cy="342004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26AE130-BB09-BAED-F29F-D4E68DE88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3992" y="299267"/>
            <a:ext cx="3568305" cy="462307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38100">
            <a:solidFill>
              <a:srgbClr val="000000"/>
            </a:solidFill>
          </a:ln>
        </p:spPr>
        <p:txBody>
          <a:bodyPr wrap="square" lIns="92075" tIns="46038" rIns="92075" bIns="46038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2400" b="1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Module 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96A8AC4-DD7D-F7EC-5FF3-939E381E756E}"/>
              </a:ext>
            </a:extLst>
          </p:cNvPr>
          <p:cNvGrpSpPr/>
          <p:nvPr/>
        </p:nvGrpSpPr>
        <p:grpSpPr>
          <a:xfrm>
            <a:off x="5667501" y="6323445"/>
            <a:ext cx="259230" cy="259230"/>
            <a:chOff x="5658939" y="6358776"/>
            <a:chExt cx="259230" cy="259230"/>
          </a:xfrm>
        </p:grpSpPr>
        <p:sp>
          <p:nvSpPr>
            <p:cNvPr id="3" name="Rounded Rectangle 38">
              <a:extLst>
                <a:ext uri="{FF2B5EF4-FFF2-40B4-BE49-F238E27FC236}">
                  <a16:creationId xmlns:a16="http://schemas.microsoft.com/office/drawing/2014/main" id="{CD3B4F96-ED1F-97C4-72EB-93BD9D6BCA92}"/>
                </a:ext>
              </a:extLst>
            </p:cNvPr>
            <p:cNvSpPr/>
            <p:nvPr userDrawn="1"/>
          </p:nvSpPr>
          <p:spPr>
            <a:xfrm>
              <a:off x="5658939" y="6358776"/>
              <a:ext cx="259230" cy="259230"/>
            </a:xfrm>
            <a:prstGeom prst="roundRect">
              <a:avLst/>
            </a:prstGeom>
            <a:solidFill>
              <a:srgbClr val="0000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" name="Graphic 18" descr="End with solid fill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7900AFB7-3D33-0802-D589-475DF20FB128}"/>
                </a:ext>
              </a:extLst>
            </p:cNvPr>
            <p:cNvSpPr/>
            <p:nvPr/>
          </p:nvSpPr>
          <p:spPr>
            <a:xfrm rot="10800000">
              <a:off x="5728912" y="6403047"/>
              <a:ext cx="89915" cy="170686"/>
            </a:xfrm>
            <a:custGeom>
              <a:avLst/>
              <a:gdLst>
                <a:gd name="connsiteX0" fmla="*/ 0 w 103448"/>
                <a:gd name="connsiteY0" fmla="*/ 196376 h 196376"/>
                <a:gd name="connsiteX1" fmla="*/ 103448 w 103448"/>
                <a:gd name="connsiteY1" fmla="*/ 98188 h 196376"/>
                <a:gd name="connsiteX2" fmla="*/ 0 w 103448"/>
                <a:gd name="connsiteY2" fmla="*/ 0 h 196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448" h="196376">
                  <a:moveTo>
                    <a:pt x="0" y="196376"/>
                  </a:moveTo>
                  <a:lnTo>
                    <a:pt x="103448" y="98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3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</a:endParaRPr>
            </a:p>
          </p:txBody>
        </p:sp>
      </p:grpSp>
      <p:sp>
        <p:nvSpPr>
          <p:cNvPr id="5" name="Rounded Rectangle 40">
            <a:extLst>
              <a:ext uri="{FF2B5EF4-FFF2-40B4-BE49-F238E27FC236}">
                <a16:creationId xmlns:a16="http://schemas.microsoft.com/office/drawing/2014/main" id="{4F6B3D5D-000E-0215-C864-C327841AB90D}"/>
              </a:ext>
            </a:extLst>
          </p:cNvPr>
          <p:cNvSpPr/>
          <p:nvPr/>
        </p:nvSpPr>
        <p:spPr>
          <a:xfrm>
            <a:off x="5969696" y="6323445"/>
            <a:ext cx="259230" cy="259230"/>
          </a:xfrm>
          <a:prstGeom prst="roundRect">
            <a:avLst/>
          </a:prstGeom>
          <a:solidFill>
            <a:srgbClr val="0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28FFDE4-B019-124E-8B38-B02B3179A4B9}"/>
              </a:ext>
            </a:extLst>
          </p:cNvPr>
          <p:cNvGrpSpPr/>
          <p:nvPr/>
        </p:nvGrpSpPr>
        <p:grpSpPr>
          <a:xfrm>
            <a:off x="6275168" y="6324341"/>
            <a:ext cx="259230" cy="259230"/>
            <a:chOff x="6266606" y="6359672"/>
            <a:chExt cx="259230" cy="259230"/>
          </a:xfrm>
        </p:grpSpPr>
        <p:sp>
          <p:nvSpPr>
            <p:cNvPr id="10" name="Rounded Rectangle 34">
              <a:extLst>
                <a:ext uri="{FF2B5EF4-FFF2-40B4-BE49-F238E27FC236}">
                  <a16:creationId xmlns:a16="http://schemas.microsoft.com/office/drawing/2014/main" id="{B3568BCF-04F9-04C9-FCA6-2EC0636A184B}"/>
                </a:ext>
              </a:extLst>
            </p:cNvPr>
            <p:cNvSpPr/>
            <p:nvPr userDrawn="1"/>
          </p:nvSpPr>
          <p:spPr>
            <a:xfrm rot="10800000">
              <a:off x="6266606" y="6359672"/>
              <a:ext cx="259230" cy="259230"/>
            </a:xfrm>
            <a:prstGeom prst="roundRect">
              <a:avLst/>
            </a:prstGeom>
            <a:solidFill>
              <a:srgbClr val="0000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11" name="Graphic 18" descr="End with solid fill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750E6FA-2787-3F48-D87C-FB3F639256AE}"/>
                </a:ext>
              </a:extLst>
            </p:cNvPr>
            <p:cNvSpPr/>
            <p:nvPr userDrawn="1"/>
          </p:nvSpPr>
          <p:spPr>
            <a:xfrm>
              <a:off x="6356158" y="6403943"/>
              <a:ext cx="89915" cy="170686"/>
            </a:xfrm>
            <a:custGeom>
              <a:avLst/>
              <a:gdLst>
                <a:gd name="connsiteX0" fmla="*/ 0 w 103448"/>
                <a:gd name="connsiteY0" fmla="*/ 196376 h 196376"/>
                <a:gd name="connsiteX1" fmla="*/ 103448 w 103448"/>
                <a:gd name="connsiteY1" fmla="*/ 98188 h 196376"/>
                <a:gd name="connsiteX2" fmla="*/ 0 w 103448"/>
                <a:gd name="connsiteY2" fmla="*/ 0 h 196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448" h="196376">
                  <a:moveTo>
                    <a:pt x="0" y="196376"/>
                  </a:moveTo>
                  <a:lnTo>
                    <a:pt x="103448" y="98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3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</a:endParaRPr>
            </a:p>
          </p:txBody>
        </p:sp>
      </p:grpSp>
      <p:pic>
        <p:nvPicPr>
          <p:cNvPr id="12" name="Graphic 11" descr="Home with solid fill">
            <a:hlinkClick r:id="rId6" action="ppaction://hlinksldjump"/>
            <a:extLst>
              <a:ext uri="{FF2B5EF4-FFF2-40B4-BE49-F238E27FC236}">
                <a16:creationId xmlns:a16="http://schemas.microsoft.com/office/drawing/2014/main" id="{61C0E389-157B-477F-84ED-4BB5B4D81A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87228" y="6325265"/>
            <a:ext cx="239965" cy="2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174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8" name="Rounded Rectangle 3">
            <a:extLst>
              <a:ext uri="{FF2B5EF4-FFF2-40B4-BE49-F238E27FC236}">
                <a16:creationId xmlns:a16="http://schemas.microsoft.com/office/drawing/2014/main" id="{33586A02-D875-48F0-B7DA-4D9FA85C08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681" y="1347018"/>
            <a:ext cx="7850337" cy="337113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400" b="1">
                <a:latin typeface="Arial"/>
                <a:ea typeface="MS PGothic"/>
                <a:cs typeface="Arial"/>
              </a:rPr>
              <a:t>All head injuries can be life-threatening. Always seek medical assistance where a major head injury is suspected</a:t>
            </a:r>
          </a:p>
          <a:p>
            <a:pPr eaLnBrk="1" hangingPunct="1"/>
            <a:endParaRPr lang="en-GB" altLang="en-US" sz="2400">
              <a:latin typeface="Arial"/>
              <a:ea typeface="MS PGothic"/>
              <a:cs typeface="Arial"/>
            </a:endParaRPr>
          </a:p>
          <a:p>
            <a:pPr eaLnBrk="1" hangingPunct="1"/>
            <a:r>
              <a:rPr lang="en-GB" altLang="en-US" sz="2400" b="1">
                <a:solidFill>
                  <a:srgbClr val="008A21"/>
                </a:solidFill>
                <a:latin typeface="Arial"/>
                <a:ea typeface="MS PGothic"/>
                <a:cs typeface="Arial"/>
              </a:rPr>
              <a:t>Types of major head injuries include: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altLang="en-US" sz="2400">
                <a:latin typeface="Arial"/>
                <a:ea typeface="MS PGothic"/>
                <a:cs typeface="Arial"/>
              </a:rPr>
              <a:t>concussion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altLang="en-US" sz="2400">
                <a:latin typeface="Arial"/>
                <a:ea typeface="MS PGothic"/>
                <a:cs typeface="Arial"/>
              </a:rPr>
              <a:t>cerebral compression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altLang="en-US" sz="2400">
                <a:latin typeface="Arial"/>
                <a:ea typeface="MS PGothic"/>
                <a:cs typeface="Arial"/>
              </a:rPr>
              <a:t>skull fracture.</a:t>
            </a:r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B16AA0F1-D7BC-5E7F-9A99-799823343B73}"/>
              </a:ext>
            </a:extLst>
          </p:cNvPr>
          <p:cNvSpPr/>
          <p:nvPr/>
        </p:nvSpPr>
        <p:spPr>
          <a:xfrm flipH="1">
            <a:off x="-3596265" y="3428999"/>
            <a:ext cx="18181696" cy="2747963"/>
          </a:xfrm>
          <a:custGeom>
            <a:avLst/>
            <a:gdLst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506547 w 13268130"/>
              <a:gd name="connsiteY4" fmla="*/ 1772817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8130" h="3881535">
                <a:moveTo>
                  <a:pt x="0" y="0"/>
                </a:moveTo>
                <a:lnTo>
                  <a:pt x="0" y="3881535"/>
                </a:lnTo>
                <a:lnTo>
                  <a:pt x="13268130" y="3881535"/>
                </a:lnTo>
                <a:lnTo>
                  <a:pt x="13268130" y="1200539"/>
                </a:lnTo>
                <a:cubicBezTo>
                  <a:pt x="10989387" y="1366417"/>
                  <a:pt x="9774335" y="3553927"/>
                  <a:pt x="6450563" y="1430695"/>
                </a:cubicBezTo>
                <a:cubicBezTo>
                  <a:pt x="2907004" y="-933060"/>
                  <a:pt x="2143967" y="566057"/>
                  <a:pt x="0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7874" name="Title 1">
            <a:extLst>
              <a:ext uri="{FF2B5EF4-FFF2-40B4-BE49-F238E27FC236}">
                <a16:creationId xmlns:a16="http://schemas.microsoft.com/office/drawing/2014/main" id="{7772174B-792E-4907-B6A0-241E6B073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0200" y="126382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>
                <a:latin typeface="Arial"/>
                <a:cs typeface="Arial"/>
              </a:rPr>
              <a:t>What is a head injury?</a:t>
            </a:r>
            <a:endParaRPr lang="en-US" sz="4000" b="1">
              <a:latin typeface="Arial"/>
              <a:cs typeface="Arial"/>
            </a:endParaRPr>
          </a:p>
        </p:txBody>
      </p:sp>
      <p:pic>
        <p:nvPicPr>
          <p:cNvPr id="316418" name="Picture 2" descr="P:\Powerpoints\New FAW\Images used in presentation\Head Injury.jpg">
            <a:extLst>
              <a:ext uri="{FF2B5EF4-FFF2-40B4-BE49-F238E27FC236}">
                <a16:creationId xmlns:a16="http://schemas.microsoft.com/office/drawing/2014/main" id="{30E934FC-B358-4AE1-AFF5-C3702FF526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4" t="4940" b="18866"/>
          <a:stretch/>
        </p:blipFill>
        <p:spPr bwMode="auto">
          <a:xfrm>
            <a:off x="8706948" y="1675924"/>
            <a:ext cx="2627227" cy="2578309"/>
          </a:xfrm>
          <a:prstGeom prst="ellipse">
            <a:avLst/>
          </a:prstGeom>
          <a:ln w="63500" cap="rnd">
            <a:solidFill>
              <a:srgbClr val="FF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9E68E0-5307-9E5B-5F50-80D1AFB5D4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80" t="-37389" r="-7880" b="-40763"/>
          <a:stretch/>
        </p:blipFill>
        <p:spPr>
          <a:xfrm>
            <a:off x="838200" y="460186"/>
            <a:ext cx="792000" cy="657956"/>
          </a:xfrm>
          <a:prstGeom prst="ellipse">
            <a:avLst/>
          </a:prstGeom>
          <a:solidFill>
            <a:srgbClr val="008A21"/>
          </a:solidFill>
          <a:ln w="31750">
            <a:solidFill>
              <a:schemeClr val="bg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7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87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Title 1">
            <a:extLst>
              <a:ext uri="{FF2B5EF4-FFF2-40B4-BE49-F238E27FC236}">
                <a16:creationId xmlns:a16="http://schemas.microsoft.com/office/drawing/2014/main" id="{6B5E7D72-521F-46BA-9A2A-F075F60B0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5579"/>
          </a:xfrm>
        </p:spPr>
        <p:txBody>
          <a:bodyPr>
            <a:normAutofit/>
          </a:bodyPr>
          <a:lstStyle/>
          <a:p>
            <a:r>
              <a:rPr lang="en-GB" altLang="en-US" sz="4000" b="1">
                <a:latin typeface="Arial" panose="020B0604020202020204" pitchFamily="34" charset="0"/>
                <a:cs typeface="Arial" panose="020B0604020202020204" pitchFamily="34" charset="0"/>
              </a:rPr>
              <a:t>Concussion – symptoms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764DD-1AB0-44FE-849F-0434BE24B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99383"/>
            <a:ext cx="5007964" cy="2242737"/>
          </a:xfrm>
        </p:spPr>
        <p:txBody>
          <a:bodyPr numCol="1">
            <a:noAutofit/>
          </a:bodyPr>
          <a:lstStyle/>
          <a:p>
            <a:pPr marL="0" indent="0">
              <a:buNone/>
              <a:defRPr/>
            </a:pPr>
            <a:r>
              <a:rPr lang="en-GB" sz="24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Concussion may include:</a:t>
            </a:r>
          </a:p>
          <a:p>
            <a:pPr>
              <a:defRPr/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possible brief loss of consciousness</a:t>
            </a:r>
          </a:p>
          <a:p>
            <a:pPr>
              <a:defRPr/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bleeding or swelling</a:t>
            </a:r>
          </a:p>
          <a:p>
            <a:pPr>
              <a:defRPr/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dizziness and nausea</a:t>
            </a:r>
          </a:p>
          <a:p>
            <a:pPr>
              <a:defRPr/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headache</a:t>
            </a:r>
            <a:b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en-GB" sz="1800"/>
          </a:p>
        </p:txBody>
      </p:sp>
      <p:sp>
        <p:nvSpPr>
          <p:cNvPr id="208904" name="Rounded Rectangle 3">
            <a:extLst>
              <a:ext uri="{FF2B5EF4-FFF2-40B4-BE49-F238E27FC236}">
                <a16:creationId xmlns:a16="http://schemas.microsoft.com/office/drawing/2014/main" id="{D068232E-0867-44FD-B86A-44736C1FD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694" y="1216032"/>
            <a:ext cx="10515600" cy="132802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400" b="1">
                <a:latin typeface="Arial"/>
                <a:ea typeface="MS PGothic"/>
                <a:cs typeface="Arial"/>
              </a:rPr>
              <a:t>A concussion is caused by shaking of the brain, usually after a blow to the head. This results in a temporary disturbance of normal brain activity</a:t>
            </a:r>
            <a:endParaRPr lang="en-US" b="1"/>
          </a:p>
        </p:txBody>
      </p:sp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67F20FE-A93D-22A0-DB49-12994011C9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128" y="-853440"/>
            <a:ext cx="8041032" cy="79248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F3BCE24-4543-C81A-3167-37A9C941BFD1}"/>
              </a:ext>
            </a:extLst>
          </p:cNvPr>
          <p:cNvSpPr txBox="1">
            <a:spLocks/>
          </p:cNvSpPr>
          <p:nvPr/>
        </p:nvSpPr>
        <p:spPr>
          <a:xfrm>
            <a:off x="6028494" y="3108960"/>
            <a:ext cx="3775073" cy="224273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brief loss of memory</a:t>
            </a:r>
          </a:p>
          <a:p>
            <a:pPr>
              <a:defRPr/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slurred speech or delayed responses </a:t>
            </a:r>
          </a:p>
          <a:p>
            <a:pPr>
              <a:defRPr/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blurred vision.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GB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43051-DD8F-1FEA-ACAA-DD5756126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4136998-C154-2B31-2DDF-1430F9C3C59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128" y="-853440"/>
            <a:ext cx="8041032" cy="7924800"/>
          </a:xfrm>
          <a:prstGeom prst="rect">
            <a:avLst/>
          </a:prstGeom>
        </p:spPr>
      </p:pic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46F24A4D-8B9F-1FEC-A29D-C68747C836C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76182" y="1363568"/>
            <a:ext cx="9296815" cy="469245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altLang="en-US" sz="20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Module 1: </a:t>
            </a:r>
            <a:r>
              <a:rPr lang="en-GB" altLang="en-US" sz="2000">
                <a:latin typeface="Arial" panose="020B0604020202020204" pitchFamily="34" charset="0"/>
                <a:cs typeface="Arial" panose="020B0604020202020204" pitchFamily="34" charset="0"/>
              </a:rPr>
              <a:t>Be able to apply incident management and casualty assessment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altLang="en-US" sz="2000">
                <a:latin typeface="Arial" panose="020B0604020202020204" pitchFamily="34" charset="0"/>
                <a:cs typeface="Arial" panose="020B0604020202020204" pitchFamily="34" charset="0"/>
              </a:rPr>
              <a:t>                  principles in the outdoors </a:t>
            </a:r>
            <a:br>
              <a:rPr lang="en-GB" altLang="en-US" sz="2000" b="1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alt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altLang="en-US" sz="20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Module 2: </a:t>
            </a:r>
            <a:r>
              <a:rPr lang="en-GB" altLang="en-US" sz="2000">
                <a:latin typeface="Arial" panose="020B0604020202020204" pitchFamily="34" charset="0"/>
                <a:cs typeface="Arial" panose="020B0604020202020204" pitchFamily="34" charset="0"/>
              </a:rPr>
              <a:t>Be able to respond to an incident involving limb injury in the outdoors</a:t>
            </a:r>
            <a:br>
              <a:rPr lang="en-GB" altLang="en-US" sz="2000" b="1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alt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altLang="en-US" sz="20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Module 3: </a:t>
            </a:r>
            <a:r>
              <a:rPr lang="en-GB" altLang="en-US" sz="2000">
                <a:latin typeface="Arial" panose="020B0604020202020204" pitchFamily="34" charset="0"/>
                <a:cs typeface="Arial" panose="020B0604020202020204" pitchFamily="34" charset="0"/>
              </a:rPr>
              <a:t>Be able to respond to an incident involving a casualty with a head,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altLang="en-US" sz="2000">
                <a:latin typeface="Arial" panose="020B0604020202020204" pitchFamily="34" charset="0"/>
                <a:cs typeface="Arial" panose="020B0604020202020204" pitchFamily="34" charset="0"/>
              </a:rPr>
              <a:t>                  neck or torso injury in the outdoors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altLang="en-US" sz="20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Module 4: </a:t>
            </a:r>
            <a:r>
              <a:rPr lang="en-GB" altLang="en-US" sz="2000">
                <a:latin typeface="Arial" panose="020B0604020202020204" pitchFamily="34" charset="0"/>
                <a:cs typeface="Arial" panose="020B0604020202020204" pitchFamily="34" charset="0"/>
              </a:rPr>
              <a:t>Know how to provide first aid to a casualty with suspected major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altLang="en-US" sz="2000">
                <a:latin typeface="Arial" panose="020B0604020202020204" pitchFamily="34" charset="0"/>
                <a:cs typeface="Arial" panose="020B0604020202020204" pitchFamily="34" charset="0"/>
              </a:rPr>
              <a:t>                  illness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altLang="en-US" sz="20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Module 5: </a:t>
            </a:r>
            <a:r>
              <a:rPr lang="en-GB" altLang="en-US" sz="2000">
                <a:latin typeface="Arial" panose="020B0604020202020204" pitchFamily="34" charset="0"/>
                <a:cs typeface="Arial" panose="020B0604020202020204" pitchFamily="34" charset="0"/>
              </a:rPr>
              <a:t>Be able to respond to an incident involving the effects of cold and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altLang="en-US" sz="2000">
                <a:latin typeface="Arial" panose="020B0604020202020204" pitchFamily="34" charset="0"/>
                <a:cs typeface="Arial" panose="020B0604020202020204" pitchFamily="34" charset="0"/>
              </a:rPr>
              <a:t>                  heat outdoors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altLang="en-US" sz="20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Module 6: </a:t>
            </a:r>
            <a:r>
              <a:rPr lang="en-GB" altLang="en-US" sz="2000">
                <a:latin typeface="Arial" panose="020B0604020202020204" pitchFamily="34" charset="0"/>
                <a:cs typeface="Arial" panose="020B0604020202020204" pitchFamily="34" charset="0"/>
              </a:rPr>
              <a:t>Know how to provide first aid to a casualty with minor injuries.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338ACA-B61F-2851-5085-6BD3BCDA20E5}"/>
              </a:ext>
            </a:extLst>
          </p:cNvPr>
          <p:cNvSpPr txBox="1"/>
          <p:nvPr/>
        </p:nvSpPr>
        <p:spPr>
          <a:xfrm>
            <a:off x="766762" y="363838"/>
            <a:ext cx="110176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Learning outcomes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C1C155C-C67A-F3C2-07BE-4EA4A2EE7D0F}"/>
              </a:ext>
            </a:extLst>
          </p:cNvPr>
          <p:cNvGrpSpPr/>
          <p:nvPr/>
        </p:nvGrpSpPr>
        <p:grpSpPr>
          <a:xfrm>
            <a:off x="766762" y="1394610"/>
            <a:ext cx="552829" cy="552829"/>
            <a:chOff x="863367" y="2183253"/>
            <a:chExt cx="838899" cy="838899"/>
          </a:xfrm>
        </p:grpSpPr>
        <p:sp>
          <p:nvSpPr>
            <p:cNvPr id="8" name="Oval 7">
              <a:hlinkClick r:id="rId4" action="ppaction://hlinksldjump"/>
              <a:extLst>
                <a:ext uri="{FF2B5EF4-FFF2-40B4-BE49-F238E27FC236}">
                  <a16:creationId xmlns:a16="http://schemas.microsoft.com/office/drawing/2014/main" id="{3401326F-1544-706E-3F68-379BFC1484A9}"/>
                </a:ext>
              </a:extLst>
            </p:cNvPr>
            <p:cNvSpPr/>
            <p:nvPr/>
          </p:nvSpPr>
          <p:spPr>
            <a:xfrm>
              <a:off x="863367" y="2183253"/>
              <a:ext cx="838899" cy="838899"/>
            </a:xfrm>
            <a:prstGeom prst="ellipse">
              <a:avLst/>
            </a:prstGeom>
            <a:solidFill>
              <a:srgbClr val="008A2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Graphic 8" descr="Bullseye with solid fill">
              <a:extLst>
                <a:ext uri="{FF2B5EF4-FFF2-40B4-BE49-F238E27FC236}">
                  <a16:creationId xmlns:a16="http://schemas.microsoft.com/office/drawing/2014/main" id="{95D51288-2035-6E72-EE19-CAA87AB05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920102" y="2239988"/>
              <a:ext cx="725428" cy="725428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A404106-C3CF-1AD9-A505-D1ACFF972468}"/>
              </a:ext>
            </a:extLst>
          </p:cNvPr>
          <p:cNvGrpSpPr/>
          <p:nvPr/>
        </p:nvGrpSpPr>
        <p:grpSpPr>
          <a:xfrm>
            <a:off x="766762" y="2187254"/>
            <a:ext cx="552829" cy="552829"/>
            <a:chOff x="863367" y="2183253"/>
            <a:chExt cx="838899" cy="838899"/>
          </a:xfrm>
        </p:grpSpPr>
        <p:sp>
          <p:nvSpPr>
            <p:cNvPr id="30" name="Oval 29">
              <a:hlinkClick r:id="rId7" action="ppaction://hlinksldjump"/>
              <a:extLst>
                <a:ext uri="{FF2B5EF4-FFF2-40B4-BE49-F238E27FC236}">
                  <a16:creationId xmlns:a16="http://schemas.microsoft.com/office/drawing/2014/main" id="{86A160A0-3A9D-19EB-E2A5-09556D8D1EE4}"/>
                </a:ext>
              </a:extLst>
            </p:cNvPr>
            <p:cNvSpPr/>
            <p:nvPr/>
          </p:nvSpPr>
          <p:spPr>
            <a:xfrm>
              <a:off x="863367" y="2183253"/>
              <a:ext cx="838899" cy="838899"/>
            </a:xfrm>
            <a:prstGeom prst="ellipse">
              <a:avLst/>
            </a:prstGeom>
            <a:solidFill>
              <a:srgbClr val="008A2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Graphic 30" descr="Bullseye with solid fill">
              <a:extLst>
                <a:ext uri="{FF2B5EF4-FFF2-40B4-BE49-F238E27FC236}">
                  <a16:creationId xmlns:a16="http://schemas.microsoft.com/office/drawing/2014/main" id="{DBB65F86-764B-60A6-CE39-4DCA4FC19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920102" y="2239988"/>
              <a:ext cx="725428" cy="725428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4995CCC-FC48-11AB-A600-09618B96C9F6}"/>
              </a:ext>
            </a:extLst>
          </p:cNvPr>
          <p:cNvGrpSpPr/>
          <p:nvPr/>
        </p:nvGrpSpPr>
        <p:grpSpPr>
          <a:xfrm>
            <a:off x="766762" y="2837300"/>
            <a:ext cx="552829" cy="552829"/>
            <a:chOff x="863367" y="2183253"/>
            <a:chExt cx="838899" cy="838899"/>
          </a:xfrm>
        </p:grpSpPr>
        <p:sp>
          <p:nvSpPr>
            <p:cNvPr id="33" name="Oval 32">
              <a:hlinkClick r:id="rId8" action="ppaction://hlinksldjump"/>
              <a:extLst>
                <a:ext uri="{FF2B5EF4-FFF2-40B4-BE49-F238E27FC236}">
                  <a16:creationId xmlns:a16="http://schemas.microsoft.com/office/drawing/2014/main" id="{4AE21D90-D0DC-834A-F4D5-82ECAC777419}"/>
                </a:ext>
              </a:extLst>
            </p:cNvPr>
            <p:cNvSpPr/>
            <p:nvPr/>
          </p:nvSpPr>
          <p:spPr>
            <a:xfrm>
              <a:off x="863367" y="2183253"/>
              <a:ext cx="838899" cy="838899"/>
            </a:xfrm>
            <a:prstGeom prst="ellipse">
              <a:avLst/>
            </a:prstGeom>
            <a:solidFill>
              <a:srgbClr val="008A2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4" name="Graphic 33" descr="Bullseye with solid fill">
              <a:extLst>
                <a:ext uri="{FF2B5EF4-FFF2-40B4-BE49-F238E27FC236}">
                  <a16:creationId xmlns:a16="http://schemas.microsoft.com/office/drawing/2014/main" id="{A3218AC5-14FB-3D17-ABDF-14CEDC39C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920102" y="2239988"/>
              <a:ext cx="725428" cy="725428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2427213-8EAA-657E-3EDC-6EC503598C2D}"/>
              </a:ext>
            </a:extLst>
          </p:cNvPr>
          <p:cNvGrpSpPr/>
          <p:nvPr/>
        </p:nvGrpSpPr>
        <p:grpSpPr>
          <a:xfrm>
            <a:off x="766762" y="3721009"/>
            <a:ext cx="552829" cy="552829"/>
            <a:chOff x="863367" y="2183253"/>
            <a:chExt cx="838899" cy="838899"/>
          </a:xfrm>
        </p:grpSpPr>
        <p:sp>
          <p:nvSpPr>
            <p:cNvPr id="36" name="Oval 35">
              <a:hlinkClick r:id="rId9" action="ppaction://hlinksldjump"/>
              <a:extLst>
                <a:ext uri="{FF2B5EF4-FFF2-40B4-BE49-F238E27FC236}">
                  <a16:creationId xmlns:a16="http://schemas.microsoft.com/office/drawing/2014/main" id="{899115F8-1F7F-9CF7-532E-C7E0725B5744}"/>
                </a:ext>
              </a:extLst>
            </p:cNvPr>
            <p:cNvSpPr/>
            <p:nvPr/>
          </p:nvSpPr>
          <p:spPr>
            <a:xfrm>
              <a:off x="863367" y="2183253"/>
              <a:ext cx="838899" cy="838899"/>
            </a:xfrm>
            <a:prstGeom prst="ellipse">
              <a:avLst/>
            </a:prstGeom>
            <a:solidFill>
              <a:srgbClr val="008A2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7" name="Graphic 36" descr="Bullseye with solid fill">
              <a:extLst>
                <a:ext uri="{FF2B5EF4-FFF2-40B4-BE49-F238E27FC236}">
                  <a16:creationId xmlns:a16="http://schemas.microsoft.com/office/drawing/2014/main" id="{AB58C823-759B-1D04-1BF2-D09E98990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920102" y="2239988"/>
              <a:ext cx="725428" cy="725428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1803149-E313-6367-B04E-D7D94BD82A72}"/>
              </a:ext>
            </a:extLst>
          </p:cNvPr>
          <p:cNvGrpSpPr/>
          <p:nvPr/>
        </p:nvGrpSpPr>
        <p:grpSpPr>
          <a:xfrm>
            <a:off x="804150" y="4604718"/>
            <a:ext cx="552829" cy="552829"/>
            <a:chOff x="863367" y="2183253"/>
            <a:chExt cx="838899" cy="838899"/>
          </a:xfrm>
        </p:grpSpPr>
        <p:sp>
          <p:nvSpPr>
            <p:cNvPr id="39" name="Oval 38">
              <a:hlinkClick r:id="rId10" action="ppaction://hlinksldjump"/>
              <a:extLst>
                <a:ext uri="{FF2B5EF4-FFF2-40B4-BE49-F238E27FC236}">
                  <a16:creationId xmlns:a16="http://schemas.microsoft.com/office/drawing/2014/main" id="{BA731A0B-CB26-4266-DBA9-8E08EC241583}"/>
                </a:ext>
              </a:extLst>
            </p:cNvPr>
            <p:cNvSpPr/>
            <p:nvPr/>
          </p:nvSpPr>
          <p:spPr>
            <a:xfrm>
              <a:off x="863367" y="2183253"/>
              <a:ext cx="838899" cy="838899"/>
            </a:xfrm>
            <a:prstGeom prst="ellipse">
              <a:avLst/>
            </a:prstGeom>
            <a:solidFill>
              <a:srgbClr val="008A2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0" name="Graphic 39" descr="Bullseye with solid fill">
              <a:extLst>
                <a:ext uri="{FF2B5EF4-FFF2-40B4-BE49-F238E27FC236}">
                  <a16:creationId xmlns:a16="http://schemas.microsoft.com/office/drawing/2014/main" id="{3F55C73C-2BD5-437B-9F85-AF4C14A941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920102" y="2239988"/>
              <a:ext cx="725428" cy="725428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47738D5-4168-A98C-1B3E-4A6082BD1F10}"/>
              </a:ext>
            </a:extLst>
          </p:cNvPr>
          <p:cNvGrpSpPr/>
          <p:nvPr/>
        </p:nvGrpSpPr>
        <p:grpSpPr>
          <a:xfrm>
            <a:off x="795057" y="5488427"/>
            <a:ext cx="552829" cy="552829"/>
            <a:chOff x="863367" y="2183253"/>
            <a:chExt cx="838899" cy="838899"/>
          </a:xfrm>
        </p:grpSpPr>
        <p:sp>
          <p:nvSpPr>
            <p:cNvPr id="5" name="Oval 4">
              <a:hlinkClick r:id="rId11" action="ppaction://hlinksldjump"/>
              <a:extLst>
                <a:ext uri="{FF2B5EF4-FFF2-40B4-BE49-F238E27FC236}">
                  <a16:creationId xmlns:a16="http://schemas.microsoft.com/office/drawing/2014/main" id="{DBAD6787-4CAB-4A89-F3BD-94DFBA653B9A}"/>
                </a:ext>
              </a:extLst>
            </p:cNvPr>
            <p:cNvSpPr/>
            <p:nvPr/>
          </p:nvSpPr>
          <p:spPr>
            <a:xfrm>
              <a:off x="863367" y="2183253"/>
              <a:ext cx="838899" cy="838899"/>
            </a:xfrm>
            <a:prstGeom prst="ellipse">
              <a:avLst/>
            </a:prstGeom>
            <a:solidFill>
              <a:srgbClr val="008A2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Graphic 5" descr="Bullseye with solid fill">
              <a:extLst>
                <a:ext uri="{FF2B5EF4-FFF2-40B4-BE49-F238E27FC236}">
                  <a16:creationId xmlns:a16="http://schemas.microsoft.com/office/drawing/2014/main" id="{D5F8B87A-C138-DAC8-1EA1-5603B9781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920102" y="2239988"/>
              <a:ext cx="725428" cy="7254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0614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Title 1">
            <a:extLst>
              <a:ext uri="{FF2B5EF4-FFF2-40B4-BE49-F238E27FC236}">
                <a16:creationId xmlns:a16="http://schemas.microsoft.com/office/drawing/2014/main" id="{35D06A60-242D-4839-A7B0-1B157D2CB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sz="4000" b="1">
                <a:latin typeface="Arial"/>
                <a:cs typeface="Arial"/>
              </a:rPr>
              <a:t>Cerebral compression – symptoms</a:t>
            </a:r>
            <a:endParaRPr lang="en-US" sz="4000" b="1"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B317A-AC46-4DB4-BCD1-496A752C0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47731"/>
            <a:ext cx="5607570" cy="35099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  <a:defRPr/>
            </a:pPr>
            <a:r>
              <a:rPr lang="en-GB" sz="2400" b="1">
                <a:solidFill>
                  <a:srgbClr val="008A21"/>
                </a:solidFill>
                <a:latin typeface="Arial"/>
                <a:cs typeface="Arial"/>
              </a:rPr>
              <a:t>A cerebral compression may include:</a:t>
            </a:r>
          </a:p>
          <a:p>
            <a:pPr>
              <a:defRPr/>
            </a:pPr>
            <a:r>
              <a:rPr lang="en-GB" sz="2400">
                <a:latin typeface="Arial"/>
                <a:cs typeface="Arial"/>
              </a:rPr>
              <a:t>an intense headache</a:t>
            </a:r>
          </a:p>
          <a:p>
            <a:pPr>
              <a:defRPr/>
            </a:pPr>
            <a:r>
              <a:rPr lang="en-GB" sz="2400">
                <a:latin typeface="Arial"/>
                <a:cs typeface="Arial"/>
              </a:rPr>
              <a:t>drowsiness</a:t>
            </a:r>
          </a:p>
          <a:p>
            <a:pPr>
              <a:defRPr/>
            </a:pPr>
            <a:r>
              <a:rPr lang="en-GB" sz="2400">
                <a:latin typeface="Arial"/>
                <a:cs typeface="Arial"/>
              </a:rPr>
              <a:t>unequal pupil sizes</a:t>
            </a:r>
          </a:p>
          <a:p>
            <a:pPr>
              <a:defRPr/>
            </a:pPr>
            <a:r>
              <a:rPr lang="en-GB" sz="2400">
                <a:latin typeface="Arial"/>
                <a:cs typeface="Arial"/>
              </a:rPr>
              <a:t>a slow, strong pulse</a:t>
            </a:r>
          </a:p>
          <a:p>
            <a:pPr>
              <a:defRPr/>
            </a:pPr>
            <a:r>
              <a:rPr lang="en-GB" sz="2400">
                <a:latin typeface="Arial"/>
                <a:cs typeface="Arial"/>
              </a:rPr>
              <a:t>weakness or paralysis down one side of the body</a:t>
            </a:r>
          </a:p>
          <a:p>
            <a:pPr>
              <a:defRPr/>
            </a:pPr>
            <a:r>
              <a:rPr lang="en-GB" sz="2400">
                <a:latin typeface="Arial"/>
                <a:cs typeface="Arial"/>
              </a:rPr>
              <a:t>noisy breathing.</a:t>
            </a:r>
          </a:p>
          <a:p>
            <a:pPr marL="0" indent="0">
              <a:buNone/>
              <a:defRPr/>
            </a:pPr>
            <a:endParaRPr lang="en-GB" sz="1800"/>
          </a:p>
        </p:txBody>
      </p:sp>
      <p:pic>
        <p:nvPicPr>
          <p:cNvPr id="209925" name="Picture 2" descr="P:\Powerpoints\New FAW\Images used in presentation\celebral compression.png">
            <a:extLst>
              <a:ext uri="{FF2B5EF4-FFF2-40B4-BE49-F238E27FC236}">
                <a16:creationId xmlns:a16="http://schemas.microsoft.com/office/drawing/2014/main" id="{ED0D4F31-2E26-4B83-963F-BC44A1DF1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274" y="2546078"/>
            <a:ext cx="2625860" cy="331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8" name="Rounded Rectangle 3">
            <a:extLst>
              <a:ext uri="{FF2B5EF4-FFF2-40B4-BE49-F238E27FC236}">
                <a16:creationId xmlns:a16="http://schemas.microsoft.com/office/drawing/2014/main" id="{B4C0FF71-9427-4527-AC4D-6DBAF70ABF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411988"/>
            <a:ext cx="9048750" cy="91940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400" b="1">
                <a:latin typeface="Arial"/>
                <a:ea typeface="MS PGothic"/>
                <a:cs typeface="Arial"/>
              </a:rPr>
              <a:t>A build-up of pressure on the brain caused by brain tissue swelling or an accumulation of blood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Title 1">
            <a:extLst>
              <a:ext uri="{FF2B5EF4-FFF2-40B4-BE49-F238E27FC236}">
                <a16:creationId xmlns:a16="http://schemas.microsoft.com/office/drawing/2014/main" id="{D3900B3C-2E1A-4B15-88E4-36859479B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sz="4000" b="1">
                <a:latin typeface="Arial"/>
                <a:cs typeface="Arial"/>
              </a:rPr>
              <a:t>Skull fracture – symptoms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C8EC0-6920-4FC0-8B4E-EB23F4A2B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27459"/>
            <a:ext cx="6142038" cy="315381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  <a:defRPr/>
            </a:pPr>
            <a:r>
              <a:rPr lang="en-GB" sz="2400" b="1">
                <a:solidFill>
                  <a:srgbClr val="008A21"/>
                </a:solidFill>
                <a:latin typeface="Arial"/>
                <a:cs typeface="Arial"/>
              </a:rPr>
              <a:t>A fractured skull may include:</a:t>
            </a:r>
          </a:p>
          <a:p>
            <a:pPr>
              <a:defRPr/>
            </a:pPr>
            <a:r>
              <a:rPr lang="en-GB" sz="2400">
                <a:latin typeface="Arial"/>
                <a:cs typeface="Arial"/>
              </a:rPr>
              <a:t>an associated wound</a:t>
            </a:r>
          </a:p>
          <a:p>
            <a:pPr>
              <a:defRPr/>
            </a:pPr>
            <a:r>
              <a:rPr lang="en-GB" sz="2400">
                <a:latin typeface="Arial"/>
                <a:cs typeface="Arial"/>
              </a:rPr>
              <a:t>tenderness and pain</a:t>
            </a:r>
          </a:p>
          <a:p>
            <a:pPr>
              <a:defRPr/>
            </a:pPr>
            <a:r>
              <a:rPr lang="en-GB" sz="2400">
                <a:latin typeface="Arial"/>
                <a:cs typeface="Arial"/>
              </a:rPr>
              <a:t>depression/deformity of the skull</a:t>
            </a:r>
          </a:p>
          <a:p>
            <a:pPr>
              <a:defRPr/>
            </a:pPr>
            <a:r>
              <a:rPr lang="en-GB" sz="2400">
                <a:latin typeface="Arial"/>
                <a:cs typeface="Arial"/>
              </a:rPr>
              <a:t>bruising and swelling at the site of injury</a:t>
            </a:r>
          </a:p>
          <a:p>
            <a:pPr>
              <a:defRPr/>
            </a:pPr>
            <a:r>
              <a:rPr lang="en-GB" sz="2400">
                <a:latin typeface="Arial"/>
                <a:cs typeface="Arial"/>
              </a:rPr>
              <a:t>presence of cerebral spinal fluid (CSF) from the ears and nose.</a:t>
            </a:r>
          </a:p>
          <a:p>
            <a:pPr marL="0" indent="0">
              <a:buNone/>
              <a:defRPr/>
            </a:pPr>
            <a:endParaRPr lang="en-GB" sz="1800"/>
          </a:p>
        </p:txBody>
      </p:sp>
      <p:sp>
        <p:nvSpPr>
          <p:cNvPr id="210952" name="Rounded Rectangle 3">
            <a:extLst>
              <a:ext uri="{FF2B5EF4-FFF2-40B4-BE49-F238E27FC236}">
                <a16:creationId xmlns:a16="http://schemas.microsoft.com/office/drawing/2014/main" id="{98D705B2-865E-4131-8457-7026ECB070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831" y="1408214"/>
            <a:ext cx="8459399" cy="91940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400" b="1">
                <a:latin typeface="Arial"/>
                <a:ea typeface="MS PGothic"/>
                <a:cs typeface="Arial"/>
              </a:rPr>
              <a:t>A skull fracture may be open or closed, and is caused by a direct or indirect blow to the head</a:t>
            </a:r>
            <a:endParaRPr lang="en-US" sz="2400" b="1"/>
          </a:p>
        </p:txBody>
      </p:sp>
      <p:grpSp>
        <p:nvGrpSpPr>
          <p:cNvPr id="210949" name="Group 6">
            <a:extLst>
              <a:ext uri="{FF2B5EF4-FFF2-40B4-BE49-F238E27FC236}">
                <a16:creationId xmlns:a16="http://schemas.microsoft.com/office/drawing/2014/main" id="{953D97FA-15BF-4BCF-8273-1A135D51F27F}"/>
              </a:ext>
            </a:extLst>
          </p:cNvPr>
          <p:cNvGrpSpPr>
            <a:grpSpLocks/>
          </p:cNvGrpSpPr>
          <p:nvPr/>
        </p:nvGrpSpPr>
        <p:grpSpPr bwMode="auto">
          <a:xfrm>
            <a:off x="7355011" y="2192538"/>
            <a:ext cx="3111926" cy="3863021"/>
            <a:chOff x="0" y="2000240"/>
            <a:chExt cx="2847975" cy="3535083"/>
          </a:xfrm>
        </p:grpSpPr>
        <p:pic>
          <p:nvPicPr>
            <p:cNvPr id="210954" name="Picture 2" descr="P:\Powerpoints\New FAW\Images used in presentation\skullfracture.png">
              <a:extLst>
                <a:ext uri="{FF2B5EF4-FFF2-40B4-BE49-F238E27FC236}">
                  <a16:creationId xmlns:a16="http://schemas.microsoft.com/office/drawing/2014/main" id="{20E4DBF1-D306-4524-8E6E-D4F747A93A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093899"/>
              <a:ext cx="2671798" cy="3370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0955" name="TextBox 5">
              <a:extLst>
                <a:ext uri="{FF2B5EF4-FFF2-40B4-BE49-F238E27FC236}">
                  <a16:creationId xmlns:a16="http://schemas.microsoft.com/office/drawing/2014/main" id="{1FF9D638-B365-47CB-8090-2CCA81354D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013" y="2000240"/>
              <a:ext cx="1264768" cy="535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en-US" sz="1600">
                  <a:solidFill>
                    <a:srgbClr val="FF0000"/>
                  </a:solidFill>
                </a:rPr>
                <a:t>Depressed fracture</a:t>
              </a:r>
            </a:p>
          </p:txBody>
        </p:sp>
        <p:sp>
          <p:nvSpPr>
            <p:cNvPr id="210956" name="TextBox 8">
              <a:extLst>
                <a:ext uri="{FF2B5EF4-FFF2-40B4-BE49-F238E27FC236}">
                  <a16:creationId xmlns:a16="http://schemas.microsoft.com/office/drawing/2014/main" id="{14AF87B2-A67D-408A-B5EB-22EF133258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40717" y="4704326"/>
              <a:ext cx="1207258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en-US" sz="1600">
                  <a:solidFill>
                    <a:srgbClr val="FF0000"/>
                  </a:solidFill>
                </a:rPr>
                <a:t>Base of skull fracture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D9CC05E-0751-222E-A284-F0AB90E8ED2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128" y="-853440"/>
            <a:ext cx="8041032" cy="7924800"/>
          </a:xfrm>
          <a:prstGeom prst="rect">
            <a:avLst/>
          </a:prstGeom>
        </p:spPr>
      </p:pic>
      <p:sp>
        <p:nvSpPr>
          <p:cNvPr id="211970" name="Title 1">
            <a:extLst>
              <a:ext uri="{FF2B5EF4-FFF2-40B4-BE49-F238E27FC236}">
                <a16:creationId xmlns:a16="http://schemas.microsoft.com/office/drawing/2014/main" id="{4BFDDF0E-BC11-48EB-97D6-CEA2D1F65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sz="4000" b="1">
                <a:latin typeface="Arial"/>
                <a:cs typeface="Arial"/>
              </a:rPr>
              <a:t>Head injuries – treatment of a responsive casualty</a:t>
            </a:r>
          </a:p>
        </p:txBody>
      </p:sp>
      <p:sp>
        <p:nvSpPr>
          <p:cNvPr id="380930" name="Content Placeholder 2">
            <a:extLst>
              <a:ext uri="{FF2B5EF4-FFF2-40B4-BE49-F238E27FC236}">
                <a16:creationId xmlns:a16="http://schemas.microsoft.com/office/drawing/2014/main" id="{ABE53208-4C44-45A9-B442-C3A9E2C5C96F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838200" y="1690688"/>
            <a:ext cx="5636243" cy="386321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0" indent="0">
              <a:buNone/>
            </a:pPr>
            <a:r>
              <a:rPr lang="en-GB" altLang="en-US" sz="24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Do:</a:t>
            </a:r>
          </a:p>
          <a:p>
            <a:r>
              <a:rPr lang="en-GB" altLang="en-US" sz="2400">
                <a:latin typeface="Arial" panose="020B0604020202020204" pitchFamily="34" charset="0"/>
                <a:cs typeface="Arial" panose="020B0604020202020204" pitchFamily="34" charset="0"/>
              </a:rPr>
              <a:t>control bleeding and/or CSF loss</a:t>
            </a:r>
          </a:p>
          <a:p>
            <a:r>
              <a:rPr lang="en-GB" altLang="en-US" sz="2400">
                <a:latin typeface="Arial" panose="020B0604020202020204" pitchFamily="34" charset="0"/>
                <a:cs typeface="Arial" panose="020B0604020202020204" pitchFamily="34" charset="0"/>
              </a:rPr>
              <a:t>reassure the casualty, keeping them calm and still</a:t>
            </a: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place the casualty in a comfortable position, preferably on a flat surface with the head and shoulders raised</a:t>
            </a:r>
            <a:r>
              <a:rPr lang="en-GB" altLang="en-US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monitor the casualty and be ready to begin basic life support if needed</a:t>
            </a:r>
          </a:p>
          <a:p>
            <a:r>
              <a:rPr lang="en-GB" altLang="en-US" sz="2400">
                <a:latin typeface="Arial" panose="020B0604020202020204" pitchFamily="34" charset="0"/>
                <a:cs typeface="Arial" panose="020B0604020202020204" pitchFamily="34" charset="0"/>
              </a:rPr>
              <a:t>call the emergency services (</a:t>
            </a:r>
            <a:r>
              <a:rPr lang="en-GB" alt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999</a:t>
            </a:r>
            <a:r>
              <a:rPr lang="en-GB" altLang="en-US" sz="24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11976" name="TextBox 6">
            <a:extLst>
              <a:ext uri="{FF2B5EF4-FFF2-40B4-BE49-F238E27FC236}">
                <a16:creationId xmlns:a16="http://schemas.microsoft.com/office/drawing/2014/main" id="{A8021FED-0AED-437E-BBD2-7B5F9D36DC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5009" y="1558807"/>
            <a:ext cx="5236959" cy="1736646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400" b="1">
                <a:solidFill>
                  <a:srgbClr val="008A21"/>
                </a:solidFill>
                <a:cs typeface="Arial" panose="020B0604020202020204" pitchFamily="34" charset="0"/>
              </a:rPr>
              <a:t>Do not: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altLang="en-US" sz="2400">
                <a:cs typeface="Arial" panose="020B0604020202020204" pitchFamily="34" charset="0"/>
              </a:rPr>
              <a:t>move the head if you suspect a skull fracture – this could worsen a neck or spinal injury.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1D100E-0854-B059-C681-E8EA11224F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Title 1">
            <a:extLst>
              <a:ext uri="{FF2B5EF4-FFF2-40B4-BE49-F238E27FC236}">
                <a16:creationId xmlns:a16="http://schemas.microsoft.com/office/drawing/2014/main" id="{0A6D81C6-9AF8-1A50-C5B3-7EA726139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995348" cy="1325563"/>
          </a:xfrm>
        </p:spPr>
        <p:txBody>
          <a:bodyPr>
            <a:normAutofit/>
          </a:bodyPr>
          <a:lstStyle/>
          <a:p>
            <a:r>
              <a:rPr lang="en-GB" altLang="en-US" sz="4000" b="1">
                <a:latin typeface="Arial"/>
                <a:cs typeface="Arial"/>
              </a:rPr>
              <a:t>Head injuries – treatment of an unresponsive casualty</a:t>
            </a:r>
          </a:p>
        </p:txBody>
      </p:sp>
      <p:sp>
        <p:nvSpPr>
          <p:cNvPr id="380930" name="Content Placeholder 2">
            <a:extLst>
              <a:ext uri="{FF2B5EF4-FFF2-40B4-BE49-F238E27FC236}">
                <a16:creationId xmlns:a16="http://schemas.microsoft.com/office/drawing/2014/main" id="{46EC2A4A-9E9D-EA40-6C31-48D73883647C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838200" y="1733647"/>
            <a:ext cx="8387993" cy="347662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buNone/>
            </a:pPr>
            <a:r>
              <a:rPr lang="en-GB" altLang="en-US" sz="24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Do:</a:t>
            </a:r>
          </a:p>
          <a:p>
            <a:r>
              <a:rPr lang="en-GB" altLang="en-US" sz="2400">
                <a:latin typeface="Arial" panose="020B0604020202020204" pitchFamily="34" charset="0"/>
                <a:cs typeface="Arial" panose="020B0604020202020204" pitchFamily="34" charset="0"/>
              </a:rPr>
              <a:t>maintain the airway and breathing</a:t>
            </a: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consider spinal precautions</a:t>
            </a: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monitor the casualty and be ready to begin basic life support if needed</a:t>
            </a:r>
          </a:p>
          <a:p>
            <a:r>
              <a:rPr lang="en-GB" altLang="en-US" sz="2400">
                <a:latin typeface="Arial" panose="020B0604020202020204" pitchFamily="34" charset="0"/>
                <a:cs typeface="Arial" panose="020B0604020202020204" pitchFamily="34" charset="0"/>
              </a:rPr>
              <a:t>call the emergency services (</a:t>
            </a:r>
            <a:r>
              <a:rPr lang="en-GB" alt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999</a:t>
            </a:r>
            <a:r>
              <a:rPr lang="en-GB" altLang="en-US" sz="240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288C71E-4A6A-4B5C-49DB-BFAB65F5FF34}"/>
              </a:ext>
            </a:extLst>
          </p:cNvPr>
          <p:cNvSpPr/>
          <p:nvPr/>
        </p:nvSpPr>
        <p:spPr>
          <a:xfrm flipH="1">
            <a:off x="-1245827" y="3428999"/>
            <a:ext cx="18181696" cy="2747963"/>
          </a:xfrm>
          <a:custGeom>
            <a:avLst/>
            <a:gdLst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506547 w 13268130"/>
              <a:gd name="connsiteY4" fmla="*/ 1772817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8130" h="3881535">
                <a:moveTo>
                  <a:pt x="0" y="0"/>
                </a:moveTo>
                <a:lnTo>
                  <a:pt x="0" y="3881535"/>
                </a:lnTo>
                <a:lnTo>
                  <a:pt x="13268130" y="3881535"/>
                </a:lnTo>
                <a:lnTo>
                  <a:pt x="13268130" y="1200539"/>
                </a:lnTo>
                <a:cubicBezTo>
                  <a:pt x="10989387" y="1366417"/>
                  <a:pt x="9774335" y="3553927"/>
                  <a:pt x="6450563" y="1430695"/>
                </a:cubicBezTo>
                <a:cubicBezTo>
                  <a:pt x="2907004" y="-933060"/>
                  <a:pt x="2143967" y="566057"/>
                  <a:pt x="0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91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6FB506B-4E4C-8F75-D847-42ACA79AC16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128" y="-853440"/>
            <a:ext cx="8041032" cy="7924800"/>
          </a:xfrm>
          <a:prstGeom prst="rect">
            <a:avLst/>
          </a:prstGeom>
          <a:ln>
            <a:noFill/>
          </a:ln>
        </p:spPr>
      </p:pic>
      <p:sp>
        <p:nvSpPr>
          <p:cNvPr id="130050" name="Title 1">
            <a:extLst>
              <a:ext uri="{FF2B5EF4-FFF2-40B4-BE49-F238E27FC236}">
                <a16:creationId xmlns:a16="http://schemas.microsoft.com/office/drawing/2014/main" id="{3242E34A-A064-4EF4-A997-D7A7727B1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0200" y="365125"/>
            <a:ext cx="8593092" cy="1325563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GB" sz="4000" b="1">
                <a:latin typeface="Arial"/>
                <a:cs typeface="Arial"/>
              </a:rPr>
              <a:t>What is a spinal injury and how are they caused?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E40E68-8475-4313-A0F2-7BCDC6698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46988"/>
            <a:ext cx="6273800" cy="321603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  <a:defRPr/>
            </a:pPr>
            <a:r>
              <a:rPr lang="en-GB" sz="2200" b="1">
                <a:solidFill>
                  <a:srgbClr val="008A21"/>
                </a:solidFill>
                <a:latin typeface="Arial"/>
                <a:cs typeface="Arial"/>
              </a:rPr>
              <a:t>The main causes of spinal injury may be:</a:t>
            </a:r>
          </a:p>
          <a:p>
            <a:pPr>
              <a:defRPr/>
            </a:pPr>
            <a:r>
              <a:rPr lang="en-GB" sz="2200">
                <a:latin typeface="Arial"/>
                <a:cs typeface="Arial"/>
              </a:rPr>
              <a:t>car accidents</a:t>
            </a:r>
          </a:p>
          <a:p>
            <a:pPr>
              <a:defRPr/>
            </a:pPr>
            <a:r>
              <a:rPr lang="en-GB" sz="2200">
                <a:latin typeface="Arial"/>
                <a:cs typeface="Arial"/>
              </a:rPr>
              <a:t>diving into shallow water</a:t>
            </a:r>
          </a:p>
          <a:p>
            <a:pPr>
              <a:defRPr/>
            </a:pPr>
            <a:r>
              <a:rPr lang="en-GB" sz="2200">
                <a:latin typeface="Arial"/>
                <a:cs typeface="Arial"/>
              </a:rPr>
              <a:t>slips, trips or falls from height</a:t>
            </a:r>
          </a:p>
          <a:p>
            <a:pPr>
              <a:defRPr/>
            </a:pPr>
            <a:r>
              <a:rPr lang="en-GB" sz="2200">
                <a:latin typeface="Arial"/>
                <a:cs typeface="Arial"/>
              </a:rPr>
              <a:t>high-impact trauma – falls or collisions</a:t>
            </a:r>
          </a:p>
          <a:p>
            <a:pPr marL="0" indent="0">
              <a:buNone/>
              <a:defRPr/>
            </a:pPr>
            <a:endParaRPr lang="en-GB" sz="2200">
              <a:latin typeface="Arial"/>
              <a:cs typeface="Arial"/>
            </a:endParaRPr>
          </a:p>
          <a:p>
            <a:pPr marL="0" indent="0">
              <a:buNone/>
              <a:defRPr/>
            </a:pPr>
            <a:endParaRPr lang="en-GB" sz="2200">
              <a:latin typeface="Arial"/>
              <a:cs typeface="Arial"/>
            </a:endParaRPr>
          </a:p>
          <a:p>
            <a:pPr marL="0" indent="0">
              <a:buNone/>
              <a:defRPr/>
            </a:pPr>
            <a:endParaRPr lang="en-GB" sz="2200">
              <a:latin typeface="Arial"/>
              <a:cs typeface="Arial"/>
            </a:endParaRPr>
          </a:p>
          <a:p>
            <a:pPr marL="0" indent="0">
              <a:buNone/>
              <a:defRPr/>
            </a:pPr>
            <a:endParaRPr lang="en-GB" sz="2200"/>
          </a:p>
        </p:txBody>
      </p:sp>
      <p:sp>
        <p:nvSpPr>
          <p:cNvPr id="213000" name="Rounded Rectangle 3">
            <a:extLst>
              <a:ext uri="{FF2B5EF4-FFF2-40B4-BE49-F238E27FC236}">
                <a16:creationId xmlns:a16="http://schemas.microsoft.com/office/drawing/2014/main" id="{A12048B9-AA38-4E19-B72C-2B5A4A9DCF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557" y="1690688"/>
            <a:ext cx="10163273" cy="919401"/>
          </a:xfrm>
          <a:prstGeom prst="roundRect">
            <a:avLst>
              <a:gd name="adj" fmla="val 16667"/>
            </a:avLst>
          </a:prstGeom>
          <a:noFill/>
          <a:ln w="28575">
            <a:noFill/>
            <a:round/>
            <a:headEnd/>
            <a:tailEnd/>
          </a:ln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400" b="1">
                <a:latin typeface="Arial"/>
                <a:ea typeface="MS PGothic"/>
                <a:cs typeface="Arial"/>
              </a:rPr>
              <a:t>Spinal injuries are serious because damage to the spinal cord can lead to paralysis or even death</a:t>
            </a:r>
            <a:endParaRPr lang="en-GB" altLang="en-US" b="1">
              <a:latin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A72654-7ED7-1DBB-2F34-29A4854210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80" t="-37389" r="-7880" b="-40763"/>
          <a:stretch/>
        </p:blipFill>
        <p:spPr>
          <a:xfrm>
            <a:off x="838200" y="460186"/>
            <a:ext cx="792000" cy="657956"/>
          </a:xfrm>
          <a:prstGeom prst="ellipse">
            <a:avLst/>
          </a:prstGeom>
          <a:solidFill>
            <a:srgbClr val="008A21"/>
          </a:solidFill>
          <a:ln w="31750">
            <a:solidFill>
              <a:schemeClr val="bg1"/>
            </a:solidFill>
          </a:ln>
        </p:spPr>
      </p:pic>
      <p:sp>
        <p:nvSpPr>
          <p:cNvPr id="4" name="Rounded Rectangle 65">
            <a:extLst>
              <a:ext uri="{FF2B5EF4-FFF2-40B4-BE49-F238E27FC236}">
                <a16:creationId xmlns:a16="http://schemas.microsoft.com/office/drawing/2014/main" id="{BBFFF2ED-68E1-16A6-3C64-8291AA7E3A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5167312"/>
            <a:ext cx="9639925" cy="678545"/>
          </a:xfrm>
          <a:prstGeom prst="roundRect">
            <a:avLst>
              <a:gd name="adj" fmla="val 12396"/>
            </a:avLst>
          </a:prstGeom>
          <a:solidFill>
            <a:schemeClr val="bg1"/>
          </a:solidFill>
          <a:ln w="38100">
            <a:solidFill>
              <a:srgbClr val="008A2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89049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altLang="en-US" sz="2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" name="Rounded Rectangle 12">
            <a:extLst>
              <a:ext uri="{FF2B5EF4-FFF2-40B4-BE49-F238E27FC236}">
                <a16:creationId xmlns:a16="http://schemas.microsoft.com/office/drawing/2014/main" id="{3BBEDD2A-B9CE-C36B-3FE8-0FEA2074BB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381" y="4995994"/>
            <a:ext cx="1422400" cy="385762"/>
          </a:xfrm>
          <a:prstGeom prst="roundRect">
            <a:avLst>
              <a:gd name="adj" fmla="val 16667"/>
            </a:avLst>
          </a:prstGeom>
          <a:solidFill>
            <a:srgbClr val="008A2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89049"/>
              </a:buClr>
              <a:buSzTx/>
              <a:buFontTx/>
              <a:buNone/>
              <a:tabLst/>
              <a:defRPr/>
            </a:pPr>
            <a:r>
              <a:rPr kumimoji="0" lang="en-GB" altLang="en-US" sz="17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KEY POINT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6324A75-FAF8-DB3A-4D13-B8D5112D6BFA}"/>
              </a:ext>
            </a:extLst>
          </p:cNvPr>
          <p:cNvSpPr txBox="1">
            <a:spLocks/>
          </p:cNvSpPr>
          <p:nvPr/>
        </p:nvSpPr>
        <p:spPr>
          <a:xfrm>
            <a:off x="1046381" y="5381756"/>
            <a:ext cx="10105983" cy="9802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GB" sz="2200" b="1">
                <a:solidFill>
                  <a:prstClr val="black"/>
                </a:solidFill>
                <a:latin typeface="Arial"/>
                <a:cs typeface="Arial"/>
              </a:rPr>
              <a:t>Spinal injuries should always be treated as a medical emergency.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3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13000" grpId="0"/>
      <p:bldP spid="4" grpId="0" animBg="1"/>
      <p:bldP spid="5" grpId="0" animBg="1"/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le 1">
            <a:extLst>
              <a:ext uri="{FF2B5EF4-FFF2-40B4-BE49-F238E27FC236}">
                <a16:creationId xmlns:a16="http://schemas.microsoft.com/office/drawing/2014/main" id="{1F253F8A-4924-4999-8C5A-DDE0BFBFA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GB" sz="4000" b="1">
                <a:latin typeface="Arial"/>
                <a:cs typeface="Arial"/>
              </a:rPr>
              <a:t>Spinal injury – symptoms</a:t>
            </a:r>
          </a:p>
        </p:txBody>
      </p:sp>
      <p:sp>
        <p:nvSpPr>
          <p:cNvPr id="385026" name="Content Placeholder 2">
            <a:extLst>
              <a:ext uri="{FF2B5EF4-FFF2-40B4-BE49-F238E27FC236}">
                <a16:creationId xmlns:a16="http://schemas.microsoft.com/office/drawing/2014/main" id="{D5F98848-7931-4ADE-8AB9-7F5515D4FE09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935756" y="1584327"/>
            <a:ext cx="6722344" cy="388937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buNone/>
            </a:pPr>
            <a:r>
              <a:rPr lang="en-GB" altLang="en-US" sz="24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spinal injury may include:</a:t>
            </a:r>
          </a:p>
          <a:p>
            <a:r>
              <a:rPr lang="en-GB" altLang="en-US" sz="2400">
                <a:latin typeface="Arial" panose="020B0604020202020204" pitchFamily="34" charset="0"/>
                <a:cs typeface="Arial" panose="020B0604020202020204" pitchFamily="34" charset="0"/>
              </a:rPr>
              <a:t>pain in the neck or back </a:t>
            </a:r>
          </a:p>
          <a:p>
            <a:r>
              <a:rPr lang="en-GB" altLang="en-US" sz="2400">
                <a:latin typeface="Arial" panose="020B0604020202020204" pitchFamily="34" charset="0"/>
                <a:cs typeface="Arial" panose="020B0604020202020204" pitchFamily="34" charset="0"/>
              </a:rPr>
              <a:t>numbness, tingling or weakness in the limbs </a:t>
            </a:r>
          </a:p>
          <a:p>
            <a:r>
              <a:rPr lang="en-GB" altLang="en-US" sz="2400">
                <a:latin typeface="Arial" panose="020B0604020202020204" pitchFamily="34" charset="0"/>
                <a:cs typeface="Arial" panose="020B0604020202020204" pitchFamily="34" charset="0"/>
              </a:rPr>
              <a:t>difficulty moving parts of the body </a:t>
            </a:r>
          </a:p>
          <a:p>
            <a:r>
              <a:rPr lang="en-GB" altLang="en-US" sz="2400">
                <a:latin typeface="Arial" panose="020B0604020202020204" pitchFamily="34" charset="0"/>
                <a:cs typeface="Arial" panose="020B0604020202020204" pitchFamily="34" charset="0"/>
              </a:rPr>
              <a:t>sensation changes or unusual posture</a:t>
            </a:r>
          </a:p>
          <a:p>
            <a:r>
              <a:rPr lang="en-GB" altLang="en-US" sz="2400">
                <a:latin typeface="Arial" panose="020B0604020202020204" pitchFamily="34" charset="0"/>
                <a:cs typeface="Arial" panose="020B0604020202020204" pitchFamily="34" charset="0"/>
              </a:rPr>
              <a:t>an unresponsive casualty with a history of back or neck trauma. </a:t>
            </a:r>
          </a:p>
          <a:p>
            <a:endParaRPr lang="en-GB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CB06E56-4B92-D2A3-39DF-F37A59A3746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128" y="-853440"/>
            <a:ext cx="8041032" cy="7924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E33C4E1-5917-2541-E7C8-3135588B086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128" y="-853440"/>
            <a:ext cx="8041032" cy="7924800"/>
          </a:xfrm>
          <a:prstGeom prst="rect">
            <a:avLst/>
          </a:prstGeom>
          <a:ln>
            <a:noFill/>
          </a:ln>
        </p:spPr>
      </p:pic>
      <p:sp>
        <p:nvSpPr>
          <p:cNvPr id="131074" name="Rectangle 2">
            <a:extLst>
              <a:ext uri="{FF2B5EF4-FFF2-40B4-BE49-F238E27FC236}">
                <a16:creationId xmlns:a16="http://schemas.microsoft.com/office/drawing/2014/main" id="{9DE6867C-36AD-4FFB-8C6F-01CCA4803C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GB" sz="4000" b="1">
                <a:latin typeface="Arial"/>
                <a:cs typeface="Arial"/>
              </a:rPr>
              <a:t>Spinal injury – treatment of a </a:t>
            </a:r>
            <a:r>
              <a:rPr lang="en-GB" altLang="en-US" sz="4000" b="1">
                <a:latin typeface="Arial"/>
                <a:cs typeface="Arial"/>
              </a:rPr>
              <a:t>responsive</a:t>
            </a:r>
            <a:r>
              <a:rPr lang="en-GB" sz="4000" b="1">
                <a:latin typeface="Arial"/>
                <a:cs typeface="Arial"/>
              </a:rPr>
              <a:t> casualty</a:t>
            </a:r>
            <a:endParaRPr lang="en-US" sz="4000"/>
          </a:p>
        </p:txBody>
      </p:sp>
      <p:sp>
        <p:nvSpPr>
          <p:cNvPr id="1056771" name="Rectangle 3">
            <a:extLst>
              <a:ext uri="{FF2B5EF4-FFF2-40B4-BE49-F238E27FC236}">
                <a16:creationId xmlns:a16="http://schemas.microsoft.com/office/drawing/2014/main" id="{A1E9BE0D-6364-44A9-9029-3023A09E1C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199" y="1776605"/>
            <a:ext cx="10582595" cy="411194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eaLnBrk="1" hangingPunct="1">
              <a:buNone/>
              <a:defRPr/>
            </a:pPr>
            <a:r>
              <a:rPr lang="en-GB" sz="22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Do:</a:t>
            </a:r>
          </a:p>
          <a:p>
            <a:pPr>
              <a:defRPr/>
            </a:pPr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call the emergency services (</a:t>
            </a:r>
            <a:r>
              <a:rPr lang="en-GB" sz="2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999</a:t>
            </a:r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keep the casualty in the position found</a:t>
            </a:r>
          </a:p>
          <a:p>
            <a:pPr eaLnBrk="1" hangingPunct="1">
              <a:defRPr/>
            </a:pPr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stabilise the head and neck in a neutral position</a:t>
            </a:r>
          </a:p>
          <a:p>
            <a:pPr eaLnBrk="1" hangingPunct="1">
              <a:defRPr/>
            </a:pPr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reassure the casualty and ask them to stay still</a:t>
            </a:r>
          </a:p>
          <a:p>
            <a:pPr>
              <a:defRPr/>
            </a:pPr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keep the casualty warm </a:t>
            </a:r>
          </a:p>
          <a:p>
            <a:pPr>
              <a:defRPr/>
            </a:pPr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monitor for any changes in condition.</a:t>
            </a:r>
          </a:p>
          <a:p>
            <a:pPr marL="0" indent="0">
              <a:buNone/>
              <a:defRPr/>
            </a:pPr>
            <a:endParaRPr lang="en-GB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F93C15E3-1BB3-438E-7857-49DD689197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DE48F2B-9AAC-3D04-D6CA-73C6CC4FF956}"/>
              </a:ext>
            </a:extLst>
          </p:cNvPr>
          <p:cNvSpPr/>
          <p:nvPr/>
        </p:nvSpPr>
        <p:spPr>
          <a:xfrm flipH="1">
            <a:off x="-1245827" y="3428999"/>
            <a:ext cx="18181696" cy="2747963"/>
          </a:xfrm>
          <a:custGeom>
            <a:avLst/>
            <a:gdLst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506547 w 13268130"/>
              <a:gd name="connsiteY4" fmla="*/ 1772817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8130" h="3881535">
                <a:moveTo>
                  <a:pt x="0" y="0"/>
                </a:moveTo>
                <a:lnTo>
                  <a:pt x="0" y="3881535"/>
                </a:lnTo>
                <a:lnTo>
                  <a:pt x="13268130" y="3881535"/>
                </a:lnTo>
                <a:lnTo>
                  <a:pt x="13268130" y="1200539"/>
                </a:lnTo>
                <a:cubicBezTo>
                  <a:pt x="10989387" y="1366417"/>
                  <a:pt x="9774335" y="3553927"/>
                  <a:pt x="6450563" y="1430695"/>
                </a:cubicBezTo>
                <a:cubicBezTo>
                  <a:pt x="2907004" y="-933060"/>
                  <a:pt x="2143967" y="566057"/>
                  <a:pt x="0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1074" name="Rectangle 2">
            <a:extLst>
              <a:ext uri="{FF2B5EF4-FFF2-40B4-BE49-F238E27FC236}">
                <a16:creationId xmlns:a16="http://schemas.microsoft.com/office/drawing/2014/main" id="{77395480-70ED-6D41-B436-BDF324126B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GB" sz="4000" b="1">
                <a:latin typeface="Arial"/>
                <a:cs typeface="Arial"/>
              </a:rPr>
              <a:t>Spinal injury – treatment of a </a:t>
            </a:r>
            <a:r>
              <a:rPr lang="en-GB" altLang="en-US" sz="4000" b="1">
                <a:latin typeface="Arial"/>
                <a:cs typeface="Arial"/>
              </a:rPr>
              <a:t>responsive</a:t>
            </a:r>
            <a:r>
              <a:rPr lang="en-GB" sz="4000" b="1">
                <a:latin typeface="Arial"/>
                <a:cs typeface="Arial"/>
              </a:rPr>
              <a:t> casualty (cont.)</a:t>
            </a:r>
            <a:endParaRPr lang="en-US" sz="4000"/>
          </a:p>
        </p:txBody>
      </p:sp>
      <p:sp>
        <p:nvSpPr>
          <p:cNvPr id="1056771" name="Rectangle 3">
            <a:extLst>
              <a:ext uri="{FF2B5EF4-FFF2-40B4-BE49-F238E27FC236}">
                <a16:creationId xmlns:a16="http://schemas.microsoft.com/office/drawing/2014/main" id="{EC2D2246-6605-ED2C-1E01-D0F3FF64C32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795015"/>
            <a:ext cx="8620593" cy="411194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eaLnBrk="1" hangingPunct="1">
              <a:buNone/>
              <a:defRPr/>
            </a:pPr>
            <a:r>
              <a:rPr lang="en-GB" sz="24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not:</a:t>
            </a:r>
          </a:p>
          <a:p>
            <a:pPr>
              <a:defRPr/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move the casualty (unless absolutely necessary)</a:t>
            </a:r>
          </a:p>
          <a:p>
            <a:pPr>
              <a:defRPr/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ask questions that require head movement (nodding or shaking head) </a:t>
            </a:r>
          </a:p>
        </p:txBody>
      </p:sp>
      <p:sp>
        <p:nvSpPr>
          <p:cNvPr id="3" name="Rounded Rectangle 65">
            <a:extLst>
              <a:ext uri="{FF2B5EF4-FFF2-40B4-BE49-F238E27FC236}">
                <a16:creationId xmlns:a16="http://schemas.microsoft.com/office/drawing/2014/main" id="{D9EFCE2F-F282-E5FB-1132-7FFB3790B7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826563"/>
            <a:ext cx="8620593" cy="678545"/>
          </a:xfrm>
          <a:prstGeom prst="roundRect">
            <a:avLst>
              <a:gd name="adj" fmla="val 12396"/>
            </a:avLst>
          </a:prstGeom>
          <a:solidFill>
            <a:schemeClr val="bg1"/>
          </a:solidFill>
          <a:ln w="38100">
            <a:solidFill>
              <a:srgbClr val="008A2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89049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altLang="en-US" sz="2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9E23651E-2930-7EE5-F3E6-1B8C86ECE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381" y="3655245"/>
            <a:ext cx="1422400" cy="385762"/>
          </a:xfrm>
          <a:prstGeom prst="roundRect">
            <a:avLst>
              <a:gd name="adj" fmla="val 16667"/>
            </a:avLst>
          </a:prstGeom>
          <a:solidFill>
            <a:srgbClr val="008A2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89049"/>
              </a:buClr>
              <a:buSzTx/>
              <a:buFontTx/>
              <a:buNone/>
              <a:tabLst/>
              <a:defRPr/>
            </a:pPr>
            <a:r>
              <a:rPr kumimoji="0" lang="en-GB" altLang="en-US" sz="17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KEY POINT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2955E25-BA74-06F7-6B4C-46A8D274B5D8}"/>
              </a:ext>
            </a:extLst>
          </p:cNvPr>
          <p:cNvSpPr txBox="1">
            <a:spLocks/>
          </p:cNvSpPr>
          <p:nvPr/>
        </p:nvSpPr>
        <p:spPr>
          <a:xfrm>
            <a:off x="1046381" y="4041007"/>
            <a:ext cx="10105983" cy="9802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GB" sz="2400" b="1">
                <a:solidFill>
                  <a:prstClr val="black"/>
                </a:solidFill>
                <a:latin typeface="Arial"/>
                <a:cs typeface="Arial"/>
              </a:rPr>
              <a:t>Never move the casualty – unless you have to. </a:t>
            </a:r>
          </a:p>
        </p:txBody>
      </p:sp>
    </p:spTree>
    <p:extLst>
      <p:ext uri="{BB962C8B-B14F-4D97-AF65-F5344CB8AC3E}">
        <p14:creationId xmlns:p14="http://schemas.microsoft.com/office/powerpoint/2010/main" val="3492027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7744C63-517C-7264-A8E2-E0E70B4E809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128" y="-853440"/>
            <a:ext cx="8041032" cy="7924800"/>
          </a:xfrm>
          <a:prstGeom prst="rect">
            <a:avLst/>
          </a:prstGeom>
          <a:ln>
            <a:noFill/>
          </a:ln>
        </p:spPr>
      </p:pic>
      <p:sp>
        <p:nvSpPr>
          <p:cNvPr id="131074" name="Rectangle 2">
            <a:extLst>
              <a:ext uri="{FF2B5EF4-FFF2-40B4-BE49-F238E27FC236}">
                <a16:creationId xmlns:a16="http://schemas.microsoft.com/office/drawing/2014/main" id="{7DA6167D-BDB8-4AF2-9DE3-CCE95E88AA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GB" sz="4000" b="1">
                <a:latin typeface="Arial"/>
                <a:cs typeface="Arial"/>
              </a:rPr>
              <a:t>Spinal injury – treatment of an </a:t>
            </a:r>
            <a:r>
              <a:rPr lang="en-GB" altLang="en-US" sz="4000" b="1">
                <a:latin typeface="Arial"/>
                <a:cs typeface="Arial"/>
              </a:rPr>
              <a:t>unresponsive</a:t>
            </a:r>
            <a:r>
              <a:rPr lang="en-GB" sz="4000" b="1">
                <a:latin typeface="Arial"/>
                <a:cs typeface="Arial"/>
              </a:rPr>
              <a:t> casualty</a:t>
            </a:r>
            <a:endParaRPr lang="en-US" sz="4000"/>
          </a:p>
        </p:txBody>
      </p:sp>
      <p:sp>
        <p:nvSpPr>
          <p:cNvPr id="1056771" name="Rectangle 3">
            <a:extLst>
              <a:ext uri="{FF2B5EF4-FFF2-40B4-BE49-F238E27FC236}">
                <a16:creationId xmlns:a16="http://schemas.microsoft.com/office/drawing/2014/main" id="{A98B0372-B157-49A2-ABE5-1F23660158B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21542" y="1739783"/>
            <a:ext cx="4954602" cy="4544415"/>
          </a:xfrm>
        </p:spPr>
        <p:txBody>
          <a:bodyPr vert="horz" lIns="91440" tIns="45720" rIns="91440" bIns="45720" numCol="1" rtlCol="0" anchor="t">
            <a:noAutofit/>
          </a:bodyPr>
          <a:lstStyle/>
          <a:p>
            <a:pPr marL="0" indent="0" eaLnBrk="1" hangingPunct="1">
              <a:buNone/>
              <a:defRPr/>
            </a:pPr>
            <a:r>
              <a:rPr lang="en-GB" sz="22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Do: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determine if the casualty is breathing – if not, commence basic life support </a:t>
            </a:r>
            <a:endParaRPr lang="en-US" sz="2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if breathing, do not move them unless they are in danger or choking on blood or vomit</a:t>
            </a:r>
          </a:p>
          <a:p>
            <a:pPr lvl="1">
              <a:defRPr/>
            </a:pPr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Keep the head gently tilted back to maintain the airway</a:t>
            </a:r>
          </a:p>
          <a:p>
            <a:pPr eaLnBrk="1" hangingPunct="1">
              <a:defRPr/>
            </a:pPr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call the emergency services (</a:t>
            </a:r>
            <a:r>
              <a:rPr lang="en-GB" sz="2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999</a:t>
            </a:r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825163-CFC7-E69F-5B91-A921B100809F}"/>
              </a:ext>
            </a:extLst>
          </p:cNvPr>
          <p:cNvSpPr txBox="1">
            <a:spLocks noChangeArrowheads="1"/>
          </p:cNvSpPr>
          <p:nvPr/>
        </p:nvSpPr>
        <p:spPr>
          <a:xfrm>
            <a:off x="6414393" y="1739783"/>
            <a:ext cx="4528427" cy="4544415"/>
          </a:xfrm>
          <a:prstGeom prst="rect">
            <a:avLst/>
          </a:prstGeom>
        </p:spPr>
        <p:txBody>
          <a:bodyPr vert="horz" lIns="91440" tIns="45720" rIns="91440" bIns="45720" numCol="1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keep the casualty warm and monitor</a:t>
            </a:r>
          </a:p>
          <a:p>
            <a:pPr>
              <a:defRPr/>
            </a:pPr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keep the head and spine in line where possible</a:t>
            </a:r>
          </a:p>
          <a:p>
            <a:pPr marL="0" indent="0">
              <a:buNone/>
              <a:defRPr/>
            </a:pPr>
            <a:endParaRPr lang="en-GB" sz="2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en-GB" sz="22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not:</a:t>
            </a:r>
          </a:p>
          <a:p>
            <a:pPr>
              <a:defRPr/>
            </a:pPr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move the casualty – unless you have to.</a:t>
            </a:r>
          </a:p>
          <a:p>
            <a:pPr marL="0" indent="0">
              <a:buNone/>
              <a:defRPr/>
            </a:pPr>
            <a:b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A8EC212F-7B43-0EEA-628A-0C3B560C4F8A}"/>
              </a:ext>
            </a:extLst>
          </p:cNvPr>
          <p:cNvSpPr/>
          <p:nvPr/>
        </p:nvSpPr>
        <p:spPr>
          <a:xfrm flipH="1">
            <a:off x="-2276829" y="3428999"/>
            <a:ext cx="18181696" cy="2747963"/>
          </a:xfrm>
          <a:custGeom>
            <a:avLst/>
            <a:gdLst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506547 w 13268130"/>
              <a:gd name="connsiteY4" fmla="*/ 1772817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8130" h="3881535">
                <a:moveTo>
                  <a:pt x="0" y="0"/>
                </a:moveTo>
                <a:lnTo>
                  <a:pt x="0" y="3881535"/>
                </a:lnTo>
                <a:lnTo>
                  <a:pt x="13268130" y="3881535"/>
                </a:lnTo>
                <a:lnTo>
                  <a:pt x="13268130" y="1200539"/>
                </a:lnTo>
                <a:cubicBezTo>
                  <a:pt x="10989387" y="1366417"/>
                  <a:pt x="9774335" y="3553927"/>
                  <a:pt x="6450563" y="1430695"/>
                </a:cubicBezTo>
                <a:cubicBezTo>
                  <a:pt x="2907004" y="-933060"/>
                  <a:pt x="2143967" y="566057"/>
                  <a:pt x="0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7330" name="Title 1">
            <a:extLst>
              <a:ext uri="{FF2B5EF4-FFF2-40B4-BE49-F238E27FC236}">
                <a16:creationId xmlns:a16="http://schemas.microsoft.com/office/drawing/2014/main" id="{E4321093-D79F-4122-9D1B-077862679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980" y="165195"/>
            <a:ext cx="10515600" cy="1325563"/>
          </a:xfrm>
        </p:spPr>
        <p:txBody>
          <a:bodyPr>
            <a:normAutofit/>
          </a:bodyPr>
          <a:lstStyle/>
          <a:p>
            <a:r>
              <a:rPr lang="en-GB" altLang="en-US" sz="4000" b="1">
                <a:latin typeface="Arial"/>
                <a:cs typeface="Arial"/>
              </a:rPr>
              <a:t>What is a chest injury?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015C53-0AC7-49DB-8100-C917D2E83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39762"/>
            <a:ext cx="10840345" cy="388452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  <a:defRPr/>
            </a:pPr>
            <a:r>
              <a:rPr lang="en-GB" sz="2400" b="1">
                <a:latin typeface="Arial"/>
                <a:cs typeface="Arial"/>
              </a:rPr>
              <a:t>Chest injuries or chest trauma (thoracic trauma) are serious. They can lead to disability or, in the worst cases, death</a:t>
            </a:r>
          </a:p>
          <a:p>
            <a:pPr marL="0" indent="0">
              <a:buNone/>
              <a:defRPr/>
            </a:pPr>
            <a:endParaRPr lang="en-GB" sz="2400">
              <a:latin typeface="Arial"/>
              <a:cs typeface="Arial"/>
            </a:endParaRPr>
          </a:p>
          <a:p>
            <a:pPr marL="0" indent="0">
              <a:buNone/>
              <a:defRPr/>
            </a:pPr>
            <a:r>
              <a:rPr lang="en-GB" sz="2400" b="1">
                <a:solidFill>
                  <a:srgbClr val="008A21"/>
                </a:solidFill>
                <a:latin typeface="Arial"/>
                <a:cs typeface="Arial"/>
              </a:rPr>
              <a:t>There are two main types of chest injuries, such </a:t>
            </a:r>
            <a:br>
              <a:rPr lang="en-GB" sz="2400" b="1">
                <a:solidFill>
                  <a:srgbClr val="008A21"/>
                </a:solidFill>
                <a:latin typeface="Arial"/>
                <a:cs typeface="Arial"/>
              </a:rPr>
            </a:br>
            <a:r>
              <a:rPr lang="en-GB" sz="2400" b="1">
                <a:solidFill>
                  <a:srgbClr val="008A21"/>
                </a:solidFill>
                <a:latin typeface="Arial"/>
                <a:cs typeface="Arial"/>
              </a:rPr>
              <a:t>as the following</a:t>
            </a:r>
            <a:r>
              <a:rPr lang="en-GB" sz="2400">
                <a:latin typeface="Arial"/>
                <a:cs typeface="Arial"/>
              </a:rPr>
              <a:t>:</a:t>
            </a:r>
          </a:p>
          <a:p>
            <a:pPr>
              <a:defRPr/>
            </a:pPr>
            <a:r>
              <a:rPr lang="en-GB" sz="2400">
                <a:latin typeface="Arial"/>
                <a:cs typeface="Arial"/>
              </a:rPr>
              <a:t>rib fracture</a:t>
            </a:r>
          </a:p>
          <a:p>
            <a:pPr>
              <a:defRPr/>
            </a:pPr>
            <a:r>
              <a:rPr lang="en-GB" sz="2400">
                <a:latin typeface="Arial"/>
                <a:cs typeface="Arial"/>
              </a:rPr>
              <a:t>penetrating chest wounds.</a:t>
            </a:r>
          </a:p>
        </p:txBody>
      </p:sp>
      <p:pic>
        <p:nvPicPr>
          <p:cNvPr id="323586" name="Picture 2" descr="P:\Powerpoints\New FAW\Images used in presentation\ribcage.png">
            <a:extLst>
              <a:ext uri="{FF2B5EF4-FFF2-40B4-BE49-F238E27FC236}">
                <a16:creationId xmlns:a16="http://schemas.microsoft.com/office/drawing/2014/main" id="{E9F39547-6F61-46B3-BA28-5A6876A072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" t="12679" r="4034" b="13409"/>
          <a:stretch/>
        </p:blipFill>
        <p:spPr bwMode="auto">
          <a:xfrm>
            <a:off x="8012017" y="2460106"/>
            <a:ext cx="2520778" cy="2531369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803472-8242-F651-223C-444BCE0E5C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80" t="-37389" r="-7880" b="-40763"/>
          <a:stretch/>
        </p:blipFill>
        <p:spPr>
          <a:xfrm>
            <a:off x="838200" y="460186"/>
            <a:ext cx="792000" cy="657956"/>
          </a:xfrm>
          <a:prstGeom prst="ellipse">
            <a:avLst/>
          </a:prstGeom>
          <a:solidFill>
            <a:srgbClr val="008A21"/>
          </a:solidFill>
          <a:ln w="31750">
            <a:solidFill>
              <a:schemeClr val="bg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719A5A3-22E8-D9B1-38AF-CA31C33CBA2A}"/>
              </a:ext>
            </a:extLst>
          </p:cNvPr>
          <p:cNvSpPr/>
          <p:nvPr/>
        </p:nvSpPr>
        <p:spPr>
          <a:xfrm>
            <a:off x="-211540" y="-302381"/>
            <a:ext cx="12733361" cy="643286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A5F8EDE-4EB7-A57B-1413-A99E0882A4DC}"/>
              </a:ext>
            </a:extLst>
          </p:cNvPr>
          <p:cNvSpPr/>
          <p:nvPr/>
        </p:nvSpPr>
        <p:spPr>
          <a:xfrm flipH="1">
            <a:off x="-1748352" y="2933507"/>
            <a:ext cx="18181696" cy="4415316"/>
          </a:xfrm>
          <a:custGeom>
            <a:avLst/>
            <a:gdLst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506547 w 13268130"/>
              <a:gd name="connsiteY4" fmla="*/ 1772817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8130" h="3881535">
                <a:moveTo>
                  <a:pt x="0" y="0"/>
                </a:moveTo>
                <a:lnTo>
                  <a:pt x="0" y="3881535"/>
                </a:lnTo>
                <a:lnTo>
                  <a:pt x="13268130" y="3881535"/>
                </a:lnTo>
                <a:lnTo>
                  <a:pt x="13268130" y="1200539"/>
                </a:lnTo>
                <a:cubicBezTo>
                  <a:pt x="10989387" y="1366417"/>
                  <a:pt x="9774335" y="3553927"/>
                  <a:pt x="6450563" y="1430695"/>
                </a:cubicBezTo>
                <a:cubicBezTo>
                  <a:pt x="2907004" y="-933060"/>
                  <a:pt x="2143967" y="566057"/>
                  <a:pt x="0" y="0"/>
                </a:cubicBezTo>
                <a:close/>
              </a:path>
            </a:pathLst>
          </a:custGeom>
          <a:solidFill>
            <a:srgbClr val="008A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93076F-82AC-8936-D760-0F42CEDAF11B}"/>
              </a:ext>
            </a:extLst>
          </p:cNvPr>
          <p:cNvSpPr txBox="1"/>
          <p:nvPr/>
        </p:nvSpPr>
        <p:spPr>
          <a:xfrm>
            <a:off x="693326" y="1147805"/>
            <a:ext cx="71112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>
                <a:latin typeface="Arial" panose="020B0604020202020204" pitchFamily="34" charset="0"/>
                <a:cs typeface="Arial" panose="020B0604020202020204" pitchFamily="34" charset="0"/>
              </a:rPr>
              <a:t>Be able to apply incident management and casualty assessment principles in the outdoors 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D8A843C5-2569-1488-9BF9-7651E8F4A778}"/>
              </a:ext>
            </a:extLst>
          </p:cNvPr>
          <p:cNvSpPr txBox="1">
            <a:spLocks/>
          </p:cNvSpPr>
          <p:nvPr/>
        </p:nvSpPr>
        <p:spPr>
          <a:xfrm>
            <a:off x="791959" y="6349351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CB1920-A896-41DC-AF3A-2CE65C1F9E82}" type="slidenum">
              <a:rPr lang="en-GB" sz="1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5</a:t>
            </a:fld>
            <a:endParaRPr lang="en-GB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1C5D1D2-C71E-12CD-D248-7B51EF37C2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903" y="-85005"/>
            <a:ext cx="3635845" cy="1911523"/>
          </a:xfrm>
          <a:prstGeom prst="rect">
            <a:avLst/>
          </a:prstGeom>
        </p:spPr>
      </p:pic>
      <p:pic>
        <p:nvPicPr>
          <p:cNvPr id="7" name="Graphic 6" descr="Medical with solid fill">
            <a:extLst>
              <a:ext uri="{FF2B5EF4-FFF2-40B4-BE49-F238E27FC236}">
                <a16:creationId xmlns:a16="http://schemas.microsoft.com/office/drawing/2014/main" id="{4B5DE7A5-A3EF-A25A-7C14-31503586AC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07626" y="3437955"/>
            <a:ext cx="3420045" cy="342004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26AE130-BB09-BAED-F29F-D4E68DE88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9824" y="269833"/>
            <a:ext cx="3568305" cy="462307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38100">
            <a:solidFill>
              <a:srgbClr val="000000"/>
            </a:solidFill>
          </a:ln>
        </p:spPr>
        <p:txBody>
          <a:bodyPr wrap="square" lIns="92075" tIns="46038" rIns="92075" bIns="46038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2400" b="1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Module 1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3934B59-8147-CEC5-FCEA-723FD8D68F44}"/>
              </a:ext>
            </a:extLst>
          </p:cNvPr>
          <p:cNvGrpSpPr/>
          <p:nvPr/>
        </p:nvGrpSpPr>
        <p:grpSpPr>
          <a:xfrm>
            <a:off x="5667501" y="6323445"/>
            <a:ext cx="259230" cy="259230"/>
            <a:chOff x="5658939" y="6358776"/>
            <a:chExt cx="259230" cy="259230"/>
          </a:xfrm>
        </p:grpSpPr>
        <p:sp>
          <p:nvSpPr>
            <p:cNvPr id="35" name="Rounded Rectangle 38">
              <a:extLst>
                <a:ext uri="{FF2B5EF4-FFF2-40B4-BE49-F238E27FC236}">
                  <a16:creationId xmlns:a16="http://schemas.microsoft.com/office/drawing/2014/main" id="{EA9C6D81-B6D0-299A-7E8D-40B7FFF65398}"/>
                </a:ext>
              </a:extLst>
            </p:cNvPr>
            <p:cNvSpPr/>
            <p:nvPr userDrawn="1"/>
          </p:nvSpPr>
          <p:spPr>
            <a:xfrm>
              <a:off x="5658939" y="6358776"/>
              <a:ext cx="259230" cy="259230"/>
            </a:xfrm>
            <a:prstGeom prst="roundRect">
              <a:avLst/>
            </a:prstGeom>
            <a:solidFill>
              <a:srgbClr val="0000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36" name="Graphic 18" descr="End with solid fill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EB9095CF-C931-3E47-1B37-19509DB55F9F}"/>
                </a:ext>
              </a:extLst>
            </p:cNvPr>
            <p:cNvSpPr/>
            <p:nvPr/>
          </p:nvSpPr>
          <p:spPr>
            <a:xfrm rot="10800000">
              <a:off x="5728912" y="6403047"/>
              <a:ext cx="89915" cy="170686"/>
            </a:xfrm>
            <a:custGeom>
              <a:avLst/>
              <a:gdLst>
                <a:gd name="connsiteX0" fmla="*/ 0 w 103448"/>
                <a:gd name="connsiteY0" fmla="*/ 196376 h 196376"/>
                <a:gd name="connsiteX1" fmla="*/ 103448 w 103448"/>
                <a:gd name="connsiteY1" fmla="*/ 98188 h 196376"/>
                <a:gd name="connsiteX2" fmla="*/ 0 w 103448"/>
                <a:gd name="connsiteY2" fmla="*/ 0 h 196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448" h="196376">
                  <a:moveTo>
                    <a:pt x="0" y="196376"/>
                  </a:moveTo>
                  <a:lnTo>
                    <a:pt x="103448" y="98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3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</a:endParaRPr>
            </a:p>
          </p:txBody>
        </p:sp>
      </p:grpSp>
      <p:sp>
        <p:nvSpPr>
          <p:cNvPr id="37" name="Rounded Rectangle 40">
            <a:extLst>
              <a:ext uri="{FF2B5EF4-FFF2-40B4-BE49-F238E27FC236}">
                <a16:creationId xmlns:a16="http://schemas.microsoft.com/office/drawing/2014/main" id="{9EA62485-B091-625A-1C08-FBD58CA45A0E}"/>
              </a:ext>
            </a:extLst>
          </p:cNvPr>
          <p:cNvSpPr/>
          <p:nvPr/>
        </p:nvSpPr>
        <p:spPr>
          <a:xfrm>
            <a:off x="5969696" y="6323445"/>
            <a:ext cx="259230" cy="259230"/>
          </a:xfrm>
          <a:prstGeom prst="roundRect">
            <a:avLst/>
          </a:prstGeom>
          <a:solidFill>
            <a:srgbClr val="0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6C8AE54-E1D6-C5F9-8065-4F391DA512AD}"/>
              </a:ext>
            </a:extLst>
          </p:cNvPr>
          <p:cNvGrpSpPr/>
          <p:nvPr/>
        </p:nvGrpSpPr>
        <p:grpSpPr>
          <a:xfrm>
            <a:off x="6275168" y="6324341"/>
            <a:ext cx="259230" cy="259230"/>
            <a:chOff x="6266606" y="6359672"/>
            <a:chExt cx="259230" cy="259230"/>
          </a:xfrm>
        </p:grpSpPr>
        <p:sp>
          <p:nvSpPr>
            <p:cNvPr id="39" name="Rounded Rectangle 34">
              <a:extLst>
                <a:ext uri="{FF2B5EF4-FFF2-40B4-BE49-F238E27FC236}">
                  <a16:creationId xmlns:a16="http://schemas.microsoft.com/office/drawing/2014/main" id="{1E27618A-0B5A-4C12-3F46-5F1E325EE433}"/>
                </a:ext>
              </a:extLst>
            </p:cNvPr>
            <p:cNvSpPr/>
            <p:nvPr userDrawn="1"/>
          </p:nvSpPr>
          <p:spPr>
            <a:xfrm rot="10800000">
              <a:off x="6266606" y="6359672"/>
              <a:ext cx="259230" cy="259230"/>
            </a:xfrm>
            <a:prstGeom prst="roundRect">
              <a:avLst/>
            </a:prstGeom>
            <a:solidFill>
              <a:srgbClr val="0000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0" name="Graphic 18" descr="End with solid fill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8FBB89B-3774-F07A-8086-75CE0F56A0FE}"/>
                </a:ext>
              </a:extLst>
            </p:cNvPr>
            <p:cNvSpPr/>
            <p:nvPr userDrawn="1"/>
          </p:nvSpPr>
          <p:spPr>
            <a:xfrm>
              <a:off x="6356158" y="6403943"/>
              <a:ext cx="89915" cy="170686"/>
            </a:xfrm>
            <a:custGeom>
              <a:avLst/>
              <a:gdLst>
                <a:gd name="connsiteX0" fmla="*/ 0 w 103448"/>
                <a:gd name="connsiteY0" fmla="*/ 196376 h 196376"/>
                <a:gd name="connsiteX1" fmla="*/ 103448 w 103448"/>
                <a:gd name="connsiteY1" fmla="*/ 98188 h 196376"/>
                <a:gd name="connsiteX2" fmla="*/ 0 w 103448"/>
                <a:gd name="connsiteY2" fmla="*/ 0 h 196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448" h="196376">
                  <a:moveTo>
                    <a:pt x="0" y="196376"/>
                  </a:moveTo>
                  <a:lnTo>
                    <a:pt x="103448" y="98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3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</a:endParaRPr>
            </a:p>
          </p:txBody>
        </p:sp>
      </p:grpSp>
      <p:pic>
        <p:nvPicPr>
          <p:cNvPr id="41" name="Graphic 40" descr="Home with solid fill">
            <a:hlinkClick r:id="rId6" action="ppaction://hlinksldjump"/>
            <a:extLst>
              <a:ext uri="{FF2B5EF4-FFF2-40B4-BE49-F238E27FC236}">
                <a16:creationId xmlns:a16="http://schemas.microsoft.com/office/drawing/2014/main" id="{57F3EED2-FE3F-B3A6-0624-887A71C56B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87228" y="6325265"/>
            <a:ext cx="239965" cy="2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520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D61A310-900A-60E4-FD32-351E1291340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128" y="-853440"/>
            <a:ext cx="8041032" cy="7924800"/>
          </a:xfrm>
          <a:prstGeom prst="rect">
            <a:avLst/>
          </a:prstGeom>
          <a:ln>
            <a:noFill/>
          </a:ln>
        </p:spPr>
      </p:pic>
      <p:sp>
        <p:nvSpPr>
          <p:cNvPr id="228354" name="Title 1">
            <a:extLst>
              <a:ext uri="{FF2B5EF4-FFF2-40B4-BE49-F238E27FC236}">
                <a16:creationId xmlns:a16="http://schemas.microsoft.com/office/drawing/2014/main" id="{B4B17222-B175-4A1B-B614-4BC7B4C36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sz="4000" b="1">
                <a:latin typeface="Arial" panose="020B0604020202020204" pitchFamily="34" charset="0"/>
              </a:rPr>
              <a:t>Rib fracture – symptoms and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A3B0E6-3DD6-4C0E-A820-0F5CC58C8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27301"/>
            <a:ext cx="8477634" cy="53006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  <a:defRPr/>
            </a:pPr>
            <a:r>
              <a:rPr lang="en-GB" sz="2200" b="1">
                <a:solidFill>
                  <a:srgbClr val="008A21"/>
                </a:solidFill>
                <a:latin typeface="Arial"/>
                <a:cs typeface="Arial"/>
              </a:rPr>
              <a:t>Symptoms may include:</a:t>
            </a:r>
          </a:p>
          <a:p>
            <a:pPr>
              <a:defRPr/>
            </a:pPr>
            <a:r>
              <a:rPr lang="en-GB" sz="2200">
                <a:latin typeface="Arial"/>
                <a:cs typeface="Arial"/>
              </a:rPr>
              <a:t>pain when breathing or moving</a:t>
            </a:r>
          </a:p>
          <a:p>
            <a:pPr>
              <a:defRPr/>
            </a:pPr>
            <a:r>
              <a:rPr lang="en-GB" sz="2200">
                <a:latin typeface="Arial"/>
                <a:cs typeface="Arial"/>
              </a:rPr>
              <a:t>a grating or crunching sound when moving or breathing</a:t>
            </a:r>
          </a:p>
          <a:p>
            <a:pPr marL="0" indent="0">
              <a:buNone/>
              <a:defRPr/>
            </a:pPr>
            <a:br>
              <a:rPr lang="en-GB" sz="2200" b="1">
                <a:solidFill>
                  <a:srgbClr val="008A21"/>
                </a:solidFill>
              </a:rPr>
            </a:br>
            <a:r>
              <a:rPr lang="en-GB" sz="22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</a:p>
          <a:p>
            <a:pPr marL="342900" indent="-342900">
              <a:defRPr/>
            </a:pPr>
            <a:r>
              <a:rPr lang="en-GB" sz="2200">
                <a:latin typeface="Arial"/>
                <a:cs typeface="Arial"/>
              </a:rPr>
              <a:t>Help the casualty find the most comfortable position</a:t>
            </a:r>
          </a:p>
          <a:p>
            <a:pPr marL="342900" indent="-342900">
              <a:defRPr/>
            </a:pPr>
            <a:r>
              <a:rPr lang="en-GB" sz="2200">
                <a:latin typeface="Arial"/>
                <a:cs typeface="Arial"/>
              </a:rPr>
              <a:t>Seek medical attention immediately.</a:t>
            </a:r>
          </a:p>
          <a:p>
            <a:pPr marL="0" indent="0">
              <a:buNone/>
              <a:defRPr/>
            </a:pPr>
            <a:endParaRPr lang="en-GB" sz="2200">
              <a:ea typeface="+mn-ea"/>
            </a:endParaRPr>
          </a:p>
        </p:txBody>
      </p:sp>
      <p:sp>
        <p:nvSpPr>
          <p:cNvPr id="228361" name="Rounded Rectangle 6">
            <a:extLst>
              <a:ext uri="{FF2B5EF4-FFF2-40B4-BE49-F238E27FC236}">
                <a16:creationId xmlns:a16="http://schemas.microsoft.com/office/drawing/2014/main" id="{A1965B9C-1B4F-4A1B-9B90-5BCF9293D6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105" y="1473711"/>
            <a:ext cx="10864892" cy="919401"/>
          </a:xfrm>
          <a:prstGeom prst="roundRect">
            <a:avLst>
              <a:gd name="adj" fmla="val 16667"/>
            </a:avLst>
          </a:prstGeom>
          <a:noFill/>
          <a:ln w="28575">
            <a:noFill/>
            <a:round/>
            <a:headEnd/>
            <a:tailEnd/>
          </a:ln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400" b="1">
                <a:latin typeface="Arial"/>
                <a:ea typeface="MS PGothic"/>
                <a:cs typeface="Arial"/>
              </a:rPr>
              <a:t>A break or fracture in one or more of the ribs </a:t>
            </a:r>
            <a:br>
              <a:rPr lang="en-GB" altLang="en-US" sz="2400" b="1">
                <a:latin typeface="Arial"/>
                <a:ea typeface="MS PGothic"/>
                <a:cs typeface="Arial"/>
              </a:rPr>
            </a:br>
            <a:r>
              <a:rPr lang="en-GB" altLang="en-US" sz="2400" b="1">
                <a:latin typeface="Arial"/>
                <a:ea typeface="MS PGothic"/>
                <a:cs typeface="Arial"/>
              </a:rPr>
              <a:t>(middle ribs are most commonly affected)</a:t>
            </a:r>
            <a:endParaRPr lang="en-US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49809E-B751-BE07-1C50-145A948FB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D87AF6F-6D15-13CD-4B2A-1F56981A6F0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128" y="-853440"/>
            <a:ext cx="8041032" cy="7924800"/>
          </a:xfrm>
          <a:prstGeom prst="rect">
            <a:avLst/>
          </a:prstGeom>
          <a:ln>
            <a:noFill/>
          </a:ln>
        </p:spPr>
      </p:pic>
      <p:sp>
        <p:nvSpPr>
          <p:cNvPr id="228354" name="Title 1">
            <a:extLst>
              <a:ext uri="{FF2B5EF4-FFF2-40B4-BE49-F238E27FC236}">
                <a16:creationId xmlns:a16="http://schemas.microsoft.com/office/drawing/2014/main" id="{F67FCD74-CE8C-3C7D-1233-BA15248CE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sz="4000" b="1">
                <a:latin typeface="Arial" panose="020B0604020202020204" pitchFamily="34" charset="0"/>
              </a:rPr>
              <a:t>Rib fracture – treatment of a </a:t>
            </a:r>
            <a:r>
              <a:rPr lang="en-GB" altLang="en-US" sz="4000" b="1">
                <a:latin typeface="Arial"/>
                <a:cs typeface="Arial"/>
              </a:rPr>
              <a:t>responsive</a:t>
            </a:r>
            <a:r>
              <a:rPr lang="en-GB" altLang="en-US" sz="4000" b="1">
                <a:latin typeface="Arial" panose="020B0604020202020204" pitchFamily="34" charset="0"/>
              </a:rPr>
              <a:t> casualty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B04EF-4A30-2EFB-69B4-50D124333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95016"/>
            <a:ext cx="10871030" cy="5300663"/>
          </a:xfrm>
        </p:spPr>
        <p:txBody>
          <a:bodyPr vert="horz" lIns="91440" tIns="45720" rIns="91440" bIns="45720" numCol="2" rtlCol="0" anchor="t">
            <a:normAutofit/>
          </a:bodyPr>
          <a:lstStyle/>
          <a:p>
            <a:pPr marL="0" indent="0">
              <a:buNone/>
              <a:defRPr/>
            </a:pPr>
            <a:r>
              <a:rPr lang="en-GB" sz="2400" b="1">
                <a:solidFill>
                  <a:srgbClr val="008A21"/>
                </a:solidFill>
              </a:rPr>
              <a:t>Do:</a:t>
            </a:r>
            <a:endParaRPr lang="en-GB" sz="2400" b="1">
              <a:solidFill>
                <a:srgbClr val="008A21"/>
              </a:solidFill>
              <a:ea typeface="+mn-ea"/>
            </a:endParaRPr>
          </a:p>
          <a:p>
            <a:pPr marL="342900" indent="-342900">
              <a:defRPr/>
            </a:pPr>
            <a:r>
              <a:rPr lang="en-GB" sz="2400">
                <a:latin typeface="Arial"/>
                <a:cs typeface="Arial"/>
              </a:rPr>
              <a:t>assist the casualty into a </a:t>
            </a:r>
            <a:br>
              <a:rPr lang="en-GB" sz="2400">
                <a:latin typeface="Arial"/>
                <a:cs typeface="Arial"/>
              </a:rPr>
            </a:br>
            <a:r>
              <a:rPr lang="en-GB" sz="2400">
                <a:latin typeface="Arial"/>
                <a:cs typeface="Arial"/>
              </a:rPr>
              <a:t>half-sitting position, leaning </a:t>
            </a:r>
            <a:br>
              <a:rPr lang="en-GB" sz="2400">
                <a:latin typeface="Arial"/>
                <a:cs typeface="Arial"/>
              </a:rPr>
            </a:br>
            <a:r>
              <a:rPr lang="en-GB" sz="2400">
                <a:latin typeface="Arial"/>
                <a:cs typeface="Arial"/>
              </a:rPr>
              <a:t>slightly toward the injured side</a:t>
            </a:r>
          </a:p>
          <a:p>
            <a:pPr marL="342900" indent="-342900">
              <a:defRPr/>
            </a:pPr>
            <a:r>
              <a:rPr lang="en-GB" sz="2400">
                <a:latin typeface="Arial"/>
                <a:cs typeface="Arial"/>
              </a:rPr>
              <a:t>support the injured side with </a:t>
            </a:r>
            <a:br>
              <a:rPr lang="en-GB" sz="2400">
                <a:latin typeface="Arial"/>
                <a:cs typeface="Arial"/>
              </a:rPr>
            </a:br>
            <a:r>
              <a:rPr lang="en-GB" sz="2400">
                <a:latin typeface="Arial"/>
                <a:cs typeface="Arial"/>
              </a:rPr>
              <a:t>padding (if needed)</a:t>
            </a:r>
          </a:p>
          <a:p>
            <a:pPr marL="342900" indent="-342900">
              <a:defRPr/>
            </a:pPr>
            <a:r>
              <a:rPr lang="en-GB" sz="2400">
                <a:latin typeface="Arial"/>
                <a:cs typeface="Arial"/>
              </a:rPr>
              <a:t>encourage slow, shallow breaths</a:t>
            </a:r>
          </a:p>
          <a:p>
            <a:pPr marL="342900" indent="-342900">
              <a:defRPr/>
            </a:pPr>
            <a:r>
              <a:rPr lang="en-GB" sz="2400">
                <a:latin typeface="Arial"/>
                <a:cs typeface="Arial"/>
              </a:rPr>
              <a:t>monitor breathing and watch for changes in condition </a:t>
            </a:r>
          </a:p>
          <a:p>
            <a:pPr marL="342900" indent="-342900">
              <a:defRPr/>
            </a:pPr>
            <a:r>
              <a:rPr lang="en-GB" sz="2400">
                <a:latin typeface="Arial"/>
                <a:cs typeface="Arial"/>
              </a:rPr>
              <a:t>seek medical help immediately</a:t>
            </a:r>
          </a:p>
          <a:p>
            <a:pPr marL="0" indent="0">
              <a:buNone/>
              <a:defRPr/>
            </a:pPr>
            <a:br>
              <a:rPr lang="en-GB" sz="2200">
                <a:latin typeface="Arial"/>
                <a:cs typeface="Arial"/>
              </a:rPr>
            </a:br>
            <a:br>
              <a:rPr lang="en-GB" sz="2200">
                <a:latin typeface="Arial"/>
                <a:cs typeface="Arial"/>
              </a:rPr>
            </a:br>
            <a:br>
              <a:rPr lang="en-GB" sz="2200">
                <a:latin typeface="Arial"/>
                <a:cs typeface="Arial"/>
              </a:rPr>
            </a:br>
            <a:r>
              <a:rPr lang="en-GB" sz="2400" b="1">
                <a:solidFill>
                  <a:srgbClr val="008A21"/>
                </a:solidFill>
                <a:latin typeface="Arial"/>
                <a:cs typeface="Arial"/>
              </a:rPr>
              <a:t>Do not: </a:t>
            </a:r>
          </a:p>
          <a:p>
            <a:pPr>
              <a:defRPr/>
            </a:pPr>
            <a:r>
              <a:rPr lang="en-GB" sz="2400">
                <a:latin typeface="Arial"/>
                <a:cs typeface="Arial"/>
              </a:rPr>
              <a:t>give the casualty food or drink.</a:t>
            </a:r>
          </a:p>
          <a:p>
            <a:pPr marL="0" indent="0">
              <a:buNone/>
              <a:defRPr/>
            </a:pPr>
            <a:endParaRPr lang="en-GB" sz="220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3283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E35DD9-B30C-CB0B-450C-02F32D370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6430224-7AC7-C47B-8CED-3FAA385449C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128" y="-853440"/>
            <a:ext cx="8041032" cy="7924800"/>
          </a:xfrm>
          <a:prstGeom prst="rect">
            <a:avLst/>
          </a:prstGeom>
          <a:ln>
            <a:noFill/>
          </a:ln>
        </p:spPr>
      </p:pic>
      <p:sp>
        <p:nvSpPr>
          <p:cNvPr id="228354" name="Title 1">
            <a:extLst>
              <a:ext uri="{FF2B5EF4-FFF2-40B4-BE49-F238E27FC236}">
                <a16:creationId xmlns:a16="http://schemas.microsoft.com/office/drawing/2014/main" id="{ED696BB8-E21E-A291-9071-CFD164E7B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sz="4000" b="1">
                <a:latin typeface="Arial" panose="020B0604020202020204" pitchFamily="34" charset="0"/>
              </a:rPr>
              <a:t>Rib fracture – treatment of an </a:t>
            </a:r>
            <a:r>
              <a:rPr lang="en-GB" altLang="en-US" sz="4000" b="1">
                <a:latin typeface="Arial"/>
                <a:cs typeface="Arial"/>
              </a:rPr>
              <a:t>unresponsive</a:t>
            </a:r>
            <a:r>
              <a:rPr lang="en-GB" altLang="en-US" sz="4000" b="1">
                <a:latin typeface="Arial" panose="020B0604020202020204" pitchFamily="34" charset="0"/>
              </a:rPr>
              <a:t> casualty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46203-EB73-95F8-6849-85EB4B42A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0932"/>
            <a:ext cx="7518400" cy="53006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  <a:defRPr/>
            </a:pPr>
            <a:r>
              <a:rPr lang="en-GB" b="1">
                <a:solidFill>
                  <a:srgbClr val="008A21"/>
                </a:solidFill>
              </a:rPr>
              <a:t>Do:</a:t>
            </a:r>
            <a:endParaRPr lang="en-GB" b="1">
              <a:solidFill>
                <a:srgbClr val="008A21"/>
              </a:solidFill>
              <a:ea typeface="+mn-ea"/>
            </a:endParaRPr>
          </a:p>
          <a:p>
            <a:pPr marL="342900" indent="-342900">
              <a:defRPr/>
            </a:pPr>
            <a:r>
              <a:rPr lang="en-GB" sz="2400">
                <a:latin typeface="Arial"/>
                <a:cs typeface="Arial"/>
              </a:rPr>
              <a:t>maintain an open airway and assist breathing if needed</a:t>
            </a:r>
          </a:p>
          <a:p>
            <a:pPr marL="342900" indent="-342900">
              <a:defRPr/>
            </a:pPr>
            <a:r>
              <a:rPr lang="en-GB" sz="2400">
                <a:latin typeface="Arial"/>
                <a:cs typeface="Arial"/>
              </a:rPr>
              <a:t>place in a position that supports breathing</a:t>
            </a:r>
          </a:p>
          <a:p>
            <a:pPr marL="342900" indent="-342900">
              <a:defRPr/>
            </a:pPr>
            <a:r>
              <a:rPr lang="en-GB" sz="2400">
                <a:latin typeface="Arial"/>
                <a:cs typeface="Arial"/>
              </a:rPr>
              <a:t>call emergency services (</a:t>
            </a:r>
            <a:r>
              <a:rPr lang="en-GB" sz="2400" b="1">
                <a:solidFill>
                  <a:srgbClr val="FF0000"/>
                </a:solidFill>
                <a:latin typeface="Arial"/>
                <a:cs typeface="Arial"/>
              </a:rPr>
              <a:t>999</a:t>
            </a:r>
            <a:r>
              <a:rPr lang="en-GB" sz="2400">
                <a:latin typeface="Arial"/>
                <a:cs typeface="Arial"/>
              </a:rPr>
              <a:t>)</a:t>
            </a:r>
          </a:p>
          <a:p>
            <a:pPr marL="0" indent="0">
              <a:buNone/>
              <a:defRPr/>
            </a:pPr>
            <a:endParaRPr lang="en-GB" sz="2400">
              <a:solidFill>
                <a:srgbClr val="008A21"/>
              </a:solidFill>
              <a:latin typeface="Arial"/>
              <a:cs typeface="Arial"/>
            </a:endParaRPr>
          </a:p>
          <a:p>
            <a:pPr marL="0" indent="0">
              <a:buNone/>
              <a:defRPr/>
            </a:pPr>
            <a:r>
              <a:rPr lang="en-GB" sz="2400" b="1">
                <a:solidFill>
                  <a:srgbClr val="008A21"/>
                </a:solidFill>
                <a:latin typeface="Arial"/>
                <a:cs typeface="Arial"/>
              </a:rPr>
              <a:t>Do not: </a:t>
            </a:r>
          </a:p>
          <a:p>
            <a:pPr>
              <a:defRPr/>
            </a:pPr>
            <a:r>
              <a:rPr lang="en-GB" sz="2400">
                <a:latin typeface="Arial"/>
                <a:cs typeface="Arial"/>
              </a:rPr>
              <a:t>place pressure over the injured area.</a:t>
            </a:r>
          </a:p>
          <a:p>
            <a:pPr marL="0" indent="0">
              <a:buNone/>
              <a:defRPr/>
            </a:pPr>
            <a:endParaRPr lang="en-GB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98879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77A34AF-0800-FF25-D944-ED0E1ADA3C1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128" y="-853440"/>
            <a:ext cx="8041032" cy="7924800"/>
          </a:xfrm>
          <a:prstGeom prst="rect">
            <a:avLst/>
          </a:prstGeom>
          <a:ln>
            <a:noFill/>
          </a:ln>
        </p:spPr>
      </p:pic>
      <p:sp>
        <p:nvSpPr>
          <p:cNvPr id="231426" name="Title 1">
            <a:extLst>
              <a:ext uri="{FF2B5EF4-FFF2-40B4-BE49-F238E27FC236}">
                <a16:creationId xmlns:a16="http://schemas.microsoft.com/office/drawing/2014/main" id="{0A65A7D0-46A0-4176-9A30-3A8122D34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825"/>
            <a:ext cx="10515600" cy="1325563"/>
          </a:xfrm>
        </p:spPr>
        <p:txBody>
          <a:bodyPr>
            <a:normAutofit/>
          </a:bodyPr>
          <a:lstStyle/>
          <a:p>
            <a:r>
              <a:rPr lang="en-GB" altLang="en-US" sz="4000" b="1">
                <a:latin typeface="Arial"/>
                <a:cs typeface="Arial"/>
              </a:rPr>
              <a:t>Penetrating chest wounds – symptoms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D2EC98-0BEE-431F-91F8-DCF07E8C5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3212" y="2768832"/>
            <a:ext cx="5122788" cy="1793557"/>
          </a:xfrm>
        </p:spPr>
        <p:txBody>
          <a:bodyPr vert="horz" lIns="91440" tIns="45720" rIns="91440" bIns="45720" numCol="1" rtlCol="0" anchor="t">
            <a:noAutofit/>
          </a:bodyPr>
          <a:lstStyle/>
          <a:p>
            <a:pPr marL="0" indent="0">
              <a:buNone/>
              <a:defRPr/>
            </a:pPr>
            <a:r>
              <a:rPr lang="en-GB" sz="2200" b="1">
                <a:solidFill>
                  <a:srgbClr val="008A21"/>
                </a:solidFill>
                <a:latin typeface="Arial"/>
                <a:cs typeface="Arial"/>
              </a:rPr>
              <a:t>Symptoms may include:</a:t>
            </a:r>
          </a:p>
          <a:p>
            <a:pPr>
              <a:defRPr/>
            </a:pPr>
            <a:r>
              <a:rPr lang="en-GB" sz="2200">
                <a:latin typeface="Arial"/>
                <a:cs typeface="Arial"/>
              </a:rPr>
              <a:t>a visible open wound</a:t>
            </a:r>
          </a:p>
          <a:p>
            <a:pPr>
              <a:defRPr/>
            </a:pPr>
            <a:r>
              <a:rPr lang="en-GB" sz="2200">
                <a:latin typeface="Arial"/>
                <a:cs typeface="Arial"/>
              </a:rPr>
              <a:t>a sucking sound as air enters the wound</a:t>
            </a:r>
          </a:p>
          <a:p>
            <a:pPr marL="0" indent="0">
              <a:buNone/>
              <a:defRPr/>
            </a:pPr>
            <a:endParaRPr lang="en-GB" sz="100">
              <a:latin typeface="Arial"/>
              <a:cs typeface="Arial"/>
            </a:endParaRPr>
          </a:p>
          <a:p>
            <a:pPr marL="0" indent="0">
              <a:buNone/>
              <a:defRPr/>
            </a:pPr>
            <a:endParaRPr lang="en-GB" sz="1600"/>
          </a:p>
        </p:txBody>
      </p:sp>
      <p:sp>
        <p:nvSpPr>
          <p:cNvPr id="231432" name="Rounded Rectangle 6">
            <a:extLst>
              <a:ext uri="{FF2B5EF4-FFF2-40B4-BE49-F238E27FC236}">
                <a16:creationId xmlns:a16="http://schemas.microsoft.com/office/drawing/2014/main" id="{195B3C37-C9FB-4A8B-80EB-B3D831010D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304601"/>
            <a:ext cx="10650101" cy="1225868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200" b="1">
                <a:latin typeface="Arial"/>
                <a:ea typeface="MS PGothic"/>
                <a:cs typeface="Arial"/>
              </a:rPr>
              <a:t>A penetrating chest wound may be caused by a gunshot, knife or any sharp object that punctures the chest wall. This is often referred to as a sucking chest wound</a:t>
            </a:r>
            <a:endParaRPr lang="en-US" sz="2200" b="1">
              <a:cs typeface="Arial" panose="020B0604020202020204" pitchFamily="34" charset="0"/>
            </a:endParaRPr>
          </a:p>
        </p:txBody>
      </p:sp>
      <p:sp>
        <p:nvSpPr>
          <p:cNvPr id="5" name="Rounded Rectangle 65">
            <a:extLst>
              <a:ext uri="{FF2B5EF4-FFF2-40B4-BE49-F238E27FC236}">
                <a16:creationId xmlns:a16="http://schemas.microsoft.com/office/drawing/2014/main" id="{5E5CC496-4E35-B63C-FA3C-C943D569A7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4612908"/>
            <a:ext cx="10535138" cy="1045326"/>
          </a:xfrm>
          <a:prstGeom prst="roundRect">
            <a:avLst>
              <a:gd name="adj" fmla="val 12396"/>
            </a:avLst>
          </a:prstGeom>
          <a:solidFill>
            <a:schemeClr val="bg1"/>
          </a:solidFill>
          <a:ln w="38100">
            <a:solidFill>
              <a:srgbClr val="008A2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89049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altLang="en-US" sz="2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26242902-2FD6-1FC9-8531-94AEFD690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381" y="4441590"/>
            <a:ext cx="1422400" cy="385762"/>
          </a:xfrm>
          <a:prstGeom prst="roundRect">
            <a:avLst>
              <a:gd name="adj" fmla="val 16667"/>
            </a:avLst>
          </a:prstGeom>
          <a:solidFill>
            <a:srgbClr val="008A2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89049"/>
              </a:buClr>
              <a:buSzTx/>
              <a:buFontTx/>
              <a:buNone/>
              <a:tabLst/>
              <a:defRPr/>
            </a:pPr>
            <a:r>
              <a:rPr kumimoji="0" lang="en-GB" altLang="en-US" sz="17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KEY POINT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BA6C144-1DEB-C5B6-6411-554A92ACB7C9}"/>
              </a:ext>
            </a:extLst>
          </p:cNvPr>
          <p:cNvSpPr txBox="1">
            <a:spLocks/>
          </p:cNvSpPr>
          <p:nvPr/>
        </p:nvSpPr>
        <p:spPr>
          <a:xfrm>
            <a:off x="1046381" y="4827352"/>
            <a:ext cx="10105983" cy="9802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GB" sz="2200" b="1">
                <a:solidFill>
                  <a:prstClr val="black"/>
                </a:solidFill>
                <a:latin typeface="Arial"/>
                <a:cs typeface="Arial"/>
              </a:rPr>
              <a:t>If untreated, this pressure can collapse a lung and affect both the heart and breathing function.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7C211B7-A736-3FB9-643F-6CD2F0E559D4}"/>
              </a:ext>
            </a:extLst>
          </p:cNvPr>
          <p:cNvSpPr txBox="1">
            <a:spLocks/>
          </p:cNvSpPr>
          <p:nvPr/>
        </p:nvSpPr>
        <p:spPr>
          <a:xfrm>
            <a:off x="6096000" y="2710650"/>
            <a:ext cx="5122788" cy="1793557"/>
          </a:xfrm>
          <a:prstGeom prst="rect">
            <a:avLst/>
          </a:prstGeom>
        </p:spPr>
        <p:txBody>
          <a:bodyPr vert="horz" lIns="91440" tIns="45720" rIns="91440" bIns="45720" numCol="1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sz="2200">
              <a:latin typeface="Arial"/>
              <a:cs typeface="Arial"/>
            </a:endParaRPr>
          </a:p>
          <a:p>
            <a:pPr>
              <a:defRPr/>
            </a:pPr>
            <a:r>
              <a:rPr lang="en-GB" sz="2200">
                <a:latin typeface="Arial"/>
                <a:cs typeface="Arial"/>
              </a:rPr>
              <a:t>difficulty in breathing</a:t>
            </a:r>
          </a:p>
          <a:p>
            <a:pPr>
              <a:defRPr/>
            </a:pPr>
            <a:r>
              <a:rPr lang="en-GB" sz="2200">
                <a:latin typeface="Arial"/>
                <a:cs typeface="Arial"/>
              </a:rPr>
              <a:t>blood bubbling from the wound</a:t>
            </a:r>
          </a:p>
          <a:p>
            <a:pPr>
              <a:defRPr/>
            </a:pPr>
            <a:r>
              <a:rPr lang="en-GB" sz="2200">
                <a:latin typeface="Arial"/>
                <a:cs typeface="Arial"/>
              </a:rPr>
              <a:t>coughing up blood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GB" sz="100">
              <a:latin typeface="Arial"/>
              <a:cs typeface="Arial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GB" sz="160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E811254-CD95-4606-57D7-1E6931E0A10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128" y="-853440"/>
            <a:ext cx="8041032" cy="7924800"/>
          </a:xfrm>
          <a:prstGeom prst="rect">
            <a:avLst/>
          </a:prstGeom>
          <a:ln>
            <a:noFill/>
          </a:ln>
        </p:spPr>
      </p:pic>
      <p:sp>
        <p:nvSpPr>
          <p:cNvPr id="232450" name="Title 1">
            <a:extLst>
              <a:ext uri="{FF2B5EF4-FFF2-40B4-BE49-F238E27FC236}">
                <a16:creationId xmlns:a16="http://schemas.microsoft.com/office/drawing/2014/main" id="{A9F4F64E-7464-4531-BF19-CD467F6B9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370102" cy="1325563"/>
          </a:xfrm>
        </p:spPr>
        <p:txBody>
          <a:bodyPr>
            <a:normAutofit/>
          </a:bodyPr>
          <a:lstStyle/>
          <a:p>
            <a:r>
              <a:rPr lang="en-GB" altLang="en-US" sz="4000" b="1">
                <a:latin typeface="Arial"/>
                <a:cs typeface="Arial"/>
              </a:rPr>
              <a:t>Penetrating chest wounds – treatment for a responsive casualty</a:t>
            </a:r>
          </a:p>
        </p:txBody>
      </p:sp>
      <p:sp>
        <p:nvSpPr>
          <p:cNvPr id="418818" name="Content Placeholder 2">
            <a:extLst>
              <a:ext uri="{FF2B5EF4-FFF2-40B4-BE49-F238E27FC236}">
                <a16:creationId xmlns:a16="http://schemas.microsoft.com/office/drawing/2014/main" id="{47822FA7-8145-420A-ACB3-9A97E570564A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838200" y="1801153"/>
            <a:ext cx="10791250" cy="45958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buNone/>
              <a:defRPr/>
            </a:pPr>
            <a:r>
              <a:rPr lang="en-GB" sz="2400" b="1">
                <a:solidFill>
                  <a:srgbClr val="008A21"/>
                </a:solidFill>
                <a:latin typeface="Arial"/>
                <a:ea typeface="ＭＳ Ｐゴシック"/>
                <a:cs typeface="Arial"/>
              </a:rPr>
              <a:t>Do:</a:t>
            </a:r>
          </a:p>
          <a:p>
            <a:pPr>
              <a:defRPr/>
            </a:pPr>
            <a:r>
              <a:rPr lang="en-GB" sz="2400">
                <a:latin typeface="Arial"/>
                <a:ea typeface="ＭＳ Ｐゴシック"/>
                <a:cs typeface="Arial"/>
              </a:rPr>
              <a:t>call the emergency services (</a:t>
            </a:r>
            <a:r>
              <a:rPr lang="en-GB" sz="2400" b="1">
                <a:solidFill>
                  <a:srgbClr val="FF0000"/>
                </a:solidFill>
                <a:latin typeface="Arial"/>
                <a:ea typeface="ＭＳ Ｐゴシック"/>
                <a:cs typeface="Arial"/>
              </a:rPr>
              <a:t>999</a:t>
            </a:r>
            <a:r>
              <a:rPr lang="en-GB" sz="2400">
                <a:latin typeface="Arial"/>
                <a:ea typeface="ＭＳ Ｐゴシック"/>
                <a:cs typeface="Arial"/>
              </a:rPr>
              <a:t>)</a:t>
            </a:r>
          </a:p>
          <a:p>
            <a:pPr>
              <a:defRPr/>
            </a:pPr>
            <a:r>
              <a:rPr lang="en-GB" sz="2400">
                <a:latin typeface="Arial"/>
                <a:ea typeface="ＭＳ Ｐゴシック"/>
                <a:cs typeface="Arial"/>
              </a:rPr>
              <a:t>wear gloves if available (to reduce infection risk)</a:t>
            </a:r>
          </a:p>
          <a:p>
            <a:pPr marL="172800" indent="-172800">
              <a:defRPr/>
            </a:pPr>
            <a:r>
              <a:rPr lang="en-GB" sz="2400">
                <a:latin typeface="Arial"/>
                <a:cs typeface="Arial"/>
              </a:rPr>
              <a:t>assist the casualty into a half-sitting position, leaning slightly towards the injured side</a:t>
            </a:r>
          </a:p>
          <a:p>
            <a:pPr>
              <a:defRPr/>
            </a:pPr>
            <a:r>
              <a:rPr lang="en-GB" sz="2400">
                <a:latin typeface="Arial"/>
                <a:ea typeface="ＭＳ Ｐゴシック"/>
                <a:cs typeface="Arial"/>
              </a:rPr>
              <a:t>control localised bleeding with direct pressure</a:t>
            </a:r>
          </a:p>
          <a:p>
            <a:pPr>
              <a:defRPr/>
            </a:pPr>
            <a:r>
              <a:rPr lang="en-GB" sz="2400">
                <a:latin typeface="Arial"/>
                <a:ea typeface="ＭＳ Ｐゴシック"/>
                <a:cs typeface="Arial"/>
              </a:rPr>
              <a:t>treat for shock</a:t>
            </a:r>
          </a:p>
          <a:p>
            <a:pPr>
              <a:defRPr/>
            </a:pPr>
            <a:r>
              <a:rPr lang="en-GB" sz="2400">
                <a:latin typeface="Arial"/>
                <a:ea typeface="ＭＳ Ｐゴシック"/>
                <a:cs typeface="Arial"/>
              </a:rPr>
              <a:t>monitor the casualty’s airway and be prepared to carry out basic life support.</a:t>
            </a:r>
          </a:p>
          <a:p>
            <a:pPr marL="0" indent="0">
              <a:buNone/>
              <a:defRPr/>
            </a:pPr>
            <a:endParaRPr lang="en-GB" sz="1800">
              <a:ea typeface="ＭＳ Ｐゴシック" pitchFamily="34" charset="-128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856EF-B5E5-B5CE-E31A-081A701DA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Title 1">
            <a:extLst>
              <a:ext uri="{FF2B5EF4-FFF2-40B4-BE49-F238E27FC236}">
                <a16:creationId xmlns:a16="http://schemas.microsoft.com/office/drawing/2014/main" id="{C1CC806D-8E7D-EA37-24CF-F63CD1B48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sz="4000" b="1">
                <a:latin typeface="Arial"/>
                <a:cs typeface="Arial"/>
              </a:rPr>
              <a:t>Penetrating chest wounds – treatment for a responsive casualty (cont.)</a:t>
            </a:r>
          </a:p>
        </p:txBody>
      </p:sp>
      <p:sp>
        <p:nvSpPr>
          <p:cNvPr id="418818" name="Content Placeholder 2">
            <a:extLst>
              <a:ext uri="{FF2B5EF4-FFF2-40B4-BE49-F238E27FC236}">
                <a16:creationId xmlns:a16="http://schemas.microsoft.com/office/drawing/2014/main" id="{A5523D00-A08F-1E45-8AB8-4585B538EDB7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838200" y="1918784"/>
            <a:ext cx="10386213" cy="466875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buNone/>
              <a:defRPr/>
            </a:pPr>
            <a:r>
              <a:rPr lang="en-GB" sz="2400" b="1">
                <a:solidFill>
                  <a:srgbClr val="008A21"/>
                </a:solidFill>
                <a:latin typeface="Arial"/>
                <a:ea typeface="ＭＳ Ｐゴシック"/>
                <a:cs typeface="Arial"/>
              </a:rPr>
              <a:t>Do not:</a:t>
            </a:r>
          </a:p>
          <a:p>
            <a:pPr>
              <a:defRPr/>
            </a:pPr>
            <a:r>
              <a:rPr lang="en-GB" sz="2400">
                <a:latin typeface="Arial"/>
                <a:ea typeface="ＭＳ Ｐゴシック"/>
                <a:cs typeface="Arial"/>
              </a:rPr>
              <a:t>remove any embedded objects</a:t>
            </a:r>
          </a:p>
          <a:p>
            <a:pPr>
              <a:defRPr/>
            </a:pPr>
            <a:r>
              <a:rPr lang="en-GB" sz="2400">
                <a:latin typeface="Arial"/>
                <a:ea typeface="ＭＳ Ｐゴシック"/>
                <a:cs typeface="Arial"/>
              </a:rPr>
              <a:t>apply a dressing – leave the open chest wound </a:t>
            </a:r>
            <a:br>
              <a:rPr lang="en-GB" sz="2400">
                <a:latin typeface="Arial"/>
                <a:ea typeface="ＭＳ Ｐゴシック" pitchFamily="34" charset="-128"/>
                <a:cs typeface="Arial" pitchFamily="34" charset="0"/>
              </a:rPr>
            </a:br>
            <a:r>
              <a:rPr lang="en-GB" sz="2400">
                <a:latin typeface="Arial"/>
                <a:ea typeface="ＭＳ Ｐゴシック"/>
                <a:cs typeface="Arial"/>
              </a:rPr>
              <a:t>exposed to freely communicate with the external environment, </a:t>
            </a:r>
            <a:br>
              <a:rPr lang="en-GB" sz="2400">
                <a:latin typeface="Arial"/>
                <a:ea typeface="ＭＳ Ｐゴシック" pitchFamily="34" charset="-128"/>
                <a:cs typeface="Arial" pitchFamily="34" charset="0"/>
              </a:rPr>
            </a:br>
            <a:r>
              <a:rPr lang="en-GB" sz="2400">
                <a:latin typeface="Arial"/>
                <a:ea typeface="ＭＳ Ｐゴシック"/>
                <a:cs typeface="Arial"/>
              </a:rPr>
              <a:t>or cover the wound with a non-occlusive dressing if necessary.</a:t>
            </a:r>
          </a:p>
          <a:p>
            <a:pPr marL="0" indent="0">
              <a:buNone/>
              <a:defRPr/>
            </a:pPr>
            <a:endParaRPr lang="en-GB" sz="1800"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AAC0C94-12B6-8153-EC11-6254EB08CB26}"/>
              </a:ext>
            </a:extLst>
          </p:cNvPr>
          <p:cNvSpPr/>
          <p:nvPr/>
        </p:nvSpPr>
        <p:spPr>
          <a:xfrm flipH="1">
            <a:off x="-448029" y="3428999"/>
            <a:ext cx="18181696" cy="2747963"/>
          </a:xfrm>
          <a:custGeom>
            <a:avLst/>
            <a:gdLst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506547 w 13268130"/>
              <a:gd name="connsiteY4" fmla="*/ 1772817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8130" h="3881535">
                <a:moveTo>
                  <a:pt x="0" y="0"/>
                </a:moveTo>
                <a:lnTo>
                  <a:pt x="0" y="3881535"/>
                </a:lnTo>
                <a:lnTo>
                  <a:pt x="13268130" y="3881535"/>
                </a:lnTo>
                <a:lnTo>
                  <a:pt x="13268130" y="1200539"/>
                </a:lnTo>
                <a:cubicBezTo>
                  <a:pt x="10989387" y="1366417"/>
                  <a:pt x="9774335" y="3553927"/>
                  <a:pt x="6450563" y="1430695"/>
                </a:cubicBezTo>
                <a:cubicBezTo>
                  <a:pt x="2907004" y="-933060"/>
                  <a:pt x="2143967" y="566057"/>
                  <a:pt x="0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532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0402DE-9FEB-0191-DFBA-D9FC378F2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6FBB8D4-6974-A664-FFCE-0D92BE2C466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128" y="-853440"/>
            <a:ext cx="8041032" cy="7924800"/>
          </a:xfrm>
          <a:prstGeom prst="rect">
            <a:avLst/>
          </a:prstGeom>
          <a:ln>
            <a:noFill/>
          </a:ln>
        </p:spPr>
      </p:pic>
      <p:sp>
        <p:nvSpPr>
          <p:cNvPr id="232450" name="Title 1">
            <a:extLst>
              <a:ext uri="{FF2B5EF4-FFF2-40B4-BE49-F238E27FC236}">
                <a16:creationId xmlns:a16="http://schemas.microsoft.com/office/drawing/2014/main" id="{D4E17C71-4D32-3803-84D1-46F2B04C0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501554" cy="1325563"/>
          </a:xfrm>
        </p:spPr>
        <p:txBody>
          <a:bodyPr>
            <a:noAutofit/>
          </a:bodyPr>
          <a:lstStyle/>
          <a:p>
            <a:r>
              <a:rPr lang="en-GB" altLang="en-US" sz="4000" b="1">
                <a:latin typeface="Arial"/>
                <a:cs typeface="Arial"/>
              </a:rPr>
              <a:t>Penetrating chest wounds – treatment for an unresponsive casualty</a:t>
            </a:r>
          </a:p>
        </p:txBody>
      </p:sp>
      <p:sp>
        <p:nvSpPr>
          <p:cNvPr id="418818" name="Content Placeholder 2">
            <a:extLst>
              <a:ext uri="{FF2B5EF4-FFF2-40B4-BE49-F238E27FC236}">
                <a16:creationId xmlns:a16="http://schemas.microsoft.com/office/drawing/2014/main" id="{94130040-E371-F8F1-F4FE-D68F38EAB222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838200" y="1801153"/>
            <a:ext cx="10791250" cy="45958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buNone/>
              <a:defRPr/>
            </a:pPr>
            <a:r>
              <a:rPr lang="en-GB" sz="2400" b="1">
                <a:solidFill>
                  <a:srgbClr val="008A21"/>
                </a:solidFill>
                <a:latin typeface="Arial"/>
                <a:ea typeface="ＭＳ Ｐゴシック"/>
                <a:cs typeface="Arial"/>
              </a:rPr>
              <a:t>Do:</a:t>
            </a:r>
          </a:p>
          <a:p>
            <a:pPr>
              <a:defRPr/>
            </a:pPr>
            <a:r>
              <a:rPr lang="en-GB" sz="2400">
                <a:latin typeface="Arial"/>
                <a:ea typeface="ＭＳ Ｐゴシック"/>
                <a:cs typeface="Arial"/>
              </a:rPr>
              <a:t>maintain an open airway</a:t>
            </a:r>
          </a:p>
          <a:p>
            <a:pPr>
              <a:defRPr/>
            </a:pPr>
            <a:r>
              <a:rPr lang="en-GB" sz="2400">
                <a:latin typeface="Arial"/>
                <a:ea typeface="ＭＳ Ｐゴシック"/>
                <a:cs typeface="Arial"/>
              </a:rPr>
              <a:t>assist breathing if needed</a:t>
            </a:r>
          </a:p>
          <a:p>
            <a:pPr>
              <a:defRPr/>
            </a:pPr>
            <a:r>
              <a:rPr lang="en-GB" sz="2400">
                <a:latin typeface="Arial"/>
                <a:ea typeface="ＭＳ Ｐゴシック"/>
                <a:cs typeface="Arial"/>
              </a:rPr>
              <a:t>apply an occlusive dressing to an open wound (if appropriate)</a:t>
            </a:r>
          </a:p>
          <a:p>
            <a:pPr>
              <a:defRPr/>
            </a:pPr>
            <a:r>
              <a:rPr lang="en-GB" sz="2400">
                <a:latin typeface="Arial"/>
                <a:ea typeface="ＭＳ Ｐゴシック"/>
                <a:cs typeface="Arial"/>
              </a:rPr>
              <a:t>place in a position that supports breathing</a:t>
            </a:r>
          </a:p>
          <a:p>
            <a:pPr marL="0" indent="0">
              <a:buNone/>
              <a:defRPr/>
            </a:pPr>
            <a:endParaRPr lang="en-GB" sz="2400">
              <a:latin typeface="Arial"/>
              <a:ea typeface="ＭＳ Ｐゴシック"/>
              <a:cs typeface="Arial"/>
            </a:endParaRPr>
          </a:p>
          <a:p>
            <a:pPr marL="0" indent="0">
              <a:buNone/>
              <a:defRPr/>
            </a:pPr>
            <a:r>
              <a:rPr lang="en-GB" sz="2400" b="1">
                <a:solidFill>
                  <a:srgbClr val="008A21"/>
                </a:solidFill>
                <a:latin typeface="Arial"/>
                <a:ea typeface="ＭＳ Ｐゴシック"/>
                <a:cs typeface="Arial"/>
              </a:rPr>
              <a:t>Do not:</a:t>
            </a:r>
          </a:p>
          <a:p>
            <a:pPr>
              <a:defRPr/>
            </a:pPr>
            <a:r>
              <a:rPr lang="en-GB" sz="2400">
                <a:latin typeface="Arial"/>
                <a:ea typeface="ＭＳ Ｐゴシック"/>
                <a:cs typeface="Arial"/>
              </a:rPr>
              <a:t>place pressure over the injured area.</a:t>
            </a:r>
          </a:p>
          <a:p>
            <a:pPr marL="0" indent="0">
              <a:buNone/>
              <a:defRPr/>
            </a:pPr>
            <a:endParaRPr lang="en-GB" sz="1800"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422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Title 1">
            <a:extLst>
              <a:ext uri="{FF2B5EF4-FFF2-40B4-BE49-F238E27FC236}">
                <a16:creationId xmlns:a16="http://schemas.microsoft.com/office/drawing/2014/main" id="{D332F0A5-C428-4BB6-A7D9-EB3CE84AF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50812"/>
            <a:ext cx="10515600" cy="1325563"/>
          </a:xfrm>
        </p:spPr>
        <p:txBody>
          <a:bodyPr>
            <a:normAutofit/>
          </a:bodyPr>
          <a:lstStyle/>
          <a:p>
            <a:r>
              <a:rPr lang="en-GB" altLang="en-US" sz="4000" b="1">
                <a:latin typeface="Arial" panose="020B0604020202020204" pitchFamily="34" charset="0"/>
                <a:cs typeface="Arial" panose="020B0604020202020204" pitchFamily="34" charset="0"/>
              </a:rPr>
              <a:t>What is abdominal trauma?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F77417-884D-432A-9C73-CFFDA3281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79217"/>
            <a:ext cx="7264400" cy="291402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4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injuries fall into two main categories:</a:t>
            </a:r>
          </a:p>
          <a:p>
            <a:pPr>
              <a:defRPr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blunt abdominal trauma (BAT) </a:t>
            </a:r>
          </a:p>
          <a:p>
            <a:pPr>
              <a:defRPr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penetrating abdominal trauma (PAT).</a:t>
            </a:r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charset="0"/>
              <a:buChar char="●"/>
              <a:defRPr/>
            </a:pPr>
            <a:endParaRPr lang="en-GB" sz="180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5A1C30F-898A-2D49-8D3B-0FDCF1EF9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476375"/>
            <a:ext cx="9753600" cy="83893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189049"/>
              </a:buClr>
            </a:pPr>
            <a:r>
              <a:rPr lang="en-GB" altLang="en-US" sz="2400" b="1"/>
              <a:t>Abdominal trauma refers to any injury to the abdomen caused by an external force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87B898-BAC4-38FE-30A3-98EF2F698D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80" t="-37389" r="-7880" b="-40763"/>
          <a:stretch/>
        </p:blipFill>
        <p:spPr>
          <a:xfrm>
            <a:off x="838200" y="460186"/>
            <a:ext cx="792000" cy="657956"/>
          </a:xfrm>
          <a:prstGeom prst="ellipse">
            <a:avLst/>
          </a:prstGeom>
          <a:solidFill>
            <a:srgbClr val="008A21"/>
          </a:solidFill>
          <a:ln w="31750">
            <a:solidFill>
              <a:schemeClr val="bg1"/>
            </a:solidFill>
          </a:ln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53C19F30-7916-C969-6781-C260C3351ECC}"/>
              </a:ext>
            </a:extLst>
          </p:cNvPr>
          <p:cNvSpPr/>
          <p:nvPr/>
        </p:nvSpPr>
        <p:spPr>
          <a:xfrm flipH="1">
            <a:off x="-2994848" y="3428999"/>
            <a:ext cx="18181696" cy="2747963"/>
          </a:xfrm>
          <a:custGeom>
            <a:avLst/>
            <a:gdLst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506547 w 13268130"/>
              <a:gd name="connsiteY4" fmla="*/ 1772817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8130" h="3881535">
                <a:moveTo>
                  <a:pt x="0" y="0"/>
                </a:moveTo>
                <a:lnTo>
                  <a:pt x="0" y="3881535"/>
                </a:lnTo>
                <a:lnTo>
                  <a:pt x="13268130" y="3881535"/>
                </a:lnTo>
                <a:lnTo>
                  <a:pt x="13268130" y="1200539"/>
                </a:lnTo>
                <a:cubicBezTo>
                  <a:pt x="10989387" y="1366417"/>
                  <a:pt x="9774335" y="3553927"/>
                  <a:pt x="6450563" y="1430695"/>
                </a:cubicBezTo>
                <a:cubicBezTo>
                  <a:pt x="2907004" y="-933060"/>
                  <a:pt x="2143967" y="566057"/>
                  <a:pt x="0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Title 1">
            <a:extLst>
              <a:ext uri="{FF2B5EF4-FFF2-40B4-BE49-F238E27FC236}">
                <a16:creationId xmlns:a16="http://schemas.microsoft.com/office/drawing/2014/main" id="{BA39A13C-6661-469B-9244-9340334E8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052" y="326014"/>
            <a:ext cx="8800192" cy="922338"/>
          </a:xfrm>
        </p:spPr>
        <p:txBody>
          <a:bodyPr>
            <a:normAutofit fontScale="90000"/>
          </a:bodyPr>
          <a:lstStyle/>
          <a:p>
            <a:r>
              <a:rPr lang="en-GB" altLang="en-US" b="1">
                <a:latin typeface="Arial" panose="020B0604020202020204" pitchFamily="34" charset="0"/>
                <a:cs typeface="Arial" panose="020B0604020202020204" pitchFamily="34" charset="0"/>
              </a:rPr>
              <a:t>Blunt abdominal trauma (BAT) – symptoms</a:t>
            </a:r>
          </a:p>
        </p:txBody>
      </p:sp>
      <p:sp>
        <p:nvSpPr>
          <p:cNvPr id="253960" name="Rounded Rectangle 5">
            <a:extLst>
              <a:ext uri="{FF2B5EF4-FFF2-40B4-BE49-F238E27FC236}">
                <a16:creationId xmlns:a16="http://schemas.microsoft.com/office/drawing/2014/main" id="{506BE0D3-73FE-44CD-B199-8B7A207F9A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093" y="1539994"/>
            <a:ext cx="8800193" cy="91940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400" b="1">
                <a:cs typeface="Arial" panose="020B0604020202020204" pitchFamily="34" charset="0"/>
              </a:rPr>
              <a:t>Blunt abdominal trauma can be caused by a punch, kick or object striking the abdomen</a:t>
            </a:r>
            <a:endParaRPr lang="en-GB" altLang="en-US" sz="2400" b="1">
              <a:cs typeface="Arial" panose="020B060402020202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9F9B4D4-2CEE-F877-DE28-D3CF9FD3310C}"/>
              </a:ext>
            </a:extLst>
          </p:cNvPr>
          <p:cNvSpPr txBox="1">
            <a:spLocks/>
          </p:cNvSpPr>
          <p:nvPr/>
        </p:nvSpPr>
        <p:spPr>
          <a:xfrm>
            <a:off x="815325" y="2628612"/>
            <a:ext cx="7264400" cy="291402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altLang="en-US" sz="26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Symptoms may include:</a:t>
            </a:r>
          </a:p>
          <a:p>
            <a:r>
              <a:rPr lang="en-GB" altLang="en-US" sz="2600">
                <a:latin typeface="Arial" panose="020B0604020202020204" pitchFamily="34" charset="0"/>
                <a:cs typeface="Arial" panose="020B0604020202020204" pitchFamily="34" charset="0"/>
              </a:rPr>
              <a:t>abdominal pain</a:t>
            </a:r>
          </a:p>
          <a:p>
            <a:r>
              <a:rPr lang="en-GB" altLang="en-US" sz="2600">
                <a:latin typeface="Arial" panose="020B0604020202020204" pitchFamily="34" charset="0"/>
                <a:cs typeface="Arial" panose="020B0604020202020204" pitchFamily="34" charset="0"/>
              </a:rPr>
              <a:t>bruising and swelling</a:t>
            </a:r>
          </a:p>
          <a:p>
            <a:r>
              <a:rPr lang="en-GB" altLang="en-US" sz="2600">
                <a:latin typeface="Arial" panose="020B0604020202020204" pitchFamily="34" charset="0"/>
                <a:cs typeface="Arial" panose="020B0604020202020204" pitchFamily="34" charset="0"/>
              </a:rPr>
              <a:t>abrasions</a:t>
            </a:r>
          </a:p>
          <a:p>
            <a:r>
              <a:rPr lang="en-GB" altLang="en-US" sz="2600">
                <a:latin typeface="Arial" panose="020B0604020202020204" pitchFamily="34" charset="0"/>
                <a:cs typeface="Arial" panose="020B0604020202020204" pitchFamily="34" charset="0"/>
              </a:rPr>
              <a:t>nausea and vomiting</a:t>
            </a:r>
          </a:p>
          <a:p>
            <a:r>
              <a:rPr lang="en-GB" altLang="en-US" sz="2600">
                <a:latin typeface="Arial" panose="020B0604020202020204" pitchFamily="34" charset="0"/>
                <a:cs typeface="Arial" panose="020B0604020202020204" pitchFamily="34" charset="0"/>
              </a:rPr>
              <a:t>possible blood in the urine</a:t>
            </a:r>
          </a:p>
          <a:p>
            <a:r>
              <a:rPr lang="en-GB" altLang="en-US" sz="2600">
                <a:latin typeface="Arial" panose="020B0604020202020204" pitchFamily="34" charset="0"/>
                <a:cs typeface="Arial" panose="020B0604020202020204" pitchFamily="34" charset="0"/>
              </a:rPr>
              <a:t>associated signs of symptoms of shock.</a:t>
            </a:r>
          </a:p>
          <a:p>
            <a:pPr>
              <a:buFont typeface="Arial" charset="0"/>
              <a:buChar char="●"/>
              <a:defRPr/>
            </a:pPr>
            <a:endParaRPr lang="en-GB" sz="1800">
              <a:latin typeface="Arial" panose="020B0604020202020204" pitchFamily="34" charset="0"/>
            </a:endParaRPr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03391AD-0E99-CFC4-9164-0C66961EED8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128" y="-853440"/>
            <a:ext cx="8041032" cy="7924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A503975-0493-7E07-EF48-14CB444285F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128" y="-853440"/>
            <a:ext cx="8041032" cy="792480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6F4AC9-ECB7-4562-A5FA-BDE623099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513" y="296488"/>
            <a:ext cx="9382212" cy="911225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GB" b="1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Blunt abdominal trauma (BAT) – treatment for a </a:t>
            </a:r>
            <a:r>
              <a:rPr lang="en-GB" altLang="en-US" b="1">
                <a:latin typeface="Arial" panose="020B0604020202020204" pitchFamily="34" charset="0"/>
                <a:cs typeface="Arial" panose="020B0604020202020204" pitchFamily="34" charset="0"/>
              </a:rPr>
              <a:t>responsive casualty</a:t>
            </a:r>
            <a:endParaRPr lang="en-GB" b="1"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</p:txBody>
      </p:sp>
      <p:sp>
        <p:nvSpPr>
          <p:cNvPr id="463874" name="Content Placeholder 2">
            <a:extLst>
              <a:ext uri="{FF2B5EF4-FFF2-40B4-BE49-F238E27FC236}">
                <a16:creationId xmlns:a16="http://schemas.microsoft.com/office/drawing/2014/main" id="{D115C235-74F3-4A97-B41A-4A6243F7FC89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820034" y="1495521"/>
            <a:ext cx="9870468" cy="4973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buNone/>
            </a:pPr>
            <a:r>
              <a:rPr lang="en-GB" altLang="en-US" sz="24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Do:</a:t>
            </a:r>
          </a:p>
          <a:p>
            <a:r>
              <a:rPr lang="en-GB" altLang="en-US" sz="2400">
                <a:latin typeface="Arial" panose="020B0604020202020204" pitchFamily="34" charset="0"/>
                <a:cs typeface="Arial" panose="020B0604020202020204" pitchFamily="34" charset="0"/>
              </a:rPr>
              <a:t>call the emergency services (</a:t>
            </a:r>
            <a:r>
              <a:rPr lang="en-GB" alt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999</a:t>
            </a:r>
            <a:r>
              <a:rPr lang="en-GB" altLang="en-US" sz="2400">
                <a:latin typeface="Arial" panose="020B0604020202020204" pitchFamily="34" charset="0"/>
                <a:cs typeface="Arial" panose="020B0604020202020204" pitchFamily="34" charset="0"/>
              </a:rPr>
              <a:t>) immediately</a:t>
            </a:r>
          </a:p>
          <a:p>
            <a:r>
              <a:rPr lang="en-GB" altLang="en-US" sz="2400">
                <a:latin typeface="Arial" panose="020B0604020202020204" pitchFamily="34" charset="0"/>
                <a:cs typeface="Arial" panose="020B0604020202020204" pitchFamily="34" charset="0"/>
              </a:rPr>
              <a:t>place on disposable gloves</a:t>
            </a:r>
          </a:p>
          <a:p>
            <a:r>
              <a:rPr lang="en-GB" altLang="en-US" sz="2400">
                <a:latin typeface="Arial" panose="020B0604020202020204" pitchFamily="34" charset="0"/>
                <a:cs typeface="Arial" panose="020B0604020202020204" pitchFamily="34" charset="0"/>
              </a:rPr>
              <a:t>gather as much information as possible</a:t>
            </a:r>
          </a:p>
          <a:p>
            <a:r>
              <a:rPr lang="en-GB" altLang="en-US" sz="2400">
                <a:latin typeface="Arial" panose="020B0604020202020204" pitchFamily="34" charset="0"/>
                <a:cs typeface="Arial" panose="020B0604020202020204" pitchFamily="34" charset="0"/>
              </a:rPr>
              <a:t>ensure that the airway is maintained</a:t>
            </a:r>
          </a:p>
          <a:p>
            <a:r>
              <a:rPr lang="en-GB" altLang="en-US" sz="2400">
                <a:latin typeface="Arial" panose="020B0604020202020204" pitchFamily="34" charset="0"/>
                <a:cs typeface="Arial" panose="020B0604020202020204" pitchFamily="34" charset="0"/>
              </a:rPr>
              <a:t>try and lay the casualty down with their knees drawn up – if this is not possible, adopt the most comfortable position</a:t>
            </a:r>
          </a:p>
          <a:p>
            <a:r>
              <a:rPr lang="en-GB" altLang="en-US" sz="2400">
                <a:latin typeface="Arial" panose="020B0604020202020204" pitchFamily="34" charset="0"/>
                <a:cs typeface="Arial" panose="020B0604020202020204" pitchFamily="34" charset="0"/>
              </a:rPr>
              <a:t>monitor the casualty</a:t>
            </a:r>
          </a:p>
          <a:p>
            <a:r>
              <a:rPr lang="en-GB" altLang="en-US" sz="2400">
                <a:latin typeface="Arial" panose="020B0604020202020204" pitchFamily="34" charset="0"/>
                <a:cs typeface="Arial" panose="020B0604020202020204" pitchFamily="34" charset="0"/>
              </a:rPr>
              <a:t>treat for shock if necessary</a:t>
            </a:r>
          </a:p>
          <a:p>
            <a:r>
              <a:rPr lang="en-GB" altLang="en-US" sz="2400">
                <a:latin typeface="Arial" panose="020B0604020202020204" pitchFamily="34" charset="0"/>
                <a:cs typeface="Arial" panose="020B0604020202020204" pitchFamily="34" charset="0"/>
              </a:rPr>
              <a:t>be prepared to carry out basic life support.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C0A21-8EBC-2ACC-9C5F-DB8913FE4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392" y="449139"/>
            <a:ext cx="9723600" cy="1325563"/>
          </a:xfrm>
        </p:spPr>
        <p:txBody>
          <a:bodyPr>
            <a:normAutofit/>
          </a:bodyPr>
          <a:lstStyle/>
          <a:p>
            <a:r>
              <a:rPr lang="en-GB" sz="4000" b="1">
                <a:latin typeface="Arial"/>
                <a:cs typeface="Arial"/>
              </a:rPr>
              <a:t>What information do you need to collect when assessing a casualty?</a:t>
            </a:r>
            <a:endParaRPr lang="en-US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1E10D-0B12-CCC1-AE46-FFD0A9A132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7817"/>
            <a:ext cx="11195304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r>
              <a:rPr lang="en-GB" sz="2100">
                <a:latin typeface="Arial"/>
                <a:cs typeface="Arial"/>
              </a:rPr>
              <a:t>When gathering a casualty history, use the </a:t>
            </a:r>
            <a:r>
              <a:rPr lang="en-GB" sz="2100" b="1">
                <a:latin typeface="Arial"/>
                <a:cs typeface="Arial"/>
              </a:rPr>
              <a:t>SAMPLE </a:t>
            </a:r>
            <a:r>
              <a:rPr lang="en-GB" sz="2100">
                <a:latin typeface="Arial"/>
                <a:cs typeface="Arial"/>
              </a:rPr>
              <a:t>framework:</a:t>
            </a:r>
            <a:endParaRPr lang="en-US" sz="21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E064BD-2EA7-1AAA-4378-0BFB802E6B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80" t="-37389" r="-7880" b="-40763"/>
          <a:stretch/>
        </p:blipFill>
        <p:spPr>
          <a:xfrm>
            <a:off x="838200" y="681037"/>
            <a:ext cx="792000" cy="657956"/>
          </a:xfrm>
          <a:prstGeom prst="ellipse">
            <a:avLst/>
          </a:prstGeom>
          <a:solidFill>
            <a:srgbClr val="008A21"/>
          </a:solidFill>
          <a:ln w="31750">
            <a:solidFill>
              <a:schemeClr val="bg1"/>
            </a:solidFill>
          </a:ln>
        </p:spPr>
      </p:pic>
      <p:sp>
        <p:nvSpPr>
          <p:cNvPr id="5" name="Rounded Rectangle 65">
            <a:extLst>
              <a:ext uri="{FF2B5EF4-FFF2-40B4-BE49-F238E27FC236}">
                <a16:creationId xmlns:a16="http://schemas.microsoft.com/office/drawing/2014/main" id="{DCD0F267-AF39-475C-7440-BF6D635DE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662" y="4995326"/>
            <a:ext cx="10535138" cy="942178"/>
          </a:xfrm>
          <a:prstGeom prst="roundRect">
            <a:avLst>
              <a:gd name="adj" fmla="val 12396"/>
            </a:avLst>
          </a:prstGeom>
          <a:solidFill>
            <a:schemeClr val="bg1"/>
          </a:solidFill>
          <a:ln w="38100">
            <a:solidFill>
              <a:srgbClr val="008A2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89049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altLang="en-US" sz="2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6F97FC9C-9E17-174C-690B-7053FB59C2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6843" y="4824009"/>
            <a:ext cx="1422400" cy="385762"/>
          </a:xfrm>
          <a:prstGeom prst="roundRect">
            <a:avLst>
              <a:gd name="adj" fmla="val 16667"/>
            </a:avLst>
          </a:prstGeom>
          <a:solidFill>
            <a:srgbClr val="008A2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89049"/>
              </a:buClr>
              <a:buSzTx/>
              <a:buFontTx/>
              <a:buNone/>
              <a:tabLst/>
              <a:defRPr/>
            </a:pPr>
            <a:r>
              <a:rPr kumimoji="0" lang="en-GB" altLang="en-US" sz="17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KEY POINT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4E7B19F-8F08-C8F8-1B51-D31251D2452E}"/>
              </a:ext>
            </a:extLst>
          </p:cNvPr>
          <p:cNvSpPr txBox="1">
            <a:spLocks/>
          </p:cNvSpPr>
          <p:nvPr/>
        </p:nvSpPr>
        <p:spPr>
          <a:xfrm>
            <a:off x="1081454" y="5211926"/>
            <a:ext cx="10009554" cy="9802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structured history helps identify risks, guide treatment and support handover to emergency services.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35E41FC-07D6-50EF-AA75-84F01BA790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407075"/>
              </p:ext>
            </p:extLst>
          </p:nvPr>
        </p:nvGraphicFramePr>
        <p:xfrm>
          <a:off x="947764" y="2312678"/>
          <a:ext cx="10418228" cy="2232644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892382">
                  <a:extLst>
                    <a:ext uri="{9D8B030D-6E8A-4147-A177-3AD203B41FA5}">
                      <a16:colId xmlns:a16="http://schemas.microsoft.com/office/drawing/2014/main" val="3268203911"/>
                    </a:ext>
                  </a:extLst>
                </a:gridCol>
                <a:gridCol w="9525846">
                  <a:extLst>
                    <a:ext uri="{9D8B030D-6E8A-4147-A177-3AD203B41FA5}">
                      <a16:colId xmlns:a16="http://schemas.microsoft.com/office/drawing/2014/main" val="36217038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b="1">
                          <a:latin typeface="Arial" panose="020B0604020202020204" pitchFamily="34" charset="0"/>
                        </a:rPr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>
                          <a:latin typeface="Arial"/>
                          <a:cs typeface="Arial"/>
                        </a:rPr>
                        <a:t>signs and symptoms </a:t>
                      </a:r>
                      <a:r>
                        <a:rPr lang="en-GB" sz="1800">
                          <a:latin typeface="Arial"/>
                          <a:cs typeface="Arial"/>
                        </a:rPr>
                        <a:t>–</a:t>
                      </a:r>
                      <a:r>
                        <a:rPr lang="en-GB" sz="1800" b="1"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1800">
                          <a:latin typeface="Arial"/>
                          <a:cs typeface="Arial"/>
                        </a:rPr>
                        <a:t>what you see and what they feel</a:t>
                      </a:r>
                      <a:endParaRPr lang="en-GB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76303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b="1">
                          <a:latin typeface="Arial" panose="020B0604020202020204" pitchFamily="34" charset="0"/>
                        </a:rPr>
                        <a:t>A</a:t>
                      </a:r>
                      <a:endParaRPr lang="en-GB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>
                          <a:latin typeface="Arial"/>
                          <a:cs typeface="Arial"/>
                        </a:rPr>
                        <a:t>allergies – medication, food, stings, environment</a:t>
                      </a:r>
                      <a:endParaRPr lang="en-GB" sz="1800" b="1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5916870"/>
                  </a:ext>
                </a:extLst>
              </a:tr>
              <a:tr h="378444">
                <a:tc>
                  <a:txBody>
                    <a:bodyPr/>
                    <a:lstStyle/>
                    <a:p>
                      <a:r>
                        <a:rPr lang="en-GB" b="1">
                          <a:latin typeface="Arial" panose="020B0604020202020204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>
                          <a:latin typeface="Arial"/>
                          <a:cs typeface="Arial"/>
                        </a:rPr>
                        <a:t>medications – prescribed, over-the-counter, herbal, last dose</a:t>
                      </a:r>
                      <a:endParaRPr lang="en-GB" b="1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9258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>
                          <a:latin typeface="Arial" panose="020B0604020202020204" pitchFamily="34" charset="0"/>
                        </a:rPr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>
                          <a:latin typeface="Arial"/>
                          <a:cs typeface="Arial"/>
                        </a:rPr>
                        <a:t>past medical history – conditions, illnesses, surgery</a:t>
                      </a:r>
                      <a:endParaRPr lang="en-GB" sz="1800" b="1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68511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>
                          <a:latin typeface="Arial" panose="020B0604020202020204" pitchFamily="34" charset="0"/>
                        </a:rPr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>
                          <a:latin typeface="Arial"/>
                          <a:cs typeface="Arial"/>
                        </a:rPr>
                        <a:t>last oral intake – food, drink, medication</a:t>
                      </a:r>
                      <a:endParaRPr lang="en-GB" sz="1800" b="1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6182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>
                          <a:latin typeface="Arial" panose="020B0604020202020204" pitchFamily="34" charset="0"/>
                        </a:rPr>
                        <a:t>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>
                          <a:latin typeface="Arial"/>
                          <a:cs typeface="Arial"/>
                        </a:rPr>
                        <a:t>events leading up to the incident – what happened before, cause of injury/illness</a:t>
                      </a:r>
                      <a:endParaRPr lang="en-GB" sz="1800" b="1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09818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5833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  <p:bldP spid="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5" name="Picture 2" descr="P:\Powerpoints\New FAW\Images used in presentation\penetratingabdominalwound.jpg">
            <a:extLst>
              <a:ext uri="{FF2B5EF4-FFF2-40B4-BE49-F238E27FC236}">
                <a16:creationId xmlns:a16="http://schemas.microsoft.com/office/drawing/2014/main" id="{5ED5B958-1E89-4C82-95B7-E84F5B15F7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" t="12306" r="50000" b="11994"/>
          <a:stretch/>
        </p:blipFill>
        <p:spPr bwMode="auto">
          <a:xfrm>
            <a:off x="9015125" y="2004646"/>
            <a:ext cx="3514405" cy="220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FDF3B9-A9FA-4712-87AB-F50041394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290" y="292283"/>
            <a:ext cx="9675812" cy="949325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GB" b="1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Penetrating abdominal trauma</a:t>
            </a:r>
            <a:br>
              <a:rPr lang="en-GB" b="1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</a:br>
            <a:r>
              <a:rPr lang="en-GB" b="1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(PAT) – symptoms</a:t>
            </a:r>
          </a:p>
        </p:txBody>
      </p:sp>
      <p:sp>
        <p:nvSpPr>
          <p:cNvPr id="465922" name="Content Placeholder 2">
            <a:extLst>
              <a:ext uri="{FF2B5EF4-FFF2-40B4-BE49-F238E27FC236}">
                <a16:creationId xmlns:a16="http://schemas.microsoft.com/office/drawing/2014/main" id="{56AC5F29-1A2F-45E5-B0AC-D07E347641F4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842801" y="2486987"/>
            <a:ext cx="4598629" cy="229980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buNone/>
            </a:pPr>
            <a:r>
              <a:rPr lang="en-GB" altLang="en-US" sz="22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Symptoms may include:</a:t>
            </a:r>
          </a:p>
          <a:p>
            <a:r>
              <a:rPr lang="en-GB" altLang="en-US" sz="2200">
                <a:latin typeface="Arial" panose="020B0604020202020204" pitchFamily="34" charset="0"/>
                <a:cs typeface="Arial" panose="020B0604020202020204" pitchFamily="34" charset="0"/>
              </a:rPr>
              <a:t>a visible associated wound</a:t>
            </a:r>
          </a:p>
          <a:p>
            <a:r>
              <a:rPr lang="en-GB" altLang="en-US" sz="2200">
                <a:latin typeface="Arial" panose="020B0604020202020204" pitchFamily="34" charset="0"/>
                <a:cs typeface="Arial" panose="020B0604020202020204" pitchFamily="34" charset="0"/>
              </a:rPr>
              <a:t>abdominal pain</a:t>
            </a:r>
          </a:p>
          <a:p>
            <a:r>
              <a:rPr lang="en-GB" altLang="en-US" sz="2200">
                <a:latin typeface="Arial" panose="020B0604020202020204" pitchFamily="34" charset="0"/>
                <a:cs typeface="Arial" panose="020B0604020202020204" pitchFamily="34" charset="0"/>
              </a:rPr>
              <a:t>guarding of the abdominal muscles</a:t>
            </a:r>
          </a:p>
          <a:p>
            <a:pPr marL="0" indent="0">
              <a:buNone/>
            </a:pPr>
            <a:endParaRPr lang="en-GB" altLang="en-US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008" name="Rounded Rectangle 5">
            <a:extLst>
              <a:ext uri="{FF2B5EF4-FFF2-40B4-BE49-F238E27FC236}">
                <a16:creationId xmlns:a16="http://schemas.microsoft.com/office/drawing/2014/main" id="{06AF5D94-FD77-44A4-8074-BEB781B2F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290" y="1529843"/>
            <a:ext cx="8662639" cy="85129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200" b="1">
                <a:cs typeface="Arial" panose="020B0604020202020204" pitchFamily="34" charset="0"/>
              </a:rPr>
              <a:t>Penetrating abdominal trauma occurs when a foreign object pierces the skin and enters the abdomen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D583F3B3-672F-A1A6-6988-64017DACC09E}"/>
              </a:ext>
            </a:extLst>
          </p:cNvPr>
          <p:cNvSpPr/>
          <p:nvPr/>
        </p:nvSpPr>
        <p:spPr>
          <a:xfrm flipH="1">
            <a:off x="-1043310" y="3725555"/>
            <a:ext cx="18181696" cy="2488677"/>
          </a:xfrm>
          <a:custGeom>
            <a:avLst/>
            <a:gdLst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506547 w 13268130"/>
              <a:gd name="connsiteY4" fmla="*/ 1772817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8130" h="3881535">
                <a:moveTo>
                  <a:pt x="0" y="0"/>
                </a:moveTo>
                <a:lnTo>
                  <a:pt x="0" y="3881535"/>
                </a:lnTo>
                <a:lnTo>
                  <a:pt x="13268130" y="3881535"/>
                </a:lnTo>
                <a:lnTo>
                  <a:pt x="13268130" y="1200539"/>
                </a:lnTo>
                <a:cubicBezTo>
                  <a:pt x="10989387" y="1366417"/>
                  <a:pt x="9774335" y="3553927"/>
                  <a:pt x="6450563" y="1430695"/>
                </a:cubicBezTo>
                <a:cubicBezTo>
                  <a:pt x="2907004" y="-933060"/>
                  <a:pt x="2143967" y="566057"/>
                  <a:pt x="0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F0218CE-71ED-4174-94FA-765349FA17FD}"/>
              </a:ext>
            </a:extLst>
          </p:cNvPr>
          <p:cNvSpPr txBox="1">
            <a:spLocks/>
          </p:cNvSpPr>
          <p:nvPr/>
        </p:nvSpPr>
        <p:spPr bwMode="auto">
          <a:xfrm>
            <a:off x="5568342" y="2910739"/>
            <a:ext cx="4040353" cy="229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sz="2200">
                <a:latin typeface="Arial" panose="020B0604020202020204" pitchFamily="34" charset="0"/>
                <a:cs typeface="Arial" panose="020B0604020202020204" pitchFamily="34" charset="0"/>
              </a:rPr>
              <a:t>nausea and vomiting</a:t>
            </a:r>
          </a:p>
          <a:p>
            <a:r>
              <a:rPr lang="en-GB" altLang="en-US" sz="2200">
                <a:latin typeface="Arial" panose="020B0604020202020204" pitchFamily="34" charset="0"/>
                <a:cs typeface="Arial" panose="020B0604020202020204" pitchFamily="34" charset="0"/>
              </a:rPr>
              <a:t>a distressed state</a:t>
            </a:r>
          </a:p>
          <a:p>
            <a:r>
              <a:rPr lang="en-GB" altLang="en-US" sz="2200">
                <a:latin typeface="Arial" panose="020B0604020202020204" pitchFamily="34" charset="0"/>
                <a:cs typeface="Arial" panose="020B0604020202020204" pitchFamily="34" charset="0"/>
              </a:rPr>
              <a:t>possible blood in the urine</a:t>
            </a:r>
          </a:p>
          <a:p>
            <a:r>
              <a:rPr lang="en-GB" altLang="en-US" sz="2200">
                <a:latin typeface="Arial" panose="020B0604020202020204" pitchFamily="34" charset="0"/>
                <a:cs typeface="Arial" panose="020B0604020202020204" pitchFamily="34" charset="0"/>
              </a:rPr>
              <a:t>signs and symptoms of shock.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8CAC1-AA68-43CF-A5F8-19116B51B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688" y="287980"/>
            <a:ext cx="9948864" cy="911225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en-GB" sz="3600" b="1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Penetrating abdominal trauma</a:t>
            </a:r>
            <a:br>
              <a:rPr lang="en-GB" sz="3600" b="1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</a:br>
            <a:r>
              <a:rPr lang="en-GB" sz="3600" b="1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(PAT) – treatment for a responsive casualty</a:t>
            </a:r>
          </a:p>
        </p:txBody>
      </p:sp>
      <p:sp>
        <p:nvSpPr>
          <p:cNvPr id="467970" name="Content Placeholder 2">
            <a:extLst>
              <a:ext uri="{FF2B5EF4-FFF2-40B4-BE49-F238E27FC236}">
                <a16:creationId xmlns:a16="http://schemas.microsoft.com/office/drawing/2014/main" id="{B8059FAE-2905-4048-A3F8-E963FA1FD0F2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859689" y="1633224"/>
            <a:ext cx="4727195" cy="395136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buNone/>
            </a:pPr>
            <a:r>
              <a:rPr lang="en-GB" altLang="en-US" sz="22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Do:</a:t>
            </a:r>
          </a:p>
          <a:p>
            <a:r>
              <a:rPr lang="en-GB" altLang="en-US" sz="2200">
                <a:latin typeface="Arial" panose="020B0604020202020204" pitchFamily="34" charset="0"/>
                <a:cs typeface="Arial" panose="020B0604020202020204" pitchFamily="34" charset="0"/>
              </a:rPr>
              <a:t>call the emergency services (</a:t>
            </a:r>
            <a:r>
              <a:rPr lang="en-GB" altLang="en-US" sz="2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999</a:t>
            </a:r>
            <a:r>
              <a:rPr lang="en-GB" altLang="en-US" sz="22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altLang="en-US" sz="2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200">
                <a:latin typeface="Arial" panose="020B0604020202020204" pitchFamily="34" charset="0"/>
                <a:cs typeface="Arial" panose="020B0604020202020204" pitchFamily="34" charset="0"/>
              </a:rPr>
              <a:t>immediately</a:t>
            </a:r>
          </a:p>
          <a:p>
            <a:pPr>
              <a:defRPr/>
            </a:pPr>
            <a:r>
              <a:rPr lang="en-GB" sz="2200">
                <a:latin typeface="Arial"/>
                <a:ea typeface="ＭＳ Ｐゴシック"/>
                <a:cs typeface="Arial"/>
              </a:rPr>
              <a:t>wear gloves if available </a:t>
            </a:r>
            <a:br>
              <a:rPr lang="en-GB" sz="2200">
                <a:latin typeface="Arial"/>
                <a:ea typeface="ＭＳ Ｐゴシック"/>
                <a:cs typeface="Arial"/>
              </a:rPr>
            </a:br>
            <a:r>
              <a:rPr lang="en-GB" sz="2200">
                <a:latin typeface="Arial"/>
                <a:ea typeface="ＭＳ Ｐゴシック"/>
                <a:cs typeface="Arial"/>
              </a:rPr>
              <a:t>(to reduce infection risk)</a:t>
            </a:r>
          </a:p>
          <a:p>
            <a:r>
              <a:rPr lang="en-GB" altLang="en-US" sz="2200">
                <a:latin typeface="Arial" panose="020B0604020202020204" pitchFamily="34" charset="0"/>
                <a:cs typeface="Arial" panose="020B0604020202020204" pitchFamily="34" charset="0"/>
              </a:rPr>
              <a:t>ensure that the airway is maintained</a:t>
            </a:r>
          </a:p>
          <a:p>
            <a:r>
              <a:rPr lang="en-GB" altLang="en-US" sz="2200">
                <a:latin typeface="Arial" panose="020B0604020202020204" pitchFamily="34" charset="0"/>
                <a:cs typeface="Arial" panose="020B0604020202020204" pitchFamily="34" charset="0"/>
              </a:rPr>
              <a:t>control and treat any associated bleeding</a:t>
            </a:r>
          </a:p>
          <a:p>
            <a:r>
              <a:rPr lang="en-GB" altLang="en-US" sz="2200">
                <a:latin typeface="Arial" panose="020B0604020202020204" pitchFamily="34" charset="0"/>
                <a:cs typeface="Arial" panose="020B0604020202020204" pitchFamily="34" charset="0"/>
              </a:rPr>
              <a:t>try position the casualty laying down with the knees slightly bent (if comfortable)</a:t>
            </a:r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06BBDAA-B465-8AC0-340B-AF055B6F7D6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128" y="-853440"/>
            <a:ext cx="8041032" cy="7924800"/>
          </a:xfrm>
          <a:prstGeom prst="rect">
            <a:avLst/>
          </a:prstGeom>
          <a:ln>
            <a:noFill/>
          </a:ln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21E8C54-D55F-DDF9-36A3-0B85DF0658CA}"/>
              </a:ext>
            </a:extLst>
          </p:cNvPr>
          <p:cNvSpPr txBox="1">
            <a:spLocks/>
          </p:cNvSpPr>
          <p:nvPr/>
        </p:nvSpPr>
        <p:spPr bwMode="auto">
          <a:xfrm>
            <a:off x="6385811" y="2067243"/>
            <a:ext cx="4422742" cy="395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sz="2200">
                <a:latin typeface="Arial" panose="020B0604020202020204" pitchFamily="34" charset="0"/>
                <a:cs typeface="Arial" panose="020B0604020202020204" pitchFamily="34" charset="0"/>
              </a:rPr>
              <a:t>monitor the casualty for signs of shock</a:t>
            </a:r>
          </a:p>
          <a:p>
            <a:r>
              <a:rPr lang="en-GB" altLang="en-US" sz="2200">
                <a:latin typeface="Arial" panose="020B0604020202020204" pitchFamily="34" charset="0"/>
                <a:cs typeface="Arial" panose="020B0604020202020204" pitchFamily="34" charset="0"/>
              </a:rPr>
              <a:t>be prepared to carry out basic life support</a:t>
            </a:r>
            <a:br>
              <a:rPr lang="en-GB" altLang="en-US" sz="22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altLang="en-US" sz="2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altLang="en-US" sz="22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not: </a:t>
            </a:r>
          </a:p>
          <a:p>
            <a:r>
              <a:rPr lang="en-GB" altLang="en-US" sz="2200">
                <a:latin typeface="Arial" panose="020B0604020202020204" pitchFamily="34" charset="0"/>
                <a:cs typeface="Arial" panose="020B0604020202020204" pitchFamily="34" charset="0"/>
              </a:rPr>
              <a:t>apply direct pressure to protruding organs.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0A4782-0C53-E085-F7AB-2318655A8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6C44055-3D76-E758-E6CA-88C203E0DCD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128" y="-853440"/>
            <a:ext cx="8041032" cy="792480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357603-1D9C-4E70-9889-74A4D0531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40" y="307921"/>
            <a:ext cx="10779685" cy="911225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en-GB" sz="3600" b="1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Penetrating abdominal trauma</a:t>
            </a:r>
            <a:br>
              <a:rPr lang="en-GB" sz="3600" b="1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</a:br>
            <a:r>
              <a:rPr lang="en-GB" sz="3600" b="1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(PAT) – treatment for an unresponsive casualty</a:t>
            </a:r>
          </a:p>
        </p:txBody>
      </p:sp>
      <p:sp>
        <p:nvSpPr>
          <p:cNvPr id="467970" name="Content Placeholder 2">
            <a:extLst>
              <a:ext uri="{FF2B5EF4-FFF2-40B4-BE49-F238E27FC236}">
                <a16:creationId xmlns:a16="http://schemas.microsoft.com/office/drawing/2014/main" id="{EA52934E-F0E3-C799-6FED-3D85A8EDB1FB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835142" y="1632798"/>
            <a:ext cx="7799192" cy="446166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buNone/>
            </a:pPr>
            <a:r>
              <a:rPr lang="en-GB" altLang="en-US" sz="24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Do:</a:t>
            </a:r>
          </a:p>
          <a:p>
            <a:r>
              <a:rPr lang="en-GB" altLang="en-US" sz="2400">
                <a:latin typeface="Arial" panose="020B0604020202020204" pitchFamily="34" charset="0"/>
                <a:cs typeface="Arial" panose="020B0604020202020204" pitchFamily="34" charset="0"/>
              </a:rPr>
              <a:t>open the airway and monitor breathing</a:t>
            </a:r>
          </a:p>
          <a:p>
            <a:r>
              <a:rPr lang="en-GB" altLang="en-US" sz="2400">
                <a:latin typeface="Arial" panose="020B0604020202020204" pitchFamily="34" charset="0"/>
                <a:cs typeface="Arial" panose="020B0604020202020204" pitchFamily="34" charset="0"/>
              </a:rPr>
              <a:t>place in the recovery position (if safe)</a:t>
            </a:r>
          </a:p>
          <a:p>
            <a:r>
              <a:rPr lang="en-GB" altLang="en-US" sz="2400">
                <a:latin typeface="Arial" panose="020B0604020202020204" pitchFamily="34" charset="0"/>
                <a:cs typeface="Arial" panose="020B0604020202020204" pitchFamily="34" charset="0"/>
              </a:rPr>
              <a:t>if there are protruding organs, cover with a moist sterile dressing</a:t>
            </a:r>
          </a:p>
          <a:p>
            <a:r>
              <a:rPr lang="en-GB" altLang="en-US" sz="2400">
                <a:latin typeface="Arial" panose="020B0604020202020204" pitchFamily="34" charset="0"/>
                <a:cs typeface="Arial" panose="020B0604020202020204" pitchFamily="34" charset="0"/>
              </a:rPr>
              <a:t>monitor for signs of shock</a:t>
            </a:r>
          </a:p>
          <a:p>
            <a:endParaRPr lang="en-GB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altLang="en-US" sz="24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not: </a:t>
            </a:r>
          </a:p>
          <a:p>
            <a:r>
              <a:rPr lang="en-GB" altLang="en-US" sz="2400">
                <a:latin typeface="Arial" panose="020B0604020202020204" pitchFamily="34" charset="0"/>
                <a:cs typeface="Arial" panose="020B0604020202020204" pitchFamily="34" charset="0"/>
              </a:rPr>
              <a:t>apply pressure to the abdomen</a:t>
            </a:r>
          </a:p>
          <a:p>
            <a:r>
              <a:rPr lang="en-GB" altLang="en-US" sz="2400">
                <a:latin typeface="Arial" panose="020B0604020202020204" pitchFamily="34" charset="0"/>
                <a:cs typeface="Arial" panose="020B0604020202020204" pitchFamily="34" charset="0"/>
              </a:rPr>
              <a:t>give the casualty food or drink.</a:t>
            </a:r>
          </a:p>
        </p:txBody>
      </p:sp>
    </p:spTree>
    <p:extLst>
      <p:ext uri="{BB962C8B-B14F-4D97-AF65-F5344CB8AC3E}">
        <p14:creationId xmlns:p14="http://schemas.microsoft.com/office/powerpoint/2010/main" val="4152455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FAD9A-E8D9-F36D-CA32-83AD5BC60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1702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>
                <a:latin typeface="Arial" panose="020B0604020202020204" pitchFamily="34" charset="0"/>
                <a:cs typeface="Arial" panose="020B0604020202020204" pitchFamily="34" charset="0"/>
              </a:rPr>
              <a:t>Pelvic injury – symptoms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57F75-FB82-1E00-D5A1-8BF005081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4232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>
                <a:latin typeface="Arial" panose="020B0604020202020204" pitchFamily="34" charset="0"/>
                <a:cs typeface="Arial" panose="020B0604020202020204" pitchFamily="34" charset="0"/>
              </a:rPr>
              <a:t>A pelvic injury is damage to the bones, ligaments or muscles in the pelvic region that can be caused by trauma, falls or accidents</a:t>
            </a:r>
          </a:p>
          <a:p>
            <a:pPr marL="0" indent="0">
              <a:buNone/>
            </a:pPr>
            <a:endParaRPr lang="en-GB" sz="16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4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Symptoms may include:</a:t>
            </a: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pain in hips, groin or lower back </a:t>
            </a: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difficulty standing, walking or moving legs </a:t>
            </a: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bruising or swelling around the pelvis </a:t>
            </a: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altered sensation or limb positioning </a:t>
            </a: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a casualty found unresponsive with suspected pelvic trauma.</a:t>
            </a:r>
          </a:p>
          <a:p>
            <a:pPr marL="0" indent="0">
              <a:buNone/>
            </a:pPr>
            <a:endParaRPr lang="en-GB"/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12FCE7B-9395-5D9E-607D-9D72788B477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128" y="-853440"/>
            <a:ext cx="8041032" cy="79248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6155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18976A1-0325-D4A4-B9FB-256071FAB78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128" y="-853440"/>
            <a:ext cx="8041032" cy="792480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554A68-91C6-3CB8-7F82-AE934876E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83391" cy="1325563"/>
          </a:xfrm>
        </p:spPr>
        <p:txBody>
          <a:bodyPr>
            <a:normAutofit/>
          </a:bodyPr>
          <a:lstStyle/>
          <a:p>
            <a:r>
              <a:rPr lang="en-GB" sz="4000" b="1">
                <a:latin typeface="Arial" panose="020B0604020202020204" pitchFamily="34" charset="0"/>
                <a:cs typeface="Arial" panose="020B0604020202020204" pitchFamily="34" charset="0"/>
              </a:rPr>
              <a:t>Pelvic injury – treatment for a responsive casualty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6CFF7-3D88-09E3-07C6-82F3041CFE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Do:</a:t>
            </a:r>
          </a:p>
          <a:p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help the casualty lie flat with legs straight and still</a:t>
            </a:r>
          </a:p>
          <a:p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pad between knees and ankles to prevent movement</a:t>
            </a:r>
          </a:p>
          <a:p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reassure and keep warm</a:t>
            </a:r>
          </a:p>
          <a:p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monitor for signs of shock</a:t>
            </a:r>
          </a:p>
          <a:p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call the emergency services (</a:t>
            </a:r>
            <a:r>
              <a:rPr lang="en-GB" sz="2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999</a:t>
            </a:r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endParaRPr lang="en-GB" sz="2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2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not:</a:t>
            </a:r>
          </a:p>
          <a:p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attempt to realign or reposition limbs.</a:t>
            </a:r>
          </a:p>
          <a:p>
            <a:pPr marL="0" indent="0">
              <a:buNone/>
            </a:pPr>
            <a:endParaRPr lang="en-GB" sz="2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701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48BC40D-3B00-B874-24DE-4B9A8083A61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128" y="-853440"/>
            <a:ext cx="8041032" cy="792480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ACD4BF-E593-2958-7B7F-D5E96B247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>
                <a:latin typeface="Arial" panose="020B0604020202020204" pitchFamily="34" charset="0"/>
                <a:cs typeface="Arial" panose="020B0604020202020204" pitchFamily="34" charset="0"/>
              </a:rPr>
              <a:t>Pelvic injury – treatment for an unresponsive casualty</a:t>
            </a:r>
            <a:endParaRPr lang="en-GB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0EF04-A903-E2A1-9974-8C0FB85EC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86994"/>
            <a:ext cx="886043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Do:</a:t>
            </a:r>
          </a:p>
          <a:p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call the emergency services (</a:t>
            </a:r>
            <a:r>
              <a:rPr lang="en-GB" sz="2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999</a:t>
            </a:r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) immediately</a:t>
            </a:r>
          </a:p>
          <a:p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place padding between the knees and ankles if limbs are in contact</a:t>
            </a:r>
          </a:p>
          <a:p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continue to monitor the airway, breathing and signs of shock</a:t>
            </a:r>
          </a:p>
          <a:p>
            <a:pPr marL="0" indent="0">
              <a:buNone/>
            </a:pPr>
            <a:endParaRPr lang="en-GB" sz="2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2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not:</a:t>
            </a:r>
          </a:p>
          <a:p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avoid movement of the hips or legs and keep the casualty on their back if possible</a:t>
            </a:r>
          </a:p>
          <a:p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only move if absolutely necessary.</a:t>
            </a:r>
          </a:p>
          <a:p>
            <a:pPr marL="0" indent="0">
              <a:buNone/>
            </a:pPr>
            <a:endParaRPr lang="en-GB" sz="2200"/>
          </a:p>
        </p:txBody>
      </p:sp>
    </p:spTree>
    <p:extLst>
      <p:ext uri="{BB962C8B-B14F-4D97-AF65-F5344CB8AC3E}">
        <p14:creationId xmlns:p14="http://schemas.microsoft.com/office/powerpoint/2010/main" val="364655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23695E-6661-1AF2-123E-045C9B067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CA8CE-C99F-5AF5-8124-2C422C623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868" y="365126"/>
            <a:ext cx="9669931" cy="922986"/>
          </a:xfrm>
        </p:spPr>
        <p:txBody>
          <a:bodyPr>
            <a:normAutofit/>
          </a:bodyPr>
          <a:lstStyle/>
          <a:p>
            <a:r>
              <a:rPr lang="en-GB" sz="4000" b="1"/>
              <a:t>How much do you know?​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5C6A023-F7AE-DC8A-B29D-3F93126BC143}"/>
              </a:ext>
            </a:extLst>
          </p:cNvPr>
          <p:cNvSpPr/>
          <p:nvPr/>
        </p:nvSpPr>
        <p:spPr>
          <a:xfrm>
            <a:off x="-904775" y="1404415"/>
            <a:ext cx="13270945" cy="922986"/>
          </a:xfrm>
          <a:prstGeom prst="roundRect">
            <a:avLst>
              <a:gd name="adj" fmla="val 0"/>
            </a:avLst>
          </a:prstGeom>
          <a:solidFill>
            <a:srgbClr val="008A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7D96CF-CE33-6A05-1663-A3F4084AA462}"/>
              </a:ext>
            </a:extLst>
          </p:cNvPr>
          <p:cNvSpPr txBox="1"/>
          <p:nvPr/>
        </p:nvSpPr>
        <p:spPr>
          <a:xfrm>
            <a:off x="766763" y="1621928"/>
            <a:ext cx="96573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Which of the following is a potential sign of a spinal injury?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B0C2C13-7B99-BCB2-0DF1-D3B6969C6976}"/>
              </a:ext>
            </a:extLst>
          </p:cNvPr>
          <p:cNvGrpSpPr/>
          <p:nvPr/>
        </p:nvGrpSpPr>
        <p:grpSpPr>
          <a:xfrm>
            <a:off x="766763" y="497219"/>
            <a:ext cx="792000" cy="658800"/>
            <a:chOff x="7674811" y="3465319"/>
            <a:chExt cx="792000" cy="658800"/>
          </a:xfrm>
          <a:solidFill>
            <a:srgbClr val="008A21"/>
          </a:solidFill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293AF49-7F32-ACF2-038B-3D23B69B6C3A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print"/>
            <a:srcRect l="-27624" t="-13361" r="-27624" b="-13361"/>
            <a:stretch/>
          </p:blipFill>
          <p:spPr>
            <a:xfrm>
              <a:off x="7674811" y="3465319"/>
              <a:ext cx="792000" cy="658800"/>
            </a:xfrm>
            <a:prstGeom prst="ellipse">
              <a:avLst/>
            </a:prstGeom>
            <a:grpFill/>
            <a:ln w="31750">
              <a:solidFill>
                <a:schemeClr val="bg1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197BE0C-A123-D249-E0CE-0F79308CBE1F}"/>
                </a:ext>
              </a:extLst>
            </p:cNvPr>
            <p:cNvSpPr txBox="1"/>
            <p:nvPr/>
          </p:nvSpPr>
          <p:spPr>
            <a:xfrm>
              <a:off x="7994610" y="3533592"/>
              <a:ext cx="334351" cy="215444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8F5FDC9-2369-B573-DF49-7B32B7661290}"/>
              </a:ext>
            </a:extLst>
          </p:cNvPr>
          <p:cNvGrpSpPr/>
          <p:nvPr/>
        </p:nvGrpSpPr>
        <p:grpSpPr>
          <a:xfrm>
            <a:off x="8484737" y="2575797"/>
            <a:ext cx="2268001" cy="3008674"/>
            <a:chOff x="7804799" y="2575797"/>
            <a:chExt cx="2268001" cy="3008674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CB2E0EA9-CE4A-3506-9ED9-D8BD220D843A}"/>
                </a:ext>
              </a:extLst>
            </p:cNvPr>
            <p:cNvSpPr/>
            <p:nvPr/>
          </p:nvSpPr>
          <p:spPr>
            <a:xfrm>
              <a:off x="7804800" y="2575797"/>
              <a:ext cx="2268000" cy="3008674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3DBC3372-C132-22F7-1C62-B1293939F268}"/>
                </a:ext>
              </a:extLst>
            </p:cNvPr>
            <p:cNvSpPr txBox="1">
              <a:spLocks/>
            </p:cNvSpPr>
            <p:nvPr/>
          </p:nvSpPr>
          <p:spPr>
            <a:xfrm>
              <a:off x="7804799" y="2999398"/>
              <a:ext cx="2268001" cy="245418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219F10F-F55B-718D-700C-8BAE93002764}"/>
              </a:ext>
            </a:extLst>
          </p:cNvPr>
          <p:cNvSpPr txBox="1"/>
          <p:nvPr/>
        </p:nvSpPr>
        <p:spPr>
          <a:xfrm>
            <a:off x="1719656" y="2682675"/>
            <a:ext cx="63380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Headache and dizziness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D63B6E-63AD-1F7C-988C-B9B50D43DBA0}"/>
              </a:ext>
            </a:extLst>
          </p:cNvPr>
          <p:cNvSpPr txBox="1"/>
          <p:nvPr/>
        </p:nvSpPr>
        <p:spPr>
          <a:xfrm>
            <a:off x="1719656" y="3545174"/>
            <a:ext cx="58322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Numbness or tingling in the limbs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CA0935-4A73-920B-C280-A38603A19383}"/>
              </a:ext>
            </a:extLst>
          </p:cNvPr>
          <p:cNvSpPr txBox="1"/>
          <p:nvPr/>
        </p:nvSpPr>
        <p:spPr>
          <a:xfrm>
            <a:off x="1739923" y="4407673"/>
            <a:ext cx="64818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Pain when moving the chest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5E5A4B-C375-7C8B-66A7-B8DB6481AF2A}"/>
              </a:ext>
            </a:extLst>
          </p:cNvPr>
          <p:cNvSpPr txBox="1"/>
          <p:nvPr/>
        </p:nvSpPr>
        <p:spPr>
          <a:xfrm>
            <a:off x="1729210" y="5270896"/>
            <a:ext cx="56875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Bruising around the pelvis</a:t>
            </a:r>
          </a:p>
        </p:txBody>
      </p:sp>
      <p:pic>
        <p:nvPicPr>
          <p:cNvPr id="17" name="Picture 2" descr="\\designarchive\Archive\PowerPoints\PPT symbols and documents\ABCD cards\A.png">
            <a:extLst>
              <a:ext uri="{FF2B5EF4-FFF2-40B4-BE49-F238E27FC236}">
                <a16:creationId xmlns:a16="http://schemas.microsoft.com/office/drawing/2014/main" id="{2BF8AB3C-5BC7-DC4E-4938-9D872D85A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49" y="2507456"/>
            <a:ext cx="576064" cy="81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\\designarchive\Archive\PowerPoints\PPT symbols and documents\ABCD cards\B.png">
            <a:extLst>
              <a:ext uri="{FF2B5EF4-FFF2-40B4-BE49-F238E27FC236}">
                <a16:creationId xmlns:a16="http://schemas.microsoft.com/office/drawing/2014/main" id="{273C15E1-6DB3-739E-670E-6B7196B8B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50" y="3363596"/>
            <a:ext cx="574825" cy="81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\\designarchive\Archive\PowerPoints\PPT symbols and documents\ABCD cards\C.png">
            <a:extLst>
              <a:ext uri="{FF2B5EF4-FFF2-40B4-BE49-F238E27FC236}">
                <a16:creationId xmlns:a16="http://schemas.microsoft.com/office/drawing/2014/main" id="{168F48EA-61A8-AC81-8DDE-1328C6F96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49" y="4227691"/>
            <a:ext cx="576684" cy="81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\\designarchive\Archive\PowerPoints\PPT symbols and documents\ABCD cards\D.png">
            <a:extLst>
              <a:ext uri="{FF2B5EF4-FFF2-40B4-BE49-F238E27FC236}">
                <a16:creationId xmlns:a16="http://schemas.microsoft.com/office/drawing/2014/main" id="{A586C17F-2373-C491-5F17-01DE62EC6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50" y="5110382"/>
            <a:ext cx="576685" cy="81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340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0FF8F-E207-171D-1383-409F8372F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F984A-3F86-4252-B725-603AA9158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868" y="365126"/>
            <a:ext cx="9669931" cy="922986"/>
          </a:xfrm>
        </p:spPr>
        <p:txBody>
          <a:bodyPr>
            <a:normAutofit/>
          </a:bodyPr>
          <a:lstStyle/>
          <a:p>
            <a:r>
              <a:rPr lang="en-GB" sz="4000" b="1"/>
              <a:t>How much do you know?​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4A1C7EC-EFFA-3960-91EF-107DD8AA6D58}"/>
              </a:ext>
            </a:extLst>
          </p:cNvPr>
          <p:cNvSpPr/>
          <p:nvPr/>
        </p:nvSpPr>
        <p:spPr>
          <a:xfrm>
            <a:off x="-904775" y="1280540"/>
            <a:ext cx="13270945" cy="942273"/>
          </a:xfrm>
          <a:prstGeom prst="roundRect">
            <a:avLst>
              <a:gd name="adj" fmla="val 0"/>
            </a:avLst>
          </a:prstGeom>
          <a:solidFill>
            <a:srgbClr val="008A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5E4275-BDD2-BF0B-2145-F1F147395CD7}"/>
              </a:ext>
            </a:extLst>
          </p:cNvPr>
          <p:cNvSpPr txBox="1"/>
          <p:nvPr/>
        </p:nvSpPr>
        <p:spPr>
          <a:xfrm>
            <a:off x="766763" y="1305885"/>
            <a:ext cx="10438049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When caring for a responsive casualty with a suspected spinal injury, what is the most appropriate first-aid action?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C0AEBAE-10C3-44AF-B28C-B754ADE500DC}"/>
              </a:ext>
            </a:extLst>
          </p:cNvPr>
          <p:cNvGrpSpPr/>
          <p:nvPr/>
        </p:nvGrpSpPr>
        <p:grpSpPr>
          <a:xfrm>
            <a:off x="766763" y="497219"/>
            <a:ext cx="792000" cy="658800"/>
            <a:chOff x="7674811" y="3465319"/>
            <a:chExt cx="792000" cy="658800"/>
          </a:xfrm>
          <a:solidFill>
            <a:srgbClr val="008A21"/>
          </a:solidFill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206040D-5A94-5D76-BC1D-7618F70B499D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print"/>
            <a:srcRect l="-27624" t="-13361" r="-27624" b="-13361"/>
            <a:stretch/>
          </p:blipFill>
          <p:spPr>
            <a:xfrm>
              <a:off x="7674811" y="3465319"/>
              <a:ext cx="792000" cy="658800"/>
            </a:xfrm>
            <a:prstGeom prst="ellipse">
              <a:avLst/>
            </a:prstGeom>
            <a:grpFill/>
            <a:ln w="31750">
              <a:solidFill>
                <a:schemeClr val="bg1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2238080-3ADD-B967-2BD4-7C7833AEE805}"/>
                </a:ext>
              </a:extLst>
            </p:cNvPr>
            <p:cNvSpPr txBox="1"/>
            <p:nvPr/>
          </p:nvSpPr>
          <p:spPr>
            <a:xfrm>
              <a:off x="7994610" y="3533592"/>
              <a:ext cx="334351" cy="215444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A7FFC67-744C-5C67-8EB0-6BB393767F8A}"/>
              </a:ext>
            </a:extLst>
          </p:cNvPr>
          <p:cNvGrpSpPr/>
          <p:nvPr/>
        </p:nvGrpSpPr>
        <p:grpSpPr>
          <a:xfrm>
            <a:off x="8484737" y="2560717"/>
            <a:ext cx="2268001" cy="3008674"/>
            <a:chOff x="7804799" y="2575797"/>
            <a:chExt cx="2268001" cy="3008674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0FEEF289-FEF9-441B-C1CE-784777B5B228}"/>
                </a:ext>
              </a:extLst>
            </p:cNvPr>
            <p:cNvSpPr/>
            <p:nvPr/>
          </p:nvSpPr>
          <p:spPr>
            <a:xfrm>
              <a:off x="7804800" y="2575797"/>
              <a:ext cx="2268000" cy="3008674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34990ABC-5B5D-BDD5-0D02-02507F1528C7}"/>
                </a:ext>
              </a:extLst>
            </p:cNvPr>
            <p:cNvSpPr txBox="1">
              <a:spLocks/>
            </p:cNvSpPr>
            <p:nvPr/>
          </p:nvSpPr>
          <p:spPr>
            <a:xfrm>
              <a:off x="7804799" y="2999398"/>
              <a:ext cx="2268001" cy="245418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EB144E4-39CE-8A42-AF4D-7BE9CB1E1C9E}"/>
              </a:ext>
            </a:extLst>
          </p:cNvPr>
          <p:cNvSpPr txBox="1"/>
          <p:nvPr/>
        </p:nvSpPr>
        <p:spPr>
          <a:xfrm>
            <a:off x="1719656" y="2434944"/>
            <a:ext cx="6338005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Encourage them to walk to a more comfortable position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4807B1-B913-8F27-CB00-FA13455BAD13}"/>
              </a:ext>
            </a:extLst>
          </p:cNvPr>
          <p:cNvSpPr txBox="1"/>
          <p:nvPr/>
        </p:nvSpPr>
        <p:spPr>
          <a:xfrm>
            <a:off x="1719657" y="3295613"/>
            <a:ext cx="55564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Place them immediately into the recovery position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BE4A07-D3A7-33C8-A721-65EE3D7E6D34}"/>
              </a:ext>
            </a:extLst>
          </p:cNvPr>
          <p:cNvSpPr txBox="1"/>
          <p:nvPr/>
        </p:nvSpPr>
        <p:spPr>
          <a:xfrm>
            <a:off x="1739923" y="4289035"/>
            <a:ext cx="64818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Give them food and water for comfort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C6EDFD-CD71-8C13-FDB2-ED6CB39AEFE3}"/>
              </a:ext>
            </a:extLst>
          </p:cNvPr>
          <p:cNvSpPr txBox="1"/>
          <p:nvPr/>
        </p:nvSpPr>
        <p:spPr>
          <a:xfrm>
            <a:off x="1729211" y="5017984"/>
            <a:ext cx="5052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Manually stabilise the head and neck and keep them still</a:t>
            </a:r>
          </a:p>
        </p:txBody>
      </p:sp>
      <p:pic>
        <p:nvPicPr>
          <p:cNvPr id="17" name="Picture 2" descr="\\designarchive\Archive\PowerPoints\PPT symbols and documents\ABCD cards\A.png">
            <a:extLst>
              <a:ext uri="{FF2B5EF4-FFF2-40B4-BE49-F238E27FC236}">
                <a16:creationId xmlns:a16="http://schemas.microsoft.com/office/drawing/2014/main" id="{041CA97C-027B-DDA3-95B8-CD23573DD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49" y="2415058"/>
            <a:ext cx="576064" cy="81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\\designarchive\Archive\PowerPoints\PPT symbols and documents\ABCD cards\B.png">
            <a:extLst>
              <a:ext uri="{FF2B5EF4-FFF2-40B4-BE49-F238E27FC236}">
                <a16:creationId xmlns:a16="http://schemas.microsoft.com/office/drawing/2014/main" id="{C8D29701-7374-8C45-1603-3AC1080CD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50" y="3271198"/>
            <a:ext cx="574825" cy="81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\\designarchive\Archive\PowerPoints\PPT symbols and documents\ABCD cards\C.png">
            <a:extLst>
              <a:ext uri="{FF2B5EF4-FFF2-40B4-BE49-F238E27FC236}">
                <a16:creationId xmlns:a16="http://schemas.microsoft.com/office/drawing/2014/main" id="{4FDBC814-577E-C877-6467-FAC9B3F3F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49" y="4135293"/>
            <a:ext cx="576684" cy="81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\\designarchive\Archive\PowerPoints\PPT symbols and documents\ABCD cards\D.png">
            <a:extLst>
              <a:ext uri="{FF2B5EF4-FFF2-40B4-BE49-F238E27FC236}">
                <a16:creationId xmlns:a16="http://schemas.microsoft.com/office/drawing/2014/main" id="{77D3E6F6-7B99-10D9-0417-9546C804E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50" y="5017984"/>
            <a:ext cx="576685" cy="81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564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DAF0B-D328-FE1F-8236-E10388549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EAB4D-28E6-D4C2-85F4-B89EBFAC0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868" y="365126"/>
            <a:ext cx="9669931" cy="922986"/>
          </a:xfrm>
        </p:spPr>
        <p:txBody>
          <a:bodyPr>
            <a:normAutofit/>
          </a:bodyPr>
          <a:lstStyle/>
          <a:p>
            <a:r>
              <a:rPr lang="en-GB" sz="4000" b="1" noProof="0"/>
              <a:t>How much do you know?​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A2F653B-6277-E3BA-00D8-CBE5070180D5}"/>
              </a:ext>
            </a:extLst>
          </p:cNvPr>
          <p:cNvSpPr/>
          <p:nvPr/>
        </p:nvSpPr>
        <p:spPr>
          <a:xfrm>
            <a:off x="-904775" y="1404415"/>
            <a:ext cx="13270945" cy="922986"/>
          </a:xfrm>
          <a:prstGeom prst="roundRect">
            <a:avLst>
              <a:gd name="adj" fmla="val 0"/>
            </a:avLst>
          </a:prstGeom>
          <a:solidFill>
            <a:srgbClr val="008A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E385DF-7C9C-A1C4-447E-277C0C7814DC}"/>
              </a:ext>
            </a:extLst>
          </p:cNvPr>
          <p:cNvSpPr txBox="1"/>
          <p:nvPr/>
        </p:nvSpPr>
        <p:spPr>
          <a:xfrm>
            <a:off x="766763" y="1450409"/>
            <a:ext cx="104380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should be the first priority when managing an unresponsive casualty with a suspected abdominal injury?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BFFAA3D-0BB7-1A11-A6DA-9C1827E80021}"/>
              </a:ext>
            </a:extLst>
          </p:cNvPr>
          <p:cNvGrpSpPr/>
          <p:nvPr/>
        </p:nvGrpSpPr>
        <p:grpSpPr>
          <a:xfrm>
            <a:off x="766763" y="497219"/>
            <a:ext cx="792000" cy="658800"/>
            <a:chOff x="7674811" y="3465319"/>
            <a:chExt cx="792000" cy="658800"/>
          </a:xfrm>
          <a:solidFill>
            <a:srgbClr val="008A21"/>
          </a:solidFill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BF6B7C4-1F59-722F-B7BB-DDC484AAB5FF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print"/>
            <a:srcRect l="-27624" t="-13361" r="-27624" b="-13361"/>
            <a:stretch/>
          </p:blipFill>
          <p:spPr>
            <a:xfrm>
              <a:off x="7674811" y="3465319"/>
              <a:ext cx="792000" cy="658800"/>
            </a:xfrm>
            <a:prstGeom prst="ellipse">
              <a:avLst/>
            </a:prstGeom>
            <a:grpFill/>
            <a:ln w="31750">
              <a:solidFill>
                <a:schemeClr val="bg1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B2D2DF4-CBCE-EF86-BE3C-FABE9C529875}"/>
                </a:ext>
              </a:extLst>
            </p:cNvPr>
            <p:cNvSpPr txBox="1"/>
            <p:nvPr/>
          </p:nvSpPr>
          <p:spPr>
            <a:xfrm>
              <a:off x="7994610" y="3533592"/>
              <a:ext cx="334351" cy="215444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2BD27A4-C115-64A4-40C4-31FA2393E19D}"/>
              </a:ext>
            </a:extLst>
          </p:cNvPr>
          <p:cNvGrpSpPr/>
          <p:nvPr/>
        </p:nvGrpSpPr>
        <p:grpSpPr>
          <a:xfrm>
            <a:off x="8484737" y="2575797"/>
            <a:ext cx="2268001" cy="3008674"/>
            <a:chOff x="7804799" y="2575797"/>
            <a:chExt cx="2268001" cy="3008674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8863357-19DC-D65C-ECF5-2EA1FB8AF90B}"/>
                </a:ext>
              </a:extLst>
            </p:cNvPr>
            <p:cNvSpPr/>
            <p:nvPr/>
          </p:nvSpPr>
          <p:spPr>
            <a:xfrm>
              <a:off x="7804800" y="2575797"/>
              <a:ext cx="2268000" cy="3008674"/>
            </a:xfrm>
            <a:prstGeom prst="roundRect">
              <a:avLst/>
            </a:prstGeom>
            <a:solidFill>
              <a:srgbClr val="6CBD4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8FAF2640-5FFE-4CEC-53DC-82CA0A1C0240}"/>
                </a:ext>
              </a:extLst>
            </p:cNvPr>
            <p:cNvSpPr txBox="1">
              <a:spLocks/>
            </p:cNvSpPr>
            <p:nvPr/>
          </p:nvSpPr>
          <p:spPr>
            <a:xfrm>
              <a:off x="7804799" y="2999398"/>
              <a:ext cx="2268001" cy="245418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A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6D7B568-EAA9-F1DF-5B3B-370BA1F7AF67}"/>
              </a:ext>
            </a:extLst>
          </p:cNvPr>
          <p:cNvSpPr txBox="1"/>
          <p:nvPr/>
        </p:nvSpPr>
        <p:spPr>
          <a:xfrm>
            <a:off x="1719656" y="2668574"/>
            <a:ext cx="66772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Open the airway and monitor breathing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7FE8B2-29EF-2662-E4DA-BF61E0678F67}"/>
              </a:ext>
            </a:extLst>
          </p:cNvPr>
          <p:cNvSpPr txBox="1"/>
          <p:nvPr/>
        </p:nvSpPr>
        <p:spPr>
          <a:xfrm>
            <a:off x="1719657" y="3536441"/>
            <a:ext cx="59858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Apply pressure directly to the abdomen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BE1E6D-EA43-3D79-D624-A3E23991A901}"/>
              </a:ext>
            </a:extLst>
          </p:cNvPr>
          <p:cNvSpPr txBox="1"/>
          <p:nvPr/>
        </p:nvSpPr>
        <p:spPr>
          <a:xfrm>
            <a:off x="1729210" y="4373609"/>
            <a:ext cx="64818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Sit them upright with knees raised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8DC2CB-2662-F131-F9AD-62E6E0349FFE}"/>
              </a:ext>
            </a:extLst>
          </p:cNvPr>
          <p:cNvSpPr txBox="1"/>
          <p:nvPr/>
        </p:nvSpPr>
        <p:spPr>
          <a:xfrm>
            <a:off x="1729210" y="5248279"/>
            <a:ext cx="61770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Offer small sips of water</a:t>
            </a:r>
          </a:p>
        </p:txBody>
      </p:sp>
      <p:pic>
        <p:nvPicPr>
          <p:cNvPr id="17" name="Picture 2" descr="\\designarchive\Archive\PowerPoints\PPT symbols and documents\ABCD cards\A.png">
            <a:extLst>
              <a:ext uri="{FF2B5EF4-FFF2-40B4-BE49-F238E27FC236}">
                <a16:creationId xmlns:a16="http://schemas.microsoft.com/office/drawing/2014/main" id="{ECCADDD2-AC1F-C436-6966-4034BA6EC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49" y="2507456"/>
            <a:ext cx="576064" cy="81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\\designarchive\Archive\PowerPoints\PPT symbols and documents\ABCD cards\B.png">
            <a:extLst>
              <a:ext uri="{FF2B5EF4-FFF2-40B4-BE49-F238E27FC236}">
                <a16:creationId xmlns:a16="http://schemas.microsoft.com/office/drawing/2014/main" id="{40455CD2-1817-EE8F-F7BB-4D1798930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50" y="3363596"/>
            <a:ext cx="574825" cy="81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\\designarchive\Archive\PowerPoints\PPT symbols and documents\ABCD cards\C.png">
            <a:extLst>
              <a:ext uri="{FF2B5EF4-FFF2-40B4-BE49-F238E27FC236}">
                <a16:creationId xmlns:a16="http://schemas.microsoft.com/office/drawing/2014/main" id="{C5018CDA-D2CD-4699-5CFF-56089F840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49" y="4227691"/>
            <a:ext cx="576684" cy="81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\\designarchive\Archive\PowerPoints\PPT symbols and documents\ABCD cards\D.png">
            <a:extLst>
              <a:ext uri="{FF2B5EF4-FFF2-40B4-BE49-F238E27FC236}">
                <a16:creationId xmlns:a16="http://schemas.microsoft.com/office/drawing/2014/main" id="{A331D192-5B7F-55E7-5956-292A6CF6A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50" y="5110382"/>
            <a:ext cx="576685" cy="81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942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719A5A3-22E8-D9B1-38AF-CA31C33CBA2A}"/>
              </a:ext>
            </a:extLst>
          </p:cNvPr>
          <p:cNvSpPr/>
          <p:nvPr/>
        </p:nvSpPr>
        <p:spPr>
          <a:xfrm>
            <a:off x="-211540" y="-302381"/>
            <a:ext cx="12733361" cy="643286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A5F8EDE-4EB7-A57B-1413-A99E0882A4DC}"/>
              </a:ext>
            </a:extLst>
          </p:cNvPr>
          <p:cNvSpPr/>
          <p:nvPr/>
        </p:nvSpPr>
        <p:spPr>
          <a:xfrm flipH="1">
            <a:off x="-1748352" y="2914051"/>
            <a:ext cx="18181696" cy="4415316"/>
          </a:xfrm>
          <a:custGeom>
            <a:avLst/>
            <a:gdLst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506547 w 13268130"/>
              <a:gd name="connsiteY4" fmla="*/ 1772817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8130" h="3881535">
                <a:moveTo>
                  <a:pt x="0" y="0"/>
                </a:moveTo>
                <a:lnTo>
                  <a:pt x="0" y="3881535"/>
                </a:lnTo>
                <a:lnTo>
                  <a:pt x="13268130" y="3881535"/>
                </a:lnTo>
                <a:lnTo>
                  <a:pt x="13268130" y="1200539"/>
                </a:lnTo>
                <a:cubicBezTo>
                  <a:pt x="10989387" y="1366417"/>
                  <a:pt x="9774335" y="3553927"/>
                  <a:pt x="6450563" y="1430695"/>
                </a:cubicBezTo>
                <a:cubicBezTo>
                  <a:pt x="2907004" y="-933060"/>
                  <a:pt x="2143967" y="566057"/>
                  <a:pt x="0" y="0"/>
                </a:cubicBezTo>
                <a:close/>
              </a:path>
            </a:pathLst>
          </a:custGeom>
          <a:solidFill>
            <a:srgbClr val="008A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93076F-82AC-8936-D760-0F42CEDAF11B}"/>
              </a:ext>
            </a:extLst>
          </p:cNvPr>
          <p:cNvSpPr txBox="1"/>
          <p:nvPr/>
        </p:nvSpPr>
        <p:spPr>
          <a:xfrm>
            <a:off x="564329" y="1305341"/>
            <a:ext cx="78100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Know how to provide first aid to a casualty with suspected major illness 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D8A843C5-2569-1488-9BF9-7651E8F4A778}"/>
              </a:ext>
            </a:extLst>
          </p:cNvPr>
          <p:cNvSpPr txBox="1">
            <a:spLocks/>
          </p:cNvSpPr>
          <p:nvPr/>
        </p:nvSpPr>
        <p:spPr>
          <a:xfrm>
            <a:off x="791959" y="6349351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CB1920-A896-41DC-AF3A-2CE65C1F9E82}" type="slidenum">
              <a:rPr kumimoji="0" lang="en-GB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1C5D1D2-C71E-12CD-D248-7B51EF37C2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903" y="-85005"/>
            <a:ext cx="3635845" cy="1911523"/>
          </a:xfrm>
          <a:prstGeom prst="rect">
            <a:avLst/>
          </a:prstGeom>
        </p:spPr>
      </p:pic>
      <p:pic>
        <p:nvPicPr>
          <p:cNvPr id="7" name="Graphic 6" descr="Medical with solid fill">
            <a:extLst>
              <a:ext uri="{FF2B5EF4-FFF2-40B4-BE49-F238E27FC236}">
                <a16:creationId xmlns:a16="http://schemas.microsoft.com/office/drawing/2014/main" id="{4B5DE7A5-A3EF-A25A-7C14-31503586AC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07626" y="3437955"/>
            <a:ext cx="3420045" cy="342004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26AE130-BB09-BAED-F29F-D4E68DE88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3992" y="265210"/>
            <a:ext cx="3568305" cy="462307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38100">
            <a:solidFill>
              <a:srgbClr val="000000"/>
            </a:solidFill>
          </a:ln>
        </p:spPr>
        <p:txBody>
          <a:bodyPr wrap="squar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Module 4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EF9A217-AB49-06E6-4A39-B2D9A2CA666E}"/>
              </a:ext>
            </a:extLst>
          </p:cNvPr>
          <p:cNvGrpSpPr/>
          <p:nvPr/>
        </p:nvGrpSpPr>
        <p:grpSpPr>
          <a:xfrm>
            <a:off x="5667501" y="6323445"/>
            <a:ext cx="259230" cy="259230"/>
            <a:chOff x="5658939" y="6358776"/>
            <a:chExt cx="259230" cy="259230"/>
          </a:xfrm>
        </p:grpSpPr>
        <p:sp>
          <p:nvSpPr>
            <p:cNvPr id="3" name="Rounded Rectangle 38">
              <a:extLst>
                <a:ext uri="{FF2B5EF4-FFF2-40B4-BE49-F238E27FC236}">
                  <a16:creationId xmlns:a16="http://schemas.microsoft.com/office/drawing/2014/main" id="{D07BBC4E-6799-EC42-8039-A04FD5B0048A}"/>
                </a:ext>
              </a:extLst>
            </p:cNvPr>
            <p:cNvSpPr/>
            <p:nvPr userDrawn="1"/>
          </p:nvSpPr>
          <p:spPr>
            <a:xfrm>
              <a:off x="5658939" y="6358776"/>
              <a:ext cx="259230" cy="259230"/>
            </a:xfrm>
            <a:prstGeom prst="roundRect">
              <a:avLst/>
            </a:prstGeom>
            <a:solidFill>
              <a:srgbClr val="0000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" name="Graphic 18" descr="End with solid fill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0F23D998-4095-AC18-DE36-EEEA44E1B716}"/>
                </a:ext>
              </a:extLst>
            </p:cNvPr>
            <p:cNvSpPr/>
            <p:nvPr/>
          </p:nvSpPr>
          <p:spPr>
            <a:xfrm rot="10800000">
              <a:off x="5728912" y="6403047"/>
              <a:ext cx="89915" cy="170686"/>
            </a:xfrm>
            <a:custGeom>
              <a:avLst/>
              <a:gdLst>
                <a:gd name="connsiteX0" fmla="*/ 0 w 103448"/>
                <a:gd name="connsiteY0" fmla="*/ 196376 h 196376"/>
                <a:gd name="connsiteX1" fmla="*/ 103448 w 103448"/>
                <a:gd name="connsiteY1" fmla="*/ 98188 h 196376"/>
                <a:gd name="connsiteX2" fmla="*/ 0 w 103448"/>
                <a:gd name="connsiteY2" fmla="*/ 0 h 196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448" h="196376">
                  <a:moveTo>
                    <a:pt x="0" y="196376"/>
                  </a:moveTo>
                  <a:lnTo>
                    <a:pt x="103448" y="98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3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</a:endParaRPr>
            </a:p>
          </p:txBody>
        </p:sp>
      </p:grpSp>
      <p:sp>
        <p:nvSpPr>
          <p:cNvPr id="5" name="Rounded Rectangle 40">
            <a:extLst>
              <a:ext uri="{FF2B5EF4-FFF2-40B4-BE49-F238E27FC236}">
                <a16:creationId xmlns:a16="http://schemas.microsoft.com/office/drawing/2014/main" id="{F0FEBE04-7AD5-A6B3-7496-FA89C7E414CA}"/>
              </a:ext>
            </a:extLst>
          </p:cNvPr>
          <p:cNvSpPr/>
          <p:nvPr/>
        </p:nvSpPr>
        <p:spPr>
          <a:xfrm>
            <a:off x="5969696" y="6323445"/>
            <a:ext cx="259230" cy="259230"/>
          </a:xfrm>
          <a:prstGeom prst="roundRect">
            <a:avLst/>
          </a:prstGeom>
          <a:solidFill>
            <a:srgbClr val="0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A521314-606F-27BC-3CD7-2898B6D948AE}"/>
              </a:ext>
            </a:extLst>
          </p:cNvPr>
          <p:cNvGrpSpPr/>
          <p:nvPr/>
        </p:nvGrpSpPr>
        <p:grpSpPr>
          <a:xfrm>
            <a:off x="6275168" y="6324341"/>
            <a:ext cx="259230" cy="259230"/>
            <a:chOff x="6266606" y="6359672"/>
            <a:chExt cx="259230" cy="259230"/>
          </a:xfrm>
        </p:grpSpPr>
        <p:sp>
          <p:nvSpPr>
            <p:cNvPr id="10" name="Rounded Rectangle 34">
              <a:extLst>
                <a:ext uri="{FF2B5EF4-FFF2-40B4-BE49-F238E27FC236}">
                  <a16:creationId xmlns:a16="http://schemas.microsoft.com/office/drawing/2014/main" id="{D39B69CB-2360-A16A-3DCB-556C5EB08EC2}"/>
                </a:ext>
              </a:extLst>
            </p:cNvPr>
            <p:cNvSpPr/>
            <p:nvPr userDrawn="1"/>
          </p:nvSpPr>
          <p:spPr>
            <a:xfrm rot="10800000">
              <a:off x="6266606" y="6359672"/>
              <a:ext cx="259230" cy="259230"/>
            </a:xfrm>
            <a:prstGeom prst="roundRect">
              <a:avLst/>
            </a:prstGeom>
            <a:solidFill>
              <a:srgbClr val="0000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11" name="Graphic 18" descr="End with solid fill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20ED23D-4357-4CB3-F90D-6D03DE87FAF4}"/>
                </a:ext>
              </a:extLst>
            </p:cNvPr>
            <p:cNvSpPr/>
            <p:nvPr userDrawn="1"/>
          </p:nvSpPr>
          <p:spPr>
            <a:xfrm>
              <a:off x="6356158" y="6403943"/>
              <a:ext cx="89915" cy="170686"/>
            </a:xfrm>
            <a:custGeom>
              <a:avLst/>
              <a:gdLst>
                <a:gd name="connsiteX0" fmla="*/ 0 w 103448"/>
                <a:gd name="connsiteY0" fmla="*/ 196376 h 196376"/>
                <a:gd name="connsiteX1" fmla="*/ 103448 w 103448"/>
                <a:gd name="connsiteY1" fmla="*/ 98188 h 196376"/>
                <a:gd name="connsiteX2" fmla="*/ 0 w 103448"/>
                <a:gd name="connsiteY2" fmla="*/ 0 h 196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448" h="196376">
                  <a:moveTo>
                    <a:pt x="0" y="196376"/>
                  </a:moveTo>
                  <a:lnTo>
                    <a:pt x="103448" y="98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3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</a:endParaRPr>
            </a:p>
          </p:txBody>
        </p:sp>
      </p:grpSp>
      <p:pic>
        <p:nvPicPr>
          <p:cNvPr id="12" name="Graphic 11" descr="Home with solid fill">
            <a:hlinkClick r:id="rId6" action="ppaction://hlinksldjump"/>
            <a:extLst>
              <a:ext uri="{FF2B5EF4-FFF2-40B4-BE49-F238E27FC236}">
                <a16:creationId xmlns:a16="http://schemas.microsoft.com/office/drawing/2014/main" id="{3FDBCCF6-733A-31FB-640B-4F4C594CEF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87228" y="6325265"/>
            <a:ext cx="239965" cy="2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048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53A7A-E50D-DAEF-A79A-22CA4DBDA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>
                <a:latin typeface="Arial"/>
                <a:cs typeface="Arial"/>
              </a:rPr>
              <a:t>How to support a casualty emotionally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624E22-2FC8-9055-ACAA-FAD6A4E732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9430062" cy="294623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Effective emotional support includes: </a:t>
            </a:r>
          </a:p>
          <a:p>
            <a:pPr marL="457200" indent="-457200"/>
            <a:r>
              <a:rPr lang="en-GB" sz="24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staying calm and confident 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– a steady voice and body language</a:t>
            </a:r>
          </a:p>
          <a:p>
            <a:pPr marL="457200" indent="-457200"/>
            <a:r>
              <a:rPr lang="en-GB" sz="24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reassuring the casualty 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– explain clearly what is happening</a:t>
            </a:r>
          </a:p>
          <a:p>
            <a:pPr marL="457200" indent="-457200"/>
            <a:r>
              <a:rPr lang="en-GB" sz="24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establishing rapport 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– use the casualty’s name and maintain eye contact</a:t>
            </a:r>
          </a:p>
          <a:p>
            <a:pPr marL="457200" indent="-457200"/>
            <a:r>
              <a:rPr lang="en-GB" sz="24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listening actively 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– allow them to speak.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9A72787-302E-5FA3-A214-C17231E60118}"/>
              </a:ext>
            </a:extLst>
          </p:cNvPr>
          <p:cNvSpPr/>
          <p:nvPr/>
        </p:nvSpPr>
        <p:spPr>
          <a:xfrm flipH="1">
            <a:off x="-1275219" y="3727591"/>
            <a:ext cx="18181696" cy="2449372"/>
          </a:xfrm>
          <a:custGeom>
            <a:avLst/>
            <a:gdLst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506547 w 13268130"/>
              <a:gd name="connsiteY4" fmla="*/ 1772817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8130" h="3881535">
                <a:moveTo>
                  <a:pt x="0" y="0"/>
                </a:moveTo>
                <a:lnTo>
                  <a:pt x="0" y="3881535"/>
                </a:lnTo>
                <a:lnTo>
                  <a:pt x="13268130" y="3881535"/>
                </a:lnTo>
                <a:lnTo>
                  <a:pt x="13268130" y="1200539"/>
                </a:lnTo>
                <a:cubicBezTo>
                  <a:pt x="10989387" y="1366417"/>
                  <a:pt x="9774335" y="3553927"/>
                  <a:pt x="6450563" y="1430695"/>
                </a:cubicBezTo>
                <a:cubicBezTo>
                  <a:pt x="2907004" y="-933060"/>
                  <a:pt x="2143967" y="566057"/>
                  <a:pt x="0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173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2" descr="Heart Attack 1">
            <a:extLst>
              <a:ext uri="{FF2B5EF4-FFF2-40B4-BE49-F238E27FC236}">
                <a16:creationId xmlns:a16="http://schemas.microsoft.com/office/drawing/2014/main" id="{2DA6EC16-5FAD-4191-BA26-132AF53FD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7" r="13165" b="48958"/>
          <a:stretch>
            <a:fillRect/>
          </a:stretch>
        </p:blipFill>
        <p:spPr bwMode="auto">
          <a:xfrm>
            <a:off x="7960132" y="2242523"/>
            <a:ext cx="3393668" cy="390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5" name="Rectangle 3">
            <a:extLst>
              <a:ext uri="{FF2B5EF4-FFF2-40B4-BE49-F238E27FC236}">
                <a16:creationId xmlns:a16="http://schemas.microsoft.com/office/drawing/2014/main" id="{BFE62F50-5B02-419F-B9BD-1EB54FE4F7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30200" y="126382"/>
            <a:ext cx="10515600" cy="1325563"/>
          </a:xfrm>
        </p:spPr>
        <p:txBody>
          <a:bodyPr rtlCol="0">
            <a:normAutofit/>
          </a:bodyPr>
          <a:lstStyle/>
          <a:p>
            <a:pPr eaLnBrk="1" hangingPunct="1">
              <a:defRPr/>
            </a:pPr>
            <a:r>
              <a:rPr lang="en-GB" sz="4000" b="1" noProof="0">
                <a:latin typeface="Arial" panose="020B0604020202020204" pitchFamily="34" charset="0"/>
                <a:cs typeface="Arial" panose="020B0604020202020204" pitchFamily="34" charset="0"/>
              </a:rPr>
              <a:t>What is a heart attack?</a:t>
            </a:r>
          </a:p>
        </p:txBody>
      </p:sp>
      <p:sp>
        <p:nvSpPr>
          <p:cNvPr id="422915" name="Rectangle 4">
            <a:extLst>
              <a:ext uri="{FF2B5EF4-FFF2-40B4-BE49-F238E27FC236}">
                <a16:creationId xmlns:a16="http://schemas.microsoft.com/office/drawing/2014/main" id="{4FDB2CE2-D462-41C0-BAC1-7C7B43A3402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200" y="2443889"/>
            <a:ext cx="7202214" cy="3953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 eaLnBrk="1" hangingPunct="1">
              <a:buNone/>
            </a:pPr>
            <a:r>
              <a:rPr lang="en-GB" sz="2200" b="1" noProof="0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Symptoms may include:</a:t>
            </a:r>
          </a:p>
          <a:p>
            <a:r>
              <a:rPr lang="en-GB" sz="2200" noProof="0">
                <a:latin typeface="Arial" panose="020B0604020202020204" pitchFamily="34" charset="0"/>
                <a:cs typeface="Arial" panose="020B0604020202020204" pitchFamily="34" charset="0"/>
              </a:rPr>
              <a:t>tightness and/or pain in the chest (mild or severe)</a:t>
            </a:r>
          </a:p>
          <a:p>
            <a:r>
              <a:rPr lang="en-GB" sz="2200" noProof="0">
                <a:latin typeface="Arial" panose="020B0604020202020204" pitchFamily="34" charset="0"/>
                <a:cs typeface="Arial" panose="020B0604020202020204" pitchFamily="34" charset="0"/>
              </a:rPr>
              <a:t>pain to the arms, neck and back</a:t>
            </a:r>
          </a:p>
          <a:p>
            <a:pPr eaLnBrk="1" hangingPunct="1"/>
            <a:r>
              <a:rPr lang="en-GB" sz="2200" noProof="0">
                <a:latin typeface="Arial" panose="020B0604020202020204" pitchFamily="34" charset="0"/>
                <a:cs typeface="Arial" panose="020B0604020202020204" pitchFamily="34" charset="0"/>
              </a:rPr>
              <a:t>dizziness or a light-headed feeling</a:t>
            </a:r>
          </a:p>
          <a:p>
            <a:pPr eaLnBrk="1" hangingPunct="1"/>
            <a:r>
              <a:rPr lang="en-GB" sz="2200" noProof="0">
                <a:latin typeface="Arial" panose="020B0604020202020204" pitchFamily="34" charset="0"/>
                <a:cs typeface="Arial" panose="020B0604020202020204" pitchFamily="34" charset="0"/>
              </a:rPr>
              <a:t>shortness of breath</a:t>
            </a:r>
          </a:p>
          <a:p>
            <a:pPr eaLnBrk="1" hangingPunct="1"/>
            <a:r>
              <a:rPr lang="en-GB" sz="2200" noProof="0">
                <a:latin typeface="Arial" panose="020B0604020202020204" pitchFamily="34" charset="0"/>
                <a:cs typeface="Arial" panose="020B0604020202020204" pitchFamily="34" charset="0"/>
              </a:rPr>
              <a:t>nausea or vomiting</a:t>
            </a:r>
          </a:p>
          <a:p>
            <a:pPr eaLnBrk="1" hangingPunct="1"/>
            <a:r>
              <a:rPr lang="en-GB" sz="2200" noProof="0">
                <a:latin typeface="Arial" panose="020B0604020202020204" pitchFamily="34" charset="0"/>
                <a:cs typeface="Arial" panose="020B0604020202020204" pitchFamily="34" charset="0"/>
              </a:rPr>
              <a:t>pale, clammy skin.</a:t>
            </a:r>
          </a:p>
          <a:p>
            <a:pPr marL="0" indent="0" eaLnBrk="1" hangingPunct="1">
              <a:buNone/>
            </a:pPr>
            <a:endParaRPr lang="en-GB" sz="2200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4504" name="Rounded Rectangle 6">
            <a:extLst>
              <a:ext uri="{FF2B5EF4-FFF2-40B4-BE49-F238E27FC236}">
                <a16:creationId xmlns:a16="http://schemas.microsoft.com/office/drawing/2014/main" id="{07D6389B-B55D-4949-8EA0-F0CA7FD977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1" y="1347096"/>
            <a:ext cx="9723600" cy="919401"/>
          </a:xfrm>
          <a:prstGeom prst="roundRect">
            <a:avLst>
              <a:gd name="adj" fmla="val 16667"/>
            </a:avLst>
          </a:prstGeom>
          <a:noFill/>
          <a:ln w="28575">
            <a:noFill/>
            <a:round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 heart attack occurs when the coronary arteries, which supply the heart with oxygen-enriched blood, become blocked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9D13FA-ECFC-0B8A-FDB7-F7397EB30F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80" t="-37389" r="-7880" b="-40763"/>
          <a:stretch/>
        </p:blipFill>
        <p:spPr>
          <a:xfrm>
            <a:off x="838200" y="460186"/>
            <a:ext cx="792000" cy="657956"/>
          </a:xfrm>
          <a:prstGeom prst="ellipse">
            <a:avLst/>
          </a:prstGeom>
          <a:solidFill>
            <a:srgbClr val="008A21"/>
          </a:solidFill>
          <a:ln w="31750">
            <a:solidFill>
              <a:schemeClr val="bg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4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2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2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2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2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2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2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2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2915" grpId="0" uiExpand="1" build="p"/>
      <p:bldP spid="23450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D851547-48B6-41F0-E0A2-004C334C799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128" y="-853440"/>
            <a:ext cx="8041032" cy="7924800"/>
          </a:xfrm>
          <a:prstGeom prst="rect">
            <a:avLst/>
          </a:prstGeom>
          <a:ln>
            <a:noFill/>
          </a:ln>
        </p:spPr>
      </p:pic>
      <p:sp>
        <p:nvSpPr>
          <p:cNvPr id="116739" name="Rectangle 3">
            <a:extLst>
              <a:ext uri="{FF2B5EF4-FFF2-40B4-BE49-F238E27FC236}">
                <a16:creationId xmlns:a16="http://schemas.microsoft.com/office/drawing/2014/main" id="{34CB5B4D-F252-4DF8-8A59-134118F05A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81017"/>
            <a:ext cx="10515600" cy="1325563"/>
          </a:xfrm>
        </p:spPr>
        <p:txBody>
          <a:bodyPr rtlCol="0">
            <a:normAutofit/>
          </a:bodyPr>
          <a:lstStyle/>
          <a:p>
            <a:pPr eaLnBrk="1" hangingPunct="1">
              <a:defRPr/>
            </a:pPr>
            <a:r>
              <a:rPr lang="en-GB" sz="4000" b="1" noProof="0">
                <a:latin typeface="Arial" panose="020B0604020202020204" pitchFamily="34" charset="0"/>
                <a:cs typeface="Arial" panose="020B0604020202020204" pitchFamily="34" charset="0"/>
              </a:rPr>
              <a:t>Heart attack – treatment</a:t>
            </a:r>
          </a:p>
        </p:txBody>
      </p:sp>
      <p:sp>
        <p:nvSpPr>
          <p:cNvPr id="860164" name="Rectangle 4">
            <a:extLst>
              <a:ext uri="{FF2B5EF4-FFF2-40B4-BE49-F238E27FC236}">
                <a16:creationId xmlns:a16="http://schemas.microsoft.com/office/drawing/2014/main" id="{77EE03BB-7E4C-4C96-91F5-715E17745F7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199" y="1409219"/>
            <a:ext cx="9025329" cy="337284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457200" indent="-457200" eaLnBrk="1" hangingPunct="1">
              <a:buClr>
                <a:srgbClr val="008A21"/>
              </a:buClr>
              <a:buFont typeface="+mj-lt"/>
              <a:buAutoNum type="arabicPeriod"/>
            </a:pPr>
            <a:r>
              <a:rPr lang="en-GB" sz="2200" noProof="0">
                <a:latin typeface="Arial" panose="020B0604020202020204" pitchFamily="34" charset="0"/>
                <a:cs typeface="Arial" panose="020B0604020202020204" pitchFamily="34" charset="0"/>
              </a:rPr>
              <a:t>Call the emergency services (</a:t>
            </a:r>
            <a:r>
              <a:rPr lang="en-GB" sz="2200" b="1" noProof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999</a:t>
            </a:r>
            <a:r>
              <a:rPr lang="en-GB" sz="2200" noProof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sz="2200" noProof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noProof="0">
                <a:latin typeface="Arial" panose="020B0604020202020204" pitchFamily="34" charset="0"/>
                <a:cs typeface="Arial" panose="020B0604020202020204" pitchFamily="34" charset="0"/>
              </a:rPr>
              <a:t>immediately</a:t>
            </a:r>
          </a:p>
          <a:p>
            <a:pPr marL="457200" indent="-457200" eaLnBrk="1" hangingPunct="1">
              <a:buClr>
                <a:srgbClr val="008A21"/>
              </a:buClr>
              <a:buFont typeface="+mj-lt"/>
              <a:buAutoNum type="arabicPeriod"/>
            </a:pPr>
            <a:r>
              <a:rPr lang="en-GB" sz="2200" noProof="0">
                <a:latin typeface="Arial" panose="020B0604020202020204" pitchFamily="34" charset="0"/>
                <a:cs typeface="Arial" panose="020B0604020202020204" pitchFamily="34" charset="0"/>
              </a:rPr>
              <a:t>Sit the casualty down with the legs drawn up or in a position which is comfortable </a:t>
            </a:r>
          </a:p>
          <a:p>
            <a:pPr marL="457200" indent="-457200" eaLnBrk="1" hangingPunct="1">
              <a:buClr>
                <a:srgbClr val="008A21"/>
              </a:buClr>
              <a:buFont typeface="+mj-lt"/>
              <a:buAutoNum type="arabicPeriod"/>
            </a:pPr>
            <a:r>
              <a:rPr lang="en-GB" sz="2200" noProof="0">
                <a:latin typeface="Arial" panose="020B0604020202020204" pitchFamily="34" charset="0"/>
                <a:cs typeface="Arial" panose="020B0604020202020204" pitchFamily="34" charset="0"/>
              </a:rPr>
              <a:t>Loosen restrictive clothing </a:t>
            </a:r>
          </a:p>
          <a:p>
            <a:pPr marL="457200" indent="-457200" eaLnBrk="1" hangingPunct="1">
              <a:buClr>
                <a:srgbClr val="008A21"/>
              </a:buClr>
              <a:buFont typeface="+mj-lt"/>
              <a:buAutoNum type="arabicPeriod"/>
            </a:pPr>
            <a:r>
              <a:rPr lang="en-GB" sz="2200" noProof="0">
                <a:latin typeface="Arial" panose="020B0604020202020204" pitchFamily="34" charset="0"/>
                <a:cs typeface="Arial" panose="020B0604020202020204" pitchFamily="34" charset="0"/>
              </a:rPr>
              <a:t>Keep the casualty warm and comfortable </a:t>
            </a:r>
          </a:p>
          <a:p>
            <a:pPr marL="457200" indent="-457200" eaLnBrk="1" hangingPunct="1">
              <a:buClr>
                <a:srgbClr val="008A21"/>
              </a:buClr>
              <a:buFont typeface="+mj-lt"/>
              <a:buAutoNum type="arabicPeriod"/>
            </a:pPr>
            <a:r>
              <a:rPr lang="en-GB" sz="2200" noProof="0">
                <a:latin typeface="Arial" panose="020B0604020202020204" pitchFamily="34" charset="0"/>
                <a:cs typeface="Arial" panose="020B0604020202020204" pitchFamily="34" charset="0"/>
              </a:rPr>
              <a:t>Monitor the casualty’s airway and breathing </a:t>
            </a:r>
          </a:p>
          <a:p>
            <a:pPr marL="457200" indent="-457200" eaLnBrk="1" hangingPunct="1">
              <a:buClr>
                <a:srgbClr val="008A21"/>
              </a:buClr>
              <a:buFont typeface="+mj-lt"/>
              <a:buAutoNum type="arabicPeriod"/>
            </a:pPr>
            <a:r>
              <a:rPr lang="en-GB" sz="2200" noProof="0">
                <a:latin typeface="Arial" panose="020B0604020202020204" pitchFamily="34" charset="0"/>
                <a:cs typeface="Arial" panose="020B0604020202020204" pitchFamily="34" charset="0"/>
              </a:rPr>
              <a:t>If casualty becomes unresponsive, then carry out basic life support</a:t>
            </a:r>
          </a:p>
        </p:txBody>
      </p:sp>
      <p:sp>
        <p:nvSpPr>
          <p:cNvPr id="2" name="Rounded Rectangle 65">
            <a:extLst>
              <a:ext uri="{FF2B5EF4-FFF2-40B4-BE49-F238E27FC236}">
                <a16:creationId xmlns:a16="http://schemas.microsoft.com/office/drawing/2014/main" id="{CBFAEAA5-A679-B587-BD36-75F8957907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198" y="4735106"/>
            <a:ext cx="10535138" cy="1045326"/>
          </a:xfrm>
          <a:prstGeom prst="roundRect">
            <a:avLst>
              <a:gd name="adj" fmla="val 12396"/>
            </a:avLst>
          </a:prstGeom>
          <a:solidFill>
            <a:schemeClr val="bg1"/>
          </a:solidFill>
          <a:ln w="38100">
            <a:solidFill>
              <a:srgbClr val="008A2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89049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altLang="en-US" sz="2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Rounded Rectangle 12">
            <a:extLst>
              <a:ext uri="{FF2B5EF4-FFF2-40B4-BE49-F238E27FC236}">
                <a16:creationId xmlns:a16="http://schemas.microsoft.com/office/drawing/2014/main" id="{4E75666B-7068-3A0D-F508-B0419B2D1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379" y="4563788"/>
            <a:ext cx="1422400" cy="385762"/>
          </a:xfrm>
          <a:prstGeom prst="roundRect">
            <a:avLst>
              <a:gd name="adj" fmla="val 16667"/>
            </a:avLst>
          </a:prstGeom>
          <a:solidFill>
            <a:srgbClr val="008A2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89049"/>
              </a:buClr>
              <a:buSzTx/>
              <a:buFontTx/>
              <a:buNone/>
              <a:tabLst/>
              <a:defRPr/>
            </a:pPr>
            <a:r>
              <a:rPr kumimoji="0" lang="en-GB" altLang="en-US" sz="17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KEY POINT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85DC6C8-EF98-4A23-E9BD-8AEBC1528F9E}"/>
              </a:ext>
            </a:extLst>
          </p:cNvPr>
          <p:cNvSpPr txBox="1">
            <a:spLocks/>
          </p:cNvSpPr>
          <p:nvPr/>
        </p:nvSpPr>
        <p:spPr>
          <a:xfrm>
            <a:off x="1003661" y="4993241"/>
            <a:ext cx="10105983" cy="9802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GB" sz="2200" b="1">
                <a:solidFill>
                  <a:prstClr val="black"/>
                </a:solidFill>
                <a:latin typeface="Arial"/>
                <a:cs typeface="Arial"/>
              </a:rPr>
              <a:t>Give 150-300mg of chewable aspirin to a casualty with chest pain due to a suspected heart attack (if available).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02080C8-C017-6EF5-4EF9-972A0BD64D1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128" y="-853440"/>
            <a:ext cx="8041032" cy="7924800"/>
          </a:xfrm>
          <a:prstGeom prst="rect">
            <a:avLst/>
          </a:prstGeom>
          <a:ln>
            <a:noFill/>
          </a:ln>
        </p:spPr>
      </p:pic>
      <p:sp>
        <p:nvSpPr>
          <p:cNvPr id="236546" name="Title 1">
            <a:extLst>
              <a:ext uri="{FF2B5EF4-FFF2-40B4-BE49-F238E27FC236}">
                <a16:creationId xmlns:a16="http://schemas.microsoft.com/office/drawing/2014/main" id="{A5B38F42-0C14-4E59-9275-70F873655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0200" y="126382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noProof="0">
                <a:latin typeface="Arial" panose="020B0604020202020204" pitchFamily="34" charset="0"/>
                <a:cs typeface="Arial" panose="020B0604020202020204" pitchFamily="34" charset="0"/>
              </a:rPr>
              <a:t>What is angina?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66CC6-870E-4D18-BBCF-48DCC1371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7085" y="3158607"/>
            <a:ext cx="8796502" cy="3008016"/>
          </a:xfrm>
          <a:noFill/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GB" sz="2400" b="1" noProof="0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Symptoms may include:</a:t>
            </a:r>
          </a:p>
          <a:p>
            <a:pPr>
              <a:defRPr/>
            </a:pPr>
            <a:r>
              <a:rPr lang="en-GB" sz="2400" noProof="0">
                <a:latin typeface="Arial" panose="020B0604020202020204" pitchFamily="34" charset="0"/>
                <a:cs typeface="Arial" panose="020B0604020202020204" pitchFamily="34" charset="0"/>
              </a:rPr>
              <a:t>tightening or squeezing of the chest</a:t>
            </a:r>
          </a:p>
          <a:p>
            <a:pPr>
              <a:defRPr/>
            </a:pPr>
            <a:r>
              <a:rPr lang="en-GB" sz="2400" noProof="0">
                <a:latin typeface="Arial" panose="020B0604020202020204" pitchFamily="34" charset="0"/>
                <a:cs typeface="Arial" panose="020B0604020202020204" pitchFamily="34" charset="0"/>
              </a:rPr>
              <a:t>pain radiating in the chest often spreading to the jaw, neck, arms and back</a:t>
            </a:r>
          </a:p>
          <a:p>
            <a:pPr>
              <a:defRPr/>
            </a:pPr>
            <a:r>
              <a:rPr lang="en-GB" sz="2400" noProof="0">
                <a:latin typeface="Arial" panose="020B0604020202020204" pitchFamily="34" charset="0"/>
                <a:cs typeface="Arial" panose="020B0604020202020204" pitchFamily="34" charset="0"/>
              </a:rPr>
              <a:t>shortness of breath</a:t>
            </a:r>
          </a:p>
          <a:p>
            <a:pPr>
              <a:defRPr/>
            </a:pPr>
            <a:r>
              <a:rPr lang="en-GB" sz="2400" noProof="0">
                <a:latin typeface="Arial" panose="020B0604020202020204" pitchFamily="34" charset="0"/>
                <a:cs typeface="Arial" panose="020B0604020202020204" pitchFamily="34" charset="0"/>
              </a:rPr>
              <a:t>anxiety and weakness.</a:t>
            </a:r>
          </a:p>
        </p:txBody>
      </p:sp>
      <p:sp>
        <p:nvSpPr>
          <p:cNvPr id="236552" name="Rounded Rectangle 6">
            <a:extLst>
              <a:ext uri="{FF2B5EF4-FFF2-40B4-BE49-F238E27FC236}">
                <a16:creationId xmlns:a16="http://schemas.microsoft.com/office/drawing/2014/main" id="{17357931-CD29-4412-85A7-5FA5C32729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198" y="1363143"/>
            <a:ext cx="10582597" cy="1736646"/>
          </a:xfrm>
          <a:prstGeom prst="roundRect">
            <a:avLst>
              <a:gd name="adj" fmla="val 16667"/>
            </a:avLst>
          </a:prstGeom>
          <a:noFill/>
          <a:ln w="28575">
            <a:noFill/>
            <a:round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Angina (angina pectoris) is caused by a build-up of fatty deposits inside the coronary arteries, causing them to narrow. This narrowing impedes the flow of blood to the heart and causes pain similar to that of a heart attack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87CCC5-9869-D8CA-BF59-4D71F2630C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80" t="-37389" r="-7880" b="-40763"/>
          <a:stretch/>
        </p:blipFill>
        <p:spPr>
          <a:xfrm>
            <a:off x="838200" y="460186"/>
            <a:ext cx="792000" cy="657956"/>
          </a:xfrm>
          <a:prstGeom prst="ellipse">
            <a:avLst/>
          </a:prstGeom>
          <a:solidFill>
            <a:srgbClr val="008A21"/>
          </a:solidFill>
          <a:ln w="31750">
            <a:solidFill>
              <a:schemeClr val="bg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6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3655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E56246D-5D5F-976D-264B-D87CF57A53E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128" y="-853440"/>
            <a:ext cx="8041032" cy="7924800"/>
          </a:xfrm>
          <a:prstGeom prst="rect">
            <a:avLst/>
          </a:prstGeom>
          <a:ln>
            <a:noFill/>
          </a:ln>
        </p:spPr>
      </p:pic>
      <p:sp>
        <p:nvSpPr>
          <p:cNvPr id="237570" name="Title 1">
            <a:extLst>
              <a:ext uri="{FF2B5EF4-FFF2-40B4-BE49-F238E27FC236}">
                <a16:creationId xmlns:a16="http://schemas.microsoft.com/office/drawing/2014/main" id="{EDCBDB6F-5CEA-4419-8AFE-F479FA2D3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6030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noProof="0">
                <a:latin typeface="Arial" panose="020B0604020202020204" pitchFamily="34" charset="0"/>
                <a:cs typeface="Arial" panose="020B0604020202020204" pitchFamily="34" charset="0"/>
              </a:rPr>
              <a:t>Angina – treatment</a:t>
            </a:r>
          </a:p>
        </p:txBody>
      </p:sp>
      <p:sp>
        <p:nvSpPr>
          <p:cNvPr id="429058" name="Content Placeholder 2">
            <a:extLst>
              <a:ext uri="{FF2B5EF4-FFF2-40B4-BE49-F238E27FC236}">
                <a16:creationId xmlns:a16="http://schemas.microsoft.com/office/drawing/2014/main" id="{B90FA683-D715-4762-A802-CB7CFE360FEB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838200" y="1608697"/>
            <a:ext cx="9717290" cy="280774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en-GB" sz="2200" noProof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Ascertain if this is the first attack or if they have previously been diagnosed</a:t>
            </a:r>
          </a:p>
          <a:p>
            <a:pPr>
              <a:defRPr/>
            </a:pPr>
            <a:r>
              <a:rPr lang="en-GB" sz="2200" noProof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Allow the casualty to rest</a:t>
            </a:r>
          </a:p>
          <a:p>
            <a:pPr>
              <a:defRPr/>
            </a:pPr>
            <a:r>
              <a:rPr lang="en-GB" sz="2200" noProof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Encourage them to take their medication if applicable – usually GTN spray (Glyceryl trinitrate)</a:t>
            </a:r>
          </a:p>
          <a:p>
            <a:pPr>
              <a:defRPr/>
            </a:pPr>
            <a:r>
              <a:rPr lang="en-GB" sz="2200" noProof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Seek medical attention if it’s the casualty’s first attack or if you are unsure of the condition</a:t>
            </a:r>
          </a:p>
        </p:txBody>
      </p:sp>
      <p:sp>
        <p:nvSpPr>
          <p:cNvPr id="2" name="Rounded Rectangle 65">
            <a:extLst>
              <a:ext uri="{FF2B5EF4-FFF2-40B4-BE49-F238E27FC236}">
                <a16:creationId xmlns:a16="http://schemas.microsoft.com/office/drawing/2014/main" id="{3204A165-4F81-E1F1-C7C1-13A2FA9BC0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4287652"/>
            <a:ext cx="10535138" cy="1325562"/>
          </a:xfrm>
          <a:prstGeom prst="roundRect">
            <a:avLst>
              <a:gd name="adj" fmla="val 12396"/>
            </a:avLst>
          </a:prstGeom>
          <a:solidFill>
            <a:schemeClr val="bg1"/>
          </a:solidFill>
          <a:ln w="38100">
            <a:solidFill>
              <a:srgbClr val="008A2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89049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altLang="en-US" sz="2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Rounded Rectangle 12">
            <a:extLst>
              <a:ext uri="{FF2B5EF4-FFF2-40B4-BE49-F238E27FC236}">
                <a16:creationId xmlns:a16="http://schemas.microsoft.com/office/drawing/2014/main" id="{A6E3EFBF-D43B-5F1A-D009-DE3F4192E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381" y="4116334"/>
            <a:ext cx="1422400" cy="385762"/>
          </a:xfrm>
          <a:prstGeom prst="roundRect">
            <a:avLst>
              <a:gd name="adj" fmla="val 16667"/>
            </a:avLst>
          </a:prstGeom>
          <a:solidFill>
            <a:srgbClr val="008A2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89049"/>
              </a:buClr>
              <a:buSzTx/>
              <a:buFontTx/>
              <a:buNone/>
              <a:tabLst/>
              <a:defRPr/>
            </a:pPr>
            <a:r>
              <a:rPr kumimoji="0" lang="en-GB" altLang="en-US" sz="17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KEY POINT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18B2C4A-5B39-CECC-0B22-C9C7231189C5}"/>
              </a:ext>
            </a:extLst>
          </p:cNvPr>
          <p:cNvSpPr txBox="1">
            <a:spLocks/>
          </p:cNvSpPr>
          <p:nvPr/>
        </p:nvSpPr>
        <p:spPr>
          <a:xfrm>
            <a:off x="1046381" y="4502096"/>
            <a:ext cx="10105983" cy="9802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GB" sz="2200" b="1">
                <a:solidFill>
                  <a:prstClr val="black"/>
                </a:solidFill>
                <a:latin typeface="Arial"/>
                <a:cs typeface="Arial"/>
              </a:rPr>
              <a:t>An angina attack is similar to a heart attack, however, an angina sufferer will recover with rest and the attack should only last between 1-15 minutes.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Rectangle 3">
            <a:extLst>
              <a:ext uri="{FF2B5EF4-FFF2-40B4-BE49-F238E27FC236}">
                <a16:creationId xmlns:a16="http://schemas.microsoft.com/office/drawing/2014/main" id="{94B39F80-95F6-4709-8F60-888D5F108E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30200" y="126382"/>
            <a:ext cx="10515600" cy="1325563"/>
          </a:xfrm>
        </p:spPr>
        <p:txBody>
          <a:bodyPr rtlCol="0">
            <a:normAutofit/>
          </a:bodyPr>
          <a:lstStyle/>
          <a:p>
            <a:pPr eaLnBrk="1" hangingPunct="1">
              <a:defRPr/>
            </a:pPr>
            <a:r>
              <a:rPr lang="en-GB" sz="4000" b="1" noProof="0">
                <a:latin typeface="Arial" panose="020B0604020202020204" pitchFamily="34" charset="0"/>
                <a:cs typeface="Arial" panose="020B0604020202020204" pitchFamily="34" charset="0"/>
              </a:rPr>
              <a:t>What is a stroke?</a:t>
            </a:r>
          </a:p>
        </p:txBody>
      </p:sp>
      <p:sp>
        <p:nvSpPr>
          <p:cNvPr id="239621" name="Rectangle 3">
            <a:extLst>
              <a:ext uri="{FF2B5EF4-FFF2-40B4-BE49-F238E27FC236}">
                <a16:creationId xmlns:a16="http://schemas.microsoft.com/office/drawing/2014/main" id="{9F335907-E0EA-45C0-B24E-E1A9BF7BAD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4277" y="2739943"/>
            <a:ext cx="3096871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5237" name="Text Box 5">
            <a:extLst>
              <a:ext uri="{FF2B5EF4-FFF2-40B4-BE49-F238E27FC236}">
                <a16:creationId xmlns:a16="http://schemas.microsoft.com/office/drawing/2014/main" id="{575B7B4E-D0EB-4961-B299-01048045D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330918"/>
            <a:ext cx="7646233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 stroke causes either short-term or permanent damage to the brain and/or body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If you suspect a stroke, act FAST. Call 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999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15000"/>
              </a:spcBef>
              <a:spcAft>
                <a:spcPts val="0"/>
              </a:spcAft>
              <a:buClr>
                <a:srgbClr val="189049"/>
              </a:buClr>
              <a:buSzTx/>
              <a:buFont typeface="Arial" charset="0"/>
              <a:buNone/>
              <a:tabLst/>
              <a:defRPr/>
            </a:pP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15000"/>
              </a:spcBef>
              <a:spcAft>
                <a:spcPts val="0"/>
              </a:spcAft>
              <a:buClr>
                <a:srgbClr val="189049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69EFC2-ECAE-09CD-4231-BB51095156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80" t="-37389" r="-7880" b="-40763"/>
          <a:stretch/>
        </p:blipFill>
        <p:spPr>
          <a:xfrm>
            <a:off x="838200" y="460186"/>
            <a:ext cx="792000" cy="657956"/>
          </a:xfrm>
          <a:prstGeom prst="ellipse">
            <a:avLst/>
          </a:prstGeom>
          <a:solidFill>
            <a:srgbClr val="008A21"/>
          </a:solidFill>
          <a:ln w="31750">
            <a:solidFill>
              <a:schemeClr val="bg1"/>
            </a:solidFill>
          </a:ln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377FF6D0-16C1-C942-E203-19B3BF9D9400}"/>
              </a:ext>
            </a:extLst>
          </p:cNvPr>
          <p:cNvSpPr/>
          <p:nvPr/>
        </p:nvSpPr>
        <p:spPr>
          <a:xfrm flipH="1">
            <a:off x="-2215461" y="2117235"/>
            <a:ext cx="18181696" cy="4096997"/>
          </a:xfrm>
          <a:custGeom>
            <a:avLst/>
            <a:gdLst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506547 w 13268130"/>
              <a:gd name="connsiteY4" fmla="*/ 1772817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8130" h="3881535">
                <a:moveTo>
                  <a:pt x="0" y="0"/>
                </a:moveTo>
                <a:lnTo>
                  <a:pt x="0" y="3881535"/>
                </a:lnTo>
                <a:lnTo>
                  <a:pt x="13268130" y="3881535"/>
                </a:lnTo>
                <a:lnTo>
                  <a:pt x="13268130" y="1200539"/>
                </a:lnTo>
                <a:cubicBezTo>
                  <a:pt x="10989387" y="1366417"/>
                  <a:pt x="9774335" y="3553927"/>
                  <a:pt x="6450563" y="1430695"/>
                </a:cubicBezTo>
                <a:cubicBezTo>
                  <a:pt x="2907004" y="-933060"/>
                  <a:pt x="2143967" y="566057"/>
                  <a:pt x="0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7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7A0582AB-3AA8-6081-0438-4C67E4653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B60E69B-A427-F0EB-90B9-8FBF187C972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128" y="-853440"/>
            <a:ext cx="8041032" cy="7924800"/>
          </a:xfrm>
          <a:prstGeom prst="rect">
            <a:avLst/>
          </a:prstGeom>
          <a:ln>
            <a:noFill/>
          </a:ln>
        </p:spPr>
      </p:pic>
      <p:sp>
        <p:nvSpPr>
          <p:cNvPr id="117763" name="Rectangle 3">
            <a:extLst>
              <a:ext uri="{FF2B5EF4-FFF2-40B4-BE49-F238E27FC236}">
                <a16:creationId xmlns:a16="http://schemas.microsoft.com/office/drawing/2014/main" id="{88E9CED4-FED2-E4B5-41E6-44DC5DA913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hangingPunct="1">
              <a:defRPr/>
            </a:pPr>
            <a:r>
              <a:rPr lang="en-GB" sz="4000" b="1" noProof="0">
                <a:latin typeface="Arial" panose="020B0604020202020204" pitchFamily="34" charset="0"/>
                <a:cs typeface="Arial" panose="020B0604020202020204" pitchFamily="34" charset="0"/>
              </a:rPr>
              <a:t>Stroke – symptoms</a:t>
            </a:r>
          </a:p>
        </p:txBody>
      </p:sp>
      <p:sp>
        <p:nvSpPr>
          <p:cNvPr id="239621" name="Rectangle 3">
            <a:extLst>
              <a:ext uri="{FF2B5EF4-FFF2-40B4-BE49-F238E27FC236}">
                <a16:creationId xmlns:a16="http://schemas.microsoft.com/office/drawing/2014/main" id="{22A7D4A2-FB66-4DCE-640A-7868C673B9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4277" y="2739943"/>
            <a:ext cx="3096871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BC6C09D-1DD4-4B2F-055B-B20EDF9BD8EA}"/>
              </a:ext>
            </a:extLst>
          </p:cNvPr>
          <p:cNvGrpSpPr/>
          <p:nvPr/>
        </p:nvGrpSpPr>
        <p:grpSpPr>
          <a:xfrm>
            <a:off x="757334" y="1399749"/>
            <a:ext cx="10519375" cy="4361616"/>
            <a:chOff x="2056703" y="2145984"/>
            <a:chExt cx="10519375" cy="4361616"/>
          </a:xfrm>
        </p:grpSpPr>
        <p:sp>
          <p:nvSpPr>
            <p:cNvPr id="95237" name="Text Box 5">
              <a:extLst>
                <a:ext uri="{FF2B5EF4-FFF2-40B4-BE49-F238E27FC236}">
                  <a16:creationId xmlns:a16="http://schemas.microsoft.com/office/drawing/2014/main" id="{D1FF5661-D74E-73E8-A02E-8BC6AA64FF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98053" y="2260283"/>
              <a:ext cx="9878025" cy="4247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15000"/>
                </a:spcBef>
                <a:spcAft>
                  <a:spcPts val="0"/>
                </a:spcAft>
                <a:buClr>
                  <a:srgbClr val="189049"/>
                </a:buClr>
                <a:buSzTx/>
                <a:buFont typeface="Arial" charset="0"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Facial weakness</a:t>
              </a: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ct val="15000"/>
                </a:spcBef>
                <a:spcAft>
                  <a:spcPts val="0"/>
                </a:spcAft>
                <a:buClr>
                  <a:srgbClr val="189049"/>
                </a:buClr>
                <a:buSzTx/>
                <a:buFont typeface="Arial" charset="0"/>
                <a:buChar char="•"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Can the person smile? </a:t>
              </a: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ct val="15000"/>
                </a:spcBef>
                <a:spcAft>
                  <a:spcPts val="0"/>
                </a:spcAft>
                <a:buClr>
                  <a:srgbClr val="189049"/>
                </a:buClr>
                <a:buSzTx/>
                <a:buFont typeface="Arial" charset="0"/>
                <a:buChar char="•"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Has the face dropped on one side?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15000"/>
                </a:spcBef>
                <a:spcAft>
                  <a:spcPts val="0"/>
                </a:spcAft>
                <a:buClr>
                  <a:srgbClr val="189049"/>
                </a:buClr>
                <a:buSzTx/>
                <a:buFont typeface="Arial" charset="0"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Arm weakness</a:t>
              </a: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ct val="15000"/>
                </a:spcBef>
                <a:spcAft>
                  <a:spcPts val="0"/>
                </a:spcAft>
                <a:buClr>
                  <a:srgbClr val="189049"/>
                </a:buClr>
                <a:buSzTx/>
                <a:buFont typeface="Arial" charset="0"/>
                <a:buChar char="•"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Can the person raise both arms?</a:t>
              </a:r>
              <a:b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endPara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15000"/>
                </a:spcBef>
                <a:spcAft>
                  <a:spcPts val="0"/>
                </a:spcAft>
                <a:buClr>
                  <a:srgbClr val="189049"/>
                </a:buClr>
                <a:buSzTx/>
                <a:buFont typeface="Arial" charset="0"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Speech problems</a:t>
              </a: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ct val="15000"/>
                </a:spcBef>
                <a:spcAft>
                  <a:spcPts val="0"/>
                </a:spcAft>
                <a:buClr>
                  <a:srgbClr val="189049"/>
                </a:buClr>
                <a:buSzTx/>
                <a:buFont typeface="Arial" charset="0"/>
                <a:buChar char="•"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Can the person speak clearly and understand what you say?</a:t>
              </a:r>
            </a:p>
            <a:p>
              <a:pPr marL="457200" marR="0" lvl="1" indent="0" algn="l" defTabSz="914400" rtl="0" eaLnBrk="1" fontAlgn="auto" latinLnBrk="0" hangingPunct="1">
                <a:lnSpc>
                  <a:spcPct val="100000"/>
                </a:lnSpc>
                <a:spcBef>
                  <a:spcPct val="15000"/>
                </a:spcBef>
                <a:spcAft>
                  <a:spcPts val="0"/>
                </a:spcAft>
                <a:buClr>
                  <a:srgbClr val="189049"/>
                </a:buClr>
                <a:buSzTx/>
                <a:tabLst/>
                <a:defRPr/>
              </a:pPr>
              <a:endParaRPr lang="en-GB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indent="-285750" eaLnBrk="1" hangingPunct="1">
                <a:spcBef>
                  <a:spcPct val="15000"/>
                </a:spcBef>
                <a:buClr>
                  <a:srgbClr val="189049"/>
                </a:buClr>
                <a:defRPr/>
              </a:pPr>
              <a:r>
                <a:rPr kumimoji="0" lang="en-GB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By calling </a:t>
              </a:r>
              <a:r>
                <a:rPr kumimoji="0" lang="en-GB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999</a:t>
              </a:r>
              <a:r>
                <a:rPr kumimoji="0" lang="en-GB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early treatment can be given, which can prevent further damage.</a:t>
              </a:r>
              <a:endPara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15000"/>
                </a:spcBef>
                <a:spcAft>
                  <a:spcPts val="0"/>
                </a:spcAft>
                <a:buClr>
                  <a:srgbClr val="189049"/>
                </a:buClr>
                <a:buSzTx/>
                <a:buFont typeface="Arial" charset="0"/>
                <a:buNone/>
                <a:tabLst/>
                <a:defRPr/>
              </a:pPr>
              <a:endPara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15000"/>
                </a:spcBef>
                <a:spcAft>
                  <a:spcPts val="0"/>
                </a:spcAft>
                <a:buClr>
                  <a:srgbClr val="189049"/>
                </a:buClr>
                <a:buSzTx/>
                <a:buFont typeface="Arial" pitchFamily="34" charset="0"/>
                <a:buChar char="•"/>
                <a:tabLst/>
                <a:defRPr/>
              </a:pPr>
              <a:endPara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pic>
          <p:nvPicPr>
            <p:cNvPr id="433157" name="Picture 13" descr="P:\Images\FAST.png">
              <a:extLst>
                <a:ext uri="{FF2B5EF4-FFF2-40B4-BE49-F238E27FC236}">
                  <a16:creationId xmlns:a16="http://schemas.microsoft.com/office/drawing/2014/main" id="{DF383BD2-51CA-5DCE-B4D0-E9BC9F4BA1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362"/>
            <a:stretch>
              <a:fillRect/>
            </a:stretch>
          </p:blipFill>
          <p:spPr bwMode="auto">
            <a:xfrm>
              <a:off x="2069402" y="2145984"/>
              <a:ext cx="677862" cy="642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3158" name="Picture 13" descr="P:\Images\FAST.png">
              <a:extLst>
                <a:ext uri="{FF2B5EF4-FFF2-40B4-BE49-F238E27FC236}">
                  <a16:creationId xmlns:a16="http://schemas.microsoft.com/office/drawing/2014/main" id="{E0519467-05D3-5213-CBCD-2BA9180D1D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38" b="52512"/>
            <a:stretch>
              <a:fillRect/>
            </a:stretch>
          </p:blipFill>
          <p:spPr bwMode="auto">
            <a:xfrm>
              <a:off x="2069403" y="3034983"/>
              <a:ext cx="663575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3159" name="Picture 13" descr="P:\Images\FAST.png">
              <a:extLst>
                <a:ext uri="{FF2B5EF4-FFF2-40B4-BE49-F238E27FC236}">
                  <a16:creationId xmlns:a16="http://schemas.microsoft.com/office/drawing/2014/main" id="{D33C4D3C-D1A8-2993-3FF0-836B169AB9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828" b="5467"/>
            <a:stretch>
              <a:fillRect/>
            </a:stretch>
          </p:blipFill>
          <p:spPr bwMode="auto">
            <a:xfrm>
              <a:off x="2069403" y="5201811"/>
              <a:ext cx="688975" cy="601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3160" name="Picture 13" descr="P:\Images\FAST.png">
              <a:extLst>
                <a:ext uri="{FF2B5EF4-FFF2-40B4-BE49-F238E27FC236}">
                  <a16:creationId xmlns:a16="http://schemas.microsoft.com/office/drawing/2014/main" id="{EEA3138B-4B30-425C-ACBC-7DC07D3D7F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 b="29459"/>
            <a:stretch>
              <a:fillRect/>
            </a:stretch>
          </p:blipFill>
          <p:spPr bwMode="auto">
            <a:xfrm>
              <a:off x="2056703" y="4288656"/>
              <a:ext cx="688975" cy="544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05868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5F246DB-5354-FD23-4856-0DC8BFAE6EA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128" y="-853440"/>
            <a:ext cx="8041032" cy="7924800"/>
          </a:xfrm>
          <a:prstGeom prst="rect">
            <a:avLst/>
          </a:prstGeom>
          <a:ln>
            <a:noFill/>
          </a:ln>
        </p:spPr>
      </p:pic>
      <p:sp>
        <p:nvSpPr>
          <p:cNvPr id="118786" name="Rectangle 2">
            <a:extLst>
              <a:ext uri="{FF2B5EF4-FFF2-40B4-BE49-F238E27FC236}">
                <a16:creationId xmlns:a16="http://schemas.microsoft.com/office/drawing/2014/main" id="{F7C41FAD-FB20-43BF-A4CC-C39998E41A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hangingPunct="1">
              <a:defRPr/>
            </a:pPr>
            <a:r>
              <a:rPr lang="en-GB" sz="4000" b="1" noProof="0">
                <a:latin typeface="Arial" panose="020B0604020202020204" pitchFamily="34" charset="0"/>
                <a:cs typeface="Arial" panose="020B0604020202020204" pitchFamily="34" charset="0"/>
              </a:rPr>
              <a:t>Stroke – treatment</a:t>
            </a:r>
          </a:p>
        </p:txBody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6A33A3FE-1BA1-4092-BBCD-D87F89AB1A7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199" y="1531389"/>
            <a:ext cx="9612963" cy="315278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sz="2200" noProof="0">
                <a:latin typeface="Arial" panose="020B0604020202020204" pitchFamily="34" charset="0"/>
                <a:cs typeface="Arial" panose="020B0604020202020204" pitchFamily="34" charset="0"/>
              </a:rPr>
              <a:t>Call for an ambulance (</a:t>
            </a:r>
            <a:r>
              <a:rPr lang="en-GB" sz="2200" b="1" noProof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999</a:t>
            </a:r>
            <a:r>
              <a:rPr lang="en-GB" sz="2200" noProof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sz="2200" noProof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noProof="0">
                <a:latin typeface="Arial" panose="020B0604020202020204" pitchFamily="34" charset="0"/>
                <a:cs typeface="Arial" panose="020B0604020202020204" pitchFamily="34" charset="0"/>
              </a:rPr>
              <a:t>immediately</a:t>
            </a:r>
          </a:p>
          <a:p>
            <a:pPr>
              <a:defRPr/>
            </a:pPr>
            <a:r>
              <a:rPr lang="en-GB" sz="2200" noProof="0">
                <a:latin typeface="Arial" panose="020B0604020202020204" pitchFamily="34" charset="0"/>
                <a:cs typeface="Arial" panose="020B0604020202020204" pitchFamily="34" charset="0"/>
              </a:rPr>
              <a:t>If responsive, lay the casualty down with the head and shoulders raised or assist into a comfortable position</a:t>
            </a:r>
          </a:p>
          <a:p>
            <a:pPr>
              <a:defRPr/>
            </a:pPr>
            <a:r>
              <a:rPr lang="en-GB" sz="2200" noProof="0">
                <a:latin typeface="Arial" panose="020B0604020202020204" pitchFamily="34" charset="0"/>
                <a:cs typeface="Arial" panose="020B0604020202020204" pitchFamily="34" charset="0"/>
              </a:rPr>
              <a:t>If unconscious, place into the recovery position, affected side down</a:t>
            </a:r>
          </a:p>
          <a:p>
            <a:pPr>
              <a:defRPr/>
            </a:pPr>
            <a:r>
              <a:rPr lang="en-GB" sz="2200" noProof="0">
                <a:latin typeface="Arial" panose="020B0604020202020204" pitchFamily="34" charset="0"/>
                <a:cs typeface="Arial" panose="020B0604020202020204" pitchFamily="34" charset="0"/>
              </a:rPr>
              <a:t>Loosen any restrictive clothing</a:t>
            </a:r>
          </a:p>
          <a:p>
            <a:pPr>
              <a:defRPr/>
            </a:pPr>
            <a:r>
              <a:rPr lang="en-GB" sz="2200" noProof="0">
                <a:latin typeface="Arial" panose="020B0604020202020204" pitchFamily="34" charset="0"/>
                <a:cs typeface="Arial" panose="020B0604020202020204" pitchFamily="34" charset="0"/>
              </a:rPr>
              <a:t>If there are any secretions, then wipe them away</a:t>
            </a:r>
          </a:p>
          <a:p>
            <a:pPr>
              <a:defRPr/>
            </a:pPr>
            <a:r>
              <a:rPr lang="en-GB" sz="2200" noProof="0">
                <a:latin typeface="Arial" panose="020B0604020202020204" pitchFamily="34" charset="0"/>
                <a:cs typeface="Arial" panose="020B0604020202020204" pitchFamily="34" charset="0"/>
              </a:rPr>
              <a:t>Monitor the airway and breathing</a:t>
            </a:r>
          </a:p>
          <a:p>
            <a:pPr>
              <a:defRPr/>
            </a:pPr>
            <a:r>
              <a:rPr lang="en-GB" sz="2200" noProof="0">
                <a:latin typeface="Arial" panose="020B0604020202020204" pitchFamily="34" charset="0"/>
                <a:cs typeface="Arial" panose="020B0604020202020204" pitchFamily="34" charset="0"/>
              </a:rPr>
              <a:t>Be prepared to carry out basic life support</a:t>
            </a:r>
          </a:p>
        </p:txBody>
      </p:sp>
      <p:sp>
        <p:nvSpPr>
          <p:cNvPr id="2" name="Rounded Rectangle 65">
            <a:extLst>
              <a:ext uri="{FF2B5EF4-FFF2-40B4-BE49-F238E27FC236}">
                <a16:creationId xmlns:a16="http://schemas.microsoft.com/office/drawing/2014/main" id="{0C501302-F2A8-D641-63A3-1DF674840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4962712"/>
            <a:ext cx="10535138" cy="898039"/>
          </a:xfrm>
          <a:prstGeom prst="roundRect">
            <a:avLst>
              <a:gd name="adj" fmla="val 12396"/>
            </a:avLst>
          </a:prstGeom>
          <a:solidFill>
            <a:schemeClr val="bg1"/>
          </a:solidFill>
          <a:ln w="38100">
            <a:solidFill>
              <a:srgbClr val="008A2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89049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altLang="en-US" sz="2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Rounded Rectangle 12">
            <a:extLst>
              <a:ext uri="{FF2B5EF4-FFF2-40B4-BE49-F238E27FC236}">
                <a16:creationId xmlns:a16="http://schemas.microsoft.com/office/drawing/2014/main" id="{BFE5E352-F7E7-A02F-1B97-68B1CC858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381" y="4791394"/>
            <a:ext cx="1422400" cy="385762"/>
          </a:xfrm>
          <a:prstGeom prst="roundRect">
            <a:avLst>
              <a:gd name="adj" fmla="val 16667"/>
            </a:avLst>
          </a:prstGeom>
          <a:solidFill>
            <a:srgbClr val="008A2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89049"/>
              </a:buClr>
              <a:buSzTx/>
              <a:buFontTx/>
              <a:buNone/>
              <a:tabLst/>
              <a:defRPr/>
            </a:pPr>
            <a:r>
              <a:rPr kumimoji="0" lang="en-GB" altLang="en-US" sz="17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KEY POINT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D12DCC-8BA3-6BCA-9D8E-9E9C418FE6E1}"/>
              </a:ext>
            </a:extLst>
          </p:cNvPr>
          <p:cNvSpPr txBox="1">
            <a:spLocks/>
          </p:cNvSpPr>
          <p:nvPr/>
        </p:nvSpPr>
        <p:spPr>
          <a:xfrm>
            <a:off x="1046381" y="5177156"/>
            <a:ext cx="10105983" cy="6835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GB" sz="2200" b="1">
                <a:solidFill>
                  <a:prstClr val="black"/>
                </a:solidFill>
                <a:latin typeface="Arial"/>
                <a:cs typeface="Arial"/>
              </a:rPr>
              <a:t>Call for an ambulance as soon as possible. The speed of treatment can have a major impact on the casualty’s recovery.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Title 1">
            <a:extLst>
              <a:ext uri="{FF2B5EF4-FFF2-40B4-BE49-F238E27FC236}">
                <a16:creationId xmlns:a16="http://schemas.microsoft.com/office/drawing/2014/main" id="{11244133-B4B6-4E83-96CC-7427A05E6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0200" y="122330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noProof="0">
                <a:latin typeface="Arial" panose="020B0604020202020204" pitchFamily="34" charset="0"/>
                <a:cs typeface="Arial" panose="020B0604020202020204" pitchFamily="34" charset="0"/>
              </a:rPr>
              <a:t>What is diabetes?</a:t>
            </a:r>
          </a:p>
        </p:txBody>
      </p:sp>
      <p:sp>
        <p:nvSpPr>
          <p:cNvPr id="437250" name="Content Placeholder 2">
            <a:extLst>
              <a:ext uri="{FF2B5EF4-FFF2-40B4-BE49-F238E27FC236}">
                <a16:creationId xmlns:a16="http://schemas.microsoft.com/office/drawing/2014/main" id="{36DD0193-2B13-4629-A2CB-45ADB03BCE1F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838200" y="3009379"/>
            <a:ext cx="7994613" cy="188855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GB" sz="2400" b="1" noProof="0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Hypoglycaemia</a:t>
            </a:r>
            <a:r>
              <a:rPr lang="en-GB" sz="2400" noProof="0">
                <a:latin typeface="Arial" panose="020B0604020202020204" pitchFamily="34" charset="0"/>
                <a:cs typeface="Arial" panose="020B0604020202020204" pitchFamily="34" charset="0"/>
              </a:rPr>
              <a:t> – blood sugar too low</a:t>
            </a:r>
          </a:p>
          <a:p>
            <a:r>
              <a:rPr lang="en-GB" sz="2400" b="1" noProof="0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Hyperglycaemia</a:t>
            </a:r>
            <a:r>
              <a:rPr lang="en-GB" sz="2400" noProof="0">
                <a:latin typeface="Arial" panose="020B0604020202020204" pitchFamily="34" charset="0"/>
                <a:cs typeface="Arial" panose="020B0604020202020204" pitchFamily="34" charset="0"/>
              </a:rPr>
              <a:t> – blood sugar too high.</a:t>
            </a:r>
          </a:p>
        </p:txBody>
      </p:sp>
      <p:sp>
        <p:nvSpPr>
          <p:cNvPr id="241673" name="Rounded Rectangle 4">
            <a:extLst>
              <a:ext uri="{FF2B5EF4-FFF2-40B4-BE49-F238E27FC236}">
                <a16:creationId xmlns:a16="http://schemas.microsoft.com/office/drawing/2014/main" id="{765B163F-8A3C-47DE-874D-50575D4AAD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455998"/>
            <a:ext cx="8545643" cy="132802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</a:rPr>
              <a:t>Diabetes is a condition caused by the body’s failure to regulate blood sugar levels</a:t>
            </a:r>
            <a:r>
              <a:rPr kumimoji="0" lang="en-GB" sz="24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</a:rPr>
              <a:t> –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</a:rPr>
              <a:t> this regulation is controlled by insulin</a:t>
            </a: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2CB8EA-F964-EC7D-B99C-48562354D1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80" t="-37389" r="-7880" b="-40763"/>
          <a:stretch/>
        </p:blipFill>
        <p:spPr>
          <a:xfrm>
            <a:off x="838200" y="460186"/>
            <a:ext cx="792000" cy="657956"/>
          </a:xfrm>
          <a:prstGeom prst="ellipse">
            <a:avLst/>
          </a:prstGeom>
          <a:solidFill>
            <a:srgbClr val="008A21"/>
          </a:solidFill>
          <a:ln w="31750">
            <a:solidFill>
              <a:schemeClr val="bg1"/>
            </a:solidFill>
          </a:ln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BA433CBC-E7BC-D04C-2ADD-5078C8E1FAF4}"/>
              </a:ext>
            </a:extLst>
          </p:cNvPr>
          <p:cNvSpPr/>
          <p:nvPr/>
        </p:nvSpPr>
        <p:spPr>
          <a:xfrm flipH="1">
            <a:off x="-1951574" y="2117235"/>
            <a:ext cx="18181696" cy="4096997"/>
          </a:xfrm>
          <a:custGeom>
            <a:avLst/>
            <a:gdLst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506547 w 13268130"/>
              <a:gd name="connsiteY4" fmla="*/ 1772817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8130" h="3881535">
                <a:moveTo>
                  <a:pt x="0" y="0"/>
                </a:moveTo>
                <a:lnTo>
                  <a:pt x="0" y="3881535"/>
                </a:lnTo>
                <a:lnTo>
                  <a:pt x="13268130" y="3881535"/>
                </a:lnTo>
                <a:lnTo>
                  <a:pt x="13268130" y="1200539"/>
                </a:lnTo>
                <a:cubicBezTo>
                  <a:pt x="10989387" y="1366417"/>
                  <a:pt x="9774335" y="3553927"/>
                  <a:pt x="6450563" y="1430695"/>
                </a:cubicBezTo>
                <a:cubicBezTo>
                  <a:pt x="2907004" y="-933060"/>
                  <a:pt x="2143967" y="566057"/>
                  <a:pt x="0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1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7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7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7250" grpId="0" uiExpand="1" build="p"/>
      <p:bldP spid="241673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F5D69-6C52-284A-CF85-38A585DFF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Title 1">
            <a:extLst>
              <a:ext uri="{FF2B5EF4-FFF2-40B4-BE49-F238E27FC236}">
                <a16:creationId xmlns:a16="http://schemas.microsoft.com/office/drawing/2014/main" id="{FB243F9A-B976-04D7-023D-394A5BFFB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noProof="0">
                <a:latin typeface="Arial" panose="020B0604020202020204" pitchFamily="34" charset="0"/>
                <a:cs typeface="Arial" panose="020B0604020202020204" pitchFamily="34" charset="0"/>
              </a:rPr>
              <a:t>Hypoglycaemia – symptoms</a:t>
            </a:r>
          </a:p>
        </p:txBody>
      </p:sp>
      <p:sp>
        <p:nvSpPr>
          <p:cNvPr id="437253" name="Content Placeholder 2">
            <a:extLst>
              <a:ext uri="{FF2B5EF4-FFF2-40B4-BE49-F238E27FC236}">
                <a16:creationId xmlns:a16="http://schemas.microsoft.com/office/drawing/2014/main" id="{C217A57D-ED8A-AA60-51BC-89541F3947A2}"/>
              </a:ext>
            </a:extLst>
          </p:cNvPr>
          <p:cNvSpPr txBox="1">
            <a:spLocks/>
          </p:cNvSpPr>
          <p:nvPr/>
        </p:nvSpPr>
        <p:spPr bwMode="auto">
          <a:xfrm>
            <a:off x="838200" y="1618566"/>
            <a:ext cx="4922520" cy="273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/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89049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8A21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Symptoms may include:</a:t>
            </a:r>
          </a:p>
          <a:p>
            <a:pPr marR="0" lvl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blurred vision</a:t>
            </a:r>
          </a:p>
          <a:p>
            <a:pPr marR="0" lvl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hunger</a:t>
            </a:r>
          </a:p>
          <a:p>
            <a:pPr marR="0" lvl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tiredness or lethargy</a:t>
            </a:r>
          </a:p>
          <a:p>
            <a:pPr marR="0" lvl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lack of concentration</a:t>
            </a:r>
          </a:p>
          <a:p>
            <a:pPr marR="0" lvl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increased heart rate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●"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89049"/>
              </a:buClr>
              <a:buSzTx/>
              <a:buFont typeface="Arial" panose="020B0604020202020204" pitchFamily="34" charset="0"/>
              <a:buChar char="●"/>
              <a:tabLst/>
              <a:defRPr/>
            </a:pP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E500AB-CD0D-90FB-5FBD-891113717484}"/>
              </a:ext>
            </a:extLst>
          </p:cNvPr>
          <p:cNvSpPr txBox="1">
            <a:spLocks/>
          </p:cNvSpPr>
          <p:nvPr/>
        </p:nvSpPr>
        <p:spPr bwMode="auto">
          <a:xfrm>
            <a:off x="6049962" y="1506580"/>
            <a:ext cx="5157969" cy="284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/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89049"/>
              </a:buClr>
              <a:buSzTx/>
              <a:buFont typeface="Arial" panose="020B0604020202020204" pitchFamily="34" charset="0"/>
              <a:buChar char="●"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R="0" lvl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headaches</a:t>
            </a:r>
          </a:p>
          <a:p>
            <a:pPr marR="0" lvl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tingling sensations</a:t>
            </a:r>
          </a:p>
          <a:p>
            <a:pPr marR="0" lvl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noticeable changes in personality</a:t>
            </a:r>
          </a:p>
          <a:p>
            <a:pPr marR="0" lvl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feeling faint.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89049"/>
              </a:buClr>
              <a:buSzTx/>
              <a:buFont typeface="Arial" panose="020B0604020202020204" pitchFamily="34" charset="0"/>
              <a:buChar char="●"/>
              <a:tabLst/>
              <a:defRPr/>
            </a:pP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E35170E4-63FC-B71A-4C5F-66E3AEF515B4}"/>
              </a:ext>
            </a:extLst>
          </p:cNvPr>
          <p:cNvSpPr/>
          <p:nvPr/>
        </p:nvSpPr>
        <p:spPr>
          <a:xfrm flipH="1">
            <a:off x="-2215461" y="3429000"/>
            <a:ext cx="18181696" cy="2785232"/>
          </a:xfrm>
          <a:custGeom>
            <a:avLst/>
            <a:gdLst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506547 w 13268130"/>
              <a:gd name="connsiteY4" fmla="*/ 1772817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8130" h="3881535">
                <a:moveTo>
                  <a:pt x="0" y="0"/>
                </a:moveTo>
                <a:lnTo>
                  <a:pt x="0" y="3881535"/>
                </a:lnTo>
                <a:lnTo>
                  <a:pt x="13268130" y="3881535"/>
                </a:lnTo>
                <a:lnTo>
                  <a:pt x="13268130" y="1200539"/>
                </a:lnTo>
                <a:cubicBezTo>
                  <a:pt x="10989387" y="1366417"/>
                  <a:pt x="9774335" y="3553927"/>
                  <a:pt x="6450563" y="1430695"/>
                </a:cubicBezTo>
                <a:cubicBezTo>
                  <a:pt x="2907004" y="-933060"/>
                  <a:pt x="2143967" y="566057"/>
                  <a:pt x="0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2507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89684D2-3B45-D095-350A-3D6E796E701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128" y="-853440"/>
            <a:ext cx="8041032" cy="7924800"/>
          </a:xfrm>
          <a:prstGeom prst="rect">
            <a:avLst/>
          </a:prstGeom>
          <a:ln>
            <a:noFill/>
          </a:ln>
        </p:spPr>
      </p:pic>
      <p:sp>
        <p:nvSpPr>
          <p:cNvPr id="120834" name="Title 1">
            <a:extLst>
              <a:ext uri="{FF2B5EF4-FFF2-40B4-BE49-F238E27FC236}">
                <a16:creationId xmlns:a16="http://schemas.microsoft.com/office/drawing/2014/main" id="{4EB3A406-192E-4437-89D8-35B478CC3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GB" sz="4000" b="1" noProof="0">
                <a:latin typeface="Arial" panose="020B0604020202020204" pitchFamily="34" charset="0"/>
                <a:cs typeface="Arial" panose="020B0604020202020204" pitchFamily="34" charset="0"/>
              </a:rPr>
              <a:t>Hypoglycaemia – treatment</a:t>
            </a:r>
          </a:p>
        </p:txBody>
      </p:sp>
      <p:sp>
        <p:nvSpPr>
          <p:cNvPr id="439298" name="Content Placeholder 2">
            <a:extLst>
              <a:ext uri="{FF2B5EF4-FFF2-40B4-BE49-F238E27FC236}">
                <a16:creationId xmlns:a16="http://schemas.microsoft.com/office/drawing/2014/main" id="{B8321CFC-DB71-460B-9405-45649243873A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838200" y="1690688"/>
            <a:ext cx="8590614" cy="45751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en-GB" sz="2200" noProof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Sit the casualty down, calm and reassure</a:t>
            </a:r>
          </a:p>
          <a:p>
            <a:pPr>
              <a:defRPr/>
            </a:pPr>
            <a:r>
              <a:rPr lang="en-GB" sz="2200" noProof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For suspected hypoglycaemia, ask the casualty to take their glucose tablets, equating to 15-20g of glucose. If glucose tablets are not available, use another dietary form of sugar (jelly babies/non-diet fizzy drink)</a:t>
            </a:r>
          </a:p>
          <a:p>
            <a:pPr>
              <a:defRPr/>
            </a:pPr>
            <a:r>
              <a:rPr lang="en-GB" sz="2200" noProof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If there is no improvement in the casualty’s condition, call for the emergency services (</a:t>
            </a:r>
            <a:r>
              <a:rPr lang="en-GB" sz="2200" b="1" noProof="0">
                <a:solidFill>
                  <a:srgbClr val="FF000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999</a:t>
            </a:r>
            <a:r>
              <a:rPr lang="en-GB" sz="2200" noProof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)</a:t>
            </a:r>
          </a:p>
          <a:p>
            <a:pPr>
              <a:defRPr/>
            </a:pPr>
            <a:r>
              <a:rPr lang="en-GB" sz="2200" noProof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Monitor the condition. If the casualty becomes unconscious, carry out basic life support.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8F11EA-78EB-7C26-1CB0-7EBB6A462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EA33615-6E25-F807-3ABB-121D0AF5D84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128" y="-853440"/>
            <a:ext cx="8041032" cy="7924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AA7E94-9E35-4B66-D746-D139260C1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380974" cy="1325563"/>
          </a:xfrm>
        </p:spPr>
        <p:txBody>
          <a:bodyPr>
            <a:normAutofit/>
          </a:bodyPr>
          <a:lstStyle/>
          <a:p>
            <a:r>
              <a:rPr lang="en-GB" sz="4000" b="1">
                <a:latin typeface="Arial"/>
                <a:cs typeface="Arial"/>
              </a:rPr>
              <a:t>How to support a casualty emotionally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9178BA-8D56-821B-1E02-E280DE009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5488"/>
            <a:ext cx="10515600" cy="352653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/>
            <a:r>
              <a:rPr lang="en-GB" sz="24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avoiding false reassurance 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– be honest, but give hope</a:t>
            </a:r>
          </a:p>
          <a:p>
            <a:pPr marL="457200" indent="-457200"/>
            <a:r>
              <a:rPr lang="en-GB" sz="24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staying with them 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– don’t leave unless necessary</a:t>
            </a:r>
          </a:p>
          <a:p>
            <a:pPr marL="457200" indent="-457200"/>
            <a:r>
              <a:rPr lang="en-GB" sz="24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respecting personal space 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– ask the casualty for consent before administering first aid</a:t>
            </a:r>
          </a:p>
          <a:p>
            <a:pPr marL="457200" indent="-457200"/>
            <a:r>
              <a:rPr lang="en-GB" sz="24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adapting support 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– depending on their needs and emotional state</a:t>
            </a:r>
          </a:p>
        </p:txBody>
      </p:sp>
      <p:sp>
        <p:nvSpPr>
          <p:cNvPr id="4" name="Rounded Rectangle 65">
            <a:extLst>
              <a:ext uri="{FF2B5EF4-FFF2-40B4-BE49-F238E27FC236}">
                <a16:creationId xmlns:a16="http://schemas.microsoft.com/office/drawing/2014/main" id="{355FD2BF-E345-BA2B-171E-80D52EB37C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662" y="4568606"/>
            <a:ext cx="10535138" cy="808066"/>
          </a:xfrm>
          <a:prstGeom prst="roundRect">
            <a:avLst>
              <a:gd name="adj" fmla="val 12396"/>
            </a:avLst>
          </a:prstGeom>
          <a:solidFill>
            <a:schemeClr val="bg1"/>
          </a:solidFill>
          <a:ln w="38100">
            <a:solidFill>
              <a:srgbClr val="008A2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89049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altLang="en-US" sz="2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" name="Rounded Rectangle 12">
            <a:extLst>
              <a:ext uri="{FF2B5EF4-FFF2-40B4-BE49-F238E27FC236}">
                <a16:creationId xmlns:a16="http://schemas.microsoft.com/office/drawing/2014/main" id="{548CEA1D-66A3-7273-593D-3A4CDC570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6843" y="4397289"/>
            <a:ext cx="1422400" cy="385762"/>
          </a:xfrm>
          <a:prstGeom prst="roundRect">
            <a:avLst>
              <a:gd name="adj" fmla="val 16667"/>
            </a:avLst>
          </a:prstGeom>
          <a:solidFill>
            <a:srgbClr val="008A2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89049"/>
              </a:buClr>
              <a:buSzTx/>
              <a:buFontTx/>
              <a:buNone/>
              <a:tabLst/>
              <a:defRPr/>
            </a:pPr>
            <a:r>
              <a:rPr kumimoji="0" lang="en-GB" altLang="en-US" sz="17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KEY POINT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A265CF9-A05F-406C-E403-AA0CE1FD5298}"/>
              </a:ext>
            </a:extLst>
          </p:cNvPr>
          <p:cNvSpPr txBox="1">
            <a:spLocks/>
          </p:cNvSpPr>
          <p:nvPr/>
        </p:nvSpPr>
        <p:spPr>
          <a:xfrm>
            <a:off x="1081454" y="4833974"/>
            <a:ext cx="10009554" cy="3857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Clear communication reduces fear and builds trust. </a:t>
            </a:r>
          </a:p>
        </p:txBody>
      </p:sp>
    </p:spTree>
    <p:extLst>
      <p:ext uri="{BB962C8B-B14F-4D97-AF65-F5344CB8AC3E}">
        <p14:creationId xmlns:p14="http://schemas.microsoft.com/office/powerpoint/2010/main" val="98376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7329E7-B994-1909-C180-937D11D1F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Title 1">
            <a:extLst>
              <a:ext uri="{FF2B5EF4-FFF2-40B4-BE49-F238E27FC236}">
                <a16:creationId xmlns:a16="http://schemas.microsoft.com/office/drawing/2014/main" id="{6B91211A-6D2D-B59A-16E0-DF983BA47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noProof="0">
                <a:latin typeface="Arial" panose="020B0604020202020204" pitchFamily="34" charset="0"/>
                <a:cs typeface="Arial" panose="020B0604020202020204" pitchFamily="34" charset="0"/>
              </a:rPr>
              <a:t>Hyperglycaemia – symptoms</a:t>
            </a:r>
          </a:p>
        </p:txBody>
      </p:sp>
      <p:sp>
        <p:nvSpPr>
          <p:cNvPr id="437253" name="Content Placeholder 2">
            <a:extLst>
              <a:ext uri="{FF2B5EF4-FFF2-40B4-BE49-F238E27FC236}">
                <a16:creationId xmlns:a16="http://schemas.microsoft.com/office/drawing/2014/main" id="{98BD88FA-EC0C-1CFF-883C-ED0C90617A5A}"/>
              </a:ext>
            </a:extLst>
          </p:cNvPr>
          <p:cNvSpPr txBox="1">
            <a:spLocks/>
          </p:cNvSpPr>
          <p:nvPr/>
        </p:nvSpPr>
        <p:spPr bwMode="auto">
          <a:xfrm>
            <a:off x="838200" y="1594019"/>
            <a:ext cx="6633754" cy="273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/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89049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8A21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Symptoms may include: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sweet, fruity-smelling breath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an increased need to urinate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increased thirst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dry mouth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loss of appetite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tiredness and lethargy.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89049"/>
              </a:buClr>
              <a:buSzTx/>
              <a:buFont typeface="Arial" panose="020B0604020202020204" pitchFamily="34" charset="0"/>
              <a:buChar char="●"/>
              <a:tabLst/>
              <a:defRPr/>
            </a:pP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F097775E-8E65-B43F-7089-800CC049E646}"/>
              </a:ext>
            </a:extLst>
          </p:cNvPr>
          <p:cNvSpPr/>
          <p:nvPr/>
        </p:nvSpPr>
        <p:spPr>
          <a:xfrm flipH="1">
            <a:off x="-2994848" y="2919582"/>
            <a:ext cx="18181696" cy="3294650"/>
          </a:xfrm>
          <a:custGeom>
            <a:avLst/>
            <a:gdLst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506547 w 13268130"/>
              <a:gd name="connsiteY4" fmla="*/ 1772817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8130" h="3881535">
                <a:moveTo>
                  <a:pt x="0" y="0"/>
                </a:moveTo>
                <a:lnTo>
                  <a:pt x="0" y="3881535"/>
                </a:lnTo>
                <a:lnTo>
                  <a:pt x="13268130" y="3881535"/>
                </a:lnTo>
                <a:lnTo>
                  <a:pt x="13268130" y="1200539"/>
                </a:lnTo>
                <a:cubicBezTo>
                  <a:pt x="10989387" y="1366417"/>
                  <a:pt x="9774335" y="3553927"/>
                  <a:pt x="6450563" y="1430695"/>
                </a:cubicBezTo>
                <a:cubicBezTo>
                  <a:pt x="2907004" y="-933060"/>
                  <a:pt x="2143967" y="566057"/>
                  <a:pt x="0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139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>
            <a:extLst>
              <a:ext uri="{FF2B5EF4-FFF2-40B4-BE49-F238E27FC236}">
                <a16:creationId xmlns:a16="http://schemas.microsoft.com/office/drawing/2014/main" id="{BEFB066E-4DCC-4E86-8246-8B32C63F3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GB" sz="4000" b="1" noProof="0">
                <a:latin typeface="Arial" panose="020B0604020202020204" pitchFamily="34" charset="0"/>
                <a:cs typeface="Arial" panose="020B0604020202020204" pitchFamily="34" charset="0"/>
              </a:rPr>
              <a:t>Hyperglycaemia –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8EC16-AFE8-4C95-B4E4-421729B1E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8"/>
            <a:ext cx="8860437" cy="415012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2200" noProof="0">
                <a:latin typeface="Arial" panose="020B0604020202020204" pitchFamily="34" charset="0"/>
                <a:cs typeface="Arial" panose="020B0604020202020204" pitchFamily="34" charset="0"/>
              </a:rPr>
              <a:t>Sit the casualty down</a:t>
            </a:r>
          </a:p>
          <a:p>
            <a:pPr>
              <a:defRPr/>
            </a:pPr>
            <a:r>
              <a:rPr lang="en-GB" sz="2200" noProof="0">
                <a:latin typeface="Arial" panose="020B0604020202020204" pitchFamily="34" charset="0"/>
                <a:cs typeface="Arial" panose="020B0604020202020204" pitchFamily="34" charset="0"/>
              </a:rPr>
              <a:t>Encourage the casualty to use their medication</a:t>
            </a:r>
          </a:p>
          <a:p>
            <a:pPr>
              <a:defRPr/>
            </a:pPr>
            <a:r>
              <a:rPr lang="en-GB" sz="2200" noProof="0">
                <a:latin typeface="Arial" panose="020B0604020202020204" pitchFamily="34" charset="0"/>
                <a:cs typeface="Arial" panose="020B0604020202020204" pitchFamily="34" charset="0"/>
              </a:rPr>
              <a:t>If they have not been previously diagnosed, then call the emergency services (</a:t>
            </a:r>
            <a:r>
              <a:rPr lang="en-GB" sz="2200" b="1" noProof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999</a:t>
            </a:r>
            <a:r>
              <a:rPr lang="en-GB" sz="2200" noProof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defRPr/>
            </a:pPr>
            <a:r>
              <a:rPr lang="en-GB" sz="2200" noProof="0">
                <a:latin typeface="Arial" panose="020B0604020202020204" pitchFamily="34" charset="0"/>
                <a:cs typeface="Arial" panose="020B0604020202020204" pitchFamily="34" charset="0"/>
              </a:rPr>
              <a:t>Monitor the condition. If the casualty becomes unconscious, carry out basic life support. </a:t>
            </a:r>
          </a:p>
          <a:p>
            <a:pPr marL="0" indent="0">
              <a:buNone/>
              <a:defRPr/>
            </a:pPr>
            <a:endParaRPr lang="en-GB" sz="2200" noProof="0"/>
          </a:p>
          <a:p>
            <a:pPr marL="0" indent="0">
              <a:buNone/>
              <a:defRPr/>
            </a:pPr>
            <a:endParaRPr lang="en-GB" sz="2200" noProof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52FEC5C-7066-1142-6642-1818AF0383E0}"/>
              </a:ext>
            </a:extLst>
          </p:cNvPr>
          <p:cNvSpPr/>
          <p:nvPr/>
        </p:nvSpPr>
        <p:spPr>
          <a:xfrm flipH="1">
            <a:off x="-2215461" y="3429000"/>
            <a:ext cx="18181696" cy="2785232"/>
          </a:xfrm>
          <a:custGeom>
            <a:avLst/>
            <a:gdLst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506547 w 13268130"/>
              <a:gd name="connsiteY4" fmla="*/ 1772817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8130" h="3881535">
                <a:moveTo>
                  <a:pt x="0" y="0"/>
                </a:moveTo>
                <a:lnTo>
                  <a:pt x="0" y="3881535"/>
                </a:lnTo>
                <a:lnTo>
                  <a:pt x="13268130" y="3881535"/>
                </a:lnTo>
                <a:lnTo>
                  <a:pt x="13268130" y="1200539"/>
                </a:lnTo>
                <a:cubicBezTo>
                  <a:pt x="10989387" y="1366417"/>
                  <a:pt x="9774335" y="3553927"/>
                  <a:pt x="6450563" y="1430695"/>
                </a:cubicBezTo>
                <a:cubicBezTo>
                  <a:pt x="2907004" y="-933060"/>
                  <a:pt x="2143967" y="566057"/>
                  <a:pt x="0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Title 1">
            <a:extLst>
              <a:ext uri="{FF2B5EF4-FFF2-40B4-BE49-F238E27FC236}">
                <a16:creationId xmlns:a16="http://schemas.microsoft.com/office/drawing/2014/main" id="{6AA603F6-3B74-493A-BB90-8CBD730C4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0200" y="126382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noProof="0">
                <a:latin typeface="Arial" panose="020B0604020202020204" pitchFamily="34" charset="0"/>
                <a:cs typeface="Arial" panose="020B0604020202020204" pitchFamily="34" charset="0"/>
              </a:rPr>
              <a:t>What is asthma?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AE61DE-5662-4FF1-97D7-7861C0A42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9978"/>
            <a:ext cx="8860436" cy="3376893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  <a:defRPr/>
            </a:pPr>
            <a:r>
              <a:rPr lang="en-GB" sz="2200" b="1" noProof="0">
                <a:latin typeface="Arial" panose="020B0604020202020204" pitchFamily="34" charset="0"/>
                <a:cs typeface="Arial" panose="020B0604020202020204" pitchFamily="34" charset="0"/>
              </a:rPr>
              <a:t>Asthma is a condition that affects and inflames the airways, making it difficult to manage normal breathing</a:t>
            </a:r>
          </a:p>
          <a:p>
            <a:pPr marL="0" indent="0">
              <a:lnSpc>
                <a:spcPct val="120000"/>
              </a:lnSpc>
              <a:buNone/>
              <a:defRPr/>
            </a:pPr>
            <a:endParaRPr lang="en-GB" sz="1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GB" sz="2200" b="1" noProof="0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many ‘asthma triggers’, such as:</a:t>
            </a:r>
            <a:endParaRPr lang="en-GB" sz="2200" b="1">
              <a:solidFill>
                <a:srgbClr val="008A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GB" sz="2200" noProof="0">
                <a:latin typeface="Arial" panose="020B0604020202020204" pitchFamily="34" charset="0"/>
                <a:cs typeface="Arial" panose="020B0604020202020204" pitchFamily="34" charset="0"/>
              </a:rPr>
              <a:t>dust</a:t>
            </a:r>
            <a:endParaRPr lang="en-GB" sz="2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GB" sz="2200" noProof="0">
                <a:latin typeface="Arial" panose="020B0604020202020204" pitchFamily="34" charset="0"/>
                <a:cs typeface="Arial" panose="020B0604020202020204" pitchFamily="34" charset="0"/>
              </a:rPr>
              <a:t>pet fur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GB" sz="2200" noProof="0">
                <a:latin typeface="Arial" panose="020B0604020202020204" pitchFamily="34" charset="0"/>
                <a:cs typeface="Arial" panose="020B0604020202020204" pitchFamily="34" charset="0"/>
              </a:rPr>
              <a:t>house dirt.</a:t>
            </a:r>
          </a:p>
          <a:p>
            <a:pPr>
              <a:lnSpc>
                <a:spcPct val="120000"/>
              </a:lnSpc>
              <a:buFont typeface="Arial" charset="0"/>
              <a:buChar char="●"/>
              <a:defRPr/>
            </a:pPr>
            <a:endParaRPr lang="en-GB" sz="2200" noProof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7341639-E9C3-151F-9D3D-1CEF874C157B}"/>
              </a:ext>
            </a:extLst>
          </p:cNvPr>
          <p:cNvSpPr/>
          <p:nvPr/>
        </p:nvSpPr>
        <p:spPr>
          <a:xfrm flipH="1">
            <a:off x="-3872672" y="3016251"/>
            <a:ext cx="18181696" cy="3151912"/>
          </a:xfrm>
          <a:custGeom>
            <a:avLst/>
            <a:gdLst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506547 w 13268130"/>
              <a:gd name="connsiteY4" fmla="*/ 1772817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8130" h="3881535">
                <a:moveTo>
                  <a:pt x="0" y="0"/>
                </a:moveTo>
                <a:lnTo>
                  <a:pt x="0" y="3881535"/>
                </a:lnTo>
                <a:lnTo>
                  <a:pt x="13268130" y="3881535"/>
                </a:lnTo>
                <a:lnTo>
                  <a:pt x="13268130" y="1200539"/>
                </a:lnTo>
                <a:cubicBezTo>
                  <a:pt x="10989387" y="1366417"/>
                  <a:pt x="9774335" y="3553927"/>
                  <a:pt x="6450563" y="1430695"/>
                </a:cubicBezTo>
                <a:cubicBezTo>
                  <a:pt x="2907004" y="-933060"/>
                  <a:pt x="2143967" y="566057"/>
                  <a:pt x="0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AAEB0B-C7F3-BD88-70ED-23BD756CA4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80" t="-37389" r="-7880" b="-40763"/>
          <a:stretch/>
        </p:blipFill>
        <p:spPr>
          <a:xfrm>
            <a:off x="838200" y="460186"/>
            <a:ext cx="792000" cy="657956"/>
          </a:xfrm>
          <a:prstGeom prst="ellipse">
            <a:avLst/>
          </a:prstGeom>
          <a:solidFill>
            <a:srgbClr val="008A21"/>
          </a:solidFill>
          <a:ln w="31750">
            <a:solidFill>
              <a:schemeClr val="bg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2C90E97-5CC5-D59C-96DD-FE47B0F88E4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128" y="-853440"/>
            <a:ext cx="8041032" cy="7924800"/>
          </a:xfrm>
          <a:prstGeom prst="rect">
            <a:avLst/>
          </a:prstGeom>
          <a:ln>
            <a:noFill/>
          </a:ln>
        </p:spPr>
      </p:pic>
      <p:pic>
        <p:nvPicPr>
          <p:cNvPr id="249861" name="Picture 2" descr="Asthma attack">
            <a:extLst>
              <a:ext uri="{FF2B5EF4-FFF2-40B4-BE49-F238E27FC236}">
                <a16:creationId xmlns:a16="http://schemas.microsoft.com/office/drawing/2014/main" id="{80941E27-BDF3-4FB4-A0CF-164530895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645" y="789752"/>
            <a:ext cx="3859219" cy="5352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9858" name="Title 1">
            <a:extLst>
              <a:ext uri="{FF2B5EF4-FFF2-40B4-BE49-F238E27FC236}">
                <a16:creationId xmlns:a16="http://schemas.microsoft.com/office/drawing/2014/main" id="{67665CE0-63D3-4F7B-B89F-EC8C1E4E8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843" y="217839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noProof="0">
                <a:latin typeface="Arial" panose="020B0604020202020204" pitchFamily="34" charset="0"/>
                <a:cs typeface="Arial" panose="020B0604020202020204" pitchFamily="34" charset="0"/>
              </a:rPr>
              <a:t>Asthma – symptoms</a:t>
            </a:r>
          </a:p>
        </p:txBody>
      </p:sp>
      <p:sp>
        <p:nvSpPr>
          <p:cNvPr id="249859" name="Content Placeholder 2">
            <a:extLst>
              <a:ext uri="{FF2B5EF4-FFF2-40B4-BE49-F238E27FC236}">
                <a16:creationId xmlns:a16="http://schemas.microsoft.com/office/drawing/2014/main" id="{70D64772-52CF-47A3-BD2E-0BAE1B262211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911843" y="1623182"/>
            <a:ext cx="6142448" cy="421041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buNone/>
            </a:pPr>
            <a:r>
              <a:rPr lang="en-GB" sz="2400" b="1" noProof="0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Symptoms may include:</a:t>
            </a:r>
          </a:p>
          <a:p>
            <a:r>
              <a:rPr lang="en-GB" sz="2400" noProof="0">
                <a:latin typeface="Arial" panose="020B0604020202020204" pitchFamily="34" charset="0"/>
                <a:cs typeface="Arial" panose="020B0604020202020204" pitchFamily="34" charset="0"/>
              </a:rPr>
              <a:t>breathlessness (gasping for breath)</a:t>
            </a:r>
          </a:p>
          <a:p>
            <a:r>
              <a:rPr lang="en-GB" sz="2400" noProof="0">
                <a:latin typeface="Arial" panose="020B0604020202020204" pitchFamily="34" charset="0"/>
                <a:cs typeface="Arial" panose="020B0604020202020204" pitchFamily="34" charset="0"/>
              </a:rPr>
              <a:t>wheezing</a:t>
            </a:r>
          </a:p>
          <a:p>
            <a:r>
              <a:rPr lang="en-GB" sz="2400" noProof="0">
                <a:latin typeface="Arial" panose="020B0604020202020204" pitchFamily="34" charset="0"/>
                <a:cs typeface="Arial" panose="020B0604020202020204" pitchFamily="34" charset="0"/>
              </a:rPr>
              <a:t>tightness of the chest</a:t>
            </a:r>
          </a:p>
          <a:p>
            <a:r>
              <a:rPr lang="en-GB" sz="2400" noProof="0">
                <a:latin typeface="Arial" panose="020B0604020202020204" pitchFamily="34" charset="0"/>
                <a:cs typeface="Arial" panose="020B0604020202020204" pitchFamily="34" charset="0"/>
              </a:rPr>
              <a:t>bouts of coughing</a:t>
            </a:r>
          </a:p>
          <a:p>
            <a:r>
              <a:rPr lang="en-GB" sz="2400" noProof="0">
                <a:latin typeface="Arial" panose="020B0604020202020204" pitchFamily="34" charset="0"/>
                <a:cs typeface="Arial" panose="020B0604020202020204" pitchFamily="34" charset="0"/>
              </a:rPr>
              <a:t>cyanosis (grey/blue lips and skin)</a:t>
            </a:r>
          </a:p>
          <a:p>
            <a:r>
              <a:rPr lang="en-GB" sz="2400" noProof="0">
                <a:latin typeface="Arial" panose="020B0604020202020204" pitchFamily="34" charset="0"/>
                <a:cs typeface="Arial" panose="020B0604020202020204" pitchFamily="34" charset="0"/>
              </a:rPr>
              <a:t>may become unconscious.</a:t>
            </a:r>
          </a:p>
          <a:p>
            <a:endParaRPr lang="en-GB" noProof="0">
              <a:cs typeface="Arial" panose="020B0604020202020204" pitchFamily="34" charset="0"/>
            </a:endParaRPr>
          </a:p>
          <a:p>
            <a:endParaRPr lang="en-GB" noProof="0"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Title 1">
            <a:extLst>
              <a:ext uri="{FF2B5EF4-FFF2-40B4-BE49-F238E27FC236}">
                <a16:creationId xmlns:a16="http://schemas.microsoft.com/office/drawing/2014/main" id="{BDA131CD-32B5-470B-A9F5-D601A8A9504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80138" y="0"/>
            <a:ext cx="6011862" cy="1116013"/>
          </a:xfrm>
        </p:spPr>
        <p:txBody>
          <a:bodyPr/>
          <a:lstStyle/>
          <a:p>
            <a:r>
              <a:rPr lang="en-GB" noProof="0">
                <a:solidFill>
                  <a:schemeClr val="bg1"/>
                </a:solidFill>
              </a:rPr>
              <a:t>Asthma</a:t>
            </a:r>
          </a:p>
        </p:txBody>
      </p:sp>
      <p:sp>
        <p:nvSpPr>
          <p:cNvPr id="250883" name="Content Placeholder 2">
            <a:extLst>
              <a:ext uri="{FF2B5EF4-FFF2-40B4-BE49-F238E27FC236}">
                <a16:creationId xmlns:a16="http://schemas.microsoft.com/office/drawing/2014/main" id="{E8178BB1-04EA-47FE-8B18-C680CCDDCDEB}"/>
              </a:ext>
            </a:extLst>
          </p:cNvPr>
          <p:cNvSpPr>
            <a:spLocks noGrp="1"/>
          </p:cNvSpPr>
          <p:nvPr>
            <p:ph idx="4294967295"/>
          </p:nvPr>
        </p:nvSpPr>
        <p:spPr bwMode="auto">
          <a:xfrm>
            <a:off x="838201" y="1283235"/>
            <a:ext cx="9220200" cy="479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GB" sz="2400" noProof="0">
                <a:latin typeface="Arial" panose="020B0604020202020204" pitchFamily="34" charset="0"/>
                <a:cs typeface="Arial" panose="020B0604020202020204" pitchFamily="34" charset="0"/>
              </a:rPr>
              <a:t>Assist the casualty to sit down</a:t>
            </a:r>
          </a:p>
          <a:p>
            <a:r>
              <a:rPr lang="en-GB" sz="2400" noProof="0">
                <a:latin typeface="Arial" panose="020B0604020202020204" pitchFamily="34" charset="0"/>
                <a:cs typeface="Arial" panose="020B0604020202020204" pitchFamily="34" charset="0"/>
              </a:rPr>
              <a:t>Ensure use of medication (reliever inhaler) and get the casualty to follow own personal action plan</a:t>
            </a:r>
          </a:p>
          <a:p>
            <a:r>
              <a:rPr lang="en-GB" sz="2400" noProof="0">
                <a:latin typeface="Arial" panose="020B0604020202020204" pitchFamily="34" charset="0"/>
                <a:cs typeface="Arial" panose="020B0604020202020204" pitchFamily="34" charset="0"/>
              </a:rPr>
              <a:t>Reassure the casualty</a:t>
            </a:r>
          </a:p>
          <a:p>
            <a:r>
              <a:rPr lang="en-GB" sz="2400" noProof="0">
                <a:latin typeface="Arial" panose="020B0604020202020204" pitchFamily="34" charset="0"/>
                <a:cs typeface="Arial" panose="020B0604020202020204" pitchFamily="34" charset="0"/>
              </a:rPr>
              <a:t>If the attack is prolonged, call the emergency services (</a:t>
            </a:r>
            <a:r>
              <a:rPr lang="en-GB" sz="2400" b="1" noProof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999</a:t>
            </a:r>
            <a:r>
              <a:rPr lang="en-GB" sz="2400" noProof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GB" sz="2400" noProof="0">
                <a:latin typeface="Arial" panose="020B0604020202020204" pitchFamily="34" charset="0"/>
                <a:cs typeface="Arial" panose="020B0604020202020204" pitchFamily="34" charset="0"/>
              </a:rPr>
              <a:t>Be prepared to carry out basic life support.</a:t>
            </a:r>
          </a:p>
          <a:p>
            <a:endParaRPr lang="en-GB" noProof="0"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65252B-5061-679A-667F-A41A982AE71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Asthma – treatment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E53C312A-9DA0-A00E-9BC3-12209A026EBE}"/>
              </a:ext>
            </a:extLst>
          </p:cNvPr>
          <p:cNvSpPr/>
          <p:nvPr/>
        </p:nvSpPr>
        <p:spPr>
          <a:xfrm flipH="1">
            <a:off x="-816489" y="3016251"/>
            <a:ext cx="18181696" cy="3151912"/>
          </a:xfrm>
          <a:custGeom>
            <a:avLst/>
            <a:gdLst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506547 w 13268130"/>
              <a:gd name="connsiteY4" fmla="*/ 1772817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8130" h="3881535">
                <a:moveTo>
                  <a:pt x="0" y="0"/>
                </a:moveTo>
                <a:lnTo>
                  <a:pt x="0" y="3881535"/>
                </a:lnTo>
                <a:lnTo>
                  <a:pt x="13268130" y="3881535"/>
                </a:lnTo>
                <a:lnTo>
                  <a:pt x="13268130" y="1200539"/>
                </a:lnTo>
                <a:cubicBezTo>
                  <a:pt x="10989387" y="1366417"/>
                  <a:pt x="9774335" y="3553927"/>
                  <a:pt x="6450563" y="1430695"/>
                </a:cubicBezTo>
                <a:cubicBezTo>
                  <a:pt x="2907004" y="-933060"/>
                  <a:pt x="2143967" y="566057"/>
                  <a:pt x="0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Rectangle 3">
            <a:extLst>
              <a:ext uri="{FF2B5EF4-FFF2-40B4-BE49-F238E27FC236}">
                <a16:creationId xmlns:a16="http://schemas.microsoft.com/office/drawing/2014/main" id="{BBB7593C-812D-4062-9382-4EA355E2DC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126382"/>
            <a:ext cx="10515600" cy="1325563"/>
          </a:xfrm>
        </p:spPr>
        <p:txBody>
          <a:bodyPr rtlCol="0">
            <a:normAutofit/>
          </a:bodyPr>
          <a:lstStyle/>
          <a:p>
            <a:pPr eaLnBrk="1" hangingPunct="1">
              <a:defRPr/>
            </a:pPr>
            <a:r>
              <a:rPr lang="en-GB" sz="4000" b="1" noProof="0">
                <a:latin typeface="Arial" panose="020B0604020202020204" pitchFamily="34" charset="0"/>
                <a:cs typeface="Arial" panose="020B0604020202020204" pitchFamily="34" charset="0"/>
              </a:rPr>
              <a:t>What is an epileptic seizure?</a:t>
            </a:r>
          </a:p>
        </p:txBody>
      </p:sp>
      <p:sp>
        <p:nvSpPr>
          <p:cNvPr id="162822" name="Rounded Rectangle 3">
            <a:extLst>
              <a:ext uri="{FF2B5EF4-FFF2-40B4-BE49-F238E27FC236}">
                <a16:creationId xmlns:a16="http://schemas.microsoft.com/office/drawing/2014/main" id="{213F245F-F11C-4D7B-9452-37C052D4BA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681" y="1334809"/>
            <a:ext cx="9879919" cy="337113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An epileptic seizure happens when a sudden burst of excessive electrical activity in the brain temporarily disrupts the signals passing between brain cells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8A21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To keep the symptoms and treatment at a general level, we group these into two main forms: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partial seizures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generalised seizures.</a:t>
            </a: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5F64EC-5E99-0F33-3C7F-C7EDA6FF34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80" t="-37389" r="-7880" b="-40763"/>
          <a:stretch/>
        </p:blipFill>
        <p:spPr>
          <a:xfrm>
            <a:off x="838200" y="460186"/>
            <a:ext cx="792000" cy="657956"/>
          </a:xfrm>
          <a:prstGeom prst="ellipse">
            <a:avLst/>
          </a:prstGeom>
          <a:solidFill>
            <a:srgbClr val="008A21"/>
          </a:solidFill>
          <a:ln w="31750">
            <a:solidFill>
              <a:schemeClr val="bg1"/>
            </a:solidFill>
          </a:ln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3F456636-41C8-A128-8332-49442D71FA56}"/>
              </a:ext>
            </a:extLst>
          </p:cNvPr>
          <p:cNvSpPr/>
          <p:nvPr/>
        </p:nvSpPr>
        <p:spPr>
          <a:xfrm flipH="1">
            <a:off x="-3136242" y="3952171"/>
            <a:ext cx="18181696" cy="2215991"/>
          </a:xfrm>
          <a:custGeom>
            <a:avLst/>
            <a:gdLst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506547 w 13268130"/>
              <a:gd name="connsiteY4" fmla="*/ 1772817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8130" h="3881535">
                <a:moveTo>
                  <a:pt x="0" y="0"/>
                </a:moveTo>
                <a:lnTo>
                  <a:pt x="0" y="3881535"/>
                </a:lnTo>
                <a:lnTo>
                  <a:pt x="13268130" y="3881535"/>
                </a:lnTo>
                <a:lnTo>
                  <a:pt x="13268130" y="1200539"/>
                </a:lnTo>
                <a:cubicBezTo>
                  <a:pt x="10989387" y="1366417"/>
                  <a:pt x="9774335" y="3553927"/>
                  <a:pt x="6450563" y="1430695"/>
                </a:cubicBezTo>
                <a:cubicBezTo>
                  <a:pt x="2907004" y="-933060"/>
                  <a:pt x="2143967" y="566057"/>
                  <a:pt x="0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2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22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A098060-A728-0AD8-E645-C7A208C2981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128" y="-853440"/>
            <a:ext cx="8041032" cy="7924800"/>
          </a:xfrm>
          <a:prstGeom prst="rect">
            <a:avLst/>
          </a:prstGeom>
          <a:ln>
            <a:noFill/>
          </a:ln>
        </p:spPr>
      </p:pic>
      <p:sp>
        <p:nvSpPr>
          <p:cNvPr id="96259" name="Rectangle 3">
            <a:extLst>
              <a:ext uri="{FF2B5EF4-FFF2-40B4-BE49-F238E27FC236}">
                <a16:creationId xmlns:a16="http://schemas.microsoft.com/office/drawing/2014/main" id="{5C2EF5C4-639D-4ACA-9996-308D45123B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hangingPunct="1">
              <a:defRPr/>
            </a:pPr>
            <a:r>
              <a:rPr lang="en-GB" sz="4000" b="1" noProof="0">
                <a:latin typeface="Arial" panose="020B0604020202020204" pitchFamily="34" charset="0"/>
                <a:cs typeface="Arial" panose="020B0604020202020204" pitchFamily="34" charset="0"/>
              </a:rPr>
              <a:t>Partial seizures – symptoms</a:t>
            </a:r>
          </a:p>
        </p:txBody>
      </p:sp>
      <p:sp>
        <p:nvSpPr>
          <p:cNvPr id="110596" name="Rectangle 4">
            <a:extLst>
              <a:ext uri="{FF2B5EF4-FFF2-40B4-BE49-F238E27FC236}">
                <a16:creationId xmlns:a16="http://schemas.microsoft.com/office/drawing/2014/main" id="{451F6A9C-F427-483A-B3E9-F55C9C455D4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200" y="2573965"/>
            <a:ext cx="8776068" cy="332071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indent="0" eaLnBrk="1" hangingPunct="1">
              <a:buNone/>
            </a:pPr>
            <a:r>
              <a:rPr lang="en-GB" sz="2400" b="1" noProof="0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Symptoms may include:</a:t>
            </a:r>
          </a:p>
          <a:p>
            <a:pPr eaLnBrk="1" hangingPunct="1"/>
            <a:r>
              <a:rPr lang="en-GB" sz="2400" noProof="0">
                <a:latin typeface="Arial" panose="020B0604020202020204" pitchFamily="34" charset="0"/>
                <a:cs typeface="Arial" panose="020B0604020202020204" pitchFamily="34" charset="0"/>
              </a:rPr>
              <a:t>staring blankly </a:t>
            </a:r>
          </a:p>
          <a:p>
            <a:pPr eaLnBrk="1" hangingPunct="1"/>
            <a:r>
              <a:rPr lang="en-GB" sz="2400" noProof="0">
                <a:latin typeface="Arial" panose="020B0604020202020204" pitchFamily="34" charset="0"/>
                <a:cs typeface="Arial" panose="020B0604020202020204" pitchFamily="34" charset="0"/>
              </a:rPr>
              <a:t>mood swings</a:t>
            </a:r>
          </a:p>
          <a:p>
            <a:pPr eaLnBrk="1" hangingPunct="1"/>
            <a:r>
              <a:rPr lang="en-GB" sz="2400" noProof="0">
                <a:latin typeface="Arial" panose="020B0604020202020204" pitchFamily="34" charset="0"/>
                <a:cs typeface="Arial" panose="020B0604020202020204" pitchFamily="34" charset="0"/>
              </a:rPr>
              <a:t>the feeling of déjà vu</a:t>
            </a:r>
          </a:p>
          <a:p>
            <a:pPr eaLnBrk="1" hangingPunct="1"/>
            <a:r>
              <a:rPr lang="en-GB" sz="2400" noProof="0">
                <a:latin typeface="Arial" panose="020B0604020202020204" pitchFamily="34" charset="0"/>
                <a:cs typeface="Arial" panose="020B0604020202020204" pitchFamily="34" charset="0"/>
              </a:rPr>
              <a:t>tingling sensations (pins and needles)</a:t>
            </a:r>
          </a:p>
          <a:p>
            <a:pPr eaLnBrk="1" hangingPunct="1"/>
            <a:r>
              <a:rPr lang="en-GB" sz="2400" noProof="0">
                <a:latin typeface="Arial" panose="020B0604020202020204" pitchFamily="34" charset="0"/>
                <a:cs typeface="Arial" panose="020B0604020202020204" pitchFamily="34" charset="0"/>
              </a:rPr>
              <a:t>twitching of the face or body.</a:t>
            </a:r>
          </a:p>
          <a:p>
            <a:pPr eaLnBrk="1" hangingPunct="1"/>
            <a:endParaRPr lang="en-GB" sz="1600" noProof="0">
              <a:cs typeface="Arial" panose="020B0604020202020204" pitchFamily="34" charset="0"/>
            </a:endParaRPr>
          </a:p>
          <a:p>
            <a:pPr eaLnBrk="1" hangingPunct="1"/>
            <a:endParaRPr lang="en-GB" sz="1600" noProof="0">
              <a:cs typeface="Arial" panose="020B0604020202020204" pitchFamily="34" charset="0"/>
            </a:endParaRPr>
          </a:p>
          <a:p>
            <a:pPr eaLnBrk="1" hangingPunct="1"/>
            <a:endParaRPr lang="en-GB" sz="1600" noProof="0">
              <a:cs typeface="Arial" panose="020B0604020202020204" pitchFamily="34" charset="0"/>
            </a:endParaRPr>
          </a:p>
          <a:p>
            <a:pPr eaLnBrk="1" hangingPunct="1"/>
            <a:endParaRPr lang="en-GB" sz="1600" noProof="0">
              <a:cs typeface="Arial" panose="020B0604020202020204" pitchFamily="34" charset="0"/>
            </a:endParaRPr>
          </a:p>
          <a:p>
            <a:pPr eaLnBrk="1" hangingPunct="1"/>
            <a:endParaRPr lang="en-GB" sz="1600" noProof="0">
              <a:cs typeface="Arial" panose="020B0604020202020204" pitchFamily="34" charset="0"/>
            </a:endParaRPr>
          </a:p>
          <a:p>
            <a:pPr eaLnBrk="1" hangingPunct="1"/>
            <a:endParaRPr lang="en-GB" sz="1600" noProof="0">
              <a:cs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GB" sz="1800" noProof="0">
              <a:cs typeface="Arial" panose="020B0604020202020204" pitchFamily="34" charset="0"/>
            </a:endParaRPr>
          </a:p>
        </p:txBody>
      </p:sp>
      <p:sp>
        <p:nvSpPr>
          <p:cNvPr id="163849" name="Rounded Rectangle 3">
            <a:extLst>
              <a:ext uri="{FF2B5EF4-FFF2-40B4-BE49-F238E27FC236}">
                <a16:creationId xmlns:a16="http://schemas.microsoft.com/office/drawing/2014/main" id="{91460A51-72D6-4461-8048-31FF2A920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500444"/>
            <a:ext cx="8501431" cy="919401"/>
          </a:xfrm>
          <a:prstGeom prst="roundRect">
            <a:avLst>
              <a:gd name="adj" fmla="val 16667"/>
            </a:avLst>
          </a:prstGeom>
          <a:noFill/>
          <a:ln w="28575">
            <a:noFill/>
            <a:round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 partial seizure is a brief loss of responsiveness </a:t>
            </a:r>
            <a:b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</a:b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for a few seconds or minutes</a:t>
            </a:r>
          </a:p>
        </p:txBody>
      </p:sp>
      <p:pic>
        <p:nvPicPr>
          <p:cNvPr id="11" name="Picture 2" descr="Epilepsy head">
            <a:extLst>
              <a:ext uri="{FF2B5EF4-FFF2-40B4-BE49-F238E27FC236}">
                <a16:creationId xmlns:a16="http://schemas.microsoft.com/office/drawing/2014/main" id="{E3D310B8-B1BD-2743-862C-4A00C4E60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673" y="2419845"/>
            <a:ext cx="2504906" cy="3047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6E303866-1A0E-8908-0A5F-E916453DD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Rectangle 3">
            <a:extLst>
              <a:ext uri="{FF2B5EF4-FFF2-40B4-BE49-F238E27FC236}">
                <a16:creationId xmlns:a16="http://schemas.microsoft.com/office/drawing/2014/main" id="{2D23623F-E66B-1A27-A0CF-5ABEF1FB4C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hangingPunct="1">
              <a:defRPr/>
            </a:pPr>
            <a:r>
              <a:rPr lang="en-GB" sz="4000" b="1" noProof="0">
                <a:latin typeface="Arial" panose="020B0604020202020204" pitchFamily="34" charset="0"/>
                <a:cs typeface="Arial" panose="020B0604020202020204" pitchFamily="34" charset="0"/>
              </a:rPr>
              <a:t>Partial seizures – treatment</a:t>
            </a:r>
          </a:p>
        </p:txBody>
      </p:sp>
      <p:sp>
        <p:nvSpPr>
          <p:cNvPr id="110596" name="Rectangle 4">
            <a:extLst>
              <a:ext uri="{FF2B5EF4-FFF2-40B4-BE49-F238E27FC236}">
                <a16:creationId xmlns:a16="http://schemas.microsoft.com/office/drawing/2014/main" id="{D043CA63-0825-37CB-CBBE-E23397AA83D6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200" y="1566337"/>
            <a:ext cx="8125918" cy="332071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GB" sz="2400" noProof="0">
                <a:latin typeface="Arial" panose="020B0604020202020204" pitchFamily="34" charset="0"/>
                <a:cs typeface="Arial" panose="020B0604020202020204" pitchFamily="34" charset="0"/>
              </a:rPr>
              <a:t>Ensure the casualty’s safety (make sure people or objects are kept away)</a:t>
            </a:r>
          </a:p>
          <a:p>
            <a:pPr eaLnBrk="1" hangingPunct="1"/>
            <a:r>
              <a:rPr lang="en-GB" sz="2400" noProof="0">
                <a:latin typeface="Arial" panose="020B0604020202020204" pitchFamily="34" charset="0"/>
                <a:cs typeface="Arial" panose="020B0604020202020204" pitchFamily="34" charset="0"/>
              </a:rPr>
              <a:t>See if the casualty can be seated</a:t>
            </a:r>
          </a:p>
          <a:p>
            <a:pPr eaLnBrk="1" hangingPunct="1"/>
            <a:r>
              <a:rPr lang="en-GB" sz="2400" noProof="0">
                <a:latin typeface="Arial" panose="020B0604020202020204" pitchFamily="34" charset="0"/>
                <a:cs typeface="Arial" panose="020B0604020202020204" pitchFamily="34" charset="0"/>
              </a:rPr>
              <a:t>Stay with the casualty and time the episode</a:t>
            </a:r>
          </a:p>
          <a:p>
            <a:pPr eaLnBrk="1" hangingPunct="1"/>
            <a:r>
              <a:rPr lang="en-GB" sz="2400" noProof="0">
                <a:latin typeface="Arial" panose="020B0604020202020204" pitchFamily="34" charset="0"/>
                <a:cs typeface="Arial" panose="020B0604020202020204" pitchFamily="34" charset="0"/>
              </a:rPr>
              <a:t>Refer the casualty to a doctor if this is the first seizure.</a:t>
            </a:r>
          </a:p>
          <a:p>
            <a:pPr eaLnBrk="1" hangingPunct="1"/>
            <a:endParaRPr lang="en-GB" sz="1600" noProof="0">
              <a:cs typeface="Arial" panose="020B0604020202020204" pitchFamily="34" charset="0"/>
            </a:endParaRPr>
          </a:p>
          <a:p>
            <a:pPr eaLnBrk="1" hangingPunct="1"/>
            <a:endParaRPr lang="en-GB" sz="1600" noProof="0">
              <a:cs typeface="Arial" panose="020B0604020202020204" pitchFamily="34" charset="0"/>
            </a:endParaRPr>
          </a:p>
          <a:p>
            <a:pPr eaLnBrk="1" hangingPunct="1"/>
            <a:endParaRPr lang="en-GB" sz="1600" noProof="0">
              <a:cs typeface="Arial" panose="020B0604020202020204" pitchFamily="34" charset="0"/>
            </a:endParaRPr>
          </a:p>
          <a:p>
            <a:pPr eaLnBrk="1" hangingPunct="1"/>
            <a:endParaRPr lang="en-GB" sz="1600" noProof="0">
              <a:cs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GB" sz="1800" noProof="0">
              <a:cs typeface="Arial" panose="020B0604020202020204" pitchFamily="34" charset="0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E6A5081-BEE5-0C0D-E126-E6F79B62516A}"/>
              </a:ext>
            </a:extLst>
          </p:cNvPr>
          <p:cNvSpPr/>
          <p:nvPr/>
        </p:nvSpPr>
        <p:spPr>
          <a:xfrm flipH="1">
            <a:off x="-2129788" y="3479631"/>
            <a:ext cx="18181696" cy="2688532"/>
          </a:xfrm>
          <a:custGeom>
            <a:avLst/>
            <a:gdLst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506547 w 13268130"/>
              <a:gd name="connsiteY4" fmla="*/ 1772817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8130" h="3881535">
                <a:moveTo>
                  <a:pt x="0" y="0"/>
                </a:moveTo>
                <a:lnTo>
                  <a:pt x="0" y="3881535"/>
                </a:lnTo>
                <a:lnTo>
                  <a:pt x="13268130" y="3881535"/>
                </a:lnTo>
                <a:lnTo>
                  <a:pt x="13268130" y="1200539"/>
                </a:lnTo>
                <a:cubicBezTo>
                  <a:pt x="10989387" y="1366417"/>
                  <a:pt x="9774335" y="3553927"/>
                  <a:pt x="6450563" y="1430695"/>
                </a:cubicBezTo>
                <a:cubicBezTo>
                  <a:pt x="2907004" y="-933060"/>
                  <a:pt x="2143967" y="566057"/>
                  <a:pt x="0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405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F99194E-4610-1751-ABE6-0E766DD9CE8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128" y="-853440"/>
            <a:ext cx="8041032" cy="7924800"/>
          </a:xfrm>
          <a:prstGeom prst="rect">
            <a:avLst/>
          </a:prstGeom>
          <a:ln>
            <a:noFill/>
          </a:ln>
        </p:spPr>
      </p:pic>
      <p:sp>
        <p:nvSpPr>
          <p:cNvPr id="97282" name="Rectangle 3">
            <a:extLst>
              <a:ext uri="{FF2B5EF4-FFF2-40B4-BE49-F238E27FC236}">
                <a16:creationId xmlns:a16="http://schemas.microsoft.com/office/drawing/2014/main" id="{B402FCD3-B805-476E-810A-3678D1D27F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hangingPunct="1">
              <a:defRPr/>
            </a:pPr>
            <a:r>
              <a:rPr lang="en-GB" sz="4000" b="1" noProof="0">
                <a:latin typeface="Arial" panose="020B0604020202020204" pitchFamily="34" charset="0"/>
                <a:cs typeface="Arial" panose="020B0604020202020204" pitchFamily="34" charset="0"/>
              </a:rPr>
              <a:t>Generalised seizures</a:t>
            </a:r>
          </a:p>
        </p:txBody>
      </p:sp>
      <p:sp>
        <p:nvSpPr>
          <p:cNvPr id="164870" name="Rounded Rectangle 3">
            <a:extLst>
              <a:ext uri="{FF2B5EF4-FFF2-40B4-BE49-F238E27FC236}">
                <a16:creationId xmlns:a16="http://schemas.microsoft.com/office/drawing/2014/main" id="{45853CA5-8A7C-4BDD-8DCC-05DE677352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053" y="1334809"/>
            <a:ext cx="9473686" cy="4188381"/>
          </a:xfrm>
          <a:prstGeom prst="roundRect">
            <a:avLst>
              <a:gd name="adj" fmla="val 16667"/>
            </a:avLst>
          </a:prstGeom>
          <a:noFill/>
          <a:ln w="28575">
            <a:noFill/>
            <a:round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The most common and widely recognised, a generalised seizure is called a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tonic-</a:t>
            </a:r>
            <a:r>
              <a:rPr kumimoji="0" lang="en-GB" sz="2400" b="1" i="0" u="none" strike="noStrike" kern="1200" cap="none" spc="0" normalizeH="0" baseline="0" noProof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clonic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seizure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This affects the body in progressive ways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1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 tonic-</a:t>
            </a:r>
            <a:r>
              <a:rPr kumimoji="0" lang="en-GB" sz="24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clonic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seizure is sometimes referred to as a grand mal and occurs in stages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Before a tonic-</a:t>
            </a:r>
            <a:r>
              <a:rPr kumimoji="0" lang="en-GB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clonic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seizure, a casualty may experience confusing thoughts, headaches or unusual tastes and smells. This is called an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aura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.</a:t>
            </a: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3">
            <a:extLst>
              <a:ext uri="{FF2B5EF4-FFF2-40B4-BE49-F238E27FC236}">
                <a16:creationId xmlns:a16="http://schemas.microsoft.com/office/drawing/2014/main" id="{EB2E7222-79F3-4CB7-90AF-F9BC8F8620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hangingPunct="1">
              <a:defRPr/>
            </a:pPr>
            <a:r>
              <a:rPr lang="en-GB" sz="4000" b="1" noProof="0">
                <a:latin typeface="Arial" panose="020B0604020202020204" pitchFamily="34" charset="0"/>
                <a:cs typeface="Arial" panose="020B0604020202020204" pitchFamily="34" charset="0"/>
              </a:rPr>
              <a:t>Generalised seizures – symptoms</a:t>
            </a:r>
          </a:p>
        </p:txBody>
      </p:sp>
      <p:sp>
        <p:nvSpPr>
          <p:cNvPr id="91140" name="Rectangle 4">
            <a:extLst>
              <a:ext uri="{FF2B5EF4-FFF2-40B4-BE49-F238E27FC236}">
                <a16:creationId xmlns:a16="http://schemas.microsoft.com/office/drawing/2014/main" id="{96C0D8A9-029F-468C-82CF-EDC2D04B7E5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1" y="1633741"/>
            <a:ext cx="5412698" cy="4699000"/>
          </a:xfrm>
        </p:spPr>
        <p:txBody>
          <a:bodyPr numCol="1">
            <a:normAutofit lnSpcReduction="10000"/>
          </a:bodyPr>
          <a:lstStyle/>
          <a:p>
            <a:pPr marL="0" indent="0">
              <a:buNone/>
              <a:defRPr/>
            </a:pPr>
            <a:r>
              <a:rPr lang="en-GB" sz="2000" b="1">
                <a:solidFill>
                  <a:srgbClr val="008A2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Tonic phase (after ‘aura’ phase) – symptoms may include:</a:t>
            </a:r>
          </a:p>
          <a:p>
            <a:pPr>
              <a:defRPr/>
            </a:pPr>
            <a:r>
              <a:rPr lang="en-GB" sz="2000" noProof="0">
                <a:latin typeface="Arial" panose="020B0604020202020204" pitchFamily="34" charset="0"/>
                <a:cs typeface="Arial" panose="020B0604020202020204" pitchFamily="34" charset="0"/>
              </a:rPr>
              <a:t>convulsions</a:t>
            </a:r>
          </a:p>
          <a:p>
            <a:pPr>
              <a:defRPr/>
            </a:pPr>
            <a:r>
              <a:rPr lang="en-GB" sz="2000" noProof="0">
                <a:latin typeface="Arial" panose="020B0604020202020204" pitchFamily="34" charset="0"/>
                <a:cs typeface="Arial" panose="020B0604020202020204" pitchFamily="34" charset="0"/>
              </a:rPr>
              <a:t>muscles become rigid</a:t>
            </a:r>
          </a:p>
          <a:p>
            <a:pPr>
              <a:defRPr/>
            </a:pPr>
            <a:r>
              <a:rPr lang="en-GB" sz="2000" noProof="0">
                <a:latin typeface="Arial" panose="020B0604020202020204" pitchFamily="34" charset="0"/>
                <a:cs typeface="Arial" panose="020B0604020202020204" pitchFamily="34" charset="0"/>
              </a:rPr>
              <a:t>arching back</a:t>
            </a:r>
          </a:p>
          <a:p>
            <a:pPr>
              <a:defRPr/>
            </a:pPr>
            <a:r>
              <a:rPr lang="en-GB" sz="2000" noProof="0">
                <a:latin typeface="Arial" panose="020B0604020202020204" pitchFamily="34" charset="0"/>
                <a:cs typeface="Arial" panose="020B0604020202020204" pitchFamily="34" charset="0"/>
              </a:rPr>
              <a:t>blue or purple colouration </a:t>
            </a:r>
            <a:br>
              <a:rPr lang="en-GB" sz="2000" noProof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noProof="0">
                <a:latin typeface="Arial" panose="020B0604020202020204" pitchFamily="34" charset="0"/>
                <a:cs typeface="Arial" panose="020B0604020202020204" pitchFamily="34" charset="0"/>
              </a:rPr>
              <a:t>to the skin (cyanosis)</a:t>
            </a:r>
          </a:p>
          <a:p>
            <a:pPr marL="0" indent="0" eaLnBrk="1" hangingPunct="1">
              <a:buNone/>
              <a:defRPr/>
            </a:pPr>
            <a:br>
              <a:rPr lang="en-GB" sz="1600" noProof="0"/>
            </a:br>
            <a:br>
              <a:rPr lang="en-GB" sz="1600" noProof="0"/>
            </a:br>
            <a:br>
              <a:rPr lang="en-GB" sz="1600" noProof="0"/>
            </a:br>
            <a:br>
              <a:rPr lang="en-GB" sz="1600" noProof="0"/>
            </a:br>
            <a:br>
              <a:rPr lang="en-GB" sz="1600" noProof="0"/>
            </a:br>
            <a:br>
              <a:rPr lang="en-GB" sz="1600" noProof="0"/>
            </a:br>
            <a:br>
              <a:rPr lang="en-GB" sz="1600" noProof="0"/>
            </a:br>
            <a:endParaRPr lang="en-GB" sz="1600" noProof="0"/>
          </a:p>
          <a:p>
            <a:pPr marL="0" indent="0">
              <a:buNone/>
              <a:defRPr/>
            </a:pPr>
            <a:r>
              <a:rPr lang="en-GB" sz="2000" noProof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buFont typeface="Arial" charset="0"/>
              <a:buNone/>
              <a:defRPr/>
            </a:pPr>
            <a:endParaRPr lang="en-GB" sz="2400" noProof="0">
              <a:ea typeface="+mn-ea"/>
            </a:endParaRPr>
          </a:p>
          <a:p>
            <a:pPr marL="0" indent="0">
              <a:buNone/>
              <a:defRPr/>
            </a:pPr>
            <a:endParaRPr lang="en-GB" sz="2400" noProof="0">
              <a:ea typeface="+mn-ea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3E6C4B97-434C-5FBB-AEA8-6539C89FDD27}"/>
              </a:ext>
            </a:extLst>
          </p:cNvPr>
          <p:cNvSpPr/>
          <p:nvPr/>
        </p:nvSpPr>
        <p:spPr>
          <a:xfrm flipH="1">
            <a:off x="-1221526" y="3749655"/>
            <a:ext cx="18181696" cy="2418508"/>
          </a:xfrm>
          <a:custGeom>
            <a:avLst/>
            <a:gdLst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506547 w 13268130"/>
              <a:gd name="connsiteY4" fmla="*/ 1772817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8130" h="3881535">
                <a:moveTo>
                  <a:pt x="0" y="0"/>
                </a:moveTo>
                <a:lnTo>
                  <a:pt x="0" y="3881535"/>
                </a:lnTo>
                <a:lnTo>
                  <a:pt x="13268130" y="3881535"/>
                </a:lnTo>
                <a:lnTo>
                  <a:pt x="13268130" y="1200539"/>
                </a:lnTo>
                <a:cubicBezTo>
                  <a:pt x="10989387" y="1366417"/>
                  <a:pt x="9774335" y="3553927"/>
                  <a:pt x="6450563" y="1430695"/>
                </a:cubicBezTo>
                <a:cubicBezTo>
                  <a:pt x="2907004" y="-933060"/>
                  <a:pt x="2143967" y="566057"/>
                  <a:pt x="0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37370A-3F06-F3FF-ECE8-799EDDEB6C4B}"/>
              </a:ext>
            </a:extLst>
          </p:cNvPr>
          <p:cNvSpPr txBox="1">
            <a:spLocks noChangeArrowheads="1"/>
          </p:cNvSpPr>
          <p:nvPr/>
        </p:nvSpPr>
        <p:spPr>
          <a:xfrm>
            <a:off x="6001236" y="1570580"/>
            <a:ext cx="4671761" cy="4699000"/>
          </a:xfrm>
          <a:prstGeom prst="rect">
            <a:avLst/>
          </a:prstGeom>
        </p:spPr>
        <p:txBody>
          <a:bodyPr vert="horz" lIns="91440" tIns="45720" rIns="91440" bIns="45720" numCol="1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GB" sz="2000" b="1" err="1">
                <a:solidFill>
                  <a:srgbClr val="008A2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Clonic</a:t>
            </a:r>
            <a:r>
              <a:rPr lang="en-GB" sz="2000" b="1">
                <a:solidFill>
                  <a:srgbClr val="008A2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phase – symptoms may include:</a:t>
            </a:r>
          </a:p>
          <a:p>
            <a:pPr>
              <a:defRPr/>
            </a:pP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the limbs make violent jerking movements</a:t>
            </a:r>
          </a:p>
          <a:p>
            <a:pPr>
              <a:defRPr/>
            </a:pP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rolling eyes and crying out</a:t>
            </a:r>
          </a:p>
          <a:p>
            <a:pPr>
              <a:defRPr/>
            </a:pP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clenched teeth</a:t>
            </a:r>
          </a:p>
          <a:p>
            <a:pPr>
              <a:defRPr/>
            </a:pP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possible loss of bladder and bowel control</a:t>
            </a:r>
          </a:p>
          <a:p>
            <a:pPr>
              <a:defRPr/>
            </a:pP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lack of consciousness.</a:t>
            </a:r>
            <a:br>
              <a:rPr lang="en-GB" sz="1600">
                <a:latin typeface="Arial" panose="020B0604020202020204" pitchFamily="34" charset="0"/>
              </a:rPr>
            </a:br>
            <a:br>
              <a:rPr lang="en-GB" sz="1600">
                <a:latin typeface="Arial" panose="020B0604020202020204" pitchFamily="34" charset="0"/>
              </a:rPr>
            </a:br>
            <a:br>
              <a:rPr lang="en-GB" sz="1600">
                <a:latin typeface="Arial" panose="020B0604020202020204" pitchFamily="34" charset="0"/>
              </a:rPr>
            </a:br>
            <a:br>
              <a:rPr lang="en-GB" sz="1600">
                <a:latin typeface="Arial" panose="020B0604020202020204" pitchFamily="34" charset="0"/>
              </a:rPr>
            </a:br>
            <a:br>
              <a:rPr lang="en-GB" sz="1600">
                <a:latin typeface="Arial" panose="020B0604020202020204" pitchFamily="34" charset="0"/>
              </a:rPr>
            </a:br>
            <a:br>
              <a:rPr lang="en-GB" sz="1600">
                <a:latin typeface="Arial" panose="020B0604020202020204" pitchFamily="34" charset="0"/>
              </a:rPr>
            </a:br>
            <a:br>
              <a:rPr lang="en-GB" sz="1600">
                <a:latin typeface="Arial" panose="020B0604020202020204" pitchFamily="34" charset="0"/>
              </a:rPr>
            </a:br>
            <a:endParaRPr lang="en-GB" sz="1600">
              <a:latin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 typeface="Arial" charset="0"/>
              <a:buNone/>
              <a:defRPr/>
            </a:pPr>
            <a:endParaRPr lang="en-GB" sz="2400">
              <a:latin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GB" sz="240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786CDA3-7C16-BDE5-F08A-40ACE095A5A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128" y="-853440"/>
            <a:ext cx="8041032" cy="7924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B8EC62-48F9-CEFC-DAFD-3B6E15B3E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331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>
                <a:latin typeface="Arial"/>
                <a:cs typeface="Arial"/>
              </a:rPr>
              <a:t>Managing outdoor clothing or equipment during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F40F9-4F9D-DDBA-8982-1369A446C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56063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Treating a casualty with outdoor equipment may include: </a:t>
            </a:r>
            <a:endParaRPr lang="en-US" sz="2400" b="1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r>
              <a:rPr lang="en-GB" sz="2400" b="1">
                <a:solidFill>
                  <a:srgbClr val="008A2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assessing</a:t>
            </a:r>
            <a:r>
              <a:rPr lang="en-GB" sz="2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whether to adjust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 or remove equipment, but only if it obstructs airway, CPR or bleeding control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4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minimising unnecessary movement 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– protect the spine if injury is suspected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safely removing</a:t>
            </a:r>
            <a:r>
              <a:rPr lang="en-GB" sz="2400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helmets, rucksacks or harnesses only if trained and safe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preserving warmth and dignity 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– replace layers when removed.</a:t>
            </a:r>
          </a:p>
          <a:p>
            <a:pPr marL="0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5331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4">
            <a:extLst>
              <a:ext uri="{FF2B5EF4-FFF2-40B4-BE49-F238E27FC236}">
                <a16:creationId xmlns:a16="http://schemas.microsoft.com/office/drawing/2014/main" id="{86475237-53DD-488B-A58B-B205CC77CE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hangingPunct="1">
              <a:defRPr/>
            </a:pPr>
            <a:r>
              <a:rPr lang="en-GB" sz="4000" b="1" noProof="0">
                <a:latin typeface="Arial" panose="020B0604020202020204" pitchFamily="34" charset="0"/>
                <a:cs typeface="Arial" panose="020B0604020202020204" pitchFamily="34" charset="0"/>
              </a:rPr>
              <a:t>Generalised seizures – treatment</a:t>
            </a:r>
          </a:p>
        </p:txBody>
      </p:sp>
      <p:sp>
        <p:nvSpPr>
          <p:cNvPr id="113667" name="Rectangle 5">
            <a:extLst>
              <a:ext uri="{FF2B5EF4-FFF2-40B4-BE49-F238E27FC236}">
                <a16:creationId xmlns:a16="http://schemas.microsoft.com/office/drawing/2014/main" id="{FA5BB3F5-38D5-47A7-AE02-4BD1CC9902C8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90479" y="1584660"/>
            <a:ext cx="8508354" cy="45291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en-GB" sz="2200" noProof="0">
                <a:latin typeface="Arial" panose="020B0604020202020204" pitchFamily="34" charset="0"/>
                <a:cs typeface="Arial" panose="020B0604020202020204" pitchFamily="34" charset="0"/>
              </a:rPr>
              <a:t>Ensure the casualty’s safety by removing dangerous items from within the vicinity where possible</a:t>
            </a:r>
          </a:p>
          <a:p>
            <a:pPr eaLnBrk="1" hangingPunct="1"/>
            <a:r>
              <a:rPr lang="en-GB" sz="2200" noProof="0">
                <a:latin typeface="Arial" panose="020B0604020202020204" pitchFamily="34" charset="0"/>
                <a:cs typeface="Arial" panose="020B0604020202020204" pitchFamily="34" charset="0"/>
              </a:rPr>
              <a:t>Remove any spectacles and loosen clothing around the neck</a:t>
            </a:r>
          </a:p>
          <a:p>
            <a:pPr eaLnBrk="1" hangingPunct="1"/>
            <a:r>
              <a:rPr lang="en-GB" sz="2200" noProof="0">
                <a:latin typeface="Arial" panose="020B0604020202020204" pitchFamily="34" charset="0"/>
                <a:cs typeface="Arial" panose="020B0604020202020204" pitchFamily="34" charset="0"/>
              </a:rPr>
              <a:t>Do not restrain the casualty</a:t>
            </a:r>
          </a:p>
          <a:p>
            <a:pPr eaLnBrk="1" hangingPunct="1"/>
            <a:r>
              <a:rPr lang="en-GB" sz="2200" noProof="0">
                <a:latin typeface="Arial" panose="020B0604020202020204" pitchFamily="34" charset="0"/>
                <a:cs typeface="Arial" panose="020B0604020202020204" pitchFamily="34" charset="0"/>
              </a:rPr>
              <a:t>Record the time and duration of the seizure</a:t>
            </a:r>
          </a:p>
          <a:p>
            <a:pPr eaLnBrk="1" hangingPunct="1"/>
            <a:r>
              <a:rPr lang="en-GB" sz="2200" noProof="0">
                <a:latin typeface="Arial" panose="020B0604020202020204" pitchFamily="34" charset="0"/>
                <a:cs typeface="Arial" panose="020B0604020202020204" pitchFamily="34" charset="0"/>
              </a:rPr>
              <a:t>If the seizure continues (timings dependent on local policy), or there are multiple seizures, then contact the emergency services (</a:t>
            </a:r>
            <a:r>
              <a:rPr lang="en-GB" sz="2200" b="1" noProof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999</a:t>
            </a:r>
            <a:r>
              <a:rPr lang="en-GB" sz="2200" noProof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eaLnBrk="1" hangingPunct="1"/>
            <a:endParaRPr lang="en-GB" sz="2200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9A97DE41-8591-767B-ED7B-0942B2479D8B}"/>
              </a:ext>
            </a:extLst>
          </p:cNvPr>
          <p:cNvSpPr/>
          <p:nvPr/>
        </p:nvSpPr>
        <p:spPr>
          <a:xfrm flipH="1">
            <a:off x="-761257" y="3749655"/>
            <a:ext cx="18181696" cy="2418508"/>
          </a:xfrm>
          <a:custGeom>
            <a:avLst/>
            <a:gdLst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506547 w 13268130"/>
              <a:gd name="connsiteY4" fmla="*/ 1772817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8130" h="3881535">
                <a:moveTo>
                  <a:pt x="0" y="0"/>
                </a:moveTo>
                <a:lnTo>
                  <a:pt x="0" y="3881535"/>
                </a:lnTo>
                <a:lnTo>
                  <a:pt x="13268130" y="3881535"/>
                </a:lnTo>
                <a:lnTo>
                  <a:pt x="13268130" y="1200539"/>
                </a:lnTo>
                <a:cubicBezTo>
                  <a:pt x="10989387" y="1366417"/>
                  <a:pt x="9774335" y="3553927"/>
                  <a:pt x="6450563" y="1430695"/>
                </a:cubicBezTo>
                <a:cubicBezTo>
                  <a:pt x="2907004" y="-933060"/>
                  <a:pt x="2143967" y="566057"/>
                  <a:pt x="0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0D997D16-107F-2994-5A8C-2C4B825B3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2BFD621-D7FD-1F47-D185-4259FD22F3F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128" y="-853440"/>
            <a:ext cx="8041032" cy="7924800"/>
          </a:xfrm>
          <a:prstGeom prst="rect">
            <a:avLst/>
          </a:prstGeom>
          <a:ln>
            <a:noFill/>
          </a:ln>
        </p:spPr>
      </p:pic>
      <p:sp>
        <p:nvSpPr>
          <p:cNvPr id="98306" name="Rectangle 4">
            <a:extLst>
              <a:ext uri="{FF2B5EF4-FFF2-40B4-BE49-F238E27FC236}">
                <a16:creationId xmlns:a16="http://schemas.microsoft.com/office/drawing/2014/main" id="{802BBDBA-2DA6-5DA6-BDBE-7F3CDB33C4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hangingPunct="1">
              <a:defRPr/>
            </a:pPr>
            <a:r>
              <a:rPr lang="en-GB" sz="4000" b="1" noProof="0">
                <a:latin typeface="Arial" panose="020B0604020202020204" pitchFamily="34" charset="0"/>
                <a:cs typeface="Arial" panose="020B0604020202020204" pitchFamily="34" charset="0"/>
              </a:rPr>
              <a:t>Generalised seizures – treatment (cont.)</a:t>
            </a:r>
          </a:p>
        </p:txBody>
      </p:sp>
      <p:sp>
        <p:nvSpPr>
          <p:cNvPr id="113667" name="Rectangle 5">
            <a:extLst>
              <a:ext uri="{FF2B5EF4-FFF2-40B4-BE49-F238E27FC236}">
                <a16:creationId xmlns:a16="http://schemas.microsoft.com/office/drawing/2014/main" id="{673CC675-AB09-8F80-3F49-81CBC2B669CF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201" y="1597723"/>
            <a:ext cx="9391022" cy="255626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en-GB" sz="2400" noProof="0">
                <a:latin typeface="Arial" panose="020B0604020202020204" pitchFamily="34" charset="0"/>
                <a:cs typeface="Arial" panose="020B0604020202020204" pitchFamily="34" charset="0"/>
              </a:rPr>
              <a:t>When the seizure stops, clear any excess saliva and check airways and breathing</a:t>
            </a:r>
          </a:p>
          <a:p>
            <a:pPr eaLnBrk="1" hangingPunct="1"/>
            <a:r>
              <a:rPr lang="en-GB" sz="2400" noProof="0">
                <a:latin typeface="Arial" panose="020B0604020202020204" pitchFamily="34" charset="0"/>
                <a:cs typeface="Arial" panose="020B0604020202020204" pitchFamily="34" charset="0"/>
              </a:rPr>
              <a:t>Place the casualty into the recovery position</a:t>
            </a:r>
          </a:p>
          <a:p>
            <a:pPr eaLnBrk="1" hangingPunct="1"/>
            <a:r>
              <a:rPr lang="en-GB" sz="2400" noProof="0">
                <a:latin typeface="Arial" panose="020B0604020202020204" pitchFamily="34" charset="0"/>
                <a:cs typeface="Arial" panose="020B0604020202020204" pitchFamily="34" charset="0"/>
              </a:rPr>
              <a:t>Be conscious of the casualty’s embarrassment</a:t>
            </a:r>
          </a:p>
          <a:p>
            <a:pPr eaLnBrk="1" hangingPunct="1"/>
            <a:r>
              <a:rPr lang="en-GB" sz="2400" noProof="0">
                <a:latin typeface="Arial" panose="020B0604020202020204" pitchFamily="34" charset="0"/>
                <a:cs typeface="Arial" panose="020B0604020202020204" pitchFamily="34" charset="0"/>
              </a:rPr>
              <a:t>Reassure the casualty</a:t>
            </a:r>
          </a:p>
          <a:p>
            <a:pPr eaLnBrk="1" hangingPunct="1"/>
            <a:r>
              <a:rPr lang="en-GB" sz="2400" noProof="0">
                <a:latin typeface="Arial" panose="020B0604020202020204" pitchFamily="34" charset="0"/>
                <a:cs typeface="Arial" panose="020B0604020202020204" pitchFamily="34" charset="0"/>
              </a:rPr>
              <a:t>If it is their first seizure, call for an ambulance (</a:t>
            </a:r>
            <a:r>
              <a:rPr lang="en-GB" sz="2400" b="1" noProof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999</a:t>
            </a:r>
            <a:r>
              <a:rPr lang="en-GB" sz="2400" noProof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" name="Rounded Rectangle 65">
            <a:extLst>
              <a:ext uri="{FF2B5EF4-FFF2-40B4-BE49-F238E27FC236}">
                <a16:creationId xmlns:a16="http://schemas.microsoft.com/office/drawing/2014/main" id="{CD014825-529F-B486-6F39-843ED733B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4576681"/>
            <a:ext cx="9714875" cy="683596"/>
          </a:xfrm>
          <a:prstGeom prst="roundRect">
            <a:avLst>
              <a:gd name="adj" fmla="val 12396"/>
            </a:avLst>
          </a:prstGeom>
          <a:solidFill>
            <a:schemeClr val="bg1"/>
          </a:solidFill>
          <a:ln w="38100">
            <a:solidFill>
              <a:srgbClr val="008A2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89049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altLang="en-US" sz="2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Rounded Rectangle 12">
            <a:extLst>
              <a:ext uri="{FF2B5EF4-FFF2-40B4-BE49-F238E27FC236}">
                <a16:creationId xmlns:a16="http://schemas.microsoft.com/office/drawing/2014/main" id="{8D829235-2B29-070B-F854-7711716E94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381" y="4405362"/>
            <a:ext cx="1422400" cy="385762"/>
          </a:xfrm>
          <a:prstGeom prst="roundRect">
            <a:avLst>
              <a:gd name="adj" fmla="val 16667"/>
            </a:avLst>
          </a:prstGeom>
          <a:solidFill>
            <a:srgbClr val="008A2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89049"/>
              </a:buClr>
              <a:buSzTx/>
              <a:buFontTx/>
              <a:buNone/>
              <a:tabLst/>
              <a:defRPr/>
            </a:pPr>
            <a:r>
              <a:rPr kumimoji="0" lang="en-GB" altLang="en-US" sz="17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KEY POINT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6F4A4D2-7306-01B4-9826-9441936B5973}"/>
              </a:ext>
            </a:extLst>
          </p:cNvPr>
          <p:cNvSpPr txBox="1">
            <a:spLocks/>
          </p:cNvSpPr>
          <p:nvPr/>
        </p:nvSpPr>
        <p:spPr>
          <a:xfrm>
            <a:off x="1046381" y="4791124"/>
            <a:ext cx="10105983" cy="6835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GB" sz="2400" b="1">
                <a:solidFill>
                  <a:prstClr val="black"/>
                </a:solidFill>
                <a:latin typeface="Arial"/>
                <a:cs typeface="Arial"/>
              </a:rPr>
              <a:t>Do not place objects in the casualty’s mouth.</a:t>
            </a:r>
          </a:p>
        </p:txBody>
      </p:sp>
    </p:spTree>
    <p:extLst>
      <p:ext uri="{BB962C8B-B14F-4D97-AF65-F5344CB8AC3E}">
        <p14:creationId xmlns:p14="http://schemas.microsoft.com/office/powerpoint/2010/main" val="3519958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3">
            <a:extLst>
              <a:ext uri="{FF2B5EF4-FFF2-40B4-BE49-F238E27FC236}">
                <a16:creationId xmlns:a16="http://schemas.microsoft.com/office/drawing/2014/main" id="{9E608117-8643-4793-977F-DC4D55CE3D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126382"/>
            <a:ext cx="10515600" cy="1325563"/>
          </a:xfrm>
        </p:spPr>
        <p:txBody>
          <a:bodyPr rtlCol="0">
            <a:normAutofit/>
          </a:bodyPr>
          <a:lstStyle/>
          <a:p>
            <a:pPr eaLnBrk="1" hangingPunct="1">
              <a:defRPr/>
            </a:pPr>
            <a:r>
              <a:rPr lang="en-GB" sz="4000" b="1" noProof="0">
                <a:latin typeface="Arial" panose="020B0604020202020204" pitchFamily="34" charset="0"/>
                <a:cs typeface="Arial" panose="020B0604020202020204" pitchFamily="34" charset="0"/>
              </a:rPr>
              <a:t>What is anaphylaxis? </a:t>
            </a:r>
          </a:p>
        </p:txBody>
      </p:sp>
      <p:sp>
        <p:nvSpPr>
          <p:cNvPr id="159753" name="Rounded Rectangle 3">
            <a:extLst>
              <a:ext uri="{FF2B5EF4-FFF2-40B4-BE49-F238E27FC236}">
                <a16:creationId xmlns:a16="http://schemas.microsoft.com/office/drawing/2014/main" id="{CA86711E-3909-4663-BD8A-09989D5FF7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1" y="1491940"/>
            <a:ext cx="9055308" cy="296251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Anaphylaxis is an extreme and potentially life-threatening allergic reaction, which results in rapid chemical changes in the body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b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</a:b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Anaphylaxis can be caused by a ‘trigger’, such as insect stings, foods (</a:t>
            </a:r>
            <a:r>
              <a:rPr lang="en-GB" sz="2400" b="1">
                <a:solidFill>
                  <a:prstClr val="black"/>
                </a:solidFill>
                <a:cs typeface="Arial" panose="020B0604020202020204" pitchFamily="34" charset="0"/>
              </a:rPr>
              <a:t>for example,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nuts and shellfish) and medicines, such as penicillin.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9EC3CA-3BBD-3F79-8EAD-642D520168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80" t="-37389" r="-7880" b="-40763"/>
          <a:stretch/>
        </p:blipFill>
        <p:spPr>
          <a:xfrm>
            <a:off x="838200" y="460186"/>
            <a:ext cx="792000" cy="657956"/>
          </a:xfrm>
          <a:prstGeom prst="ellipse">
            <a:avLst/>
          </a:prstGeom>
          <a:solidFill>
            <a:srgbClr val="008A21"/>
          </a:solidFill>
          <a:ln w="31750">
            <a:solidFill>
              <a:schemeClr val="bg1"/>
            </a:solidFill>
          </a:ln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539B60AD-EDC4-C0B5-DEEF-08B4530F05F9}"/>
              </a:ext>
            </a:extLst>
          </p:cNvPr>
          <p:cNvSpPr/>
          <p:nvPr/>
        </p:nvSpPr>
        <p:spPr>
          <a:xfrm flipH="1">
            <a:off x="-761257" y="3215742"/>
            <a:ext cx="18181696" cy="2952421"/>
          </a:xfrm>
          <a:custGeom>
            <a:avLst/>
            <a:gdLst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506547 w 13268130"/>
              <a:gd name="connsiteY4" fmla="*/ 1772817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8130" h="3881535">
                <a:moveTo>
                  <a:pt x="0" y="0"/>
                </a:moveTo>
                <a:lnTo>
                  <a:pt x="0" y="3881535"/>
                </a:lnTo>
                <a:lnTo>
                  <a:pt x="13268130" y="3881535"/>
                </a:lnTo>
                <a:lnTo>
                  <a:pt x="13268130" y="1200539"/>
                </a:lnTo>
                <a:cubicBezTo>
                  <a:pt x="10989387" y="1366417"/>
                  <a:pt x="9774335" y="3553927"/>
                  <a:pt x="6450563" y="1430695"/>
                </a:cubicBezTo>
                <a:cubicBezTo>
                  <a:pt x="2907004" y="-933060"/>
                  <a:pt x="2143967" y="566057"/>
                  <a:pt x="0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9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53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9B50D889-CA56-327C-038F-15DAFE7741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3">
            <a:extLst>
              <a:ext uri="{FF2B5EF4-FFF2-40B4-BE49-F238E27FC236}">
                <a16:creationId xmlns:a16="http://schemas.microsoft.com/office/drawing/2014/main" id="{B1809522-DA60-68C2-1B6B-AF30301A16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hangingPunct="1">
              <a:defRPr/>
            </a:pPr>
            <a:r>
              <a:rPr lang="en-GB" sz="4000" b="1" noProof="0">
                <a:latin typeface="Arial" panose="020B0604020202020204" pitchFamily="34" charset="0"/>
                <a:cs typeface="Arial" panose="020B0604020202020204" pitchFamily="34" charset="0"/>
              </a:rPr>
              <a:t>Anaphylaxis – symptoms</a:t>
            </a:r>
          </a:p>
        </p:txBody>
      </p:sp>
      <p:sp>
        <p:nvSpPr>
          <p:cNvPr id="74756" name="Rectangle 4">
            <a:extLst>
              <a:ext uri="{FF2B5EF4-FFF2-40B4-BE49-F238E27FC236}">
                <a16:creationId xmlns:a16="http://schemas.microsoft.com/office/drawing/2014/main" id="{8D2FF630-46C9-410C-EA74-62B99E75FBA9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200" y="1635456"/>
            <a:ext cx="6477000" cy="2723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 eaLnBrk="1" hangingPunct="1">
              <a:buNone/>
            </a:pPr>
            <a:r>
              <a:rPr lang="en-GB" sz="2400" b="1" noProof="0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Symptoms</a:t>
            </a:r>
            <a:r>
              <a:rPr lang="en-GB" sz="24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may include:</a:t>
            </a:r>
            <a:endParaRPr lang="en-GB" sz="2400" b="1" noProof="0">
              <a:solidFill>
                <a:srgbClr val="008A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sz="2400" noProof="0">
                <a:latin typeface="Arial" panose="020B0604020202020204" pitchFamily="34" charset="0"/>
                <a:cs typeface="Arial" panose="020B0604020202020204" pitchFamily="34" charset="0"/>
              </a:rPr>
              <a:t>welling of the mouth, tongue, face and neck</a:t>
            </a:r>
          </a:p>
          <a:p>
            <a:pPr eaLnBrk="1" hangingPunct="1"/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difficulty</a:t>
            </a:r>
            <a:r>
              <a:rPr lang="en-GB" sz="2400" noProof="0">
                <a:latin typeface="Arial" panose="020B0604020202020204" pitchFamily="34" charset="0"/>
                <a:cs typeface="Arial" panose="020B0604020202020204" pitchFamily="34" charset="0"/>
              </a:rPr>
              <a:t> in breathing</a:t>
            </a:r>
          </a:p>
          <a:p>
            <a:pPr eaLnBrk="1" hangingPunct="1"/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GB" sz="2400" noProof="0">
                <a:latin typeface="Arial" panose="020B0604020202020204" pitchFamily="34" charset="0"/>
                <a:cs typeface="Arial" panose="020B0604020202020204" pitchFamily="34" charset="0"/>
              </a:rPr>
              <a:t>ed, blotchy and itchy skin</a:t>
            </a:r>
          </a:p>
          <a:p>
            <a:pPr eaLnBrk="1" hangingPunct="1"/>
            <a:r>
              <a:rPr lang="en-GB" sz="2400" noProof="0">
                <a:latin typeface="Arial" panose="020B0604020202020204" pitchFamily="34" charset="0"/>
                <a:cs typeface="Arial" panose="020B0604020202020204" pitchFamily="34" charset="0"/>
              </a:rPr>
              <a:t>nausea</a:t>
            </a:r>
          </a:p>
          <a:p>
            <a:pPr eaLnBrk="1" hangingPunct="1"/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anxiety</a:t>
            </a:r>
            <a:r>
              <a:rPr lang="en-GB" sz="2400" noProof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8BC9351-9A4E-B49A-8778-F46E864D5BBE}"/>
              </a:ext>
            </a:extLst>
          </p:cNvPr>
          <p:cNvSpPr/>
          <p:nvPr/>
        </p:nvSpPr>
        <p:spPr>
          <a:xfrm flipH="1">
            <a:off x="-3240569" y="2792295"/>
            <a:ext cx="18181696" cy="3375868"/>
          </a:xfrm>
          <a:custGeom>
            <a:avLst/>
            <a:gdLst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506547 w 13268130"/>
              <a:gd name="connsiteY4" fmla="*/ 1772817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8130" h="3881535">
                <a:moveTo>
                  <a:pt x="0" y="0"/>
                </a:moveTo>
                <a:lnTo>
                  <a:pt x="0" y="3881535"/>
                </a:lnTo>
                <a:lnTo>
                  <a:pt x="13268130" y="3881535"/>
                </a:lnTo>
                <a:lnTo>
                  <a:pt x="13268130" y="1200539"/>
                </a:lnTo>
                <a:cubicBezTo>
                  <a:pt x="10989387" y="1366417"/>
                  <a:pt x="9774335" y="3553927"/>
                  <a:pt x="6450563" y="1430695"/>
                </a:cubicBezTo>
                <a:cubicBezTo>
                  <a:pt x="2907004" y="-933060"/>
                  <a:pt x="2143967" y="566057"/>
                  <a:pt x="0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6325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EECF42C-5980-47C2-2F2E-A3636BA767F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128" y="-853440"/>
            <a:ext cx="8041032" cy="7924800"/>
          </a:xfrm>
          <a:prstGeom prst="rect">
            <a:avLst/>
          </a:prstGeom>
          <a:ln>
            <a:noFill/>
          </a:ln>
        </p:spPr>
      </p:pic>
      <p:sp>
        <p:nvSpPr>
          <p:cNvPr id="91138" name="Title 1">
            <a:extLst>
              <a:ext uri="{FF2B5EF4-FFF2-40B4-BE49-F238E27FC236}">
                <a16:creationId xmlns:a16="http://schemas.microsoft.com/office/drawing/2014/main" id="{CF794181-A6B6-49C4-AF2E-057E3D882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33260"/>
            <a:ext cx="10515600" cy="1325563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GB" sz="4000" b="1" noProof="0">
                <a:latin typeface="Arial" panose="020B0604020202020204" pitchFamily="34" charset="0"/>
                <a:cs typeface="Arial" panose="020B0604020202020204" pitchFamily="34" charset="0"/>
              </a:rPr>
              <a:t>Anaphylaxis – treatment</a:t>
            </a:r>
          </a:p>
        </p:txBody>
      </p:sp>
      <p:sp>
        <p:nvSpPr>
          <p:cNvPr id="103427" name="Content Placeholder 2">
            <a:extLst>
              <a:ext uri="{FF2B5EF4-FFF2-40B4-BE49-F238E27FC236}">
                <a16:creationId xmlns:a16="http://schemas.microsoft.com/office/drawing/2014/main" id="{A5947DE7-A7A5-4353-BCB6-0171F9430D0E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838201" y="1485790"/>
            <a:ext cx="9564974" cy="468816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GB" sz="2200" noProof="0">
                <a:latin typeface="Arial" panose="020B0604020202020204" pitchFamily="34" charset="0"/>
                <a:cs typeface="Arial" panose="020B0604020202020204" pitchFamily="34" charset="0"/>
              </a:rPr>
              <a:t>If you think the person has anaphylaxis, encourage the casualty to use their medication if applicable (antihistamine or auto injector)*</a:t>
            </a:r>
          </a:p>
          <a:p>
            <a:r>
              <a:rPr lang="en-GB" sz="2200" noProof="0">
                <a:latin typeface="Arial" panose="020B0604020202020204" pitchFamily="34" charset="0"/>
                <a:cs typeface="Arial" panose="020B0604020202020204" pitchFamily="34" charset="0"/>
              </a:rPr>
              <a:t>Call </a:t>
            </a:r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the emergency services </a:t>
            </a:r>
            <a:r>
              <a:rPr lang="en-GB" sz="2200" noProof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2200" b="1" noProof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999</a:t>
            </a:r>
            <a:r>
              <a:rPr lang="en-GB" sz="2200" noProof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GB" sz="2200" noProof="0">
                <a:latin typeface="Arial" panose="020B0604020202020204" pitchFamily="34" charset="0"/>
                <a:cs typeface="Arial" panose="020B0604020202020204" pitchFamily="34" charset="0"/>
              </a:rPr>
              <a:t>Sit the casualty down (if responsive)</a:t>
            </a:r>
          </a:p>
          <a:p>
            <a:r>
              <a:rPr lang="en-GB" sz="2200" noProof="0">
                <a:latin typeface="Arial" panose="020B0604020202020204" pitchFamily="34" charset="0"/>
                <a:cs typeface="Arial" panose="020B0604020202020204" pitchFamily="34" charset="0"/>
              </a:rPr>
              <a:t>Remove the trigger if possible</a:t>
            </a:r>
          </a:p>
          <a:p>
            <a:r>
              <a:rPr lang="en-GB" sz="2200" noProof="0">
                <a:latin typeface="Arial" panose="020B0604020202020204" pitchFamily="34" charset="0"/>
                <a:cs typeface="Arial" panose="020B0604020202020204" pitchFamily="34" charset="0"/>
              </a:rPr>
              <a:t>Monitor the casualty (airway and breathing)</a:t>
            </a:r>
          </a:p>
          <a:p>
            <a:r>
              <a:rPr lang="en-GB" sz="2200" noProof="0">
                <a:latin typeface="Arial" panose="020B0604020202020204" pitchFamily="34" charset="0"/>
                <a:cs typeface="Arial" panose="020B0604020202020204" pitchFamily="34" charset="0"/>
              </a:rPr>
              <a:t>Be prepared to carry out basic life support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EE7627-A319-9BD8-990F-DCF71F442F75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12" t="-35807" r="-8812" b="-35807"/>
          <a:stretch/>
        </p:blipFill>
        <p:spPr>
          <a:xfrm>
            <a:off x="838200" y="466642"/>
            <a:ext cx="792000" cy="658800"/>
          </a:xfrm>
          <a:prstGeom prst="ellipse">
            <a:avLst/>
          </a:prstGeom>
          <a:solidFill>
            <a:srgbClr val="008A21"/>
          </a:solidFill>
          <a:ln w="31750">
            <a:solidFill>
              <a:schemeClr val="bg1"/>
            </a:solidFill>
          </a:ln>
        </p:spPr>
      </p:pic>
      <p:sp>
        <p:nvSpPr>
          <p:cNvPr id="3" name="Rounded Rectangle 65">
            <a:extLst>
              <a:ext uri="{FF2B5EF4-FFF2-40B4-BE49-F238E27FC236}">
                <a16:creationId xmlns:a16="http://schemas.microsoft.com/office/drawing/2014/main" id="{2C681054-4C7B-BCBB-2C4C-08E33AB07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4705556"/>
            <a:ext cx="10535138" cy="683596"/>
          </a:xfrm>
          <a:prstGeom prst="roundRect">
            <a:avLst>
              <a:gd name="adj" fmla="val 12396"/>
            </a:avLst>
          </a:prstGeom>
          <a:solidFill>
            <a:schemeClr val="bg1"/>
          </a:solidFill>
          <a:ln w="38100">
            <a:solidFill>
              <a:srgbClr val="008A2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89049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altLang="en-US" sz="2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1D177B1A-E8C1-C719-05D4-E7E2F22BB6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381" y="4534237"/>
            <a:ext cx="1422400" cy="385762"/>
          </a:xfrm>
          <a:prstGeom prst="roundRect">
            <a:avLst>
              <a:gd name="adj" fmla="val 16667"/>
            </a:avLst>
          </a:prstGeom>
          <a:solidFill>
            <a:srgbClr val="008A2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89049"/>
              </a:buClr>
              <a:buSzTx/>
              <a:buFontTx/>
              <a:buNone/>
              <a:tabLst/>
              <a:defRPr/>
            </a:pPr>
            <a:r>
              <a:rPr kumimoji="0" lang="en-GB" altLang="en-US" sz="17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KEY POINT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2C2ACA0-930D-FEFF-9DB8-2E16BCB0D09D}"/>
              </a:ext>
            </a:extLst>
          </p:cNvPr>
          <p:cNvSpPr txBox="1">
            <a:spLocks/>
          </p:cNvSpPr>
          <p:nvPr/>
        </p:nvSpPr>
        <p:spPr>
          <a:xfrm>
            <a:off x="1046381" y="4919999"/>
            <a:ext cx="10105983" cy="6835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GB" sz="2200" b="1">
                <a:solidFill>
                  <a:prstClr val="black"/>
                </a:solidFill>
                <a:latin typeface="Arial"/>
                <a:cs typeface="Arial"/>
              </a:rPr>
              <a:t>It is important that the casualty is seen by a qualified medical practitioner.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F2099-7C32-2ACB-9A97-CAD9F0EF4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D1E0C-E225-AF22-A176-D9B6A33B8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868" y="365126"/>
            <a:ext cx="9669931" cy="922986"/>
          </a:xfrm>
        </p:spPr>
        <p:txBody>
          <a:bodyPr>
            <a:normAutofit/>
          </a:bodyPr>
          <a:lstStyle/>
          <a:p>
            <a:r>
              <a:rPr lang="en-GB" sz="4000" b="1"/>
              <a:t>How much do you know?​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01D151A-312B-9382-EBB8-CEA375E62B38}"/>
              </a:ext>
            </a:extLst>
          </p:cNvPr>
          <p:cNvSpPr/>
          <p:nvPr/>
        </p:nvSpPr>
        <p:spPr>
          <a:xfrm>
            <a:off x="-904775" y="1404415"/>
            <a:ext cx="13270945" cy="922986"/>
          </a:xfrm>
          <a:prstGeom prst="roundRect">
            <a:avLst>
              <a:gd name="adj" fmla="val 0"/>
            </a:avLst>
          </a:prstGeom>
          <a:solidFill>
            <a:srgbClr val="008A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65C1AA-B729-C3A0-4035-D9E8D0BD2610}"/>
              </a:ext>
            </a:extLst>
          </p:cNvPr>
          <p:cNvSpPr txBox="1"/>
          <p:nvPr/>
        </p:nvSpPr>
        <p:spPr>
          <a:xfrm>
            <a:off x="766763" y="1621928"/>
            <a:ext cx="96573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Which of the following is a common sign of a heart attack?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5F26938-6ACD-E85E-3190-270353DC3E93}"/>
              </a:ext>
            </a:extLst>
          </p:cNvPr>
          <p:cNvGrpSpPr/>
          <p:nvPr/>
        </p:nvGrpSpPr>
        <p:grpSpPr>
          <a:xfrm>
            <a:off x="766763" y="497219"/>
            <a:ext cx="792000" cy="658800"/>
            <a:chOff x="7674811" y="3465319"/>
            <a:chExt cx="792000" cy="658800"/>
          </a:xfrm>
          <a:solidFill>
            <a:srgbClr val="008A21"/>
          </a:solidFill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7DBDDCE-8382-A983-D7B7-BD96BEA29734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print"/>
            <a:srcRect l="-27624" t="-13361" r="-27624" b="-13361"/>
            <a:stretch/>
          </p:blipFill>
          <p:spPr>
            <a:xfrm>
              <a:off x="7674811" y="3465319"/>
              <a:ext cx="792000" cy="658800"/>
            </a:xfrm>
            <a:prstGeom prst="ellipse">
              <a:avLst/>
            </a:prstGeom>
            <a:grpFill/>
            <a:ln w="31750">
              <a:solidFill>
                <a:schemeClr val="bg1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2FE13D9-8955-BDCB-FBD3-52051259A40E}"/>
                </a:ext>
              </a:extLst>
            </p:cNvPr>
            <p:cNvSpPr txBox="1"/>
            <p:nvPr/>
          </p:nvSpPr>
          <p:spPr>
            <a:xfrm>
              <a:off x="7994610" y="3533592"/>
              <a:ext cx="334351" cy="215444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D970679-11AE-F9BF-79BC-F9D5518B6DF1}"/>
              </a:ext>
            </a:extLst>
          </p:cNvPr>
          <p:cNvGrpSpPr/>
          <p:nvPr/>
        </p:nvGrpSpPr>
        <p:grpSpPr>
          <a:xfrm>
            <a:off x="8484737" y="2575797"/>
            <a:ext cx="2268001" cy="3008674"/>
            <a:chOff x="7804799" y="2575797"/>
            <a:chExt cx="2268001" cy="3008674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F725E7D-5DEB-FB84-91E4-90F6A97E8A6F}"/>
                </a:ext>
              </a:extLst>
            </p:cNvPr>
            <p:cNvSpPr/>
            <p:nvPr/>
          </p:nvSpPr>
          <p:spPr>
            <a:xfrm>
              <a:off x="7804800" y="2575797"/>
              <a:ext cx="2268000" cy="3008674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2FA2312F-6594-3654-9975-7E89AC151E16}"/>
                </a:ext>
              </a:extLst>
            </p:cNvPr>
            <p:cNvSpPr txBox="1">
              <a:spLocks/>
            </p:cNvSpPr>
            <p:nvPr/>
          </p:nvSpPr>
          <p:spPr>
            <a:xfrm>
              <a:off x="7804799" y="2999398"/>
              <a:ext cx="2268001" cy="245418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A98EEEA-B8B2-1D86-5C1D-C633C7A12C12}"/>
              </a:ext>
            </a:extLst>
          </p:cNvPr>
          <p:cNvSpPr txBox="1"/>
          <p:nvPr/>
        </p:nvSpPr>
        <p:spPr>
          <a:xfrm>
            <a:off x="1719656" y="2531925"/>
            <a:ext cx="63380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Sudden stiffening of the body and jerking movements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5227A6-5967-38CD-9986-DA61F08D3D8C}"/>
              </a:ext>
            </a:extLst>
          </p:cNvPr>
          <p:cNvSpPr txBox="1"/>
          <p:nvPr/>
        </p:nvSpPr>
        <p:spPr>
          <a:xfrm>
            <a:off x="1719657" y="3406240"/>
            <a:ext cx="52208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Chest pain spreading to the arm, neck or jaw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F1991A-47C3-4D9C-BB33-FDDD524F64F3}"/>
              </a:ext>
            </a:extLst>
          </p:cNvPr>
          <p:cNvSpPr txBox="1"/>
          <p:nvPr/>
        </p:nvSpPr>
        <p:spPr>
          <a:xfrm>
            <a:off x="1739923" y="4407673"/>
            <a:ext cx="64818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Difficulty breathing with wheezing sounds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32F658-13FD-3213-5A98-271D58FF0D8E}"/>
              </a:ext>
            </a:extLst>
          </p:cNvPr>
          <p:cNvSpPr txBox="1"/>
          <p:nvPr/>
        </p:nvSpPr>
        <p:spPr>
          <a:xfrm>
            <a:off x="1729210" y="5270896"/>
            <a:ext cx="56875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Swelling of the lips, tongue and throat</a:t>
            </a:r>
          </a:p>
        </p:txBody>
      </p:sp>
      <p:pic>
        <p:nvPicPr>
          <p:cNvPr id="17" name="Picture 2" descr="\\designarchive\Archive\PowerPoints\PPT symbols and documents\ABCD cards\A.png">
            <a:extLst>
              <a:ext uri="{FF2B5EF4-FFF2-40B4-BE49-F238E27FC236}">
                <a16:creationId xmlns:a16="http://schemas.microsoft.com/office/drawing/2014/main" id="{8EA1164C-D888-E5D2-DF4B-7001CE76C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49" y="2507456"/>
            <a:ext cx="576064" cy="81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\\designarchive\Archive\PowerPoints\PPT symbols and documents\ABCD cards\B.png">
            <a:extLst>
              <a:ext uri="{FF2B5EF4-FFF2-40B4-BE49-F238E27FC236}">
                <a16:creationId xmlns:a16="http://schemas.microsoft.com/office/drawing/2014/main" id="{1185ED6A-EF13-DEB0-95D7-1043CA357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50" y="3363596"/>
            <a:ext cx="574825" cy="81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\\designarchive\Archive\PowerPoints\PPT symbols and documents\ABCD cards\C.png">
            <a:extLst>
              <a:ext uri="{FF2B5EF4-FFF2-40B4-BE49-F238E27FC236}">
                <a16:creationId xmlns:a16="http://schemas.microsoft.com/office/drawing/2014/main" id="{DE31411D-7A00-8CCE-FA01-696825DF1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49" y="4227691"/>
            <a:ext cx="576684" cy="81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\\designarchive\Archive\PowerPoints\PPT symbols and documents\ABCD cards\D.png">
            <a:extLst>
              <a:ext uri="{FF2B5EF4-FFF2-40B4-BE49-F238E27FC236}">
                <a16:creationId xmlns:a16="http://schemas.microsoft.com/office/drawing/2014/main" id="{38E26BFB-31D1-EE2A-878C-6C14F2518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50" y="5110382"/>
            <a:ext cx="576685" cy="81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180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43AD5-8447-B410-6A9A-2B10A0732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4B72A-EE70-CFC7-BC40-536A17826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868" y="365126"/>
            <a:ext cx="9669931" cy="922986"/>
          </a:xfrm>
        </p:spPr>
        <p:txBody>
          <a:bodyPr>
            <a:normAutofit/>
          </a:bodyPr>
          <a:lstStyle/>
          <a:p>
            <a:r>
              <a:rPr lang="en-GB" sz="4000" b="1"/>
              <a:t>How much do you know?​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AD06159-A7CE-8A5D-15DB-714A97760EA6}"/>
              </a:ext>
            </a:extLst>
          </p:cNvPr>
          <p:cNvSpPr/>
          <p:nvPr/>
        </p:nvSpPr>
        <p:spPr>
          <a:xfrm>
            <a:off x="-904775" y="1280540"/>
            <a:ext cx="13270945" cy="942273"/>
          </a:xfrm>
          <a:prstGeom prst="roundRect">
            <a:avLst>
              <a:gd name="adj" fmla="val 0"/>
            </a:avLst>
          </a:prstGeom>
          <a:solidFill>
            <a:srgbClr val="008A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53144C-21A4-2E4B-DC49-9D2C71E995BE}"/>
              </a:ext>
            </a:extLst>
          </p:cNvPr>
          <p:cNvSpPr txBox="1"/>
          <p:nvPr/>
        </p:nvSpPr>
        <p:spPr>
          <a:xfrm>
            <a:off x="766763" y="1305885"/>
            <a:ext cx="10438049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casualty is experiencing a hypoglycaemic emergency but is still responsive. What is the correct first-aid action?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309339D-EB10-23D8-A1BD-B4F4528D7D22}"/>
              </a:ext>
            </a:extLst>
          </p:cNvPr>
          <p:cNvGrpSpPr/>
          <p:nvPr/>
        </p:nvGrpSpPr>
        <p:grpSpPr>
          <a:xfrm>
            <a:off x="766763" y="497219"/>
            <a:ext cx="792000" cy="658800"/>
            <a:chOff x="7674811" y="3465319"/>
            <a:chExt cx="792000" cy="658800"/>
          </a:xfrm>
          <a:solidFill>
            <a:srgbClr val="008A21"/>
          </a:solidFill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369ABF5-61E5-8958-AE3C-B07B4604945C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print"/>
            <a:srcRect l="-27624" t="-13361" r="-27624" b="-13361"/>
            <a:stretch/>
          </p:blipFill>
          <p:spPr>
            <a:xfrm>
              <a:off x="7674811" y="3465319"/>
              <a:ext cx="792000" cy="658800"/>
            </a:xfrm>
            <a:prstGeom prst="ellipse">
              <a:avLst/>
            </a:prstGeom>
            <a:grpFill/>
            <a:ln w="31750">
              <a:solidFill>
                <a:schemeClr val="bg1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364D847-A8B6-6BA2-DB8A-21833BCB1012}"/>
                </a:ext>
              </a:extLst>
            </p:cNvPr>
            <p:cNvSpPr txBox="1"/>
            <p:nvPr/>
          </p:nvSpPr>
          <p:spPr>
            <a:xfrm>
              <a:off x="7994610" y="3533592"/>
              <a:ext cx="334351" cy="215444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F2C1869-4162-35AA-30AB-4422F17C8DB0}"/>
              </a:ext>
            </a:extLst>
          </p:cNvPr>
          <p:cNvGrpSpPr/>
          <p:nvPr/>
        </p:nvGrpSpPr>
        <p:grpSpPr>
          <a:xfrm>
            <a:off x="8484737" y="2560717"/>
            <a:ext cx="2268001" cy="3008674"/>
            <a:chOff x="7804799" y="2575797"/>
            <a:chExt cx="2268001" cy="3008674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4B2DC71-BA08-3A45-4295-5C04D8D6FEE6}"/>
                </a:ext>
              </a:extLst>
            </p:cNvPr>
            <p:cNvSpPr/>
            <p:nvPr/>
          </p:nvSpPr>
          <p:spPr>
            <a:xfrm>
              <a:off x="7804800" y="2575797"/>
              <a:ext cx="2268000" cy="3008674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95EB86EF-749A-4A46-04D0-1E8B5EE5271A}"/>
                </a:ext>
              </a:extLst>
            </p:cNvPr>
            <p:cNvSpPr txBox="1">
              <a:spLocks/>
            </p:cNvSpPr>
            <p:nvPr/>
          </p:nvSpPr>
          <p:spPr>
            <a:xfrm>
              <a:off x="7804799" y="2999398"/>
              <a:ext cx="2268001" cy="245418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4AC2C47-0308-DAB3-6B5A-13A966419805}"/>
              </a:ext>
            </a:extLst>
          </p:cNvPr>
          <p:cNvSpPr txBox="1"/>
          <p:nvPr/>
        </p:nvSpPr>
        <p:spPr>
          <a:xfrm>
            <a:off x="1719656" y="2434944"/>
            <a:ext cx="6338005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Encourage them to take deep breaths and rest quietly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1D1B50-A901-D12D-03D5-95D6A388CC65}"/>
              </a:ext>
            </a:extLst>
          </p:cNvPr>
          <p:cNvSpPr txBox="1"/>
          <p:nvPr/>
        </p:nvSpPr>
        <p:spPr>
          <a:xfrm>
            <a:off x="1719657" y="3295613"/>
            <a:ext cx="55564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Place them into the recovery position immediately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73D4CA-2670-8605-0EC6-C5DD5254AA86}"/>
              </a:ext>
            </a:extLst>
          </p:cNvPr>
          <p:cNvSpPr txBox="1"/>
          <p:nvPr/>
        </p:nvSpPr>
        <p:spPr>
          <a:xfrm>
            <a:off x="1739923" y="4135293"/>
            <a:ext cx="54546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Ask them to avoid eating or drinking until help arrives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9B1E81-5B34-B505-D661-8060D65917A4}"/>
              </a:ext>
            </a:extLst>
          </p:cNvPr>
          <p:cNvSpPr txBox="1"/>
          <p:nvPr/>
        </p:nvSpPr>
        <p:spPr>
          <a:xfrm>
            <a:off x="1729211" y="5017984"/>
            <a:ext cx="5052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Give them a fast-acting sugar, such as glucose gel or a sugary drink</a:t>
            </a:r>
          </a:p>
        </p:txBody>
      </p:sp>
      <p:pic>
        <p:nvPicPr>
          <p:cNvPr id="17" name="Picture 2" descr="\\designarchive\Archive\PowerPoints\PPT symbols and documents\ABCD cards\A.png">
            <a:extLst>
              <a:ext uri="{FF2B5EF4-FFF2-40B4-BE49-F238E27FC236}">
                <a16:creationId xmlns:a16="http://schemas.microsoft.com/office/drawing/2014/main" id="{1AE71FF6-B506-2B6D-838C-3FDE4D385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49" y="2415058"/>
            <a:ext cx="576064" cy="81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\\designarchive\Archive\PowerPoints\PPT symbols and documents\ABCD cards\B.png">
            <a:extLst>
              <a:ext uri="{FF2B5EF4-FFF2-40B4-BE49-F238E27FC236}">
                <a16:creationId xmlns:a16="http://schemas.microsoft.com/office/drawing/2014/main" id="{4E918F2B-362B-551B-F04C-126179832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50" y="3271198"/>
            <a:ext cx="574825" cy="81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\\designarchive\Archive\PowerPoints\PPT symbols and documents\ABCD cards\C.png">
            <a:extLst>
              <a:ext uri="{FF2B5EF4-FFF2-40B4-BE49-F238E27FC236}">
                <a16:creationId xmlns:a16="http://schemas.microsoft.com/office/drawing/2014/main" id="{BD85FA04-CAE7-C899-A544-994A8476E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49" y="4135293"/>
            <a:ext cx="576684" cy="81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\\designarchive\Archive\PowerPoints\PPT symbols and documents\ABCD cards\D.png">
            <a:extLst>
              <a:ext uri="{FF2B5EF4-FFF2-40B4-BE49-F238E27FC236}">
                <a16:creationId xmlns:a16="http://schemas.microsoft.com/office/drawing/2014/main" id="{451B0F44-E7F3-DCFE-FE49-2F242F22C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50" y="5017984"/>
            <a:ext cx="576685" cy="81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590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E6AE46-8949-77E5-B0A9-DEC11CF47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0DC59-5684-1A90-D528-D6745C870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868" y="365126"/>
            <a:ext cx="9669931" cy="922986"/>
          </a:xfrm>
        </p:spPr>
        <p:txBody>
          <a:bodyPr>
            <a:normAutofit/>
          </a:bodyPr>
          <a:lstStyle/>
          <a:p>
            <a:r>
              <a:rPr lang="en-GB" sz="4000" b="1"/>
              <a:t>How much do you know?​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5ADED46-A59C-0915-AC7F-BFCD80802FA2}"/>
              </a:ext>
            </a:extLst>
          </p:cNvPr>
          <p:cNvSpPr/>
          <p:nvPr/>
        </p:nvSpPr>
        <p:spPr>
          <a:xfrm>
            <a:off x="-904775" y="1404415"/>
            <a:ext cx="13270945" cy="922986"/>
          </a:xfrm>
          <a:prstGeom prst="roundRect">
            <a:avLst>
              <a:gd name="adj" fmla="val 0"/>
            </a:avLst>
          </a:prstGeom>
          <a:solidFill>
            <a:srgbClr val="008A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EB6AB4-1B6E-70B1-AD15-4EDAE57472B9}"/>
              </a:ext>
            </a:extLst>
          </p:cNvPr>
          <p:cNvSpPr txBox="1"/>
          <p:nvPr/>
        </p:nvSpPr>
        <p:spPr>
          <a:xfrm>
            <a:off x="766763" y="1618799"/>
            <a:ext cx="104380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When using an adrenaline auto-injector, where should it be applied?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A9235A3-9D64-3E26-BAC4-C9FD184A87B2}"/>
              </a:ext>
            </a:extLst>
          </p:cNvPr>
          <p:cNvGrpSpPr/>
          <p:nvPr/>
        </p:nvGrpSpPr>
        <p:grpSpPr>
          <a:xfrm>
            <a:off x="766763" y="497219"/>
            <a:ext cx="792000" cy="658800"/>
            <a:chOff x="7674811" y="3465319"/>
            <a:chExt cx="792000" cy="658800"/>
          </a:xfrm>
          <a:solidFill>
            <a:srgbClr val="008A21"/>
          </a:solidFill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048E53C-7850-93A9-CA0D-43B38EF40E2E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print"/>
            <a:srcRect l="-27624" t="-13361" r="-27624" b="-13361"/>
            <a:stretch/>
          </p:blipFill>
          <p:spPr>
            <a:xfrm>
              <a:off x="7674811" y="3465319"/>
              <a:ext cx="792000" cy="658800"/>
            </a:xfrm>
            <a:prstGeom prst="ellipse">
              <a:avLst/>
            </a:prstGeom>
            <a:grpFill/>
            <a:ln w="31750">
              <a:solidFill>
                <a:schemeClr val="bg1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05B782A-FF7E-ACDC-7B91-5D91AF5C92D1}"/>
                </a:ext>
              </a:extLst>
            </p:cNvPr>
            <p:cNvSpPr txBox="1"/>
            <p:nvPr/>
          </p:nvSpPr>
          <p:spPr>
            <a:xfrm>
              <a:off x="7994610" y="3533592"/>
              <a:ext cx="334351" cy="215444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E03610F-F3D5-44AC-112B-5348DF83E0C5}"/>
              </a:ext>
            </a:extLst>
          </p:cNvPr>
          <p:cNvGrpSpPr/>
          <p:nvPr/>
        </p:nvGrpSpPr>
        <p:grpSpPr>
          <a:xfrm>
            <a:off x="8484737" y="2575797"/>
            <a:ext cx="2268001" cy="3008674"/>
            <a:chOff x="7804799" y="2575797"/>
            <a:chExt cx="2268001" cy="3008674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1D816DA-DDCC-F465-A627-3C78C42BEAAC}"/>
                </a:ext>
              </a:extLst>
            </p:cNvPr>
            <p:cNvSpPr/>
            <p:nvPr/>
          </p:nvSpPr>
          <p:spPr>
            <a:xfrm>
              <a:off x="7804800" y="2575797"/>
              <a:ext cx="2268000" cy="3008674"/>
            </a:xfrm>
            <a:prstGeom prst="roundRect">
              <a:avLst/>
            </a:prstGeom>
            <a:solidFill>
              <a:srgbClr val="6A2E9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760955CF-B58D-4EA9-A5D7-F2CBA71FC10F}"/>
                </a:ext>
              </a:extLst>
            </p:cNvPr>
            <p:cNvSpPr txBox="1">
              <a:spLocks/>
            </p:cNvSpPr>
            <p:nvPr/>
          </p:nvSpPr>
          <p:spPr>
            <a:xfrm>
              <a:off x="7804799" y="2999398"/>
              <a:ext cx="2268001" cy="245418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D63A369-F762-1A74-F850-19CDDB820AC4}"/>
              </a:ext>
            </a:extLst>
          </p:cNvPr>
          <p:cNvSpPr txBox="1"/>
          <p:nvPr/>
        </p:nvSpPr>
        <p:spPr>
          <a:xfrm>
            <a:off x="1719656" y="2638554"/>
            <a:ext cx="63380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Into the upper arm muscle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8C619A-F348-B92A-6805-454D0FF8BB99}"/>
              </a:ext>
            </a:extLst>
          </p:cNvPr>
          <p:cNvSpPr txBox="1"/>
          <p:nvPr/>
        </p:nvSpPr>
        <p:spPr>
          <a:xfrm>
            <a:off x="1719657" y="3496433"/>
            <a:ext cx="61484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Into the abdomen, just above the navel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7866C4-EFCF-C40C-22E5-A16ADEF05BDF}"/>
              </a:ext>
            </a:extLst>
          </p:cNvPr>
          <p:cNvSpPr txBox="1"/>
          <p:nvPr/>
        </p:nvSpPr>
        <p:spPr>
          <a:xfrm>
            <a:off x="1739923" y="4373459"/>
            <a:ext cx="47307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Firmly against the outer mid-thigh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8A46E7-131D-F267-876F-EA04AAB8A273}"/>
              </a:ext>
            </a:extLst>
          </p:cNvPr>
          <p:cNvSpPr txBox="1"/>
          <p:nvPr/>
        </p:nvSpPr>
        <p:spPr>
          <a:xfrm>
            <a:off x="1719656" y="5238141"/>
            <a:ext cx="66846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Into the buttock muscle</a:t>
            </a:r>
          </a:p>
        </p:txBody>
      </p:sp>
      <p:pic>
        <p:nvPicPr>
          <p:cNvPr id="17" name="Picture 2" descr="\\designarchive\Archive\PowerPoints\PPT symbols and documents\ABCD cards\A.png">
            <a:extLst>
              <a:ext uri="{FF2B5EF4-FFF2-40B4-BE49-F238E27FC236}">
                <a16:creationId xmlns:a16="http://schemas.microsoft.com/office/drawing/2014/main" id="{67A08C4E-00D6-F01A-AB46-41B37854F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49" y="2507456"/>
            <a:ext cx="576064" cy="81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\\designarchive\Archive\PowerPoints\PPT symbols and documents\ABCD cards\B.png">
            <a:extLst>
              <a:ext uri="{FF2B5EF4-FFF2-40B4-BE49-F238E27FC236}">
                <a16:creationId xmlns:a16="http://schemas.microsoft.com/office/drawing/2014/main" id="{41322104-F889-A32D-82A3-ECAC835AC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50" y="3363596"/>
            <a:ext cx="574825" cy="81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\\designarchive\Archive\PowerPoints\PPT symbols and documents\ABCD cards\C.png">
            <a:extLst>
              <a:ext uri="{FF2B5EF4-FFF2-40B4-BE49-F238E27FC236}">
                <a16:creationId xmlns:a16="http://schemas.microsoft.com/office/drawing/2014/main" id="{7B22AF52-ED1C-64F0-6743-AD8D0FCD3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49" y="4227691"/>
            <a:ext cx="576684" cy="81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\\designarchive\Archive\PowerPoints\PPT symbols and documents\ABCD cards\D.png">
            <a:extLst>
              <a:ext uri="{FF2B5EF4-FFF2-40B4-BE49-F238E27FC236}">
                <a16:creationId xmlns:a16="http://schemas.microsoft.com/office/drawing/2014/main" id="{11D76058-3755-F1F8-9C8E-1241C205C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50" y="5110382"/>
            <a:ext cx="576685" cy="81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05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719A5A3-22E8-D9B1-38AF-CA31C33CBA2A}"/>
              </a:ext>
            </a:extLst>
          </p:cNvPr>
          <p:cNvSpPr/>
          <p:nvPr/>
        </p:nvSpPr>
        <p:spPr>
          <a:xfrm>
            <a:off x="-211540" y="-302381"/>
            <a:ext cx="12733361" cy="643286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A5F8EDE-4EB7-A57B-1413-A99E0882A4DC}"/>
              </a:ext>
            </a:extLst>
          </p:cNvPr>
          <p:cNvSpPr/>
          <p:nvPr/>
        </p:nvSpPr>
        <p:spPr>
          <a:xfrm flipH="1">
            <a:off x="-1748352" y="2914051"/>
            <a:ext cx="18181696" cy="4415316"/>
          </a:xfrm>
          <a:custGeom>
            <a:avLst/>
            <a:gdLst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506547 w 13268130"/>
              <a:gd name="connsiteY4" fmla="*/ 1772817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31902 w 13268130"/>
              <a:gd name="connsiteY4" fmla="*/ 1698172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  <a:gd name="connsiteX0" fmla="*/ 0 w 13268130"/>
              <a:gd name="connsiteY0" fmla="*/ 0 h 3881535"/>
              <a:gd name="connsiteX1" fmla="*/ 0 w 13268130"/>
              <a:gd name="connsiteY1" fmla="*/ 3881535 h 3881535"/>
              <a:gd name="connsiteX2" fmla="*/ 13268130 w 13268130"/>
              <a:gd name="connsiteY2" fmla="*/ 3881535 h 3881535"/>
              <a:gd name="connsiteX3" fmla="*/ 13268130 w 13268130"/>
              <a:gd name="connsiteY3" fmla="*/ 1200539 h 3881535"/>
              <a:gd name="connsiteX4" fmla="*/ 6450563 w 13268130"/>
              <a:gd name="connsiteY4" fmla="*/ 1430695 h 3881535"/>
              <a:gd name="connsiteX5" fmla="*/ 0 w 13268130"/>
              <a:gd name="connsiteY5" fmla="*/ 0 h 388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68130" h="3881535">
                <a:moveTo>
                  <a:pt x="0" y="0"/>
                </a:moveTo>
                <a:lnTo>
                  <a:pt x="0" y="3881535"/>
                </a:lnTo>
                <a:lnTo>
                  <a:pt x="13268130" y="3881535"/>
                </a:lnTo>
                <a:lnTo>
                  <a:pt x="13268130" y="1200539"/>
                </a:lnTo>
                <a:cubicBezTo>
                  <a:pt x="10989387" y="1366417"/>
                  <a:pt x="9774335" y="3553927"/>
                  <a:pt x="6450563" y="1430695"/>
                </a:cubicBezTo>
                <a:cubicBezTo>
                  <a:pt x="2907004" y="-933060"/>
                  <a:pt x="2143967" y="566057"/>
                  <a:pt x="0" y="0"/>
                </a:cubicBezTo>
                <a:close/>
              </a:path>
            </a:pathLst>
          </a:custGeom>
          <a:solidFill>
            <a:srgbClr val="008A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93076F-82AC-8936-D760-0F42CEDAF11B}"/>
              </a:ext>
            </a:extLst>
          </p:cNvPr>
          <p:cNvSpPr txBox="1"/>
          <p:nvPr/>
        </p:nvSpPr>
        <p:spPr>
          <a:xfrm>
            <a:off x="564329" y="1143182"/>
            <a:ext cx="781007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 able to respond to an incident involving the effects of cold and heat outdoors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D8A843C5-2569-1488-9BF9-7651E8F4A778}"/>
              </a:ext>
            </a:extLst>
          </p:cNvPr>
          <p:cNvSpPr txBox="1">
            <a:spLocks/>
          </p:cNvSpPr>
          <p:nvPr/>
        </p:nvSpPr>
        <p:spPr>
          <a:xfrm>
            <a:off x="791959" y="6349351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CB1920-A896-41DC-AF3A-2CE65C1F9E82}" type="slidenum">
              <a:rPr kumimoji="0" lang="en-GB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1C5D1D2-C71E-12CD-D248-7B51EF37C2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903" y="-85005"/>
            <a:ext cx="3635845" cy="1911523"/>
          </a:xfrm>
          <a:prstGeom prst="rect">
            <a:avLst/>
          </a:prstGeom>
        </p:spPr>
      </p:pic>
      <p:pic>
        <p:nvPicPr>
          <p:cNvPr id="7" name="Graphic 6" descr="Medical with solid fill">
            <a:extLst>
              <a:ext uri="{FF2B5EF4-FFF2-40B4-BE49-F238E27FC236}">
                <a16:creationId xmlns:a16="http://schemas.microsoft.com/office/drawing/2014/main" id="{4B5DE7A5-A3EF-A25A-7C14-31503586AC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07626" y="3437955"/>
            <a:ext cx="3420045" cy="342004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26AE130-BB09-BAED-F29F-D4E68DE88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12720" y="265210"/>
            <a:ext cx="3568305" cy="462307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38100">
            <a:solidFill>
              <a:srgbClr val="000000"/>
            </a:solidFill>
          </a:ln>
        </p:spPr>
        <p:txBody>
          <a:bodyPr wrap="squar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Module </a:t>
            </a:r>
            <a:r>
              <a:rPr lang="en-GB" sz="24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886F126-10CF-E010-8E4F-694C57950EAD}"/>
              </a:ext>
            </a:extLst>
          </p:cNvPr>
          <p:cNvGrpSpPr/>
          <p:nvPr/>
        </p:nvGrpSpPr>
        <p:grpSpPr>
          <a:xfrm>
            <a:off x="5667501" y="6323445"/>
            <a:ext cx="259230" cy="259230"/>
            <a:chOff x="5658939" y="6358776"/>
            <a:chExt cx="259230" cy="259230"/>
          </a:xfrm>
        </p:grpSpPr>
        <p:sp>
          <p:nvSpPr>
            <p:cNvPr id="3" name="Rounded Rectangle 38">
              <a:extLst>
                <a:ext uri="{FF2B5EF4-FFF2-40B4-BE49-F238E27FC236}">
                  <a16:creationId xmlns:a16="http://schemas.microsoft.com/office/drawing/2014/main" id="{5ACC1AE8-39FD-F832-5D81-E043194E9A51}"/>
                </a:ext>
              </a:extLst>
            </p:cNvPr>
            <p:cNvSpPr/>
            <p:nvPr userDrawn="1"/>
          </p:nvSpPr>
          <p:spPr>
            <a:xfrm>
              <a:off x="5658939" y="6358776"/>
              <a:ext cx="259230" cy="259230"/>
            </a:xfrm>
            <a:prstGeom prst="roundRect">
              <a:avLst/>
            </a:prstGeom>
            <a:solidFill>
              <a:srgbClr val="0000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" name="Graphic 18" descr="End with solid fill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B386F703-1A93-2BAB-C494-FCD532390557}"/>
                </a:ext>
              </a:extLst>
            </p:cNvPr>
            <p:cNvSpPr/>
            <p:nvPr/>
          </p:nvSpPr>
          <p:spPr>
            <a:xfrm rot="10800000">
              <a:off x="5728912" y="6403047"/>
              <a:ext cx="89915" cy="170686"/>
            </a:xfrm>
            <a:custGeom>
              <a:avLst/>
              <a:gdLst>
                <a:gd name="connsiteX0" fmla="*/ 0 w 103448"/>
                <a:gd name="connsiteY0" fmla="*/ 196376 h 196376"/>
                <a:gd name="connsiteX1" fmla="*/ 103448 w 103448"/>
                <a:gd name="connsiteY1" fmla="*/ 98188 h 196376"/>
                <a:gd name="connsiteX2" fmla="*/ 0 w 103448"/>
                <a:gd name="connsiteY2" fmla="*/ 0 h 196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448" h="196376">
                  <a:moveTo>
                    <a:pt x="0" y="196376"/>
                  </a:moveTo>
                  <a:lnTo>
                    <a:pt x="103448" y="98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3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</a:endParaRPr>
            </a:p>
          </p:txBody>
        </p:sp>
      </p:grpSp>
      <p:sp>
        <p:nvSpPr>
          <p:cNvPr id="5" name="Rounded Rectangle 40">
            <a:extLst>
              <a:ext uri="{FF2B5EF4-FFF2-40B4-BE49-F238E27FC236}">
                <a16:creationId xmlns:a16="http://schemas.microsoft.com/office/drawing/2014/main" id="{7DACDCE1-A8F0-A5DE-3C83-210C657F47E8}"/>
              </a:ext>
            </a:extLst>
          </p:cNvPr>
          <p:cNvSpPr/>
          <p:nvPr/>
        </p:nvSpPr>
        <p:spPr>
          <a:xfrm>
            <a:off x="5969696" y="6323445"/>
            <a:ext cx="259230" cy="259230"/>
          </a:xfrm>
          <a:prstGeom prst="roundRect">
            <a:avLst/>
          </a:prstGeom>
          <a:solidFill>
            <a:srgbClr val="0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7B0BF1A-CB29-CD75-5D09-415E6EA19E8E}"/>
              </a:ext>
            </a:extLst>
          </p:cNvPr>
          <p:cNvGrpSpPr/>
          <p:nvPr/>
        </p:nvGrpSpPr>
        <p:grpSpPr>
          <a:xfrm>
            <a:off x="6275168" y="6324341"/>
            <a:ext cx="259230" cy="259230"/>
            <a:chOff x="6266606" y="6359672"/>
            <a:chExt cx="259230" cy="259230"/>
          </a:xfrm>
        </p:grpSpPr>
        <p:sp>
          <p:nvSpPr>
            <p:cNvPr id="10" name="Rounded Rectangle 34">
              <a:extLst>
                <a:ext uri="{FF2B5EF4-FFF2-40B4-BE49-F238E27FC236}">
                  <a16:creationId xmlns:a16="http://schemas.microsoft.com/office/drawing/2014/main" id="{5A877663-A1A5-0E3C-DEE3-F8FDE49DFFEB}"/>
                </a:ext>
              </a:extLst>
            </p:cNvPr>
            <p:cNvSpPr/>
            <p:nvPr userDrawn="1"/>
          </p:nvSpPr>
          <p:spPr>
            <a:xfrm rot="10800000">
              <a:off x="6266606" y="6359672"/>
              <a:ext cx="259230" cy="259230"/>
            </a:xfrm>
            <a:prstGeom prst="roundRect">
              <a:avLst/>
            </a:prstGeom>
            <a:solidFill>
              <a:srgbClr val="0000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11" name="Graphic 18" descr="End with solid fill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2A5FFCF-562C-F7B9-787E-D58CDE38F9B4}"/>
                </a:ext>
              </a:extLst>
            </p:cNvPr>
            <p:cNvSpPr/>
            <p:nvPr userDrawn="1"/>
          </p:nvSpPr>
          <p:spPr>
            <a:xfrm>
              <a:off x="6356158" y="6403943"/>
              <a:ext cx="89915" cy="170686"/>
            </a:xfrm>
            <a:custGeom>
              <a:avLst/>
              <a:gdLst>
                <a:gd name="connsiteX0" fmla="*/ 0 w 103448"/>
                <a:gd name="connsiteY0" fmla="*/ 196376 h 196376"/>
                <a:gd name="connsiteX1" fmla="*/ 103448 w 103448"/>
                <a:gd name="connsiteY1" fmla="*/ 98188 h 196376"/>
                <a:gd name="connsiteX2" fmla="*/ 0 w 103448"/>
                <a:gd name="connsiteY2" fmla="*/ 0 h 196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448" h="196376">
                  <a:moveTo>
                    <a:pt x="0" y="196376"/>
                  </a:moveTo>
                  <a:lnTo>
                    <a:pt x="103448" y="98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3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</a:endParaRPr>
            </a:p>
          </p:txBody>
        </p:sp>
      </p:grpSp>
      <p:pic>
        <p:nvPicPr>
          <p:cNvPr id="12" name="Graphic 11" descr="Home with solid fill">
            <a:hlinkClick r:id="rId6" action="ppaction://hlinksldjump"/>
            <a:extLst>
              <a:ext uri="{FF2B5EF4-FFF2-40B4-BE49-F238E27FC236}">
                <a16:creationId xmlns:a16="http://schemas.microsoft.com/office/drawing/2014/main" id="{432BA88B-0DA2-16D6-670A-6D55B18F31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87228" y="6325265"/>
            <a:ext cx="239965" cy="2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556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86A8BB2-C368-D49E-8CB8-4CE02E0D5C9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128" y="-853440"/>
            <a:ext cx="8041032" cy="792480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9DF0A8-B5DD-F6ED-6EED-470685DBB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0200" y="146320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>
                <a:latin typeface="Arial" panose="020B0604020202020204" pitchFamily="34" charset="0"/>
                <a:cs typeface="Arial" panose="020B0604020202020204" pitchFamily="34" charset="0"/>
              </a:rPr>
              <a:t>What is extreme cold?   </a:t>
            </a:r>
            <a:r>
              <a:rPr lang="en-GB" sz="400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B6D4D3-ADC7-EBC3-D5F1-5629F2152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1883"/>
            <a:ext cx="9280161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GB" sz="2400" b="1">
                <a:latin typeface="Arial" panose="020B0604020202020204" pitchFamily="34" charset="0"/>
                <a:cs typeface="Arial" panose="020B0604020202020204" pitchFamily="34" charset="0"/>
              </a:rPr>
              <a:t>Extreme cold is prolonged exposure to very low temperatures </a:t>
            </a:r>
            <a:br>
              <a:rPr lang="en-GB" sz="24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b="1">
                <a:latin typeface="Arial" panose="020B0604020202020204" pitchFamily="34" charset="0"/>
                <a:cs typeface="Arial" panose="020B0604020202020204" pitchFamily="34" charset="0"/>
              </a:rPr>
              <a:t>(below 0°C/32°F), made worse by wind chill or moisture</a:t>
            </a:r>
          </a:p>
          <a:p>
            <a:pPr marL="0" indent="0">
              <a:buNone/>
            </a:pPr>
            <a:endParaRPr lang="en-GB" sz="105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400" b="1">
                <a:solidFill>
                  <a:srgbClr val="008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characteristics:</a:t>
            </a: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common in winter, high altitudes and snowy environments</a:t>
            </a: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increases heat loss from the body, especially with wet or inadequate clothing</a:t>
            </a: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risk is higher with immobility, poor shelter or wind or water exposure.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3EC70B-F537-61B4-23F7-B0D15D7919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80" t="-37389" r="-7880" b="-40763"/>
          <a:stretch/>
        </p:blipFill>
        <p:spPr>
          <a:xfrm>
            <a:off x="838200" y="460186"/>
            <a:ext cx="792000" cy="657956"/>
          </a:xfrm>
          <a:prstGeom prst="ellipse">
            <a:avLst/>
          </a:prstGeom>
          <a:solidFill>
            <a:srgbClr val="008A21"/>
          </a:solidFill>
          <a:ln w="317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34997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9d63d78-9de0-40f7-9d84-95bbb796e9a0" xsi:nil="true"/>
    <lcf76f155ced4ddcb4097134ff3c332f xmlns="37e8a718-95e5-44e7-83b0-dcfbdae24652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8513B07E91CDE49A2E5E98846AC1BB6" ma:contentTypeVersion="14" ma:contentTypeDescription="Create a new document." ma:contentTypeScope="" ma:versionID="caedfcecb246d7b09823b624694f63c7">
  <xsd:schema xmlns:xsd="http://www.w3.org/2001/XMLSchema" xmlns:xs="http://www.w3.org/2001/XMLSchema" xmlns:p="http://schemas.microsoft.com/office/2006/metadata/properties" xmlns:ns2="37e8a718-95e5-44e7-83b0-dcfbdae24652" xmlns:ns3="09d63d78-9de0-40f7-9d84-95bbb796e9a0" targetNamespace="http://schemas.microsoft.com/office/2006/metadata/properties" ma:root="true" ma:fieldsID="545ce71aa224c60898eb714faf7e1b28" ns2:_="" ns3:_="">
    <xsd:import namespace="37e8a718-95e5-44e7-83b0-dcfbdae24652"/>
    <xsd:import namespace="09d63d78-9de0-40f7-9d84-95bbb796e9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e8a718-95e5-44e7-83b0-dcfbdae246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e8bf0d6c-8cab-4b14-ac4b-41019c96624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d63d78-9de0-40f7-9d84-95bbb796e9a0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10aa5fa0-16cb-4064-b363-a080242320ab}" ma:internalName="TaxCatchAll" ma:showField="CatchAllData" ma:web="09d63d78-9de0-40f7-9d84-95bbb796e9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54E0B0A-965B-4913-B26B-A786CB1D6757}">
  <ds:schemaRefs>
    <ds:schemaRef ds:uri="09d63d78-9de0-40f7-9d84-95bbb796e9a0"/>
    <ds:schemaRef ds:uri="37e8a718-95e5-44e7-83b0-dcfbdae2465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6686B53-BDA4-4E6C-B1B6-F2BE54D2C387}">
  <ds:schemaRefs>
    <ds:schemaRef ds:uri="09d63d78-9de0-40f7-9d84-95bbb796e9a0"/>
    <ds:schemaRef ds:uri="37e8a718-95e5-44e7-83b0-dcfbdae2465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3C48BA6-5475-4F07-995C-005AE352FDE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143</Slides>
  <Notes>139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143</vt:i4>
      </vt:variant>
    </vt:vector>
  </HeadingPairs>
  <TitlesOfParts>
    <vt:vector size="145" baseType="lpstr">
      <vt:lpstr>Office Theme</vt:lpstr>
      <vt:lpstr>1_Office Theme</vt:lpstr>
      <vt:lpstr>Outdoor Incident Management  </vt:lpstr>
      <vt:lpstr>Ground rules</vt:lpstr>
      <vt:lpstr>PowerPoint Presentation</vt:lpstr>
      <vt:lpstr>PowerPoint Presentation</vt:lpstr>
      <vt:lpstr>PowerPoint Presentation</vt:lpstr>
      <vt:lpstr>What information do you need to collect when assessing a casualty?</vt:lpstr>
      <vt:lpstr>How to support a casualty emotionally</vt:lpstr>
      <vt:lpstr>How to support a casualty emotionally (cont.)</vt:lpstr>
      <vt:lpstr>Managing outdoor clothing or equipment during care</vt:lpstr>
      <vt:lpstr>Managing outdoor clothing or equipment during care (cont.)</vt:lpstr>
      <vt:lpstr>When should you move a casualty?</vt:lpstr>
      <vt:lpstr>How should you move a casualty?</vt:lpstr>
      <vt:lpstr>Working as a team in outdoor emergencies – practical demonstration</vt:lpstr>
      <vt:lpstr>Working as a team in outdoor emergencies – practical demonstration (cont.)</vt:lpstr>
      <vt:lpstr>How much do you know?​</vt:lpstr>
      <vt:lpstr>How much do you know?​</vt:lpstr>
      <vt:lpstr>How much do you know?​</vt:lpstr>
      <vt:lpstr>How much do you know?​</vt:lpstr>
      <vt:lpstr>How much do you know?​</vt:lpstr>
      <vt:lpstr>PowerPoint Presentation</vt:lpstr>
      <vt:lpstr>What is a fracture? </vt:lpstr>
      <vt:lpstr>Fractures – symptoms</vt:lpstr>
      <vt:lpstr>Fractures – treatment</vt:lpstr>
      <vt:lpstr>Applying a support sling</vt:lpstr>
      <vt:lpstr>Applying a support sling (cont.)</vt:lpstr>
      <vt:lpstr>Applying a support sling (cont.)</vt:lpstr>
      <vt:lpstr>Applying a support sling (cont.)</vt:lpstr>
      <vt:lpstr>Applying a support sling – practical demonstration</vt:lpstr>
      <vt:lpstr>Applying an elevated sling</vt:lpstr>
      <vt:lpstr>What is a dislocation?</vt:lpstr>
      <vt:lpstr>Dislocation – treatment</vt:lpstr>
      <vt:lpstr>What are sprains and strains? </vt:lpstr>
      <vt:lpstr>Sprains and strains – treatment</vt:lpstr>
      <vt:lpstr>How much do you know?​</vt:lpstr>
      <vt:lpstr>How much do you know?​</vt:lpstr>
      <vt:lpstr>How much do you know?​</vt:lpstr>
      <vt:lpstr>PowerPoint Presentation</vt:lpstr>
      <vt:lpstr>What is a head injury?</vt:lpstr>
      <vt:lpstr>Concussion – symptoms</vt:lpstr>
      <vt:lpstr>Cerebral compression – symptoms</vt:lpstr>
      <vt:lpstr>Skull fracture – symptoms</vt:lpstr>
      <vt:lpstr>Head injuries – treatment of a responsive casualty</vt:lpstr>
      <vt:lpstr>Head injuries – treatment of an unresponsive casualty</vt:lpstr>
      <vt:lpstr>What is a spinal injury and how are they caused?</vt:lpstr>
      <vt:lpstr>Spinal injury – symptoms</vt:lpstr>
      <vt:lpstr>Spinal injury – treatment of a responsive casualty</vt:lpstr>
      <vt:lpstr>Spinal injury – treatment of a responsive casualty (cont.)</vt:lpstr>
      <vt:lpstr>Spinal injury – treatment of an unresponsive casualty</vt:lpstr>
      <vt:lpstr>What is a chest injury?</vt:lpstr>
      <vt:lpstr>Rib fracture – symptoms and treatment</vt:lpstr>
      <vt:lpstr>Rib fracture – treatment of a responsive casualty</vt:lpstr>
      <vt:lpstr>Rib fracture – treatment of an unresponsive casualty</vt:lpstr>
      <vt:lpstr>Penetrating chest wounds – symptoms</vt:lpstr>
      <vt:lpstr>Penetrating chest wounds – treatment for a responsive casualty</vt:lpstr>
      <vt:lpstr>Penetrating chest wounds – treatment for a responsive casualty (cont.)</vt:lpstr>
      <vt:lpstr>Penetrating chest wounds – treatment for an unresponsive casualty</vt:lpstr>
      <vt:lpstr>What is abdominal trauma?</vt:lpstr>
      <vt:lpstr>Blunt abdominal trauma (BAT) – symptoms</vt:lpstr>
      <vt:lpstr>Blunt abdominal trauma (BAT) – treatment for a responsive casualty</vt:lpstr>
      <vt:lpstr>Penetrating abdominal trauma (PAT) – symptoms</vt:lpstr>
      <vt:lpstr>Penetrating abdominal trauma (PAT) – treatment for a responsive casualty</vt:lpstr>
      <vt:lpstr>Penetrating abdominal trauma (PAT) – treatment for an unresponsive casualty</vt:lpstr>
      <vt:lpstr>Pelvic injury – symptoms </vt:lpstr>
      <vt:lpstr>Pelvic injury – treatment for a responsive casualty</vt:lpstr>
      <vt:lpstr>Pelvic injury – treatment for an unresponsive casualty</vt:lpstr>
      <vt:lpstr>How much do you know?​</vt:lpstr>
      <vt:lpstr>How much do you know?​</vt:lpstr>
      <vt:lpstr>How much do you know?​</vt:lpstr>
      <vt:lpstr>PowerPoint Presentation</vt:lpstr>
      <vt:lpstr>What is a heart attack?</vt:lpstr>
      <vt:lpstr>Heart attack – treatment</vt:lpstr>
      <vt:lpstr>What is angina?</vt:lpstr>
      <vt:lpstr>Angina – treatment</vt:lpstr>
      <vt:lpstr>What is a stroke?</vt:lpstr>
      <vt:lpstr>Stroke – symptoms</vt:lpstr>
      <vt:lpstr>Stroke – treatment</vt:lpstr>
      <vt:lpstr>What is diabetes?</vt:lpstr>
      <vt:lpstr>Hypoglycaemia – symptoms</vt:lpstr>
      <vt:lpstr>Hypoglycaemia – treatment</vt:lpstr>
      <vt:lpstr>Hyperglycaemia – symptoms</vt:lpstr>
      <vt:lpstr>Hyperglycaemia – treatment</vt:lpstr>
      <vt:lpstr>What is asthma?</vt:lpstr>
      <vt:lpstr>Asthma – symptoms</vt:lpstr>
      <vt:lpstr>Asthma</vt:lpstr>
      <vt:lpstr>What is an epileptic seizure?</vt:lpstr>
      <vt:lpstr>Partial seizures – symptoms</vt:lpstr>
      <vt:lpstr>Partial seizures – treatment</vt:lpstr>
      <vt:lpstr>Generalised seizures</vt:lpstr>
      <vt:lpstr>Generalised seizures – symptoms</vt:lpstr>
      <vt:lpstr>Generalised seizures – treatment</vt:lpstr>
      <vt:lpstr>Generalised seizures – treatment (cont.)</vt:lpstr>
      <vt:lpstr>What is anaphylaxis? </vt:lpstr>
      <vt:lpstr>Anaphylaxis – symptoms</vt:lpstr>
      <vt:lpstr>Anaphylaxis – treatment</vt:lpstr>
      <vt:lpstr>How much do you know?​</vt:lpstr>
      <vt:lpstr>How much do you know?​</vt:lpstr>
      <vt:lpstr>How much do you know?​</vt:lpstr>
      <vt:lpstr>PowerPoint Presentation</vt:lpstr>
      <vt:lpstr>What is extreme cold?    </vt:lpstr>
      <vt:lpstr>What are the effects of extreme cold?</vt:lpstr>
      <vt:lpstr>What are the symptoms of hypothermia?</vt:lpstr>
      <vt:lpstr>Hypothermia – treatment</vt:lpstr>
      <vt:lpstr>Hypothermia – treatment (cont.)</vt:lpstr>
      <vt:lpstr>What are the symptoms of frostbite?</vt:lpstr>
      <vt:lpstr>Frostbite – treatment</vt:lpstr>
      <vt:lpstr>What is extreme heat?    </vt:lpstr>
      <vt:lpstr>What are the effects of extreme heat?</vt:lpstr>
      <vt:lpstr>What are the effects of extreme heat? (cont.)</vt:lpstr>
      <vt:lpstr>What are the symptoms of heat exhaustion? </vt:lpstr>
      <vt:lpstr>Heat exhaustion – treatment</vt:lpstr>
      <vt:lpstr>Heat exhaustion – treatment (cont.)</vt:lpstr>
      <vt:lpstr>What are the symptoms of dehydration? </vt:lpstr>
      <vt:lpstr>Dehydration – treatment</vt:lpstr>
      <vt:lpstr>How much do you know?​</vt:lpstr>
      <vt:lpstr>How much do you know?​</vt:lpstr>
      <vt:lpstr>PowerPoint Presentation</vt:lpstr>
      <vt:lpstr>Minor injuries</vt:lpstr>
      <vt:lpstr>What are splinters?</vt:lpstr>
      <vt:lpstr>Splinters – symptoms</vt:lpstr>
      <vt:lpstr>Splinters – treatment</vt:lpstr>
      <vt:lpstr>Burns and scalds</vt:lpstr>
      <vt:lpstr>What are the causes of burns and scalds?</vt:lpstr>
      <vt:lpstr>Minor burns – symptoms</vt:lpstr>
      <vt:lpstr>Minor burns – treatment</vt:lpstr>
      <vt:lpstr>Minor burns – treatment (cont.)</vt:lpstr>
      <vt:lpstr>What is poison?</vt:lpstr>
      <vt:lpstr>Poisons – symptoms</vt:lpstr>
      <vt:lpstr>Poisons – treatment</vt:lpstr>
      <vt:lpstr>What are blisters? </vt:lpstr>
      <vt:lpstr>Blisters – symptoms</vt:lpstr>
      <vt:lpstr>Blisters – treatment</vt:lpstr>
      <vt:lpstr>Animal bites</vt:lpstr>
      <vt:lpstr>Animal bites – symptoms</vt:lpstr>
      <vt:lpstr>Animal bites – treatment</vt:lpstr>
      <vt:lpstr>Dust in the eyes</vt:lpstr>
      <vt:lpstr>Dust in eyes – symptoms</vt:lpstr>
      <vt:lpstr>Dust in eyes – treatment</vt:lpstr>
      <vt:lpstr>What is bright light eye injury?</vt:lpstr>
      <vt:lpstr>Bright light eye injury – symptoms</vt:lpstr>
      <vt:lpstr>Bright light eye injury – treatment</vt:lpstr>
      <vt:lpstr>How much do you know?​</vt:lpstr>
      <vt:lpstr>How much do you know?​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Lorraine Butterfield</dc:creator>
  <cp:revision>1</cp:revision>
  <dcterms:created xsi:type="dcterms:W3CDTF">2025-08-26T08:20:52Z</dcterms:created>
  <dcterms:modified xsi:type="dcterms:W3CDTF">2025-09-24T09:49:45Z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0x01010058513B07E91CDE49A2E5E98846AC1BB6</vt:lpwstr>
  </property>
  <property fmtid="{D5CDD505-2E9C-101B-9397-08002B2CF9AE}" pid="3" name="MediaServiceImageTags">
    <vt:lpwstr/>
  </property>
</Properties>
</file>