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5" r:id="rId5"/>
    <p:sldMasterId id="2147483738" r:id="rId6"/>
    <p:sldMasterId id="2147483665" r:id="rId7"/>
    <p:sldMasterId id="2147483670" r:id="rId8"/>
    <p:sldMasterId id="2147483688" r:id="rId9"/>
    <p:sldMasterId id="2147483715" r:id="rId10"/>
  </p:sldMasterIdLst>
  <p:notesMasterIdLst>
    <p:notesMasterId r:id="rId37"/>
  </p:notesMasterIdLst>
  <p:handoutMasterIdLst>
    <p:handoutMasterId r:id="rId38"/>
  </p:handoutMasterIdLst>
  <p:sldIdLst>
    <p:sldId id="256" r:id="rId11"/>
    <p:sldId id="310" r:id="rId12"/>
    <p:sldId id="314" r:id="rId13"/>
    <p:sldId id="5492" r:id="rId14"/>
    <p:sldId id="5524" r:id="rId15"/>
    <p:sldId id="5529" r:id="rId16"/>
    <p:sldId id="5530" r:id="rId17"/>
    <p:sldId id="5531" r:id="rId18"/>
    <p:sldId id="5532" r:id="rId19"/>
    <p:sldId id="5534" r:id="rId20"/>
    <p:sldId id="5535" r:id="rId21"/>
    <p:sldId id="5536" r:id="rId22"/>
    <p:sldId id="5537" r:id="rId23"/>
    <p:sldId id="5538" r:id="rId24"/>
    <p:sldId id="5539" r:id="rId25"/>
    <p:sldId id="5540" r:id="rId26"/>
    <p:sldId id="5541" r:id="rId27"/>
    <p:sldId id="5510" r:id="rId28"/>
    <p:sldId id="5516" r:id="rId29"/>
    <p:sldId id="5517" r:id="rId30"/>
    <p:sldId id="5518" r:id="rId31"/>
    <p:sldId id="5519" r:id="rId32"/>
    <p:sldId id="5520" r:id="rId33"/>
    <p:sldId id="5521" r:id="rId34"/>
    <p:sldId id="5522" r:id="rId35"/>
    <p:sldId id="552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FBF3B-A751-0474-14BD-F88E57E2F420}" name="Elisabeth Ward" initials="EW" userId="S::elisabeth.ward@scope.org.uk::b4eec665-28b4-4e36-a766-cdb9811e5e98" providerId="AD"/>
  <p188:author id="{459F8F90-E554-3B3C-ABF0-D95FEF8F53EF}" name="Frankie Butler" initials="FB" userId="Frankie Butler" providerId="None"/>
  <p188:author id="{108762F9-FD6F-B11C-422E-6511A9CFFF36}" name="Max Graham" initials="MG" userId="S::max.graham@scope.org.uk::115e8810-265a-4ba2-844a-8b98dc70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81175" autoAdjust="0"/>
  </p:normalViewPr>
  <p:slideViewPr>
    <p:cSldViewPr snapToGrid="0">
      <p:cViewPr varScale="1">
        <p:scale>
          <a:sx n="68" d="100"/>
          <a:sy n="68" d="100"/>
        </p:scale>
        <p:origin x="1022" y="5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7541A-E034-0CDB-619C-88FEE417B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F36E4-DB1F-1790-36B3-20AB6AA3C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556C-7186-4BBC-9E01-F837B2E12053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875A1-FA6A-FAD6-A3C4-2EAEC765B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6F6E2-0BEC-A6AE-5E6B-D4CD20500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9653-50D1-420F-88C1-394AB020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EBA7-7A13-CC47-A71E-BD0AB9F8B523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0667-D283-5D4F-A4D1-2A609D5F9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6D94-5207-049C-0B85-971BD8B9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3835A-1D95-AEAD-AD03-88D1045CB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3EF62-FDEB-4646-867E-7D7103237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6AB61-9747-2B0D-C7F7-CE0939FAB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7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1AD4F-FFD8-D604-7D8A-4D2B6AA3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6A083-7C2B-C3BA-6B6E-17928022C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2B803-596E-75E4-3E4C-F8691FD96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B3B7E-9155-FD5A-EA07-0C185B86C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1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8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2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from https://www.scope.org.uk/advice-and-support/jobs-board-video/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1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0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2C7C9-776A-B85C-7AA7-8CB360E89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A19C5-94D8-0370-A096-6C9631B02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3FE62D-B14B-84D6-24F3-9E1F79103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119D9-C4EC-5280-67C6-E01F43B15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0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7D6D-D924-88E9-49B5-4D98A6971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3FCDE-D324-5D79-3510-381D217EE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52E9C-6850-52CF-70B1-3D152E9F6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3CE50-6C84-3C39-E1B6-CD6C18E29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B724A-2D63-ADE2-A43B-DAAF1EC78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2C78C-4A0C-DA43-5788-A2BC3D097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95716-D68B-BB98-85B9-C79FA30B4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C2D71-FDCA-48C6-A5F4-D28D057F4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7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1811-97BD-D043-775F-2B7E952BF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67999-3D51-E194-076A-96C55DD91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C7513-C154-23E7-237D-93A64CD9F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D3F6-93FA-84FB-ACB7-8F2C21E5F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4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74100-B668-58B6-C542-A67698800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D3BD4-8118-64C8-DB7F-0C790316C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10345D-DC7A-5E3C-C494-3227A1DCA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0F97B-1C8F-593A-DF23-FECE06389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0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0F593-27EC-3FBB-09FA-B7292AF67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CC91B-9101-47B0-0A40-D0BDEF903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F0888-CE24-5D09-385D-CAE083BEC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7AA13-B4F5-4010-9A05-A17613DCE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3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_Purple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BAE70-080F-8A2B-9EF9-56937C91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28C79E-86EC-9CD9-1786-4890C96EB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75" y="1043424"/>
            <a:ext cx="5043083" cy="5043144"/>
          </a:xfrm>
          <a:custGeom>
            <a:avLst/>
            <a:gdLst>
              <a:gd name="connsiteX0" fmla="*/ 143579 w 5043083"/>
              <a:gd name="connsiteY0" fmla="*/ 23293 h 5043144"/>
              <a:gd name="connsiteX1" fmla="*/ 117271 w 5043083"/>
              <a:gd name="connsiteY1" fmla="*/ 48586 h 5043144"/>
              <a:gd name="connsiteX2" fmla="*/ 104213 w 5043083"/>
              <a:gd name="connsiteY2" fmla="*/ 154133 h 5043144"/>
              <a:gd name="connsiteX3" fmla="*/ 14704 w 5043083"/>
              <a:gd name="connsiteY3" fmla="*/ 4792691 h 5043144"/>
              <a:gd name="connsiteX4" fmla="*/ 23896 w 5043083"/>
              <a:gd name="connsiteY4" fmla="*/ 4900901 h 5043144"/>
              <a:gd name="connsiteX5" fmla="*/ 47224 w 5043083"/>
              <a:gd name="connsiteY5" fmla="*/ 4925116 h 5043144"/>
              <a:gd name="connsiteX6" fmla="*/ 154926 w 5043083"/>
              <a:gd name="connsiteY6" fmla="*/ 4938491 h 5043144"/>
              <a:gd name="connsiteX7" fmla="*/ 4791392 w 5043083"/>
              <a:gd name="connsiteY7" fmla="*/ 5028191 h 5043144"/>
              <a:gd name="connsiteX8" fmla="*/ 4901440 w 5043083"/>
              <a:gd name="connsiteY8" fmla="*/ 5018872 h 5043144"/>
              <a:gd name="connsiteX9" fmla="*/ 4924007 w 5043083"/>
              <a:gd name="connsiteY9" fmla="*/ 4997129 h 5043144"/>
              <a:gd name="connsiteX10" fmla="*/ 4937573 w 5043083"/>
              <a:gd name="connsiteY10" fmla="*/ 4887588 h 5043144"/>
              <a:gd name="connsiteX11" fmla="*/ 5028287 w 5043083"/>
              <a:gd name="connsiteY11" fmla="*/ 251503 h 5043144"/>
              <a:gd name="connsiteX12" fmla="*/ 5019094 w 5043083"/>
              <a:gd name="connsiteY12" fmla="*/ 142849 h 5043144"/>
              <a:gd name="connsiteX13" fmla="*/ 4996210 w 5043083"/>
              <a:gd name="connsiteY13" fmla="*/ 119014 h 5043144"/>
              <a:gd name="connsiteX14" fmla="*/ 4888001 w 5043083"/>
              <a:gd name="connsiteY14" fmla="*/ 105638 h 5043144"/>
              <a:gd name="connsiteX15" fmla="*/ 249633 w 5043083"/>
              <a:gd name="connsiteY15" fmla="*/ 14418 h 5043144"/>
              <a:gd name="connsiteX16" fmla="*/ 143579 w 5043083"/>
              <a:gd name="connsiteY16" fmla="*/ 23356 h 50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3083" h="5043144">
                <a:moveTo>
                  <a:pt x="143579" y="23293"/>
                </a:moveTo>
                <a:cubicBezTo>
                  <a:pt x="134768" y="31661"/>
                  <a:pt x="126020" y="40092"/>
                  <a:pt x="117271" y="48586"/>
                </a:cubicBezTo>
                <a:cubicBezTo>
                  <a:pt x="88682" y="76415"/>
                  <a:pt x="83421" y="120092"/>
                  <a:pt x="104213" y="154133"/>
                </a:cubicBezTo>
                <a:cubicBezTo>
                  <a:pt x="977877" y="1581270"/>
                  <a:pt x="942758" y="3400356"/>
                  <a:pt x="14704" y="4792691"/>
                </a:cubicBezTo>
                <a:cubicBezTo>
                  <a:pt x="-7864" y="4826605"/>
                  <a:pt x="-4187" y="4871423"/>
                  <a:pt x="23896" y="4900901"/>
                </a:cubicBezTo>
                <a:cubicBezTo>
                  <a:pt x="31693" y="4909014"/>
                  <a:pt x="39427" y="4917065"/>
                  <a:pt x="47224" y="4925116"/>
                </a:cubicBezTo>
                <a:cubicBezTo>
                  <a:pt x="75623" y="4954339"/>
                  <a:pt x="120251" y="4959727"/>
                  <a:pt x="154926" y="4938491"/>
                </a:cubicBezTo>
                <a:cubicBezTo>
                  <a:pt x="1581619" y="4065778"/>
                  <a:pt x="3399564" y="4101024"/>
                  <a:pt x="4791392" y="5028191"/>
                </a:cubicBezTo>
                <a:cubicBezTo>
                  <a:pt x="4825877" y="5051138"/>
                  <a:pt x="4871456" y="5047399"/>
                  <a:pt x="4901440" y="5018872"/>
                </a:cubicBezTo>
                <a:cubicBezTo>
                  <a:pt x="4909047" y="5011646"/>
                  <a:pt x="4916527" y="5004419"/>
                  <a:pt x="4924007" y="4997129"/>
                </a:cubicBezTo>
                <a:cubicBezTo>
                  <a:pt x="4953675" y="4968286"/>
                  <a:pt x="4959126" y="4922897"/>
                  <a:pt x="4937573" y="4887588"/>
                </a:cubicBezTo>
                <a:cubicBezTo>
                  <a:pt x="4065367" y="3460832"/>
                  <a:pt x="4100866" y="1643076"/>
                  <a:pt x="5028287" y="251503"/>
                </a:cubicBezTo>
                <a:cubicBezTo>
                  <a:pt x="5050981" y="217461"/>
                  <a:pt x="5047304" y="172454"/>
                  <a:pt x="5019094" y="142849"/>
                </a:cubicBezTo>
                <a:cubicBezTo>
                  <a:pt x="5011488" y="134862"/>
                  <a:pt x="5003881" y="126938"/>
                  <a:pt x="4996210" y="119014"/>
                </a:cubicBezTo>
                <a:cubicBezTo>
                  <a:pt x="4967747" y="89664"/>
                  <a:pt x="4922866" y="84276"/>
                  <a:pt x="4888001" y="105638"/>
                </a:cubicBezTo>
                <a:cubicBezTo>
                  <a:pt x="3460611" y="978605"/>
                  <a:pt x="1641651" y="942916"/>
                  <a:pt x="249633" y="14418"/>
                </a:cubicBezTo>
                <a:cubicBezTo>
                  <a:pt x="216416" y="-7706"/>
                  <a:pt x="172486" y="-4092"/>
                  <a:pt x="143579" y="23356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49FD8-4CC7-86CC-089E-77F79692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283" y="6223532"/>
            <a:ext cx="2645577" cy="634469"/>
          </a:xfrm>
          <a:custGeom>
            <a:avLst/>
            <a:gdLst>
              <a:gd name="connsiteX0" fmla="*/ 1853946 w 2645577"/>
              <a:gd name="connsiteY0" fmla="*/ 169 h 634469"/>
              <a:gd name="connsiteX1" fmla="*/ 2090643 w 2645577"/>
              <a:gd name="connsiteY1" fmla="*/ 31313 h 634469"/>
              <a:gd name="connsiteX2" fmla="*/ 2635461 w 2645577"/>
              <a:gd name="connsiteY2" fmla="*/ 583279 h 634469"/>
              <a:gd name="connsiteX3" fmla="*/ 2645577 w 2645577"/>
              <a:gd name="connsiteY3" fmla="*/ 634469 h 634469"/>
              <a:gd name="connsiteX4" fmla="*/ 0 w 2645577"/>
              <a:gd name="connsiteY4" fmla="*/ 634469 h 634469"/>
              <a:gd name="connsiteX5" fmla="*/ 41883 w 2645577"/>
              <a:gd name="connsiteY5" fmla="*/ 530106 h 634469"/>
              <a:gd name="connsiteX6" fmla="*/ 962526 w 2645577"/>
              <a:gd name="connsiteY6" fmla="*/ 138762 h 634469"/>
              <a:gd name="connsiteX7" fmla="*/ 1254191 w 2645577"/>
              <a:gd name="connsiteY7" fmla="*/ 294515 h 634469"/>
              <a:gd name="connsiteX8" fmla="*/ 1853946 w 2645577"/>
              <a:gd name="connsiteY8" fmla="*/ 169 h 6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577" h="634469">
                <a:moveTo>
                  <a:pt x="1853946" y="169"/>
                </a:moveTo>
                <a:cubicBezTo>
                  <a:pt x="1932014" y="-1448"/>
                  <a:pt x="2011657" y="8524"/>
                  <a:pt x="2090643" y="31313"/>
                </a:cubicBezTo>
                <a:cubicBezTo>
                  <a:pt x="2365874" y="110743"/>
                  <a:pt x="2564906" y="326214"/>
                  <a:pt x="2635461" y="583279"/>
                </a:cubicBezTo>
                <a:lnTo>
                  <a:pt x="2645577" y="634469"/>
                </a:lnTo>
                <a:lnTo>
                  <a:pt x="0" y="634469"/>
                </a:lnTo>
                <a:lnTo>
                  <a:pt x="41883" y="530106"/>
                </a:lnTo>
                <a:cubicBezTo>
                  <a:pt x="212755" y="204450"/>
                  <a:pt x="594775" y="32652"/>
                  <a:pt x="962526" y="138762"/>
                </a:cubicBezTo>
                <a:cubicBezTo>
                  <a:pt x="1073207" y="170711"/>
                  <a:pt x="1171591" y="224658"/>
                  <a:pt x="1254191" y="294515"/>
                </a:cubicBezTo>
                <a:cubicBezTo>
                  <a:pt x="1399722" y="114182"/>
                  <a:pt x="1619742" y="5022"/>
                  <a:pt x="185394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050684-817B-08DE-349C-679DD4E2F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636" y="3644348"/>
            <a:ext cx="2051364" cy="3213652"/>
          </a:xfrm>
          <a:custGeom>
            <a:avLst/>
            <a:gdLst>
              <a:gd name="connsiteX0" fmla="*/ 2051364 w 2051364"/>
              <a:gd name="connsiteY0" fmla="*/ 0 h 3213652"/>
              <a:gd name="connsiteX1" fmla="*/ 2051364 w 2051364"/>
              <a:gd name="connsiteY1" fmla="*/ 3213652 h 3213652"/>
              <a:gd name="connsiteX2" fmla="*/ 255607 w 2051364"/>
              <a:gd name="connsiteY2" fmla="*/ 3213652 h 3213652"/>
              <a:gd name="connsiteX3" fmla="*/ 172422 w 2051364"/>
              <a:gd name="connsiteY3" fmla="*/ 3040966 h 3213652"/>
              <a:gd name="connsiteX4" fmla="*/ 0 w 2051364"/>
              <a:gd name="connsiteY4" fmla="*/ 2186900 h 3213652"/>
              <a:gd name="connsiteX5" fmla="*/ 1969846 w 2051364"/>
              <a:gd name="connsiteY5" fmla="*/ 4117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64" h="3213652">
                <a:moveTo>
                  <a:pt x="2051364" y="0"/>
                </a:moveTo>
                <a:lnTo>
                  <a:pt x="2051364" y="3213652"/>
                </a:lnTo>
                <a:lnTo>
                  <a:pt x="255607" y="3213652"/>
                </a:lnTo>
                <a:lnTo>
                  <a:pt x="172422" y="3040966"/>
                </a:lnTo>
                <a:cubicBezTo>
                  <a:pt x="61395" y="2778459"/>
                  <a:pt x="0" y="2489849"/>
                  <a:pt x="0" y="2186900"/>
                </a:cubicBezTo>
                <a:cubicBezTo>
                  <a:pt x="0" y="1050902"/>
                  <a:pt x="863476" y="116482"/>
                  <a:pt x="19698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5431D9-7C6E-BC15-FD1D-2E935343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762" y="1"/>
            <a:ext cx="2051238" cy="3212223"/>
          </a:xfrm>
          <a:custGeom>
            <a:avLst/>
            <a:gdLst>
              <a:gd name="connsiteX0" fmla="*/ 277 w 2051238"/>
              <a:gd name="connsiteY0" fmla="*/ 0 h 3212223"/>
              <a:gd name="connsiteX1" fmla="*/ 2051238 w 2051238"/>
              <a:gd name="connsiteY1" fmla="*/ 0 h 3212223"/>
              <a:gd name="connsiteX2" fmla="*/ 2051238 w 2051238"/>
              <a:gd name="connsiteY2" fmla="*/ 2799656 h 3212223"/>
              <a:gd name="connsiteX3" fmla="*/ 2000727 w 2051238"/>
              <a:gd name="connsiteY3" fmla="*/ 2858890 h 3212223"/>
              <a:gd name="connsiteX4" fmla="*/ 1165203 w 2051238"/>
              <a:gd name="connsiteY4" fmla="*/ 3212223 h 3212223"/>
              <a:gd name="connsiteX5" fmla="*/ 0 w 2051238"/>
              <a:gd name="connsiteY5" fmla="*/ 2047021 h 3212223"/>
              <a:gd name="connsiteX6" fmla="*/ 613314 w 2051238"/>
              <a:gd name="connsiteY6" fmla="*/ 1020647 h 3212223"/>
              <a:gd name="connsiteX7" fmla="*/ 613188 w 2051238"/>
              <a:gd name="connsiteY7" fmla="*/ 1020584 h 3212223"/>
              <a:gd name="connsiteX8" fmla="*/ 11254 w 2051238"/>
              <a:gd name="connsiteY8" fmla="*/ 157661 h 32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238" h="3212223">
                <a:moveTo>
                  <a:pt x="277" y="0"/>
                </a:moveTo>
                <a:lnTo>
                  <a:pt x="2051238" y="0"/>
                </a:lnTo>
                <a:lnTo>
                  <a:pt x="2051238" y="2799656"/>
                </a:lnTo>
                <a:lnTo>
                  <a:pt x="2000727" y="2858890"/>
                </a:lnTo>
                <a:cubicBezTo>
                  <a:pt x="1789059" y="3076795"/>
                  <a:pt x="1493017" y="3212223"/>
                  <a:pt x="1165203" y="3212223"/>
                </a:cubicBezTo>
                <a:cubicBezTo>
                  <a:pt x="521650" y="3212223"/>
                  <a:pt x="0" y="2690574"/>
                  <a:pt x="0" y="2047021"/>
                </a:cubicBezTo>
                <a:cubicBezTo>
                  <a:pt x="0" y="1603216"/>
                  <a:pt x="248179" y="1217415"/>
                  <a:pt x="613314" y="1020647"/>
                </a:cubicBezTo>
                <a:lnTo>
                  <a:pt x="613188" y="1020584"/>
                </a:lnTo>
                <a:cubicBezTo>
                  <a:pt x="293749" y="848412"/>
                  <a:pt x="63760" y="531511"/>
                  <a:pt x="11254" y="1576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00A55E-8062-C1D4-C840-34ECFD82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1048" y="0"/>
            <a:ext cx="3062592" cy="760546"/>
          </a:xfrm>
          <a:custGeom>
            <a:avLst/>
            <a:gdLst>
              <a:gd name="connsiteX0" fmla="*/ 0 w 3062592"/>
              <a:gd name="connsiteY0" fmla="*/ 0 h 760546"/>
              <a:gd name="connsiteX1" fmla="*/ 3062592 w 3062592"/>
              <a:gd name="connsiteY1" fmla="*/ 0 h 760546"/>
              <a:gd name="connsiteX2" fmla="*/ 3047821 w 3062592"/>
              <a:gd name="connsiteY2" fmla="*/ 62610 h 760546"/>
              <a:gd name="connsiteX3" fmla="*/ 2067533 w 3062592"/>
              <a:gd name="connsiteY3" fmla="*/ 602580 h 760546"/>
              <a:gd name="connsiteX4" fmla="*/ 1788102 w 3062592"/>
              <a:gd name="connsiteY4" fmla="*/ 457033 h 760546"/>
              <a:gd name="connsiteX5" fmla="*/ 944486 w 3062592"/>
              <a:gd name="connsiteY5" fmla="*/ 729236 h 760546"/>
              <a:gd name="connsiteX6" fmla="*/ 375229 w 3062592"/>
              <a:gd name="connsiteY6" fmla="*/ 45304 h 760546"/>
              <a:gd name="connsiteX7" fmla="*/ 51805 w 3062592"/>
              <a:gd name="connsiteY7" fmla="*/ 20771 h 7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92" h="760546">
                <a:moveTo>
                  <a:pt x="0" y="0"/>
                </a:moveTo>
                <a:lnTo>
                  <a:pt x="3062592" y="0"/>
                </a:lnTo>
                <a:lnTo>
                  <a:pt x="3047821" y="62610"/>
                </a:lnTo>
                <a:cubicBezTo>
                  <a:pt x="2926743" y="482136"/>
                  <a:pt x="2487819" y="723848"/>
                  <a:pt x="2067533" y="602580"/>
                </a:cubicBezTo>
                <a:cubicBezTo>
                  <a:pt x="1962239" y="572215"/>
                  <a:pt x="1868166" y="521882"/>
                  <a:pt x="1788102" y="457033"/>
                </a:cubicBezTo>
                <a:cubicBezTo>
                  <a:pt x="1595011" y="703563"/>
                  <a:pt x="1264360" y="821535"/>
                  <a:pt x="944486" y="729236"/>
                </a:cubicBezTo>
                <a:cubicBezTo>
                  <a:pt x="623217" y="636494"/>
                  <a:pt x="405847" y="358522"/>
                  <a:pt x="375229" y="45304"/>
                </a:cubicBezTo>
                <a:cubicBezTo>
                  <a:pt x="270062" y="59187"/>
                  <a:pt x="160331" y="52150"/>
                  <a:pt x="51805" y="2077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Yellow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C7B5F37-CE74-B41A-7DCD-E90B4A0D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782" y="1362892"/>
            <a:ext cx="4518941" cy="4519378"/>
          </a:xfrm>
          <a:custGeom>
            <a:avLst/>
            <a:gdLst>
              <a:gd name="connsiteX0" fmla="*/ 6535114 w 6581794"/>
              <a:gd name="connsiteY0" fmla="*/ 4227573 h 6582430"/>
              <a:gd name="connsiteX1" fmla="*/ 5554516 w 6581794"/>
              <a:gd name="connsiteY1" fmla="*/ 5074821 h 6582430"/>
              <a:gd name="connsiteX2" fmla="*/ 5514892 w 6581794"/>
              <a:gd name="connsiteY2" fmla="*/ 5533736 h 6582430"/>
              <a:gd name="connsiteX3" fmla="*/ 4041946 w 6581794"/>
              <a:gd name="connsiteY3" fmla="*/ 6345076 h 6582430"/>
              <a:gd name="connsiteX4" fmla="*/ 3622083 w 6581794"/>
              <a:gd name="connsiteY4" fmla="*/ 6126381 h 6582430"/>
              <a:gd name="connsiteX5" fmla="*/ 2354497 w 6581794"/>
              <a:gd name="connsiteY5" fmla="*/ 6535385 h 6582430"/>
              <a:gd name="connsiteX6" fmla="*/ 1499151 w 6581794"/>
              <a:gd name="connsiteY6" fmla="*/ 5507732 h 6582430"/>
              <a:gd name="connsiteX7" fmla="*/ 1013186 w 6581794"/>
              <a:gd name="connsiteY7" fmla="*/ 5470871 h 6582430"/>
              <a:gd name="connsiteX8" fmla="*/ 199275 w 6581794"/>
              <a:gd name="connsiteY8" fmla="*/ 3999449 h 6582430"/>
              <a:gd name="connsiteX9" fmla="*/ 414159 w 6581794"/>
              <a:gd name="connsiteY9" fmla="*/ 3585111 h 6582430"/>
              <a:gd name="connsiteX10" fmla="*/ 46779 w 6581794"/>
              <a:gd name="connsiteY10" fmla="*/ 2354862 h 6582430"/>
              <a:gd name="connsiteX11" fmla="*/ 1023282 w 6581794"/>
              <a:gd name="connsiteY11" fmla="*/ 1508090 h 6582430"/>
              <a:gd name="connsiteX12" fmla="*/ 1059287 w 6581794"/>
              <a:gd name="connsiteY12" fmla="*/ 1019838 h 6582430"/>
              <a:gd name="connsiteX13" fmla="*/ 2532233 w 6581794"/>
              <a:gd name="connsiteY13" fmla="*/ 208594 h 6582430"/>
              <a:gd name="connsiteX14" fmla="*/ 2970478 w 6581794"/>
              <a:gd name="connsiteY14" fmla="*/ 442528 h 6582430"/>
              <a:gd name="connsiteX15" fmla="*/ 4227302 w 6581794"/>
              <a:gd name="connsiteY15" fmla="*/ 47050 h 6582430"/>
              <a:gd name="connsiteX16" fmla="*/ 5079313 w 6581794"/>
              <a:gd name="connsiteY16" fmla="*/ 1045365 h 6582430"/>
              <a:gd name="connsiteX17" fmla="*/ 5560802 w 6581794"/>
              <a:gd name="connsiteY17" fmla="*/ 1082798 h 6582430"/>
              <a:gd name="connsiteX18" fmla="*/ 6374904 w 6581794"/>
              <a:gd name="connsiteY18" fmla="*/ 2554220 h 6582430"/>
              <a:gd name="connsiteX19" fmla="*/ 6149066 w 6581794"/>
              <a:gd name="connsiteY19" fmla="*/ 2981798 h 6582430"/>
              <a:gd name="connsiteX20" fmla="*/ 6535019 w 6581794"/>
              <a:gd name="connsiteY20" fmla="*/ 4227668 h 65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1794" h="6582430">
                <a:moveTo>
                  <a:pt x="6535114" y="4227573"/>
                </a:moveTo>
                <a:cubicBezTo>
                  <a:pt x="6400812" y="4693059"/>
                  <a:pt x="6006096" y="5012718"/>
                  <a:pt x="5554516" y="5074821"/>
                </a:cubicBezTo>
                <a:cubicBezTo>
                  <a:pt x="5571089" y="5224650"/>
                  <a:pt x="5559278" y="5380002"/>
                  <a:pt x="5514892" y="5533736"/>
                </a:cubicBezTo>
                <a:cubicBezTo>
                  <a:pt x="5332964" y="6164101"/>
                  <a:pt x="4673453" y="6527289"/>
                  <a:pt x="4041946" y="6345076"/>
                </a:cubicBezTo>
                <a:cubicBezTo>
                  <a:pt x="3883735" y="6299450"/>
                  <a:pt x="3742384" y="6223822"/>
                  <a:pt x="3622083" y="6126381"/>
                </a:cubicBezTo>
                <a:cubicBezTo>
                  <a:pt x="3331952" y="6496809"/>
                  <a:pt x="2835128" y="6674069"/>
                  <a:pt x="2354497" y="6535385"/>
                </a:cubicBezTo>
                <a:cubicBezTo>
                  <a:pt x="1871769" y="6396034"/>
                  <a:pt x="1545157" y="5978363"/>
                  <a:pt x="1499151" y="5507732"/>
                </a:cubicBezTo>
                <a:cubicBezTo>
                  <a:pt x="1341132" y="5528592"/>
                  <a:pt x="1176254" y="5518020"/>
                  <a:pt x="1013186" y="5470871"/>
                </a:cubicBezTo>
                <a:cubicBezTo>
                  <a:pt x="381774" y="5288562"/>
                  <a:pt x="17347" y="4629813"/>
                  <a:pt x="199275" y="3999449"/>
                </a:cubicBezTo>
                <a:cubicBezTo>
                  <a:pt x="244233" y="3843620"/>
                  <a:pt x="318432" y="3704078"/>
                  <a:pt x="414159" y="3585111"/>
                </a:cubicBezTo>
                <a:cubicBezTo>
                  <a:pt x="72687" y="3291170"/>
                  <a:pt x="-86094" y="2815396"/>
                  <a:pt x="46779" y="2354862"/>
                </a:cubicBezTo>
                <a:cubicBezTo>
                  <a:pt x="180796" y="1890804"/>
                  <a:pt x="573417" y="1571621"/>
                  <a:pt x="1023282" y="1508090"/>
                </a:cubicBezTo>
                <a:cubicBezTo>
                  <a:pt x="1001661" y="1349308"/>
                  <a:pt x="1012043" y="1183668"/>
                  <a:pt x="1059287" y="1019838"/>
                </a:cubicBezTo>
                <a:cubicBezTo>
                  <a:pt x="1241310" y="389474"/>
                  <a:pt x="1900725" y="26285"/>
                  <a:pt x="2532233" y="208594"/>
                </a:cubicBezTo>
                <a:cubicBezTo>
                  <a:pt x="2698539" y="256600"/>
                  <a:pt x="2846367" y="337658"/>
                  <a:pt x="2970478" y="442528"/>
                </a:cubicBezTo>
                <a:cubicBezTo>
                  <a:pt x="3262039" y="81245"/>
                  <a:pt x="3752576" y="-89920"/>
                  <a:pt x="4227302" y="47050"/>
                </a:cubicBezTo>
                <a:cubicBezTo>
                  <a:pt x="4699933" y="183448"/>
                  <a:pt x="5023020" y="586832"/>
                  <a:pt x="5079313" y="1045365"/>
                </a:cubicBezTo>
                <a:cubicBezTo>
                  <a:pt x="5236000" y="1025267"/>
                  <a:pt x="5399353" y="1036126"/>
                  <a:pt x="5560802" y="1082798"/>
                </a:cubicBezTo>
                <a:cubicBezTo>
                  <a:pt x="6192310" y="1265107"/>
                  <a:pt x="6556831" y="1923856"/>
                  <a:pt x="6374904" y="2554220"/>
                </a:cubicBezTo>
                <a:cubicBezTo>
                  <a:pt x="6328231" y="2715860"/>
                  <a:pt x="6250126" y="2859973"/>
                  <a:pt x="6149066" y="2981798"/>
                </a:cubicBezTo>
                <a:cubicBezTo>
                  <a:pt x="6503301" y="3274311"/>
                  <a:pt x="6670274" y="3758847"/>
                  <a:pt x="6535019" y="4227668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D83C9-9220-FFA8-19DD-31019E5D5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2722" y="6151903"/>
            <a:ext cx="3375613" cy="706097"/>
          </a:xfrm>
          <a:custGeom>
            <a:avLst/>
            <a:gdLst>
              <a:gd name="connsiteX0" fmla="*/ 888978 w 3375613"/>
              <a:gd name="connsiteY0" fmla="*/ 0 h 706097"/>
              <a:gd name="connsiteX1" fmla="*/ 1687856 w 3375613"/>
              <a:gd name="connsiteY1" fmla="*/ 468722 h 706097"/>
              <a:gd name="connsiteX2" fmla="*/ 2486635 w 3375613"/>
              <a:gd name="connsiteY2" fmla="*/ 0 h 706097"/>
              <a:gd name="connsiteX3" fmla="*/ 3329948 w 3375613"/>
              <a:gd name="connsiteY3" fmla="*/ 558988 h 706097"/>
              <a:gd name="connsiteX4" fmla="*/ 3375613 w 3375613"/>
              <a:gd name="connsiteY4" fmla="*/ 706097 h 706097"/>
              <a:gd name="connsiteX5" fmla="*/ 0 w 3375613"/>
              <a:gd name="connsiteY5" fmla="*/ 706097 h 706097"/>
              <a:gd name="connsiteX6" fmla="*/ 45666 w 3375613"/>
              <a:gd name="connsiteY6" fmla="*/ 558988 h 706097"/>
              <a:gd name="connsiteX7" fmla="*/ 888978 w 3375613"/>
              <a:gd name="connsiteY7" fmla="*/ 0 h 7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613" h="706097">
                <a:moveTo>
                  <a:pt x="888978" y="0"/>
                </a:moveTo>
                <a:cubicBezTo>
                  <a:pt x="1232279" y="0"/>
                  <a:pt x="1531218" y="189102"/>
                  <a:pt x="1687856" y="468722"/>
                </a:cubicBezTo>
                <a:cubicBezTo>
                  <a:pt x="1844396" y="189102"/>
                  <a:pt x="2143384" y="0"/>
                  <a:pt x="2486635" y="0"/>
                </a:cubicBezTo>
                <a:cubicBezTo>
                  <a:pt x="2865735" y="0"/>
                  <a:pt x="3191006" y="230496"/>
                  <a:pt x="3329948" y="558988"/>
                </a:cubicBezTo>
                <a:lnTo>
                  <a:pt x="3375613" y="706097"/>
                </a:lnTo>
                <a:lnTo>
                  <a:pt x="0" y="706097"/>
                </a:lnTo>
                <a:lnTo>
                  <a:pt x="45666" y="558988"/>
                </a:lnTo>
                <a:cubicBezTo>
                  <a:pt x="184607" y="230496"/>
                  <a:pt x="509879" y="0"/>
                  <a:pt x="888978" y="0"/>
                </a:cubicBezTo>
                <a:close/>
              </a:path>
            </a:pathLst>
          </a:custGeom>
          <a:solidFill>
            <a:srgbClr val="7A05C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C478B3-CF61-C31F-5620-5156BE77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8337" y="0"/>
            <a:ext cx="3702194" cy="1093259"/>
          </a:xfrm>
          <a:custGeom>
            <a:avLst/>
            <a:gdLst>
              <a:gd name="connsiteX0" fmla="*/ 0 w 3702194"/>
              <a:gd name="connsiteY0" fmla="*/ 0 h 1093259"/>
              <a:gd name="connsiteX1" fmla="*/ 3702194 w 3702194"/>
              <a:gd name="connsiteY1" fmla="*/ 0 h 1093259"/>
              <a:gd name="connsiteX2" fmla="*/ 3681699 w 3702194"/>
              <a:gd name="connsiteY2" fmla="*/ 15031 h 1093259"/>
              <a:gd name="connsiteX3" fmla="*/ 3377974 w 3702194"/>
              <a:gd name="connsiteY3" fmla="*/ 125810 h 1093259"/>
              <a:gd name="connsiteX4" fmla="*/ 3352547 w 3702194"/>
              <a:gd name="connsiteY4" fmla="*/ 420300 h 1093259"/>
              <a:gd name="connsiteX5" fmla="*/ 2407341 w 3702194"/>
              <a:gd name="connsiteY5" fmla="*/ 940946 h 1093259"/>
              <a:gd name="connsiteX6" fmla="*/ 2137911 w 3702194"/>
              <a:gd name="connsiteY6" fmla="*/ 800607 h 1093259"/>
              <a:gd name="connsiteX7" fmla="*/ 1324486 w 3702194"/>
              <a:gd name="connsiteY7" fmla="*/ 1063070 h 1093259"/>
              <a:gd name="connsiteX8" fmla="*/ 775602 w 3702194"/>
              <a:gd name="connsiteY8" fmla="*/ 403614 h 1093259"/>
              <a:gd name="connsiteX9" fmla="*/ 463752 w 3702194"/>
              <a:gd name="connsiteY9" fmla="*/ 379959 h 1093259"/>
              <a:gd name="connsiteX10" fmla="*/ 6805 w 3702194"/>
              <a:gd name="connsiteY10" fmla="*/ 15666 h 10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194" h="1093259">
                <a:moveTo>
                  <a:pt x="0" y="0"/>
                </a:moveTo>
                <a:lnTo>
                  <a:pt x="3702194" y="0"/>
                </a:lnTo>
                <a:lnTo>
                  <a:pt x="3681699" y="15031"/>
                </a:lnTo>
                <a:cubicBezTo>
                  <a:pt x="3590181" y="72679"/>
                  <a:pt x="3486643" y="110866"/>
                  <a:pt x="3377974" y="125810"/>
                </a:cubicBezTo>
                <a:cubicBezTo>
                  <a:pt x="3388610" y="221956"/>
                  <a:pt x="3381030" y="321648"/>
                  <a:pt x="3352547" y="420300"/>
                </a:cubicBezTo>
                <a:cubicBezTo>
                  <a:pt x="3235802" y="824813"/>
                  <a:pt x="2812586" y="1057875"/>
                  <a:pt x="2407341" y="940946"/>
                </a:cubicBezTo>
                <a:cubicBezTo>
                  <a:pt x="2305816" y="911668"/>
                  <a:pt x="2215109" y="863136"/>
                  <a:pt x="2137911" y="800607"/>
                </a:cubicBezTo>
                <a:cubicBezTo>
                  <a:pt x="1951730" y="1038315"/>
                  <a:pt x="1632913" y="1152065"/>
                  <a:pt x="1324486" y="1063070"/>
                </a:cubicBezTo>
                <a:cubicBezTo>
                  <a:pt x="1014715" y="973647"/>
                  <a:pt x="805124" y="705623"/>
                  <a:pt x="775602" y="403614"/>
                </a:cubicBezTo>
                <a:cubicBezTo>
                  <a:pt x="674199" y="417000"/>
                  <a:pt x="568395" y="410154"/>
                  <a:pt x="463752" y="379959"/>
                </a:cubicBezTo>
                <a:cubicBezTo>
                  <a:pt x="261130" y="321465"/>
                  <a:pt x="101339" y="186536"/>
                  <a:pt x="6805" y="15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545D3A-DE2B-22B6-747D-570BCF4E1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1329" y="0"/>
            <a:ext cx="2180671" cy="1242354"/>
          </a:xfrm>
          <a:custGeom>
            <a:avLst/>
            <a:gdLst>
              <a:gd name="connsiteX0" fmla="*/ 0 w 2180671"/>
              <a:gd name="connsiteY0" fmla="*/ 0 h 1242354"/>
              <a:gd name="connsiteX1" fmla="*/ 2180671 w 2180671"/>
              <a:gd name="connsiteY1" fmla="*/ 0 h 1242354"/>
              <a:gd name="connsiteX2" fmla="*/ 2180671 w 2180671"/>
              <a:gd name="connsiteY2" fmla="*/ 1234047 h 1242354"/>
              <a:gd name="connsiteX3" fmla="*/ 2016150 w 2180671"/>
              <a:gd name="connsiteY3" fmla="*/ 1242354 h 1242354"/>
              <a:gd name="connsiteX4" fmla="*/ 28628 w 2180671"/>
              <a:gd name="connsiteY4" fmla="*/ 59430 h 1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671" h="1242354">
                <a:moveTo>
                  <a:pt x="0" y="0"/>
                </a:moveTo>
                <a:lnTo>
                  <a:pt x="2180671" y="0"/>
                </a:lnTo>
                <a:lnTo>
                  <a:pt x="2180671" y="1234047"/>
                </a:lnTo>
                <a:lnTo>
                  <a:pt x="2016150" y="1242354"/>
                </a:lnTo>
                <a:cubicBezTo>
                  <a:pt x="1157881" y="1242354"/>
                  <a:pt x="411378" y="764028"/>
                  <a:pt x="28628" y="59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A8709-0736-6902-8722-1C0261C1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12876" y="1632525"/>
            <a:ext cx="1579124" cy="3933529"/>
          </a:xfrm>
          <a:custGeom>
            <a:avLst/>
            <a:gdLst>
              <a:gd name="connsiteX0" fmla="*/ 154955 w 1579124"/>
              <a:gd name="connsiteY0" fmla="*/ 237 h 3933529"/>
              <a:gd name="connsiteX1" fmla="*/ 198366 w 1579124"/>
              <a:gd name="connsiteY1" fmla="*/ 11455 h 3933529"/>
              <a:gd name="connsiteX2" fmla="*/ 1551204 w 1579124"/>
              <a:gd name="connsiteY2" fmla="*/ 541406 h 3933529"/>
              <a:gd name="connsiteX3" fmla="*/ 1579124 w 1579124"/>
              <a:gd name="connsiteY3" fmla="*/ 544897 h 3933529"/>
              <a:gd name="connsiteX4" fmla="*/ 1579124 w 1579124"/>
              <a:gd name="connsiteY4" fmla="*/ 3439763 h 3933529"/>
              <a:gd name="connsiteX5" fmla="*/ 1495031 w 1579124"/>
              <a:gd name="connsiteY5" fmla="*/ 3446956 h 3933529"/>
              <a:gd name="connsiteX6" fmla="*/ 123077 w 1579124"/>
              <a:gd name="connsiteY6" fmla="*/ 3923292 h 3933529"/>
              <a:gd name="connsiteX7" fmla="*/ 37517 w 1579124"/>
              <a:gd name="connsiteY7" fmla="*/ 3912666 h 3933529"/>
              <a:gd name="connsiteX8" fmla="*/ 18984 w 1579124"/>
              <a:gd name="connsiteY8" fmla="*/ 3893429 h 3933529"/>
              <a:gd name="connsiteX9" fmla="*/ 11682 w 1579124"/>
              <a:gd name="connsiteY9" fmla="*/ 3807465 h 3933529"/>
              <a:gd name="connsiteX10" fmla="*/ 82841 w 1579124"/>
              <a:gd name="connsiteY10" fmla="*/ 122498 h 3933529"/>
              <a:gd name="connsiteX11" fmla="*/ 93214 w 1579124"/>
              <a:gd name="connsiteY11" fmla="*/ 38650 h 3933529"/>
              <a:gd name="connsiteX12" fmla="*/ 114114 w 1579124"/>
              <a:gd name="connsiteY12" fmla="*/ 18556 h 3933529"/>
              <a:gd name="connsiteX13" fmla="*/ 154955 w 1579124"/>
              <a:gd name="connsiteY13" fmla="*/ 237 h 393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9124" h="3933529">
                <a:moveTo>
                  <a:pt x="154955" y="237"/>
                </a:moveTo>
                <a:cubicBezTo>
                  <a:pt x="169849" y="-1009"/>
                  <a:pt x="185172" y="2667"/>
                  <a:pt x="198366" y="11455"/>
                </a:cubicBezTo>
                <a:cubicBezTo>
                  <a:pt x="613040" y="288062"/>
                  <a:pt x="1075416" y="464935"/>
                  <a:pt x="1551204" y="541406"/>
                </a:cubicBezTo>
                <a:lnTo>
                  <a:pt x="1579124" y="544897"/>
                </a:lnTo>
                <a:lnTo>
                  <a:pt x="1579124" y="3439763"/>
                </a:lnTo>
                <a:lnTo>
                  <a:pt x="1495031" y="3446956"/>
                </a:lnTo>
                <a:cubicBezTo>
                  <a:pt x="1016832" y="3504749"/>
                  <a:pt x="548100" y="3663304"/>
                  <a:pt x="123077" y="3923292"/>
                </a:cubicBezTo>
                <a:cubicBezTo>
                  <a:pt x="95531" y="3940162"/>
                  <a:pt x="60078" y="3935882"/>
                  <a:pt x="37517" y="3912666"/>
                </a:cubicBezTo>
                <a:cubicBezTo>
                  <a:pt x="31323" y="3906270"/>
                  <a:pt x="25178" y="3899875"/>
                  <a:pt x="18984" y="3893429"/>
                </a:cubicBezTo>
                <a:cubicBezTo>
                  <a:pt x="-3325" y="3870011"/>
                  <a:pt x="-6246" y="3834407"/>
                  <a:pt x="11682" y="3807465"/>
                </a:cubicBezTo>
                <a:cubicBezTo>
                  <a:pt x="748998" y="2701365"/>
                  <a:pt x="776897" y="1256295"/>
                  <a:pt x="82841" y="122498"/>
                </a:cubicBezTo>
                <a:cubicBezTo>
                  <a:pt x="66322" y="95455"/>
                  <a:pt x="70502" y="60757"/>
                  <a:pt x="93214" y="38650"/>
                </a:cubicBezTo>
                <a:cubicBezTo>
                  <a:pt x="100164" y="31901"/>
                  <a:pt x="107114" y="25203"/>
                  <a:pt x="114114" y="18556"/>
                </a:cubicBezTo>
                <a:cubicBezTo>
                  <a:pt x="125596" y="7653"/>
                  <a:pt x="140061" y="1484"/>
                  <a:pt x="154955" y="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Purple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40553F-AAB3-2DA0-E0B8-92A0C69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57029">
            <a:off x="6401336" y="1311695"/>
            <a:ext cx="3921006" cy="3937690"/>
          </a:xfrm>
          <a:custGeom>
            <a:avLst/>
            <a:gdLst>
              <a:gd name="connsiteX0" fmla="*/ 292683 w 2082902"/>
              <a:gd name="connsiteY0" fmla="*/ 1045883 h 2091765"/>
              <a:gd name="connsiteX1" fmla="*/ 0 w 2082902"/>
              <a:gd name="connsiteY1" fmla="*/ 556082 h 2091765"/>
              <a:gd name="connsiteX2" fmla="*/ 556082 w 2082902"/>
              <a:gd name="connsiteY2" fmla="*/ 0 h 2091765"/>
              <a:gd name="connsiteX3" fmla="*/ 1041466 w 2082902"/>
              <a:gd name="connsiteY3" fmla="*/ 284787 h 2091765"/>
              <a:gd name="connsiteX4" fmla="*/ 1526820 w 2082902"/>
              <a:gd name="connsiteY4" fmla="*/ 0 h 2091765"/>
              <a:gd name="connsiteX5" fmla="*/ 2082902 w 2082902"/>
              <a:gd name="connsiteY5" fmla="*/ 556082 h 2091765"/>
              <a:gd name="connsiteX6" fmla="*/ 1790220 w 2082902"/>
              <a:gd name="connsiteY6" fmla="*/ 1045883 h 2091765"/>
              <a:gd name="connsiteX7" fmla="*/ 2082902 w 2082902"/>
              <a:gd name="connsiteY7" fmla="*/ 1535684 h 2091765"/>
              <a:gd name="connsiteX8" fmla="*/ 1526850 w 2082902"/>
              <a:gd name="connsiteY8" fmla="*/ 2091766 h 2091765"/>
              <a:gd name="connsiteX9" fmla="*/ 1041497 w 2082902"/>
              <a:gd name="connsiteY9" fmla="*/ 1806979 h 2091765"/>
              <a:gd name="connsiteX10" fmla="*/ 556112 w 2082902"/>
              <a:gd name="connsiteY10" fmla="*/ 2091766 h 2091765"/>
              <a:gd name="connsiteX11" fmla="*/ 61 w 2082902"/>
              <a:gd name="connsiteY11" fmla="*/ 1535714 h 2091765"/>
              <a:gd name="connsiteX12" fmla="*/ 292743 w 2082902"/>
              <a:gd name="connsiteY12" fmla="*/ 1045913 h 20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902" h="2091765">
                <a:moveTo>
                  <a:pt x="292683" y="1045883"/>
                </a:moveTo>
                <a:cubicBezTo>
                  <a:pt x="118465" y="951982"/>
                  <a:pt x="0" y="767872"/>
                  <a:pt x="0" y="556082"/>
                </a:cubicBezTo>
                <a:cubicBezTo>
                  <a:pt x="0" y="248969"/>
                  <a:pt x="248969" y="0"/>
                  <a:pt x="556082" y="0"/>
                </a:cubicBezTo>
                <a:cubicBezTo>
                  <a:pt x="764666" y="0"/>
                  <a:pt x="946295" y="114895"/>
                  <a:pt x="1041466" y="284787"/>
                </a:cubicBezTo>
                <a:cubicBezTo>
                  <a:pt x="1136607" y="114895"/>
                  <a:pt x="1318267" y="0"/>
                  <a:pt x="1526820" y="0"/>
                </a:cubicBezTo>
                <a:cubicBezTo>
                  <a:pt x="1833933" y="0"/>
                  <a:pt x="2082902" y="248969"/>
                  <a:pt x="2082902" y="556082"/>
                </a:cubicBezTo>
                <a:cubicBezTo>
                  <a:pt x="2082902" y="767872"/>
                  <a:pt x="1964468" y="951982"/>
                  <a:pt x="1790220" y="1045883"/>
                </a:cubicBezTo>
                <a:cubicBezTo>
                  <a:pt x="1964468" y="1139783"/>
                  <a:pt x="2082902" y="1323894"/>
                  <a:pt x="2082902" y="1535684"/>
                </a:cubicBezTo>
                <a:cubicBezTo>
                  <a:pt x="2082902" y="1842796"/>
                  <a:pt x="1833933" y="2091766"/>
                  <a:pt x="1526850" y="2091766"/>
                </a:cubicBezTo>
                <a:cubicBezTo>
                  <a:pt x="1318297" y="2091766"/>
                  <a:pt x="1136637" y="1976871"/>
                  <a:pt x="1041497" y="1806979"/>
                </a:cubicBezTo>
                <a:cubicBezTo>
                  <a:pt x="946325" y="1976871"/>
                  <a:pt x="764696" y="2091766"/>
                  <a:pt x="556112" y="2091766"/>
                </a:cubicBezTo>
                <a:cubicBezTo>
                  <a:pt x="249000" y="2091766"/>
                  <a:pt x="61" y="1842827"/>
                  <a:pt x="61" y="1535714"/>
                </a:cubicBezTo>
                <a:cubicBezTo>
                  <a:pt x="61" y="1323924"/>
                  <a:pt x="118495" y="1139814"/>
                  <a:pt x="292743" y="104591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8B28C1-BF35-9CF4-BB6E-BCECE8D3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1917" y="0"/>
            <a:ext cx="4180242" cy="1177047"/>
          </a:xfrm>
          <a:custGeom>
            <a:avLst/>
            <a:gdLst>
              <a:gd name="connsiteX0" fmla="*/ 402418 w 3610743"/>
              <a:gd name="connsiteY0" fmla="*/ 0 h 1016691"/>
              <a:gd name="connsiteX1" fmla="*/ 3230008 w 3610743"/>
              <a:gd name="connsiteY1" fmla="*/ 0 h 1016691"/>
              <a:gd name="connsiteX2" fmla="*/ 3248046 w 3610743"/>
              <a:gd name="connsiteY2" fmla="*/ 78629 h 1016691"/>
              <a:gd name="connsiteX3" fmla="*/ 3601201 w 3610743"/>
              <a:gd name="connsiteY3" fmla="*/ 903236 h 1016691"/>
              <a:gd name="connsiteX4" fmla="*/ 3591306 w 3610743"/>
              <a:gd name="connsiteY4" fmla="*/ 983130 h 1016691"/>
              <a:gd name="connsiteX5" fmla="*/ 3574847 w 3610743"/>
              <a:gd name="connsiteY5" fmla="*/ 998988 h 1016691"/>
              <a:gd name="connsiteX6" fmla="*/ 3494583 w 3610743"/>
              <a:gd name="connsiteY6" fmla="*/ 1005785 h 1016691"/>
              <a:gd name="connsiteX7" fmla="*/ 112995 w 3610743"/>
              <a:gd name="connsiteY7" fmla="*/ 940363 h 1016691"/>
              <a:gd name="connsiteX8" fmla="*/ 34443 w 3610743"/>
              <a:gd name="connsiteY8" fmla="*/ 930607 h 1016691"/>
              <a:gd name="connsiteX9" fmla="*/ 17428 w 3610743"/>
              <a:gd name="connsiteY9" fmla="*/ 912946 h 1016691"/>
              <a:gd name="connsiteX10" fmla="*/ 10725 w 3610743"/>
              <a:gd name="connsiteY10" fmla="*/ 834024 h 1016691"/>
              <a:gd name="connsiteX11" fmla="*/ 396088 w 3610743"/>
              <a:gd name="connsiteY11" fmla="*/ 23374 h 1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743" h="1016691">
                <a:moveTo>
                  <a:pt x="402418" y="0"/>
                </a:moveTo>
                <a:lnTo>
                  <a:pt x="3230008" y="0"/>
                </a:lnTo>
                <a:lnTo>
                  <a:pt x="3248046" y="78629"/>
                </a:lnTo>
                <a:cubicBezTo>
                  <a:pt x="3324507" y="365113"/>
                  <a:pt x="3442166" y="643087"/>
                  <a:pt x="3601201" y="903236"/>
                </a:cubicBezTo>
                <a:cubicBezTo>
                  <a:pt x="3616919" y="928989"/>
                  <a:pt x="3612944" y="962094"/>
                  <a:pt x="3591306" y="983130"/>
                </a:cubicBezTo>
                <a:cubicBezTo>
                  <a:pt x="3585851" y="988447"/>
                  <a:pt x="3580395" y="993717"/>
                  <a:pt x="3574847" y="998988"/>
                </a:cubicBezTo>
                <a:cubicBezTo>
                  <a:pt x="3552979" y="1019794"/>
                  <a:pt x="3519735" y="1022522"/>
                  <a:pt x="3494583" y="1005785"/>
                </a:cubicBezTo>
                <a:cubicBezTo>
                  <a:pt x="2479461" y="329559"/>
                  <a:pt x="1153548" y="303852"/>
                  <a:pt x="112995" y="940363"/>
                </a:cubicBezTo>
                <a:cubicBezTo>
                  <a:pt x="87706" y="955851"/>
                  <a:pt x="55156" y="951922"/>
                  <a:pt x="34443" y="930607"/>
                </a:cubicBezTo>
                <a:cubicBezTo>
                  <a:pt x="28756" y="924736"/>
                  <a:pt x="23115" y="918864"/>
                  <a:pt x="17428" y="912946"/>
                </a:cubicBezTo>
                <a:cubicBezTo>
                  <a:pt x="-3053" y="891447"/>
                  <a:pt x="-5736" y="858759"/>
                  <a:pt x="10725" y="834024"/>
                </a:cubicBezTo>
                <a:cubicBezTo>
                  <a:pt x="179943" y="580150"/>
                  <a:pt x="308457" y="306824"/>
                  <a:pt x="396088" y="233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A46D22-80A5-16BB-DB3C-E70C2F3E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2664" y="621532"/>
            <a:ext cx="1129336" cy="3088841"/>
          </a:xfrm>
          <a:custGeom>
            <a:avLst/>
            <a:gdLst>
              <a:gd name="connsiteX0" fmla="*/ 1114067 w 1129336"/>
              <a:gd name="connsiteY0" fmla="*/ 1814 h 3088841"/>
              <a:gd name="connsiteX1" fmla="*/ 1129336 w 1129336"/>
              <a:gd name="connsiteY1" fmla="*/ 4602 h 3088841"/>
              <a:gd name="connsiteX2" fmla="*/ 1129336 w 1129336"/>
              <a:gd name="connsiteY2" fmla="*/ 3088841 h 3088841"/>
              <a:gd name="connsiteX3" fmla="*/ 1058702 w 1129336"/>
              <a:gd name="connsiteY3" fmla="*/ 3062429 h 3088841"/>
              <a:gd name="connsiteX4" fmla="*/ 727716 w 1129336"/>
              <a:gd name="connsiteY4" fmla="*/ 2595090 h 3088841"/>
              <a:gd name="connsiteX5" fmla="*/ 491827 w 1129336"/>
              <a:gd name="connsiteY5" fmla="*/ 2577196 h 3088841"/>
              <a:gd name="connsiteX6" fmla="*/ 96707 w 1129336"/>
              <a:gd name="connsiteY6" fmla="*/ 1862967 h 3088841"/>
              <a:gd name="connsiteX7" fmla="*/ 201058 w 1129336"/>
              <a:gd name="connsiteY7" fmla="*/ 1661846 h 3088841"/>
              <a:gd name="connsiteX8" fmla="*/ 22733 w 1129336"/>
              <a:gd name="connsiteY8" fmla="*/ 1064683 h 3088841"/>
              <a:gd name="connsiteX9" fmla="*/ 496727 w 1129336"/>
              <a:gd name="connsiteY9" fmla="*/ 653657 h 3088841"/>
              <a:gd name="connsiteX10" fmla="*/ 514204 w 1129336"/>
              <a:gd name="connsiteY10" fmla="*/ 416661 h 3088841"/>
              <a:gd name="connsiteX11" fmla="*/ 1114067 w 1129336"/>
              <a:gd name="connsiteY11" fmla="*/ 1814 h 30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9336" h="3088841">
                <a:moveTo>
                  <a:pt x="1114067" y="1814"/>
                </a:moveTo>
                <a:lnTo>
                  <a:pt x="1129336" y="4602"/>
                </a:lnTo>
                <a:lnTo>
                  <a:pt x="1129336" y="3088841"/>
                </a:lnTo>
                <a:lnTo>
                  <a:pt x="1058702" y="3062429"/>
                </a:lnTo>
                <a:cubicBezTo>
                  <a:pt x="871078" y="2975187"/>
                  <a:pt x="747255" y="2794979"/>
                  <a:pt x="727716" y="2595090"/>
                </a:cubicBezTo>
                <a:cubicBezTo>
                  <a:pt x="651012" y="2605215"/>
                  <a:pt x="570980" y="2600036"/>
                  <a:pt x="491827" y="2577196"/>
                </a:cubicBezTo>
                <a:cubicBezTo>
                  <a:pt x="185293" y="2488704"/>
                  <a:pt x="8352" y="2168946"/>
                  <a:pt x="96707" y="1862967"/>
                </a:cubicBezTo>
                <a:cubicBezTo>
                  <a:pt x="118530" y="1787328"/>
                  <a:pt x="154546" y="1719593"/>
                  <a:pt x="201058" y="1661846"/>
                </a:cubicBezTo>
                <a:cubicBezTo>
                  <a:pt x="35262" y="1519168"/>
                  <a:pt x="-41811" y="1288225"/>
                  <a:pt x="22733" y="1064683"/>
                </a:cubicBezTo>
                <a:cubicBezTo>
                  <a:pt x="87783" y="839429"/>
                  <a:pt x="278363" y="684450"/>
                  <a:pt x="496727" y="653657"/>
                </a:cubicBezTo>
                <a:cubicBezTo>
                  <a:pt x="486232" y="576586"/>
                  <a:pt x="491273" y="496183"/>
                  <a:pt x="514204" y="416661"/>
                </a:cubicBezTo>
                <a:cubicBezTo>
                  <a:pt x="591474" y="148929"/>
                  <a:pt x="846230" y="-19512"/>
                  <a:pt x="1114067" y="18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C047E7-AD18-8791-A44E-1F91E629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2612" y="5819069"/>
            <a:ext cx="3216258" cy="1038931"/>
          </a:xfrm>
          <a:custGeom>
            <a:avLst/>
            <a:gdLst>
              <a:gd name="connsiteX0" fmla="*/ 1769788 w 2993658"/>
              <a:gd name="connsiteY0" fmla="*/ 124 h 967026"/>
              <a:gd name="connsiteX1" fmla="*/ 1942422 w 2993658"/>
              <a:gd name="connsiteY1" fmla="*/ 22839 h 967026"/>
              <a:gd name="connsiteX2" fmla="*/ 2355990 w 2993658"/>
              <a:gd name="connsiteY2" fmla="*/ 507422 h 967026"/>
              <a:gd name="connsiteX3" fmla="*/ 2589706 w 2993658"/>
              <a:gd name="connsiteY3" fmla="*/ 525593 h 967026"/>
              <a:gd name="connsiteX4" fmla="*/ 2979470 w 2993658"/>
              <a:gd name="connsiteY4" fmla="*/ 902705 h 967026"/>
              <a:gd name="connsiteX5" fmla="*/ 2993658 w 2993658"/>
              <a:gd name="connsiteY5" fmla="*/ 967026 h 967026"/>
              <a:gd name="connsiteX6" fmla="*/ 0 w 2993658"/>
              <a:gd name="connsiteY6" fmla="*/ 967026 h 967026"/>
              <a:gd name="connsiteX7" fmla="*/ 34131 w 2993658"/>
              <a:gd name="connsiteY7" fmla="*/ 922146 h 967026"/>
              <a:gd name="connsiteX8" fmla="*/ 387141 w 2993658"/>
              <a:gd name="connsiteY8" fmla="*/ 732030 h 967026"/>
              <a:gd name="connsiteX9" fmla="*/ 404617 w 2993658"/>
              <a:gd name="connsiteY9" fmla="*/ 495032 h 967026"/>
              <a:gd name="connsiteX10" fmla="*/ 1119634 w 2993658"/>
              <a:gd name="connsiteY10" fmla="*/ 101252 h 967026"/>
              <a:gd name="connsiteX11" fmla="*/ 1332359 w 2993658"/>
              <a:gd name="connsiteY11" fmla="*/ 214805 h 967026"/>
              <a:gd name="connsiteX12" fmla="*/ 1769788 w 2993658"/>
              <a:gd name="connsiteY12" fmla="*/ 124 h 9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658" h="967026">
                <a:moveTo>
                  <a:pt x="1769788" y="124"/>
                </a:moveTo>
                <a:cubicBezTo>
                  <a:pt x="1826726" y="-1056"/>
                  <a:pt x="1884814" y="6218"/>
                  <a:pt x="1942422" y="22839"/>
                </a:cubicBezTo>
                <a:cubicBezTo>
                  <a:pt x="2171838" y="89047"/>
                  <a:pt x="2328665" y="284850"/>
                  <a:pt x="2355990" y="507422"/>
                </a:cubicBezTo>
                <a:cubicBezTo>
                  <a:pt x="2432045" y="497667"/>
                  <a:pt x="2511337" y="502938"/>
                  <a:pt x="2589706" y="525593"/>
                </a:cubicBezTo>
                <a:cubicBezTo>
                  <a:pt x="2781290" y="580901"/>
                  <a:pt x="2922250" y="726546"/>
                  <a:pt x="2979470" y="902705"/>
                </a:cubicBezTo>
                <a:lnTo>
                  <a:pt x="2993658" y="967026"/>
                </a:lnTo>
                <a:lnTo>
                  <a:pt x="0" y="967026"/>
                </a:lnTo>
                <a:lnTo>
                  <a:pt x="34131" y="922146"/>
                </a:lnTo>
                <a:cubicBezTo>
                  <a:pt x="125038" y="819052"/>
                  <a:pt x="250663" y="751304"/>
                  <a:pt x="387141" y="732030"/>
                </a:cubicBezTo>
                <a:cubicBezTo>
                  <a:pt x="376645" y="654958"/>
                  <a:pt x="381686" y="574555"/>
                  <a:pt x="404617" y="495032"/>
                </a:cubicBezTo>
                <a:cubicBezTo>
                  <a:pt x="492972" y="189052"/>
                  <a:pt x="813054" y="12760"/>
                  <a:pt x="1119634" y="101252"/>
                </a:cubicBezTo>
                <a:cubicBezTo>
                  <a:pt x="1200359" y="124555"/>
                  <a:pt x="1272115" y="163900"/>
                  <a:pt x="1332359" y="214805"/>
                </a:cubicBezTo>
                <a:cubicBezTo>
                  <a:pt x="1438501" y="83279"/>
                  <a:pt x="1598972" y="3663"/>
                  <a:pt x="1769788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090B2-13DC-B82E-4A3A-F71D35CC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72943" y="4713317"/>
            <a:ext cx="2419057" cy="2144683"/>
          </a:xfrm>
          <a:custGeom>
            <a:avLst/>
            <a:gdLst>
              <a:gd name="connsiteX0" fmla="*/ 1930967 w 2419057"/>
              <a:gd name="connsiteY0" fmla="*/ 0 h 2144683"/>
              <a:gd name="connsiteX1" fmla="*/ 2320101 w 2419057"/>
              <a:gd name="connsiteY1" fmla="*/ 39229 h 2144683"/>
              <a:gd name="connsiteX2" fmla="*/ 2419057 w 2419057"/>
              <a:gd name="connsiteY2" fmla="*/ 64674 h 2144683"/>
              <a:gd name="connsiteX3" fmla="*/ 2419057 w 2419057"/>
              <a:gd name="connsiteY3" fmla="*/ 2144683 h 2144683"/>
              <a:gd name="connsiteX4" fmla="*/ 13078 w 2419057"/>
              <a:gd name="connsiteY4" fmla="*/ 2144683 h 2144683"/>
              <a:gd name="connsiteX5" fmla="*/ 5630 w 2419057"/>
              <a:gd name="connsiteY5" fmla="*/ 2079480 h 2144683"/>
              <a:gd name="connsiteX6" fmla="*/ 0 w 2419057"/>
              <a:gd name="connsiteY6" fmla="*/ 1930912 h 2144683"/>
              <a:gd name="connsiteX7" fmla="*/ 1930967 w 2419057"/>
              <a:gd name="connsiteY7" fmla="*/ 0 h 21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9057" h="2144683">
                <a:moveTo>
                  <a:pt x="1930967" y="0"/>
                </a:moveTo>
                <a:cubicBezTo>
                  <a:pt x="2064263" y="0"/>
                  <a:pt x="2194407" y="13508"/>
                  <a:pt x="2320101" y="39229"/>
                </a:cubicBezTo>
                <a:lnTo>
                  <a:pt x="2419057" y="64674"/>
                </a:lnTo>
                <a:lnTo>
                  <a:pt x="2419057" y="2144683"/>
                </a:lnTo>
                <a:lnTo>
                  <a:pt x="13078" y="2144683"/>
                </a:lnTo>
                <a:lnTo>
                  <a:pt x="5630" y="2079480"/>
                </a:lnTo>
                <a:cubicBezTo>
                  <a:pt x="1900" y="2030447"/>
                  <a:pt x="0" y="1980901"/>
                  <a:pt x="0" y="1930912"/>
                </a:cubicBezTo>
                <a:cubicBezTo>
                  <a:pt x="0" y="864536"/>
                  <a:pt x="864592" y="0"/>
                  <a:pt x="1930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7FA5AF-149F-8491-569A-16718A9C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FF10E0-BEDC-1CA0-5DF5-F870A49FD16E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406081F7-2690-3171-4E35-EC86751DB533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A7AF9-DAB0-3799-F0CB-94BD581A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9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miley fa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6EDC-C126-D308-DAD7-62022E2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178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ste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A5E5D-4CB9-AA0C-AEAF-5AD43C51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69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T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64EAB-C150-CF93-608A-A7458DC6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817" y="781372"/>
            <a:ext cx="5256848" cy="3972638"/>
            <a:chOff x="875817" y="781372"/>
            <a:chExt cx="5256848" cy="397263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6794D-AAF3-6547-78A9-68508682BA33}"/>
                </a:ext>
              </a:extLst>
            </p:cNvPr>
            <p:cNvSpPr/>
            <p:nvPr/>
          </p:nvSpPr>
          <p:spPr>
            <a:xfrm>
              <a:off x="875817" y="781372"/>
              <a:ext cx="3972633" cy="3972638"/>
            </a:xfrm>
            <a:custGeom>
              <a:avLst/>
              <a:gdLst>
                <a:gd name="connsiteX0" fmla="*/ 3947217 w 3972633"/>
                <a:gd name="connsiteY0" fmla="*/ 1671386 h 3972638"/>
                <a:gd name="connsiteX1" fmla="*/ 2301253 w 3972633"/>
                <a:gd name="connsiteY1" fmla="*/ 3947217 h 3972638"/>
                <a:gd name="connsiteX2" fmla="*/ 25422 w 3972633"/>
                <a:gd name="connsiteY2" fmla="*/ 2301253 h 3972638"/>
                <a:gd name="connsiteX3" fmla="*/ 1671386 w 3972633"/>
                <a:gd name="connsiteY3" fmla="*/ 25422 h 3972638"/>
                <a:gd name="connsiteX4" fmla="*/ 3947217 w 3972633"/>
                <a:gd name="connsiteY4" fmla="*/ 1671386 h 39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33" h="3972638">
                  <a:moveTo>
                    <a:pt x="3947217" y="1671386"/>
                  </a:moveTo>
                  <a:cubicBezTo>
                    <a:pt x="4121124" y="2754289"/>
                    <a:pt x="3384157" y="3773309"/>
                    <a:pt x="2301253" y="3947217"/>
                  </a:cubicBezTo>
                  <a:cubicBezTo>
                    <a:pt x="1218350" y="4121124"/>
                    <a:pt x="199330" y="3384365"/>
                    <a:pt x="25422" y="2301253"/>
                  </a:cubicBezTo>
                  <a:cubicBezTo>
                    <a:pt x="-148485" y="1218349"/>
                    <a:pt x="588274" y="199330"/>
                    <a:pt x="1671386" y="25422"/>
                  </a:cubicBezTo>
                  <a:cubicBezTo>
                    <a:pt x="2754290" y="-148485"/>
                    <a:pt x="3773309" y="588274"/>
                    <a:pt x="3947217" y="1671386"/>
                  </a:cubicBezTo>
                </a:path>
              </a:pathLst>
            </a:custGeom>
            <a:solidFill>
              <a:srgbClr val="FFF1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425DA-6DB8-7D46-7146-3063FB5194F2}"/>
                </a:ext>
              </a:extLst>
            </p:cNvPr>
            <p:cNvSpPr/>
            <p:nvPr/>
          </p:nvSpPr>
          <p:spPr>
            <a:xfrm>
              <a:off x="1954152" y="1859674"/>
              <a:ext cx="1816243" cy="1815825"/>
            </a:xfrm>
            <a:custGeom>
              <a:avLst/>
              <a:gdLst>
                <a:gd name="connsiteX0" fmla="*/ 209745 w 1816243"/>
                <a:gd name="connsiteY0" fmla="*/ 1489136 h 1815825"/>
                <a:gd name="connsiteX1" fmla="*/ 171957 w 1816243"/>
                <a:gd name="connsiteY1" fmla="*/ 375752 h 1815825"/>
                <a:gd name="connsiteX2" fmla="*/ 1440042 w 1816243"/>
                <a:gd name="connsiteY2" fmla="*/ 171989 h 1815825"/>
                <a:gd name="connsiteX3" fmla="*/ 1804559 w 1816243"/>
                <a:gd name="connsiteY3" fmla="*/ 763860 h 1815825"/>
                <a:gd name="connsiteX4" fmla="*/ 1643804 w 1816243"/>
                <a:gd name="connsiteY4" fmla="*/ 1440074 h 1815825"/>
                <a:gd name="connsiteX5" fmla="*/ 375510 w 1816243"/>
                <a:gd name="connsiteY5" fmla="*/ 1643837 h 1815825"/>
                <a:gd name="connsiteX6" fmla="*/ 209536 w 1816243"/>
                <a:gd name="connsiteY6" fmla="*/ 1488927 h 1815825"/>
                <a:gd name="connsiteX7" fmla="*/ 1361544 w 1816243"/>
                <a:gd name="connsiteY7" fmla="*/ 531496 h 1815825"/>
                <a:gd name="connsiteX8" fmla="*/ 1252982 w 1816243"/>
                <a:gd name="connsiteY8" fmla="*/ 430241 h 1815825"/>
                <a:gd name="connsiteX9" fmla="*/ 430000 w 1816243"/>
                <a:gd name="connsiteY9" fmla="*/ 562394 h 1815825"/>
                <a:gd name="connsiteX10" fmla="*/ 562153 w 1816243"/>
                <a:gd name="connsiteY10" fmla="*/ 1385376 h 1815825"/>
                <a:gd name="connsiteX11" fmla="*/ 1385135 w 1816243"/>
                <a:gd name="connsiteY11" fmla="*/ 1253223 h 1815825"/>
                <a:gd name="connsiteX12" fmla="*/ 1489521 w 1816243"/>
                <a:gd name="connsiteY12" fmla="*/ 814383 h 1815825"/>
                <a:gd name="connsiteX13" fmla="*/ 1361544 w 1816243"/>
                <a:gd name="connsiteY13" fmla="*/ 531496 h 18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43" h="1815825">
                  <a:moveTo>
                    <a:pt x="209745" y="1489136"/>
                  </a:moveTo>
                  <a:cubicBezTo>
                    <a:pt x="-49342" y="1177856"/>
                    <a:pt x="-75856" y="718765"/>
                    <a:pt x="171957" y="375752"/>
                  </a:cubicBezTo>
                  <a:cubicBezTo>
                    <a:pt x="465491" y="-30102"/>
                    <a:pt x="1034397" y="-121545"/>
                    <a:pt x="1440042" y="171989"/>
                  </a:cubicBezTo>
                  <a:cubicBezTo>
                    <a:pt x="1636706" y="314164"/>
                    <a:pt x="1766145" y="524398"/>
                    <a:pt x="1804559" y="763860"/>
                  </a:cubicBezTo>
                  <a:cubicBezTo>
                    <a:pt x="1842973" y="1003322"/>
                    <a:pt x="1785978" y="1243619"/>
                    <a:pt x="1643804" y="1440074"/>
                  </a:cubicBezTo>
                  <a:cubicBezTo>
                    <a:pt x="1350270" y="1845929"/>
                    <a:pt x="781364" y="1937371"/>
                    <a:pt x="375510" y="1643837"/>
                  </a:cubicBezTo>
                  <a:cubicBezTo>
                    <a:pt x="312461" y="1598324"/>
                    <a:pt x="257136" y="1546131"/>
                    <a:pt x="209536" y="1488927"/>
                  </a:cubicBezTo>
                  <a:moveTo>
                    <a:pt x="1361544" y="531496"/>
                  </a:moveTo>
                  <a:cubicBezTo>
                    <a:pt x="1330228" y="493708"/>
                    <a:pt x="1293901" y="459678"/>
                    <a:pt x="1252982" y="430241"/>
                  </a:cubicBezTo>
                  <a:cubicBezTo>
                    <a:pt x="989719" y="239841"/>
                    <a:pt x="620401" y="299132"/>
                    <a:pt x="430000" y="562394"/>
                  </a:cubicBezTo>
                  <a:cubicBezTo>
                    <a:pt x="239599" y="825657"/>
                    <a:pt x="298891" y="1194767"/>
                    <a:pt x="562153" y="1385376"/>
                  </a:cubicBezTo>
                  <a:cubicBezTo>
                    <a:pt x="825415" y="1575777"/>
                    <a:pt x="1194734" y="1516485"/>
                    <a:pt x="1385135" y="1253223"/>
                  </a:cubicBezTo>
                  <a:cubicBezTo>
                    <a:pt x="1477412" y="1125663"/>
                    <a:pt x="1514365" y="969918"/>
                    <a:pt x="1489521" y="814383"/>
                  </a:cubicBezTo>
                  <a:cubicBezTo>
                    <a:pt x="1472611" y="708744"/>
                    <a:pt x="1428142" y="611665"/>
                    <a:pt x="1361544" y="531496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A9BCE-75A5-F410-C264-1A9961E87D37}"/>
                </a:ext>
              </a:extLst>
            </p:cNvPr>
            <p:cNvSpPr/>
            <p:nvPr/>
          </p:nvSpPr>
          <p:spPr>
            <a:xfrm>
              <a:off x="1220289" y="1125110"/>
              <a:ext cx="3283680" cy="3284759"/>
            </a:xfrm>
            <a:custGeom>
              <a:avLst/>
              <a:gdLst>
                <a:gd name="connsiteX0" fmla="*/ 379295 w 3283680"/>
                <a:gd name="connsiteY0" fmla="*/ 2693439 h 3284759"/>
                <a:gd name="connsiteX1" fmla="*/ 311026 w 3283680"/>
                <a:gd name="connsiteY1" fmla="*/ 680244 h 3284759"/>
                <a:gd name="connsiteX2" fmla="*/ 1381404 w 3283680"/>
                <a:gd name="connsiteY2" fmla="*/ 21149 h 3284759"/>
                <a:gd name="connsiteX3" fmla="*/ 2604394 w 3283680"/>
                <a:gd name="connsiteY3" fmla="*/ 311970 h 3284759"/>
                <a:gd name="connsiteX4" fmla="*/ 2972669 w 3283680"/>
                <a:gd name="connsiteY4" fmla="*/ 2605337 h 3284759"/>
                <a:gd name="connsiteX5" fmla="*/ 679301 w 3283680"/>
                <a:gd name="connsiteY5" fmla="*/ 2973821 h 3284759"/>
                <a:gd name="connsiteX6" fmla="*/ 379295 w 3283680"/>
                <a:gd name="connsiteY6" fmla="*/ 2693857 h 3284759"/>
                <a:gd name="connsiteX7" fmla="*/ 2641347 w 3283680"/>
                <a:gd name="connsiteY7" fmla="*/ 811354 h 3284759"/>
                <a:gd name="connsiteX8" fmla="*/ 2403764 w 3283680"/>
                <a:gd name="connsiteY8" fmla="*/ 589637 h 3284759"/>
                <a:gd name="connsiteX9" fmla="*/ 1435685 w 3283680"/>
                <a:gd name="connsiteY9" fmla="*/ 359570 h 3284759"/>
                <a:gd name="connsiteX10" fmla="*/ 588485 w 3283680"/>
                <a:gd name="connsiteY10" fmla="*/ 881293 h 3284759"/>
                <a:gd name="connsiteX11" fmla="*/ 880141 w 3283680"/>
                <a:gd name="connsiteY11" fmla="*/ 2696779 h 3284759"/>
                <a:gd name="connsiteX12" fmla="*/ 2695628 w 3283680"/>
                <a:gd name="connsiteY12" fmla="*/ 2405124 h 3284759"/>
                <a:gd name="connsiteX13" fmla="*/ 2641556 w 3283680"/>
                <a:gd name="connsiteY13" fmla="*/ 811354 h 32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680" h="3284759">
                  <a:moveTo>
                    <a:pt x="379295" y="2693439"/>
                  </a:moveTo>
                  <a:cubicBezTo>
                    <a:pt x="-88982" y="2130588"/>
                    <a:pt x="-137417" y="1300090"/>
                    <a:pt x="311026" y="680244"/>
                  </a:cubicBezTo>
                  <a:cubicBezTo>
                    <a:pt x="568025" y="324705"/>
                    <a:pt x="948200" y="90671"/>
                    <a:pt x="1381404" y="21149"/>
                  </a:cubicBezTo>
                  <a:cubicBezTo>
                    <a:pt x="1814607" y="-48372"/>
                    <a:pt x="2248854" y="54762"/>
                    <a:pt x="2604394" y="311970"/>
                  </a:cubicBezTo>
                  <a:cubicBezTo>
                    <a:pt x="3338230" y="842670"/>
                    <a:pt x="3503369" y="1871501"/>
                    <a:pt x="2972669" y="2605337"/>
                  </a:cubicBezTo>
                  <a:cubicBezTo>
                    <a:pt x="2441969" y="3339173"/>
                    <a:pt x="1413137" y="3504521"/>
                    <a:pt x="679301" y="2973821"/>
                  </a:cubicBezTo>
                  <a:cubicBezTo>
                    <a:pt x="565520" y="2891564"/>
                    <a:pt x="465309" y="2797199"/>
                    <a:pt x="379295" y="2693857"/>
                  </a:cubicBezTo>
                  <a:moveTo>
                    <a:pt x="2641347" y="811354"/>
                  </a:moveTo>
                  <a:cubicBezTo>
                    <a:pt x="2573287" y="729515"/>
                    <a:pt x="2493954" y="654774"/>
                    <a:pt x="2403764" y="589637"/>
                  </a:cubicBezTo>
                  <a:cubicBezTo>
                    <a:pt x="2122338" y="386084"/>
                    <a:pt x="1778489" y="304454"/>
                    <a:pt x="1435685" y="359570"/>
                  </a:cubicBezTo>
                  <a:cubicBezTo>
                    <a:pt x="1092880" y="414686"/>
                    <a:pt x="791830" y="599867"/>
                    <a:pt x="588485" y="881293"/>
                  </a:cubicBezTo>
                  <a:cubicBezTo>
                    <a:pt x="168435" y="1462098"/>
                    <a:pt x="299126" y="2276520"/>
                    <a:pt x="880141" y="2696779"/>
                  </a:cubicBezTo>
                  <a:cubicBezTo>
                    <a:pt x="1460946" y="3116830"/>
                    <a:pt x="2275368" y="2986138"/>
                    <a:pt x="2695628" y="2405124"/>
                  </a:cubicBezTo>
                  <a:cubicBezTo>
                    <a:pt x="3050541" y="1914300"/>
                    <a:pt x="3012127" y="1256874"/>
                    <a:pt x="2641556" y="811354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64E874-171D-74E8-8055-32F606C305F4}"/>
                </a:ext>
              </a:extLst>
            </p:cNvPr>
            <p:cNvSpPr/>
            <p:nvPr/>
          </p:nvSpPr>
          <p:spPr>
            <a:xfrm rot="21052799">
              <a:off x="2752871" y="2479325"/>
              <a:ext cx="2086474" cy="318795"/>
            </a:xfrm>
            <a:custGeom>
              <a:avLst/>
              <a:gdLst>
                <a:gd name="connsiteX0" fmla="*/ 0 w 2086474"/>
                <a:gd name="connsiteY0" fmla="*/ 0 h 318795"/>
                <a:gd name="connsiteX1" fmla="*/ 2086475 w 2086474"/>
                <a:gd name="connsiteY1" fmla="*/ 0 h 318795"/>
                <a:gd name="connsiteX2" fmla="*/ 2086475 w 2086474"/>
                <a:gd name="connsiteY2" fmla="*/ 318796 h 318795"/>
                <a:gd name="connsiteX3" fmla="*/ 0 w 2086474"/>
                <a:gd name="connsiteY3" fmla="*/ 318796 h 31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474" h="318795">
                  <a:moveTo>
                    <a:pt x="0" y="0"/>
                  </a:moveTo>
                  <a:lnTo>
                    <a:pt x="2086475" y="0"/>
                  </a:lnTo>
                  <a:lnTo>
                    <a:pt x="2086475" y="318796"/>
                  </a:lnTo>
                  <a:lnTo>
                    <a:pt x="0" y="318796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FC2BD-3627-065D-B924-EF9FE8F8EBB8}"/>
                </a:ext>
              </a:extLst>
            </p:cNvPr>
            <p:cNvSpPr/>
            <p:nvPr/>
          </p:nvSpPr>
          <p:spPr>
            <a:xfrm>
              <a:off x="4573551" y="1439585"/>
              <a:ext cx="1559114" cy="1649512"/>
            </a:xfrm>
            <a:custGeom>
              <a:avLst/>
              <a:gdLst>
                <a:gd name="connsiteX0" fmla="*/ 0 w 1559114"/>
                <a:gd name="connsiteY0" fmla="*/ 1080607 h 1649512"/>
                <a:gd name="connsiteX1" fmla="*/ 1031754 w 1559114"/>
                <a:gd name="connsiteY1" fmla="*/ 0 h 1649512"/>
                <a:gd name="connsiteX2" fmla="*/ 1279359 w 1559114"/>
                <a:gd name="connsiteY2" fmla="*/ 236539 h 1649512"/>
                <a:gd name="connsiteX3" fmla="*/ 598134 w 1559114"/>
                <a:gd name="connsiteY3" fmla="*/ 949707 h 1649512"/>
                <a:gd name="connsiteX4" fmla="*/ 1559114 w 1559114"/>
                <a:gd name="connsiteY4" fmla="*/ 1331343 h 1649512"/>
                <a:gd name="connsiteX5" fmla="*/ 1432807 w 1559114"/>
                <a:gd name="connsiteY5" fmla="*/ 1649513 h 1649512"/>
                <a:gd name="connsiteX6" fmla="*/ 0 w 1559114"/>
                <a:gd name="connsiteY6" fmla="*/ 1080607 h 16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114" h="1649512">
                  <a:moveTo>
                    <a:pt x="0" y="1080607"/>
                  </a:moveTo>
                  <a:lnTo>
                    <a:pt x="1031754" y="0"/>
                  </a:lnTo>
                  <a:lnTo>
                    <a:pt x="1279359" y="236539"/>
                  </a:lnTo>
                  <a:lnTo>
                    <a:pt x="598134" y="949707"/>
                  </a:lnTo>
                  <a:lnTo>
                    <a:pt x="1559114" y="1331343"/>
                  </a:lnTo>
                  <a:lnTo>
                    <a:pt x="1432807" y="1649513"/>
                  </a:lnTo>
                  <a:lnTo>
                    <a:pt x="0" y="1080607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r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23DDFC-D064-C4EE-C498-00C88882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4500000"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56205521-EE94-3B6C-45FF-80E22031A76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28E30CA-78A3-B743-AF7F-99F49BB17BEC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403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rgbClr val="FFF31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91959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43" y="781325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306-DC7B-A727-EA8E-2038AA08F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1F3C3B-B60E-C4DA-0472-6B797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8427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Place for a standout statement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671438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8008264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684" y="1988388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9570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Quote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7374496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to go here and here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0DBDFF-49C1-AF2E-9368-EEAE6511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64391B-C4A5-4652-3807-13105CC2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684" y="1986077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E14DE8-2D35-143A-B805-623C5AB3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657896"/>
            <a:ext cx="5237386" cy="55422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D1CF3F-A854-A519-5ECA-9859FF5158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A609B7-1F92-FFC1-2A2B-B260A8E10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Quote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402321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Quote to go here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F8E62-A8DD-A23A-02BA-2CBFCA57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Action Lozenge_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3D68F-D7CD-AA36-B98F-50C5A944F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53" y="2882788"/>
            <a:ext cx="4539681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AC7DA2-E259-08D4-26DB-816BC82ED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773" y="4209012"/>
            <a:ext cx="6512798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SPLIT SECTION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DCF5C-0D71-EFD5-0D3B-892FA4C0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88348" y="1547977"/>
            <a:ext cx="1330477" cy="1330477"/>
            <a:chOff x="875770" y="646862"/>
            <a:chExt cx="3966679" cy="39666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20A491-9D1E-34F4-3635-EC48186AEC03}"/>
                </a:ext>
              </a:extLst>
            </p:cNvPr>
            <p:cNvSpPr/>
            <p:nvPr/>
          </p:nvSpPr>
          <p:spPr>
            <a:xfrm rot="16200000">
              <a:off x="875770" y="646862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C6A2F-45A4-B46E-0CE4-8B8CCC9B7895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15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0CF331-58D8-827D-7A60-B4CF62EE8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4CFE069-4D8F-8F43-12D0-FCDEAF42A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F7EC41-37E5-D042-2B8D-E3BA1FA3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209CB-C90D-D23C-F670-8D364D1A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870" y="6088244"/>
            <a:ext cx="450643" cy="450643"/>
            <a:chOff x="550863" y="6083421"/>
            <a:chExt cx="450643" cy="4506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68A1F8-163D-2182-5B90-ECE9CD42DD13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F3880-C89D-45A5-709C-B09C9E087DDD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4668B1-EEE9-4094-9ED6-383E10C73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88244"/>
            <a:ext cx="2299776" cy="45064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square" lIns="144000" tIns="72000" rIns="144000" bIns="72000" anchor="ctr">
            <a:noAutofit/>
          </a:bodyPr>
          <a:lstStyle>
            <a:lvl1pPr algn="ctr" font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Read the policy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63D47D-7EB1-D0BC-88F4-8D55FF17F5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1AD303-383E-B827-EBBB-8BFEBFE9F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3752451" cy="8026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4BD025E-3981-6A13-92DB-58624434A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479297"/>
            <a:ext cx="528754" cy="528754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8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F3F9C-0A31-861C-A8BD-4258F646B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0975" y="633180"/>
            <a:ext cx="5591639" cy="5591639"/>
            <a:chOff x="1347990" y="638243"/>
            <a:chExt cx="5591639" cy="559163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D5BB7709-918E-D6C8-CA60-EB5907CB3BBE}"/>
                </a:ext>
              </a:extLst>
            </p:cNvPr>
            <p:cNvSpPr/>
            <p:nvPr/>
          </p:nvSpPr>
          <p:spPr>
            <a:xfrm>
              <a:off x="1347990" y="638243"/>
              <a:ext cx="5591639" cy="5591639"/>
            </a:xfrm>
            <a:custGeom>
              <a:avLst/>
              <a:gdLst>
                <a:gd name="connsiteX0" fmla="*/ 5591640 w 5591639"/>
                <a:gd name="connsiteY0" fmla="*/ 2795820 h 5591639"/>
                <a:gd name="connsiteX1" fmla="*/ 2795820 w 5591639"/>
                <a:gd name="connsiteY1" fmla="*/ 5591640 h 5591639"/>
                <a:gd name="connsiteX2" fmla="*/ 0 w 5591639"/>
                <a:gd name="connsiteY2" fmla="*/ 2795820 h 5591639"/>
                <a:gd name="connsiteX3" fmla="*/ 2795820 w 5591639"/>
                <a:gd name="connsiteY3" fmla="*/ 0 h 5591639"/>
                <a:gd name="connsiteX4" fmla="*/ 5591640 w 5591639"/>
                <a:gd name="connsiteY4" fmla="*/ 2795820 h 559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639" h="5591639">
                  <a:moveTo>
                    <a:pt x="5591640" y="2795820"/>
                  </a:moveTo>
                  <a:cubicBezTo>
                    <a:pt x="5591640" y="4339872"/>
                    <a:pt x="4339872" y="5591640"/>
                    <a:pt x="2795820" y="5591640"/>
                  </a:cubicBezTo>
                  <a:cubicBezTo>
                    <a:pt x="1251767" y="5591640"/>
                    <a:pt x="0" y="4340093"/>
                    <a:pt x="0" y="2795820"/>
                  </a:cubicBezTo>
                  <a:cubicBezTo>
                    <a:pt x="0" y="1251546"/>
                    <a:pt x="1251767" y="0"/>
                    <a:pt x="2795820" y="0"/>
                  </a:cubicBezTo>
                  <a:cubicBezTo>
                    <a:pt x="4339872" y="0"/>
                    <a:pt x="5591640" y="1251767"/>
                    <a:pt x="5591640" y="279582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80111902-2558-6282-74AC-FB337EEAA790}"/>
                </a:ext>
              </a:extLst>
            </p:cNvPr>
            <p:cNvSpPr/>
            <p:nvPr/>
          </p:nvSpPr>
          <p:spPr>
            <a:xfrm>
              <a:off x="1862968" y="1153221"/>
              <a:ext cx="4561681" cy="4561681"/>
            </a:xfrm>
            <a:custGeom>
              <a:avLst/>
              <a:gdLst>
                <a:gd name="connsiteX0" fmla="*/ 4561682 w 4561681"/>
                <a:gd name="connsiteY0" fmla="*/ 2280841 h 4561681"/>
                <a:gd name="connsiteX1" fmla="*/ 2280841 w 4561681"/>
                <a:gd name="connsiteY1" fmla="*/ 4561682 h 4561681"/>
                <a:gd name="connsiteX2" fmla="*/ 0 w 4561681"/>
                <a:gd name="connsiteY2" fmla="*/ 2280841 h 4561681"/>
                <a:gd name="connsiteX3" fmla="*/ 2280841 w 4561681"/>
                <a:gd name="connsiteY3" fmla="*/ 0 h 4561681"/>
                <a:gd name="connsiteX4" fmla="*/ 4561682 w 4561681"/>
                <a:gd name="connsiteY4" fmla="*/ 2280841 h 45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681" h="4561681">
                  <a:moveTo>
                    <a:pt x="4561682" y="2280841"/>
                  </a:moveTo>
                  <a:cubicBezTo>
                    <a:pt x="4561682" y="3540562"/>
                    <a:pt x="3540562" y="4561682"/>
                    <a:pt x="2280841" y="4561682"/>
                  </a:cubicBezTo>
                  <a:cubicBezTo>
                    <a:pt x="1021120" y="4561682"/>
                    <a:pt x="0" y="3540562"/>
                    <a:pt x="0" y="2280841"/>
                  </a:cubicBezTo>
                  <a:cubicBezTo>
                    <a:pt x="0" y="1021120"/>
                    <a:pt x="1021120" y="0"/>
                    <a:pt x="2280841" y="0"/>
                  </a:cubicBezTo>
                  <a:cubicBezTo>
                    <a:pt x="3540562" y="0"/>
                    <a:pt x="4561682" y="1021120"/>
                    <a:pt x="4561682" y="2280841"/>
                  </a:cubicBezTo>
                </a:path>
              </a:pathLst>
            </a:custGeom>
            <a:solidFill>
              <a:srgbClr val="7B05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219125-F77D-1D78-590B-B1DE7F1A5445}"/>
                </a:ext>
              </a:extLst>
            </p:cNvPr>
            <p:cNvSpPr/>
            <p:nvPr/>
          </p:nvSpPr>
          <p:spPr>
            <a:xfrm>
              <a:off x="2377947" y="1668200"/>
              <a:ext cx="3531724" cy="3531724"/>
            </a:xfrm>
            <a:custGeom>
              <a:avLst/>
              <a:gdLst>
                <a:gd name="connsiteX0" fmla="*/ 3531724 w 3531724"/>
                <a:gd name="connsiteY0" fmla="*/ 1765862 h 3531724"/>
                <a:gd name="connsiteX1" fmla="*/ 1765862 w 3531724"/>
                <a:gd name="connsiteY1" fmla="*/ 3531724 h 3531724"/>
                <a:gd name="connsiteX2" fmla="*/ 0 w 3531724"/>
                <a:gd name="connsiteY2" fmla="*/ 1765862 h 3531724"/>
                <a:gd name="connsiteX3" fmla="*/ 1765862 w 3531724"/>
                <a:gd name="connsiteY3" fmla="*/ 0 h 3531724"/>
                <a:gd name="connsiteX4" fmla="*/ 3531724 w 3531724"/>
                <a:gd name="connsiteY4" fmla="*/ 1765862 h 35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724" h="3531724">
                  <a:moveTo>
                    <a:pt x="3531724" y="1765862"/>
                  </a:moveTo>
                  <a:cubicBezTo>
                    <a:pt x="3531724" y="2741251"/>
                    <a:pt x="2741030" y="3531724"/>
                    <a:pt x="1765862" y="3531724"/>
                  </a:cubicBezTo>
                  <a:cubicBezTo>
                    <a:pt x="790695" y="3531724"/>
                    <a:pt x="0" y="2741030"/>
                    <a:pt x="0" y="1765862"/>
                  </a:cubicBezTo>
                  <a:cubicBezTo>
                    <a:pt x="0" y="790695"/>
                    <a:pt x="790695" y="0"/>
                    <a:pt x="1765862" y="0"/>
                  </a:cubicBezTo>
                  <a:cubicBezTo>
                    <a:pt x="2741030" y="0"/>
                    <a:pt x="3531724" y="790695"/>
                    <a:pt x="3531724" y="1765862"/>
                  </a:cubicBezTo>
                </a:path>
              </a:pathLst>
            </a:custGeom>
            <a:solidFill>
              <a:srgbClr val="FF7BC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45D19F-92C8-223F-F21A-15CCCF7A8655}"/>
                </a:ext>
              </a:extLst>
            </p:cNvPr>
            <p:cNvSpPr/>
            <p:nvPr/>
          </p:nvSpPr>
          <p:spPr>
            <a:xfrm>
              <a:off x="2892926" y="2183179"/>
              <a:ext cx="2501766" cy="2501766"/>
            </a:xfrm>
            <a:custGeom>
              <a:avLst/>
              <a:gdLst>
                <a:gd name="connsiteX0" fmla="*/ 2501767 w 2501766"/>
                <a:gd name="connsiteY0" fmla="*/ 1250884 h 2501766"/>
                <a:gd name="connsiteX1" fmla="*/ 1250884 w 2501766"/>
                <a:gd name="connsiteY1" fmla="*/ 2501767 h 2501766"/>
                <a:gd name="connsiteX2" fmla="*/ 0 w 2501766"/>
                <a:gd name="connsiteY2" fmla="*/ 1250884 h 2501766"/>
                <a:gd name="connsiteX3" fmla="*/ 1250884 w 2501766"/>
                <a:gd name="connsiteY3" fmla="*/ 0 h 2501766"/>
                <a:gd name="connsiteX4" fmla="*/ 2501767 w 2501766"/>
                <a:gd name="connsiteY4" fmla="*/ 1250884 h 25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766" h="2501766">
                  <a:moveTo>
                    <a:pt x="2501767" y="1250884"/>
                  </a:moveTo>
                  <a:cubicBezTo>
                    <a:pt x="2501767" y="1941720"/>
                    <a:pt x="1941720" y="2501767"/>
                    <a:pt x="1250884" y="2501767"/>
                  </a:cubicBezTo>
                  <a:cubicBezTo>
                    <a:pt x="560048" y="2501767"/>
                    <a:pt x="0" y="1941720"/>
                    <a:pt x="0" y="1250884"/>
                  </a:cubicBezTo>
                  <a:cubicBezTo>
                    <a:pt x="0" y="560048"/>
                    <a:pt x="560048" y="0"/>
                    <a:pt x="1250884" y="0"/>
                  </a:cubicBezTo>
                  <a:cubicBezTo>
                    <a:pt x="1941720" y="0"/>
                    <a:pt x="2501767" y="560048"/>
                    <a:pt x="2501767" y="1250884"/>
                  </a:cubicBezTo>
                </a:path>
              </a:pathLst>
            </a:custGeom>
            <a:solidFill>
              <a:srgbClr val="06FFC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23E53E8-7278-8B34-9EDE-D0C4746FFE89}"/>
                </a:ext>
              </a:extLst>
            </p:cNvPr>
            <p:cNvSpPr/>
            <p:nvPr/>
          </p:nvSpPr>
          <p:spPr>
            <a:xfrm>
              <a:off x="3407904" y="2698157"/>
              <a:ext cx="1471809" cy="1471809"/>
            </a:xfrm>
            <a:custGeom>
              <a:avLst/>
              <a:gdLst>
                <a:gd name="connsiteX0" fmla="*/ 1471810 w 1471809"/>
                <a:gd name="connsiteY0" fmla="*/ 735905 h 1471809"/>
                <a:gd name="connsiteX1" fmla="*/ 735905 w 1471809"/>
                <a:gd name="connsiteY1" fmla="*/ 1471810 h 1471809"/>
                <a:gd name="connsiteX2" fmla="*/ 0 w 1471809"/>
                <a:gd name="connsiteY2" fmla="*/ 735905 h 1471809"/>
                <a:gd name="connsiteX3" fmla="*/ 735905 w 1471809"/>
                <a:gd name="connsiteY3" fmla="*/ 0 h 1471809"/>
                <a:gd name="connsiteX4" fmla="*/ 1471810 w 1471809"/>
                <a:gd name="connsiteY4" fmla="*/ 735905 h 14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809" h="1471809">
                  <a:moveTo>
                    <a:pt x="1471810" y="735905"/>
                  </a:moveTo>
                  <a:cubicBezTo>
                    <a:pt x="1471810" y="1142409"/>
                    <a:pt x="1142409" y="1471810"/>
                    <a:pt x="735905" y="1471810"/>
                  </a:cubicBezTo>
                  <a:cubicBezTo>
                    <a:pt x="329401" y="1471810"/>
                    <a:pt x="0" y="1142409"/>
                    <a:pt x="0" y="735905"/>
                  </a:cubicBezTo>
                  <a:cubicBezTo>
                    <a:pt x="0" y="329401"/>
                    <a:pt x="329401" y="0"/>
                    <a:pt x="735905" y="0"/>
                  </a:cubicBezTo>
                  <a:cubicBezTo>
                    <a:pt x="1142409" y="0"/>
                    <a:pt x="1471810" y="329401"/>
                    <a:pt x="1471810" y="735905"/>
                  </a:cubicBezTo>
                </a:path>
              </a:pathLst>
            </a:custGeom>
            <a:solidFill>
              <a:srgbClr val="F8F0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C7C6B62-3E04-2004-59A3-B03EC1501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3C78B8-C0AB-2595-59E5-21664C847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BB3EE1-185A-EDA0-E45A-BC2F0E057C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7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urple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49"/>
            <a:ext cx="2053205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44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scope.org.uk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66"/>
            <a:ext cx="1984377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08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3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5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End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End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CF6E5-490D-4A23-0BBB-369BE981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0693" r="14067" b="53791"/>
          <a:stretch/>
        </p:blipFill>
        <p:spPr>
          <a:xfrm>
            <a:off x="-187569" y="-99809"/>
            <a:ext cx="12379569" cy="69578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39C140-626F-E82D-9410-A8F2A3AA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7E804F-139B-5E18-A205-0F87507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F355-7417-377A-08B2-01CD309D0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344" y="1532587"/>
            <a:ext cx="2485622" cy="2353614"/>
          </a:xfrm>
        </p:spPr>
        <p:txBody>
          <a:bodyPr anchor="ctr"/>
          <a:lstStyle>
            <a:lvl1pPr>
              <a:defRPr sz="3000" b="1"/>
            </a:lvl1pPr>
          </a:lstStyle>
          <a:p>
            <a:pPr lvl="0"/>
            <a:r>
              <a:rPr lang="en-GB" dirty="0"/>
              <a:t>End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6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1" r:id="rId2"/>
    <p:sldLayoutId id="2147483732" r:id="rId3"/>
    <p:sldLayoutId id="2147483659" r:id="rId4"/>
    <p:sldLayoutId id="2147483657" r:id="rId5"/>
    <p:sldLayoutId id="2147483733" r:id="rId6"/>
    <p:sldLayoutId id="2147483734" r:id="rId7"/>
    <p:sldLayoutId id="2147483658" r:id="rId8"/>
    <p:sldLayoutId id="2147483720" r:id="rId9"/>
    <p:sldLayoutId id="2147483724" r:id="rId10"/>
    <p:sldLayoutId id="2147483725" r:id="rId11"/>
    <p:sldLayoutId id="2147483660" r:id="rId12"/>
    <p:sldLayoutId id="2147483721" r:id="rId13"/>
    <p:sldLayoutId id="2147483723" r:id="rId14"/>
    <p:sldLayoutId id="2147483661" r:id="rId15"/>
    <p:sldLayoutId id="2147483728" r:id="rId16"/>
    <p:sldLayoutId id="2147483662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078E2A-00E3-2FFD-21AE-E4C2655F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67" r:id="rId3"/>
    <p:sldLayoutId id="2147483710" r:id="rId4"/>
    <p:sldLayoutId id="2147483668" r:id="rId5"/>
    <p:sldLayoutId id="2147483730" r:id="rId6"/>
    <p:sldLayoutId id="214748366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2" r:id="rId3"/>
    <p:sldLayoutId id="2147483675" r:id="rId4"/>
    <p:sldLayoutId id="2147483704" r:id="rId5"/>
    <p:sldLayoutId id="2147483677" r:id="rId6"/>
    <p:sldLayoutId id="2147483676" r:id="rId7"/>
    <p:sldLayoutId id="2147483674" r:id="rId8"/>
    <p:sldLayoutId id="2147483707" r:id="rId9"/>
    <p:sldLayoutId id="2147483735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713" r:id="rId3"/>
    <p:sldLayoutId id="2147483695" r:id="rId4"/>
    <p:sldLayoutId id="2147483726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5" r:id="rId12"/>
    <p:sldLayoutId id="2147483701" r:id="rId13"/>
    <p:sldLayoutId id="2147483706" r:id="rId14"/>
    <p:sldLayoutId id="2147483702" r:id="rId15"/>
    <p:sldLayoutId id="2147483703" r:id="rId16"/>
    <p:sldLayoutId id="2147483708" r:id="rId17"/>
    <p:sldLayoutId id="2147483709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e.org.uk/advice-and-support/jobs-board-vide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F8B20-09FB-B56F-4B9A-D70736CEE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319" y="2573319"/>
            <a:ext cx="3378558" cy="1438611"/>
          </a:xfrm>
        </p:spPr>
        <p:txBody>
          <a:bodyPr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Being confident and assertive</a:t>
            </a:r>
            <a:endParaRPr lang="en-GB" sz="2800" b="0" baseline="0" dirty="0"/>
          </a:p>
        </p:txBody>
      </p:sp>
    </p:spTree>
    <p:extLst>
      <p:ext uri="{BB962C8B-B14F-4D97-AF65-F5344CB8AC3E}">
        <p14:creationId xmlns:p14="http://schemas.microsoft.com/office/powerpoint/2010/main" val="37539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1040-E082-9A27-2663-62747DE38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67DBAD-A323-126E-AB3B-C3292747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What’s the difference?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91EB72-7BA1-DCDA-91BD-65D9437FF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Aggressive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Assertive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assertive</a:t>
            </a:r>
          </a:p>
          <a:p>
            <a:pPr>
              <a:spcBef>
                <a:spcPts val="24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5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93FD7-4FF0-8E44-59EC-0164C880A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339771-2C2D-26B1-E348-C31C85DC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Skills to make you assertive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80FD3-3092-2D9B-D17C-78BB08CB4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exactly what it is you want.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clear and specific.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‘I’ statements and take ownership of your request.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Listen to the other person’s point of view.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 what you do not want but, if necessary, what you would settle for.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 control over your emotions. Asking does not always mean getting…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Aim for a solution where both sides ‘win’.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F291A-289A-437F-BFB1-1C9FF6B9F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9D4ED-AC90-9E0B-5824-013B754F6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5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Tips to be assertive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117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CB91E-6577-1691-4EE8-C1DD83FDD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BDC10-5936-9808-C556-8C66A5D1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Broken record technique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FE3020-BADE-CC9F-0888-A2A51ADE7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Broken record (repetition of assertive refusal).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technique is useful when you are under pressure to agree or buy something you do not want.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clear about what you want to say. Avoid getting angry, uncomfortable, irritated or loud.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3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D5F93-4ED5-73FF-6994-90313F83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7C3631-39F5-090D-C0DF-E9BA8F4E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argreaves"/>
              </a:rPr>
              <a:t>“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No... but”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001E5-AAD7-0EEC-CCA8-700ACCBC1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“No... but” leaves room for negotiation.</a:t>
            </a:r>
          </a:p>
          <a:p>
            <a:pPr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a way of saying ‘no’ to the request.</a:t>
            </a:r>
          </a:p>
          <a:p>
            <a:pPr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word 'but' leaves room for negotiation.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0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F7182-7F38-A5CD-FF13-1D14F044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7266DD-1700-4E9D-8BC0-A522E2D3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Asking for time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35F3E7-77DE-055E-9E2B-953A0E56B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people make requests, give orders or ask a favour and you are not clear about how you wish to respond.  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yourself time to think about what is being asked and then respond.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7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2505F-5457-1219-7BAA-DDFFAE0F5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69F654-06A4-4C8B-5D59-4C4981EE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Think, feel and act positively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E01BE-75EC-2F9C-3BFC-B052C919B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positive thoughts, feelings and actions to stop negative and unhelpful beliefs.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You'll also feel more confident.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6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FAD7A-A081-A128-A161-DB61387A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AD1426-06B8-F161-2D66-774811312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6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Assertive skills practice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821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429AE-21D0-B24D-706C-A95518C80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Optional follow-up activity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Assertiveness quiz</a:t>
            </a:r>
            <a:br>
              <a:rPr lang="en-GB" sz="4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528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Reviewing your actions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It's important to review your action plans regularly. </a:t>
            </a:r>
          </a:p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 yourself the following questions: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the goal been achieved or changed?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steps were achieved and why?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steps were not met and why?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were doing it again, what would you change?</a:t>
            </a:r>
          </a:p>
        </p:txBody>
      </p:sp>
    </p:spTree>
    <p:extLst>
      <p:ext uri="{BB962C8B-B14F-4D97-AF65-F5344CB8AC3E}">
        <p14:creationId xmlns:p14="http://schemas.microsoft.com/office/powerpoint/2010/main" val="378428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learn what it means to be confident and assertive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learn why negative thoughts can affect how we think about ourselves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learn how positive actions can help us to feel good about ourselves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talk about the 4 sources of being confident</a:t>
            </a:r>
          </a:p>
        </p:txBody>
      </p:sp>
    </p:spTree>
    <p:extLst>
      <p:ext uri="{BB962C8B-B14F-4D97-AF65-F5344CB8AC3E}">
        <p14:creationId xmlns:p14="http://schemas.microsoft.com/office/powerpoint/2010/main" val="39376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Learn at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9549-2A26-B7BC-1959-6CC0130F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Learn at Scope?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 at Scope is Scope’s eLearning platform.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exclusively for Scope customers and offers further support to achieve your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it’s a digital resource you can use it on your home computer, on a tablet or on a smartphone.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available 24 hours a day.</a:t>
            </a:r>
          </a:p>
        </p:txBody>
      </p:sp>
    </p:spTree>
    <p:extLst>
      <p:ext uri="{BB962C8B-B14F-4D97-AF65-F5344CB8AC3E}">
        <p14:creationId xmlns:p14="http://schemas.microsoft.com/office/powerpoint/2010/main" val="205648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Scope job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EC9E7-B495-1A15-36DB-0D32FF19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1" y="1875600"/>
            <a:ext cx="3106800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0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the Scope job board?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Scope job board is exclusive for Scope customers.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advertises job vacancies with Disability Confident employers.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has a range of job sectors and job types.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available 24 hours a day and is updated regularly.</a:t>
            </a:r>
          </a:p>
        </p:txBody>
      </p:sp>
    </p:spTree>
    <p:extLst>
      <p:ext uri="{BB962C8B-B14F-4D97-AF65-F5344CB8AC3E}">
        <p14:creationId xmlns:p14="http://schemas.microsoft.com/office/powerpoint/2010/main" val="39093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How to use the Scope job board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Job Board Introduction video">
            <a:hlinkClick r:id="rId3"/>
            <a:extLst>
              <a:ext uri="{FF2B5EF4-FFF2-40B4-BE49-F238E27FC236}">
                <a16:creationId xmlns:a16="http://schemas.microsoft.com/office/drawing/2014/main" id="{033714F2-3A37-6957-DAA0-8ED474EA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66" y="1384667"/>
            <a:ext cx="925959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2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Feedback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Let us know what you think so far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9F597-7941-157D-FF3E-BB1C11694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5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69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429AE-21D0-B24D-706C-A95518C80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1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confidence?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sources of confidence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Knowing that we have succeeded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past. This can help us to feel confident about ourselves.</a:t>
            </a:r>
          </a:p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Seeing people we know doing well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reassure us that if they can do well, we can too.</a:t>
            </a:r>
          </a:p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Positive feedback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others about a specific task or skill.</a:t>
            </a:r>
          </a:p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Feeling positive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ourselves, having positive thoughts and acting positively around other people.</a:t>
            </a:r>
          </a:p>
        </p:txBody>
      </p:sp>
    </p:spTree>
    <p:extLst>
      <p:ext uri="{BB962C8B-B14F-4D97-AF65-F5344CB8AC3E}">
        <p14:creationId xmlns:p14="http://schemas.microsoft.com/office/powerpoint/2010/main" val="13563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FD004-D747-5940-DF1F-39CC356E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F9EBC-B38A-D04D-1949-668D62997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2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feedback?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309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E59E3-917E-D18A-8C5C-22E33D8E1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A9DE9-5FC5-C2ED-E57F-64EFB5431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3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it about me?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872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205A-B236-C57D-CAD6-775E312C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50B2C0-A957-9044-201C-D62A4907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Behaving confidently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381D4C-3B10-2038-54BE-8DF1CD04F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Underpinning self-confidence is the ability to be assertive.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who feel, think and act with confidence have good assertiveness skills.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who lack confidence tend not to be assertive or they may be aggressive.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1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02847-2BCD-7DB4-07B8-051473B5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2E30F8-42C2-9BA7-1B2B-A316112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affect confidence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A7B125-76B5-0BA6-03EC-67F7DC084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times when other factors can affect your confidence or self-belief.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Negative thoughts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Jumping to conclusions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Over-sensitivity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Getting things out of proportion</a:t>
            </a:r>
          </a:p>
          <a:p>
            <a:pPr>
              <a:spcBef>
                <a:spcPts val="24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1527-5B23-25CB-E33B-00AFA70F1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66D02-AB1C-3BC2-D531-2B86ADE6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4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Self-confidence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44698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D678129-88AC-4531-ADA0-06B5FF86E967}"/>
    </a:ext>
  </a:extLst>
</a:theme>
</file>

<file path=ppt/theme/theme2.xml><?xml version="1.0" encoding="utf-8"?>
<a:theme xmlns:a="http://schemas.openxmlformats.org/drawingml/2006/main" name="Section Divider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2E14B18-0946-4325-A8AA-5782415DA7E3}"/>
    </a:ext>
  </a:extLst>
</a:theme>
</file>

<file path=ppt/theme/theme3.xml><?xml version="1.0" encoding="utf-8"?>
<a:theme xmlns:a="http://schemas.openxmlformats.org/drawingml/2006/main" name="Agenda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3B25B6B7-7716-47DD-8850-FDF44889C705}"/>
    </a:ext>
  </a:extLst>
</a:theme>
</file>

<file path=ppt/theme/theme4.xml><?xml version="1.0" encoding="utf-8"?>
<a:theme xmlns:a="http://schemas.openxmlformats.org/drawingml/2006/main" name="Call out section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44B7FD5-CC82-4037-959E-356409F3CAAE}"/>
    </a:ext>
  </a:extLst>
</a:theme>
</file>

<file path=ppt/theme/theme5.xml><?xml version="1.0" encoding="utf-8"?>
<a:theme xmlns:a="http://schemas.openxmlformats.org/drawingml/2006/main" name="Main Slides">
  <a:themeElements>
    <a:clrScheme name="Custom 1">
      <a:dk1>
        <a:srgbClr val="340458"/>
      </a:dk1>
      <a:lt1>
        <a:srgbClr val="FFFFFF"/>
      </a:lt1>
      <a:dk2>
        <a:srgbClr val="7B05E2"/>
      </a:dk2>
      <a:lt2>
        <a:srgbClr val="B3FFE6"/>
      </a:lt2>
      <a:accent1>
        <a:srgbClr val="7B05E1"/>
      </a:accent1>
      <a:accent2>
        <a:srgbClr val="12F9C1"/>
      </a:accent2>
      <a:accent3>
        <a:srgbClr val="FFF319"/>
      </a:accent3>
      <a:accent4>
        <a:srgbClr val="FF7BC7"/>
      </a:accent4>
      <a:accent5>
        <a:srgbClr val="FFC0BD"/>
      </a:accent5>
      <a:accent6>
        <a:srgbClr val="FBFFAE"/>
      </a:accent6>
      <a:hlink>
        <a:srgbClr val="7B05E2"/>
      </a:hlink>
      <a:folHlink>
        <a:srgbClr val="33045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9D3BCE0-A3EA-4E17-B74B-6AF076CB5334}"/>
    </a:ext>
  </a:extLst>
</a:theme>
</file>

<file path=ppt/theme/theme6.xml><?xml version="1.0" encoding="utf-8"?>
<a:theme xmlns:a="http://schemas.openxmlformats.org/drawingml/2006/main" name="1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7D487495-ACE6-4D1B-95F0-AEB49EBA8127}"/>
    </a:ext>
  </a:extLst>
</a:theme>
</file>

<file path=ppt/theme/theme7.xml><?xml version="1.0" encoding="utf-8"?>
<a:theme xmlns:a="http://schemas.openxmlformats.org/drawingml/2006/main" name="End Slide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4E736F3A-345A-40FB-B11A-F7930C8B3EC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5760129B7074091C4FDDA61768DF4" ma:contentTypeVersion="18" ma:contentTypeDescription="Create a new document." ma:contentTypeScope="" ma:versionID="0dc135a9aec9a17a3cc14f8a6b8474e5">
  <xsd:schema xmlns:xsd="http://www.w3.org/2001/XMLSchema" xmlns:xs="http://www.w3.org/2001/XMLSchema" xmlns:p="http://schemas.microsoft.com/office/2006/metadata/properties" xmlns:ns2="30662357-8014-40a8-ac17-ac28c7749419" xmlns:ns3="2b462c41-ccbe-44f6-a83f-63a48018a80e" targetNamespace="http://schemas.microsoft.com/office/2006/metadata/properties" ma:root="true" ma:fieldsID="e41dd3cad2352a40592e170e4e32a3d3" ns2:_="" ns3:_="">
    <xsd:import namespace="30662357-8014-40a8-ac17-ac28c7749419"/>
    <xsd:import namespace="2b462c41-ccbe-44f6-a83f-63a48018a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humbnai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62357-8014-40a8-ac17-ac28c7749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66c617-3c19-4bb5-bd95-f5e301c93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humbnail" ma:index="21" nillable="true" ma:displayName="Thumbnail" ma:format="Dropdown" ma:hidden="true" ma:internalName="Thumbnail" ma:readOnly="false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2c41-ccbe-44f6-a83f-63a48018a8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af7502-53fc-45f1-a59a-ec8fdb2a3504}" ma:internalName="TaxCatchAll" ma:readOnly="false" ma:showField="CatchAllData" ma:web="2b462c41-ccbe-44f6-a83f-63a48018a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30662357-8014-40a8-ac17-ac28c7749419" xsi:nil="true"/>
    <TaxCatchAll xmlns="2b462c41-ccbe-44f6-a83f-63a48018a80e" xsi:nil="true"/>
    <lcf76f155ced4ddcb4097134ff3c332f xmlns="30662357-8014-40a8-ac17-ac28c7749419">
      <Terms xmlns="http://schemas.microsoft.com/office/infopath/2007/PartnerControls"/>
    </lcf76f155ced4ddcb4097134ff3c332f>
    <SharedWithUsers xmlns="2b462c41-ccbe-44f6-a83f-63a48018a80e">
      <UserInfo>
        <DisplayName>Frankie Butler</DisplayName>
        <AccountId>10202</AccountId>
        <AccountType/>
      </UserInfo>
      <UserInfo>
        <DisplayName>Ryan Kennedy</DisplayName>
        <AccountId>9125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51714C0-5514-4DEA-BAAD-01E35DC8C6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25A84-6D51-43D3-9E55-45BEEA2DD340}">
  <ds:schemaRefs>
    <ds:schemaRef ds:uri="2b462c41-ccbe-44f6-a83f-63a48018a80e"/>
    <ds:schemaRef ds:uri="30662357-8014-40a8-ac17-ac28c774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60B2FA-E7D3-48B0-BB7F-FBAFA53EC29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30662357-8014-40a8-ac17-ac28c7749419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b462c41-ccbe-44f6-a83f-63a48018a8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 PowerPoint template - August 24 (3)</Template>
  <TotalTime>227</TotalTime>
  <Words>701</Words>
  <Application>Microsoft Office PowerPoint</Application>
  <PresentationFormat>Widescreen</PresentationFormat>
  <Paragraphs>96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Hargreaves</vt:lpstr>
      <vt:lpstr>Cover Slides</vt:lpstr>
      <vt:lpstr>Section Dividers</vt:lpstr>
      <vt:lpstr>Agenda</vt:lpstr>
      <vt:lpstr>Call out sections</vt:lpstr>
      <vt:lpstr>Main Slides</vt:lpstr>
      <vt:lpstr>1_Main Slides</vt:lpstr>
      <vt:lpstr>End Slide</vt:lpstr>
      <vt:lpstr>Being confident and assertive</vt:lpstr>
      <vt:lpstr>Objectives</vt:lpstr>
      <vt:lpstr>Activity 1  What is confidence? </vt:lpstr>
      <vt:lpstr>Four sources of confidence</vt:lpstr>
      <vt:lpstr>Activity 2  What is feedback?  </vt:lpstr>
      <vt:lpstr>Activity 3  What is it about me?  </vt:lpstr>
      <vt:lpstr>Behaving confidently</vt:lpstr>
      <vt:lpstr>Things that affect confidence</vt:lpstr>
      <vt:lpstr>Activity 4  Self-confidence </vt:lpstr>
      <vt:lpstr>What’s the difference?</vt:lpstr>
      <vt:lpstr>Skills to make you assertive</vt:lpstr>
      <vt:lpstr>Activity 5  Tips to be assertive</vt:lpstr>
      <vt:lpstr>Broken record technique</vt:lpstr>
      <vt:lpstr>“No... but”</vt:lpstr>
      <vt:lpstr>Asking for time</vt:lpstr>
      <vt:lpstr>Think, feel and act positively</vt:lpstr>
      <vt:lpstr>Activity 6  Assertive skills practice</vt:lpstr>
      <vt:lpstr>Optional follow-up activity  Assertiveness quiz   </vt:lpstr>
      <vt:lpstr>Reviewing your actions</vt:lpstr>
      <vt:lpstr>Learn at Scope</vt:lpstr>
      <vt:lpstr>What is Learn at Scope?</vt:lpstr>
      <vt:lpstr>Scope job board</vt:lpstr>
      <vt:lpstr>What is the Scope job board?</vt:lpstr>
      <vt:lpstr>How to use the Scope job board</vt:lpstr>
      <vt:lpstr>Feedback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McCormack</dc:creator>
  <cp:lastModifiedBy>Joel McCormack</cp:lastModifiedBy>
  <cp:revision>6</cp:revision>
  <dcterms:created xsi:type="dcterms:W3CDTF">2024-09-11T09:11:55Z</dcterms:created>
  <dcterms:modified xsi:type="dcterms:W3CDTF">2025-04-28T13:57:56Z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0x01010081D5760129B7074091C4FDDA61768DF4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dgfgfd">
    <vt:lpwstr>, 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10202;#Frankie Butler;#9125;#Ryan Kennedy</vt:lpwstr>
  </property>
  <property fmtid="{D5CDD505-2E9C-101B-9397-08002B2CF9AE}" pid="12" name="Order">
    <vt:r8>5600</vt:r8>
  </property>
</Properties>
</file>