
<file path=[Content_Types].xml><?xml version="1.0" encoding="utf-8"?>
<Types xmlns="http://schemas.openxmlformats.org/package/2006/content-types">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84" r:id="rId4"/>
  </p:sldMasterIdLst>
  <p:notesMasterIdLst>
    <p:notesMasterId r:id="rId38"/>
  </p:notesMasterIdLst>
  <p:sldIdLst>
    <p:sldId id="260" r:id="rId5"/>
    <p:sldId id="298" r:id="rId6"/>
    <p:sldId id="299" r:id="rId7"/>
    <p:sldId id="303" r:id="rId8"/>
    <p:sldId id="309" r:id="rId9"/>
    <p:sldId id="327" r:id="rId10"/>
    <p:sldId id="304" r:id="rId11"/>
    <p:sldId id="328" r:id="rId12"/>
    <p:sldId id="305" r:id="rId13"/>
    <p:sldId id="329" r:id="rId14"/>
    <p:sldId id="310" r:id="rId15"/>
    <p:sldId id="331" r:id="rId16"/>
    <p:sldId id="311" r:id="rId17"/>
    <p:sldId id="332" r:id="rId18"/>
    <p:sldId id="306" r:id="rId19"/>
    <p:sldId id="333" r:id="rId20"/>
    <p:sldId id="314" r:id="rId21"/>
    <p:sldId id="315" r:id="rId22"/>
    <p:sldId id="334" r:id="rId23"/>
    <p:sldId id="316" r:id="rId24"/>
    <p:sldId id="335" r:id="rId25"/>
    <p:sldId id="317" r:id="rId26"/>
    <p:sldId id="336" r:id="rId27"/>
    <p:sldId id="338" r:id="rId28"/>
    <p:sldId id="324" r:id="rId29"/>
    <p:sldId id="312" r:id="rId30"/>
    <p:sldId id="337" r:id="rId31"/>
    <p:sldId id="318" r:id="rId32"/>
    <p:sldId id="322" r:id="rId33"/>
    <p:sldId id="321" r:id="rId34"/>
    <p:sldId id="326" r:id="rId35"/>
    <p:sldId id="325" r:id="rId36"/>
    <p:sldId id="323" r:id="rId3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BD160B64-40C1-5DA6-4517-CE7345EAC2D4}" name="Emma Bailey" initials="EB" userId="S::emma.bailey@scope.org.uk::ccb2fa07-424c-41d7-b4e7-5b09dbc36d76"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59029F"/>
    <a:srgbClr val="F6F3FA"/>
    <a:srgbClr val="000000"/>
    <a:srgbClr val="14CAC9"/>
    <a:srgbClr val="340458"/>
    <a:srgbClr val="FED63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251AC72-4D97-D2F9-B2D1-73B58C85B1BE}" v="8" dt="2023-01-18T13:34:12.373"/>
    <p1510:client id="{CD0DDA50-BD7B-47B8-8263-CC5E1A4475BF}" v="1" dt="2023-01-17T14:38:29.170"/>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46F890A9-2807-4EBB-B81D-B2AA78EC7F39}" styleName="Dark Style 2 - Accent 5/Accent 6">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5">
              <a:tint val="20000"/>
            </a:schemeClr>
          </a:solidFill>
        </a:fill>
      </a:tcStyle>
    </a:lastRow>
    <a:firstRow>
      <a:tcTxStyle b="on">
        <a:fontRef idx="minor">
          <a:scrgbClr r="0" g="0" b="0"/>
        </a:fontRef>
        <a:schemeClr val="lt1"/>
      </a:tcTxStyle>
      <a:tcStyle>
        <a:tcBdr/>
        <a:fill>
          <a:solidFill>
            <a:schemeClr val="accent6"/>
          </a:solidFill>
        </a:fill>
      </a:tcStyle>
    </a:firstRow>
  </a:tblStyle>
  <a:tblStyle styleId="{E8B1032C-EA38-4F05-BA0D-38AFFFC7BED3}" styleName="Light Style 3 - Accent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8892" autoAdjust="0"/>
    <p:restoredTop sz="94660"/>
  </p:normalViewPr>
  <p:slideViewPr>
    <p:cSldViewPr snapToGrid="0">
      <p:cViewPr varScale="1">
        <p:scale>
          <a:sx n="103" d="100"/>
          <a:sy n="103" d="100"/>
        </p:scale>
        <p:origin x="114" y="21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presProps" Target="presProps.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tableStyles" Target="tableStyle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viewProps" Target="viewProps.xml"/><Relationship Id="rId45" Type="http://schemas.microsoft.com/office/2018/10/relationships/authors" Target="author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microsoft.com/office/2016/11/relationships/changesInfo" Target="changesInfos/changesInfo1.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notesMaster" Target="notesMasters/notesMaster1.xml"/><Relationship Id="rId20" Type="http://schemas.openxmlformats.org/officeDocument/2006/relationships/slide" Target="slides/slide16.xml"/><Relationship Id="rId41"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Emma Bailey" userId="S::emma.bailey@scope.org.uk::ccb2fa07-424c-41d7-b4e7-5b09dbc36d76" providerId="AD" clId="Web-{CDB8597E-4FC3-488B-9AB2-F7DCAD6D81BF}"/>
    <pc:docChg chg="modSld">
      <pc:chgData name="Emma Bailey" userId="S::emma.bailey@scope.org.uk::ccb2fa07-424c-41d7-b4e7-5b09dbc36d76" providerId="AD" clId="Web-{CDB8597E-4FC3-488B-9AB2-F7DCAD6D81BF}" dt="2023-01-04T15:35:35.776" v="136" actId="20577"/>
      <pc:docMkLst>
        <pc:docMk/>
      </pc:docMkLst>
      <pc:sldChg chg="modSp">
        <pc:chgData name="Emma Bailey" userId="S::emma.bailey@scope.org.uk::ccb2fa07-424c-41d7-b4e7-5b09dbc36d76" providerId="AD" clId="Web-{CDB8597E-4FC3-488B-9AB2-F7DCAD6D81BF}" dt="2023-01-04T15:27:33.302" v="0" actId="20577"/>
        <pc:sldMkLst>
          <pc:docMk/>
          <pc:sldMk cId="682127982" sldId="260"/>
        </pc:sldMkLst>
        <pc:spChg chg="mod">
          <ac:chgData name="Emma Bailey" userId="S::emma.bailey@scope.org.uk::ccb2fa07-424c-41d7-b4e7-5b09dbc36d76" providerId="AD" clId="Web-{CDB8597E-4FC3-488B-9AB2-F7DCAD6D81BF}" dt="2023-01-04T15:27:33.302" v="0" actId="20577"/>
          <ac:spMkLst>
            <pc:docMk/>
            <pc:sldMk cId="682127982" sldId="260"/>
            <ac:spMk id="3" creationId="{E19C8A96-453F-AC46-A075-2F50894115BD}"/>
          </ac:spMkLst>
        </pc:spChg>
      </pc:sldChg>
      <pc:sldChg chg="modSp">
        <pc:chgData name="Emma Bailey" userId="S::emma.bailey@scope.org.uk::ccb2fa07-424c-41d7-b4e7-5b09dbc36d76" providerId="AD" clId="Web-{CDB8597E-4FC3-488B-9AB2-F7DCAD6D81BF}" dt="2023-01-04T15:27:41.240" v="2" actId="20577"/>
        <pc:sldMkLst>
          <pc:docMk/>
          <pc:sldMk cId="1400986858" sldId="298"/>
        </pc:sldMkLst>
        <pc:spChg chg="mod">
          <ac:chgData name="Emma Bailey" userId="S::emma.bailey@scope.org.uk::ccb2fa07-424c-41d7-b4e7-5b09dbc36d76" providerId="AD" clId="Web-{CDB8597E-4FC3-488B-9AB2-F7DCAD6D81BF}" dt="2023-01-04T15:27:41.240" v="2" actId="20577"/>
          <ac:spMkLst>
            <pc:docMk/>
            <pc:sldMk cId="1400986858" sldId="298"/>
            <ac:spMk id="2" creationId="{44BB9ABD-887D-4085-8353-8BB7C56B0F3B}"/>
          </ac:spMkLst>
        </pc:spChg>
        <pc:spChg chg="mod">
          <ac:chgData name="Emma Bailey" userId="S::emma.bailey@scope.org.uk::ccb2fa07-424c-41d7-b4e7-5b09dbc36d76" providerId="AD" clId="Web-{CDB8597E-4FC3-488B-9AB2-F7DCAD6D81BF}" dt="2023-01-04T15:27:38.287" v="1" actId="20577"/>
          <ac:spMkLst>
            <pc:docMk/>
            <pc:sldMk cId="1400986858" sldId="298"/>
            <ac:spMk id="7" creationId="{8C5D1843-1202-4D1D-802A-F6DBD8900493}"/>
          </ac:spMkLst>
        </pc:spChg>
      </pc:sldChg>
      <pc:sldChg chg="modSp">
        <pc:chgData name="Emma Bailey" userId="S::emma.bailey@scope.org.uk::ccb2fa07-424c-41d7-b4e7-5b09dbc36d76" providerId="AD" clId="Web-{CDB8597E-4FC3-488B-9AB2-F7DCAD6D81BF}" dt="2023-01-04T15:27:49.787" v="5" actId="20577"/>
        <pc:sldMkLst>
          <pc:docMk/>
          <pc:sldMk cId="1464642922" sldId="299"/>
        </pc:sldMkLst>
        <pc:spChg chg="mod">
          <ac:chgData name="Emma Bailey" userId="S::emma.bailey@scope.org.uk::ccb2fa07-424c-41d7-b4e7-5b09dbc36d76" providerId="AD" clId="Web-{CDB8597E-4FC3-488B-9AB2-F7DCAD6D81BF}" dt="2023-01-04T15:27:49.787" v="5" actId="20577"/>
          <ac:spMkLst>
            <pc:docMk/>
            <pc:sldMk cId="1464642922" sldId="299"/>
            <ac:spMk id="2" creationId="{5187B2F5-03DC-46B6-BB04-9224FC7DA1E5}"/>
          </ac:spMkLst>
        </pc:spChg>
        <pc:spChg chg="mod">
          <ac:chgData name="Emma Bailey" userId="S::emma.bailey@scope.org.uk::ccb2fa07-424c-41d7-b4e7-5b09dbc36d76" providerId="AD" clId="Web-{CDB8597E-4FC3-488B-9AB2-F7DCAD6D81BF}" dt="2023-01-04T15:27:47.053" v="4" actId="20577"/>
          <ac:spMkLst>
            <pc:docMk/>
            <pc:sldMk cId="1464642922" sldId="299"/>
            <ac:spMk id="7" creationId="{8C5D1843-1202-4D1D-802A-F6DBD8900493}"/>
          </ac:spMkLst>
        </pc:spChg>
      </pc:sldChg>
      <pc:sldChg chg="modSp">
        <pc:chgData name="Emma Bailey" userId="S::emma.bailey@scope.org.uk::ccb2fa07-424c-41d7-b4e7-5b09dbc36d76" providerId="AD" clId="Web-{CDB8597E-4FC3-488B-9AB2-F7DCAD6D81BF}" dt="2023-01-04T15:27:59.553" v="8" actId="20577"/>
        <pc:sldMkLst>
          <pc:docMk/>
          <pc:sldMk cId="2040951926" sldId="303"/>
        </pc:sldMkLst>
        <pc:spChg chg="mod">
          <ac:chgData name="Emma Bailey" userId="S::emma.bailey@scope.org.uk::ccb2fa07-424c-41d7-b4e7-5b09dbc36d76" providerId="AD" clId="Web-{CDB8597E-4FC3-488B-9AB2-F7DCAD6D81BF}" dt="2023-01-04T15:27:59.553" v="8" actId="20577"/>
          <ac:spMkLst>
            <pc:docMk/>
            <pc:sldMk cId="2040951926" sldId="303"/>
            <ac:spMk id="2" creationId="{19FF4747-7E66-47BB-AF39-39A3B05E98A2}"/>
          </ac:spMkLst>
        </pc:spChg>
        <pc:spChg chg="mod">
          <ac:chgData name="Emma Bailey" userId="S::emma.bailey@scope.org.uk::ccb2fa07-424c-41d7-b4e7-5b09dbc36d76" providerId="AD" clId="Web-{CDB8597E-4FC3-488B-9AB2-F7DCAD6D81BF}" dt="2023-01-04T15:27:54.944" v="7" actId="20577"/>
          <ac:spMkLst>
            <pc:docMk/>
            <pc:sldMk cId="2040951926" sldId="303"/>
            <ac:spMk id="7" creationId="{8C5D1843-1202-4D1D-802A-F6DBD8900493}"/>
          </ac:spMkLst>
        </pc:spChg>
      </pc:sldChg>
      <pc:sldChg chg="modSp">
        <pc:chgData name="Emma Bailey" userId="S::emma.bailey@scope.org.uk::ccb2fa07-424c-41d7-b4e7-5b09dbc36d76" providerId="AD" clId="Web-{CDB8597E-4FC3-488B-9AB2-F7DCAD6D81BF}" dt="2023-01-04T15:28:43.993" v="20" actId="20577"/>
        <pc:sldMkLst>
          <pc:docMk/>
          <pc:sldMk cId="3275023698" sldId="304"/>
        </pc:sldMkLst>
        <pc:spChg chg="mod">
          <ac:chgData name="Emma Bailey" userId="S::emma.bailey@scope.org.uk::ccb2fa07-424c-41d7-b4e7-5b09dbc36d76" providerId="AD" clId="Web-{CDB8597E-4FC3-488B-9AB2-F7DCAD6D81BF}" dt="2023-01-04T15:28:43.993" v="20" actId="20577"/>
          <ac:spMkLst>
            <pc:docMk/>
            <pc:sldMk cId="3275023698" sldId="304"/>
            <ac:spMk id="2" creationId="{E03420BF-12FD-4C4A-BAEB-0E83B54A7780}"/>
          </ac:spMkLst>
        </pc:spChg>
        <pc:spChg chg="mod">
          <ac:chgData name="Emma Bailey" userId="S::emma.bailey@scope.org.uk::ccb2fa07-424c-41d7-b4e7-5b09dbc36d76" providerId="AD" clId="Web-{CDB8597E-4FC3-488B-9AB2-F7DCAD6D81BF}" dt="2023-01-04T15:28:40.024" v="19" actId="1076"/>
          <ac:spMkLst>
            <pc:docMk/>
            <pc:sldMk cId="3275023698" sldId="304"/>
            <ac:spMk id="7" creationId="{8C5D1843-1202-4D1D-802A-F6DBD8900493}"/>
          </ac:spMkLst>
        </pc:spChg>
      </pc:sldChg>
      <pc:sldChg chg="modSp">
        <pc:chgData name="Emma Bailey" userId="S::emma.bailey@scope.org.uk::ccb2fa07-424c-41d7-b4e7-5b09dbc36d76" providerId="AD" clId="Web-{CDB8597E-4FC3-488B-9AB2-F7DCAD6D81BF}" dt="2023-01-04T15:29:13.259" v="31" actId="20577"/>
        <pc:sldMkLst>
          <pc:docMk/>
          <pc:sldMk cId="2273075708" sldId="305"/>
        </pc:sldMkLst>
        <pc:spChg chg="mod">
          <ac:chgData name="Emma Bailey" userId="S::emma.bailey@scope.org.uk::ccb2fa07-424c-41d7-b4e7-5b09dbc36d76" providerId="AD" clId="Web-{CDB8597E-4FC3-488B-9AB2-F7DCAD6D81BF}" dt="2023-01-04T15:29:13.259" v="31" actId="20577"/>
          <ac:spMkLst>
            <pc:docMk/>
            <pc:sldMk cId="2273075708" sldId="305"/>
            <ac:spMk id="2" creationId="{CAC60DAC-3C8C-4B1A-9509-87AA9679FD63}"/>
          </ac:spMkLst>
        </pc:spChg>
        <pc:spChg chg="mod">
          <ac:chgData name="Emma Bailey" userId="S::emma.bailey@scope.org.uk::ccb2fa07-424c-41d7-b4e7-5b09dbc36d76" providerId="AD" clId="Web-{CDB8597E-4FC3-488B-9AB2-F7DCAD6D81BF}" dt="2023-01-04T15:29:08.634" v="30" actId="1076"/>
          <ac:spMkLst>
            <pc:docMk/>
            <pc:sldMk cId="2273075708" sldId="305"/>
            <ac:spMk id="7" creationId="{8C5D1843-1202-4D1D-802A-F6DBD8900493}"/>
          </ac:spMkLst>
        </pc:spChg>
      </pc:sldChg>
      <pc:sldChg chg="modSp">
        <pc:chgData name="Emma Bailey" userId="S::emma.bailey@scope.org.uk::ccb2fa07-424c-41d7-b4e7-5b09dbc36d76" providerId="AD" clId="Web-{CDB8597E-4FC3-488B-9AB2-F7DCAD6D81BF}" dt="2023-01-04T15:30:29.138" v="52" actId="20577"/>
        <pc:sldMkLst>
          <pc:docMk/>
          <pc:sldMk cId="3591052215" sldId="306"/>
        </pc:sldMkLst>
        <pc:spChg chg="mod">
          <ac:chgData name="Emma Bailey" userId="S::emma.bailey@scope.org.uk::ccb2fa07-424c-41d7-b4e7-5b09dbc36d76" providerId="AD" clId="Web-{CDB8597E-4FC3-488B-9AB2-F7DCAD6D81BF}" dt="2023-01-04T15:30:29.138" v="52" actId="20577"/>
          <ac:spMkLst>
            <pc:docMk/>
            <pc:sldMk cId="3591052215" sldId="306"/>
            <ac:spMk id="2" creationId="{53B4C90F-9D5F-43E7-AEB3-8281C08E29AE}"/>
          </ac:spMkLst>
        </pc:spChg>
        <pc:spChg chg="mod">
          <ac:chgData name="Emma Bailey" userId="S::emma.bailey@scope.org.uk::ccb2fa07-424c-41d7-b4e7-5b09dbc36d76" providerId="AD" clId="Web-{CDB8597E-4FC3-488B-9AB2-F7DCAD6D81BF}" dt="2023-01-04T15:30:24.778" v="51" actId="20577"/>
          <ac:spMkLst>
            <pc:docMk/>
            <pc:sldMk cId="3591052215" sldId="306"/>
            <ac:spMk id="7" creationId="{8C5D1843-1202-4D1D-802A-F6DBD8900493}"/>
          </ac:spMkLst>
        </pc:spChg>
      </pc:sldChg>
      <pc:sldChg chg="modSp">
        <pc:chgData name="Emma Bailey" userId="S::emma.bailey@scope.org.uk::ccb2fa07-424c-41d7-b4e7-5b09dbc36d76" providerId="AD" clId="Web-{CDB8597E-4FC3-488B-9AB2-F7DCAD6D81BF}" dt="2023-01-04T15:28:16.882" v="13" actId="20577"/>
        <pc:sldMkLst>
          <pc:docMk/>
          <pc:sldMk cId="2853851490" sldId="309"/>
        </pc:sldMkLst>
        <pc:spChg chg="mod">
          <ac:chgData name="Emma Bailey" userId="S::emma.bailey@scope.org.uk::ccb2fa07-424c-41d7-b4e7-5b09dbc36d76" providerId="AD" clId="Web-{CDB8597E-4FC3-488B-9AB2-F7DCAD6D81BF}" dt="2023-01-04T15:28:16.882" v="13" actId="20577"/>
          <ac:spMkLst>
            <pc:docMk/>
            <pc:sldMk cId="2853851490" sldId="309"/>
            <ac:spMk id="2" creationId="{3BEDE0A6-9B8C-43E5-A274-8A9261A172C7}"/>
          </ac:spMkLst>
        </pc:spChg>
        <pc:spChg chg="mod">
          <ac:chgData name="Emma Bailey" userId="S::emma.bailey@scope.org.uk::ccb2fa07-424c-41d7-b4e7-5b09dbc36d76" providerId="AD" clId="Web-{CDB8597E-4FC3-488B-9AB2-F7DCAD6D81BF}" dt="2023-01-04T15:28:12.022" v="12" actId="1076"/>
          <ac:spMkLst>
            <pc:docMk/>
            <pc:sldMk cId="2853851490" sldId="309"/>
            <ac:spMk id="7" creationId="{8C5D1843-1202-4D1D-802A-F6DBD8900493}"/>
          </ac:spMkLst>
        </pc:spChg>
      </pc:sldChg>
      <pc:sldChg chg="modSp">
        <pc:chgData name="Emma Bailey" userId="S::emma.bailey@scope.org.uk::ccb2fa07-424c-41d7-b4e7-5b09dbc36d76" providerId="AD" clId="Web-{CDB8597E-4FC3-488B-9AB2-F7DCAD6D81BF}" dt="2023-01-04T15:29:42.214" v="37" actId="20577"/>
        <pc:sldMkLst>
          <pc:docMk/>
          <pc:sldMk cId="2789761591" sldId="310"/>
        </pc:sldMkLst>
        <pc:spChg chg="mod">
          <ac:chgData name="Emma Bailey" userId="S::emma.bailey@scope.org.uk::ccb2fa07-424c-41d7-b4e7-5b09dbc36d76" providerId="AD" clId="Web-{CDB8597E-4FC3-488B-9AB2-F7DCAD6D81BF}" dt="2023-01-04T15:29:35.760" v="34" actId="20577"/>
          <ac:spMkLst>
            <pc:docMk/>
            <pc:sldMk cId="2789761591" sldId="310"/>
            <ac:spMk id="2" creationId="{41FDB4C6-AB17-44EF-B86D-D9B592F41273}"/>
          </ac:spMkLst>
        </pc:spChg>
        <pc:spChg chg="mod">
          <ac:chgData name="Emma Bailey" userId="S::emma.bailey@scope.org.uk::ccb2fa07-424c-41d7-b4e7-5b09dbc36d76" providerId="AD" clId="Web-{CDB8597E-4FC3-488B-9AB2-F7DCAD6D81BF}" dt="2023-01-04T15:29:42.214" v="37" actId="20577"/>
          <ac:spMkLst>
            <pc:docMk/>
            <pc:sldMk cId="2789761591" sldId="310"/>
            <ac:spMk id="7" creationId="{8C5D1843-1202-4D1D-802A-F6DBD8900493}"/>
          </ac:spMkLst>
        </pc:spChg>
      </pc:sldChg>
      <pc:sldChg chg="modSp">
        <pc:chgData name="Emma Bailey" userId="S::emma.bailey@scope.org.uk::ccb2fa07-424c-41d7-b4e7-5b09dbc36d76" providerId="AD" clId="Web-{CDB8597E-4FC3-488B-9AB2-F7DCAD6D81BF}" dt="2023-01-04T15:30:07.340" v="46" actId="20577"/>
        <pc:sldMkLst>
          <pc:docMk/>
          <pc:sldMk cId="2068198847" sldId="311"/>
        </pc:sldMkLst>
        <pc:spChg chg="mod">
          <ac:chgData name="Emma Bailey" userId="S::emma.bailey@scope.org.uk::ccb2fa07-424c-41d7-b4e7-5b09dbc36d76" providerId="AD" clId="Web-{CDB8597E-4FC3-488B-9AB2-F7DCAD6D81BF}" dt="2023-01-04T15:30:07.340" v="46" actId="20577"/>
          <ac:spMkLst>
            <pc:docMk/>
            <pc:sldMk cId="2068198847" sldId="311"/>
            <ac:spMk id="5" creationId="{A9144C2E-E714-4303-9C17-FC3DEDD377C3}"/>
          </ac:spMkLst>
        </pc:spChg>
      </pc:sldChg>
      <pc:sldChg chg="modSp">
        <pc:chgData name="Emma Bailey" userId="S::emma.bailey@scope.org.uk::ccb2fa07-424c-41d7-b4e7-5b09dbc36d76" providerId="AD" clId="Web-{CDB8597E-4FC3-488B-9AB2-F7DCAD6D81BF}" dt="2023-01-04T15:34:48.133" v="129" actId="1076"/>
        <pc:sldMkLst>
          <pc:docMk/>
          <pc:sldMk cId="2512902646" sldId="312"/>
        </pc:sldMkLst>
        <pc:spChg chg="mod">
          <ac:chgData name="Emma Bailey" userId="S::emma.bailey@scope.org.uk::ccb2fa07-424c-41d7-b4e7-5b09dbc36d76" providerId="AD" clId="Web-{CDB8597E-4FC3-488B-9AB2-F7DCAD6D81BF}" dt="2023-01-04T15:33:25.426" v="105" actId="20577"/>
          <ac:spMkLst>
            <pc:docMk/>
            <pc:sldMk cId="2512902646" sldId="312"/>
            <ac:spMk id="2" creationId="{3C2D60D9-4D62-42B4-971A-B765DD017E85}"/>
          </ac:spMkLst>
        </pc:spChg>
        <pc:spChg chg="mod">
          <ac:chgData name="Emma Bailey" userId="S::emma.bailey@scope.org.uk::ccb2fa07-424c-41d7-b4e7-5b09dbc36d76" providerId="AD" clId="Web-{CDB8597E-4FC3-488B-9AB2-F7DCAD6D81BF}" dt="2023-01-04T15:34:48.133" v="129" actId="1076"/>
          <ac:spMkLst>
            <pc:docMk/>
            <pc:sldMk cId="2512902646" sldId="312"/>
            <ac:spMk id="7" creationId="{8C5D1843-1202-4D1D-802A-F6DBD8900493}"/>
          </ac:spMkLst>
        </pc:spChg>
      </pc:sldChg>
      <pc:sldChg chg="modSp">
        <pc:chgData name="Emma Bailey" userId="S::emma.bailey@scope.org.uk::ccb2fa07-424c-41d7-b4e7-5b09dbc36d76" providerId="AD" clId="Web-{CDB8597E-4FC3-488B-9AB2-F7DCAD6D81BF}" dt="2023-01-04T15:30:59.155" v="57" actId="20577"/>
        <pc:sldMkLst>
          <pc:docMk/>
          <pc:sldMk cId="1568704097" sldId="314"/>
        </pc:sldMkLst>
        <pc:spChg chg="mod">
          <ac:chgData name="Emma Bailey" userId="S::emma.bailey@scope.org.uk::ccb2fa07-424c-41d7-b4e7-5b09dbc36d76" providerId="AD" clId="Web-{CDB8597E-4FC3-488B-9AB2-F7DCAD6D81BF}" dt="2023-01-04T15:30:59.155" v="57" actId="20577"/>
          <ac:spMkLst>
            <pc:docMk/>
            <pc:sldMk cId="1568704097" sldId="314"/>
            <ac:spMk id="2" creationId="{5806CEB6-D56E-4107-9714-2DC9B11D8F14}"/>
          </ac:spMkLst>
        </pc:spChg>
        <pc:spChg chg="mod">
          <ac:chgData name="Emma Bailey" userId="S::emma.bailey@scope.org.uk::ccb2fa07-424c-41d7-b4e7-5b09dbc36d76" providerId="AD" clId="Web-{CDB8597E-4FC3-488B-9AB2-F7DCAD6D81BF}" dt="2023-01-04T15:30:54.639" v="56" actId="20577"/>
          <ac:spMkLst>
            <pc:docMk/>
            <pc:sldMk cId="1568704097" sldId="314"/>
            <ac:spMk id="7" creationId="{8C5D1843-1202-4D1D-802A-F6DBD8900493}"/>
          </ac:spMkLst>
        </pc:spChg>
      </pc:sldChg>
      <pc:sldChg chg="modSp">
        <pc:chgData name="Emma Bailey" userId="S::emma.bailey@scope.org.uk::ccb2fa07-424c-41d7-b4e7-5b09dbc36d76" providerId="AD" clId="Web-{CDB8597E-4FC3-488B-9AB2-F7DCAD6D81BF}" dt="2023-01-04T15:31:27.453" v="83" actId="20577"/>
        <pc:sldMkLst>
          <pc:docMk/>
          <pc:sldMk cId="3693138209" sldId="316"/>
        </pc:sldMkLst>
        <pc:spChg chg="mod">
          <ac:chgData name="Emma Bailey" userId="S::emma.bailey@scope.org.uk::ccb2fa07-424c-41d7-b4e7-5b09dbc36d76" providerId="AD" clId="Web-{CDB8597E-4FC3-488B-9AB2-F7DCAD6D81BF}" dt="2023-01-04T15:31:27.453" v="83" actId="20577"/>
          <ac:spMkLst>
            <pc:docMk/>
            <pc:sldMk cId="3693138209" sldId="316"/>
            <ac:spMk id="2" creationId="{1C8C3C5E-7815-4706-B6EB-C2FBF3B4B1F5}"/>
          </ac:spMkLst>
        </pc:spChg>
        <pc:spChg chg="mod">
          <ac:chgData name="Emma Bailey" userId="S::emma.bailey@scope.org.uk::ccb2fa07-424c-41d7-b4e7-5b09dbc36d76" providerId="AD" clId="Web-{CDB8597E-4FC3-488B-9AB2-F7DCAD6D81BF}" dt="2023-01-04T15:31:23.890" v="81" actId="20577"/>
          <ac:spMkLst>
            <pc:docMk/>
            <pc:sldMk cId="3693138209" sldId="316"/>
            <ac:spMk id="3" creationId="{5437D903-111F-0642-F678-22FA482E634D}"/>
          </ac:spMkLst>
        </pc:spChg>
      </pc:sldChg>
      <pc:sldChg chg="modSp">
        <pc:chgData name="Emma Bailey" userId="S::emma.bailey@scope.org.uk::ccb2fa07-424c-41d7-b4e7-5b09dbc36d76" providerId="AD" clId="Web-{CDB8597E-4FC3-488B-9AB2-F7DCAD6D81BF}" dt="2023-01-04T15:32:07.907" v="91" actId="20577"/>
        <pc:sldMkLst>
          <pc:docMk/>
          <pc:sldMk cId="615680950" sldId="317"/>
        </pc:sldMkLst>
        <pc:spChg chg="mod">
          <ac:chgData name="Emma Bailey" userId="S::emma.bailey@scope.org.uk::ccb2fa07-424c-41d7-b4e7-5b09dbc36d76" providerId="AD" clId="Web-{CDB8597E-4FC3-488B-9AB2-F7DCAD6D81BF}" dt="2023-01-04T15:32:07.907" v="91" actId="20577"/>
          <ac:spMkLst>
            <pc:docMk/>
            <pc:sldMk cId="615680950" sldId="317"/>
            <ac:spMk id="2" creationId="{EFC8D450-EF8D-444E-88E8-B864207669A9}"/>
          </ac:spMkLst>
        </pc:spChg>
        <pc:spChg chg="mod">
          <ac:chgData name="Emma Bailey" userId="S::emma.bailey@scope.org.uk::ccb2fa07-424c-41d7-b4e7-5b09dbc36d76" providerId="AD" clId="Web-{CDB8597E-4FC3-488B-9AB2-F7DCAD6D81BF}" dt="2023-01-04T15:32:03.345" v="90" actId="1076"/>
          <ac:spMkLst>
            <pc:docMk/>
            <pc:sldMk cId="615680950" sldId="317"/>
            <ac:spMk id="7" creationId="{8C5D1843-1202-4D1D-802A-F6DBD8900493}"/>
          </ac:spMkLst>
        </pc:spChg>
      </pc:sldChg>
      <pc:sldChg chg="modSp">
        <pc:chgData name="Emma Bailey" userId="S::emma.bailey@scope.org.uk::ccb2fa07-424c-41d7-b4e7-5b09dbc36d76" providerId="AD" clId="Web-{CDB8597E-4FC3-488B-9AB2-F7DCAD6D81BF}" dt="2023-01-04T15:34:31.148" v="121" actId="20577"/>
        <pc:sldMkLst>
          <pc:docMk/>
          <pc:sldMk cId="2429368562" sldId="318"/>
        </pc:sldMkLst>
        <pc:spChg chg="mod">
          <ac:chgData name="Emma Bailey" userId="S::emma.bailey@scope.org.uk::ccb2fa07-424c-41d7-b4e7-5b09dbc36d76" providerId="AD" clId="Web-{CDB8597E-4FC3-488B-9AB2-F7DCAD6D81BF}" dt="2023-01-04T15:34:31.148" v="121" actId="20577"/>
          <ac:spMkLst>
            <pc:docMk/>
            <pc:sldMk cId="2429368562" sldId="318"/>
            <ac:spMk id="2" creationId="{F418472D-812D-4AC8-813F-9367B2B01967}"/>
          </ac:spMkLst>
        </pc:spChg>
        <pc:spChg chg="mod">
          <ac:chgData name="Emma Bailey" userId="S::emma.bailey@scope.org.uk::ccb2fa07-424c-41d7-b4e7-5b09dbc36d76" providerId="AD" clId="Web-{CDB8597E-4FC3-488B-9AB2-F7DCAD6D81BF}" dt="2023-01-04T15:34:25.695" v="120" actId="20577"/>
          <ac:spMkLst>
            <pc:docMk/>
            <pc:sldMk cId="2429368562" sldId="318"/>
            <ac:spMk id="3" creationId="{F451BAAC-853C-081D-D157-1F5DD24C836F}"/>
          </ac:spMkLst>
        </pc:spChg>
      </pc:sldChg>
      <pc:sldChg chg="modSp">
        <pc:chgData name="Emma Bailey" userId="S::emma.bailey@scope.org.uk::ccb2fa07-424c-41d7-b4e7-5b09dbc36d76" providerId="AD" clId="Web-{CDB8597E-4FC3-488B-9AB2-F7DCAD6D81BF}" dt="2023-01-04T15:35:07.759" v="131" actId="20577"/>
        <pc:sldMkLst>
          <pc:docMk/>
          <pc:sldMk cId="2914553" sldId="321"/>
        </pc:sldMkLst>
        <pc:spChg chg="mod">
          <ac:chgData name="Emma Bailey" userId="S::emma.bailey@scope.org.uk::ccb2fa07-424c-41d7-b4e7-5b09dbc36d76" providerId="AD" clId="Web-{CDB8597E-4FC3-488B-9AB2-F7DCAD6D81BF}" dt="2023-01-04T15:35:07.759" v="131" actId="20577"/>
          <ac:spMkLst>
            <pc:docMk/>
            <pc:sldMk cId="2914553" sldId="321"/>
            <ac:spMk id="2" creationId="{30E060C4-BD40-4043-9AB8-A7BDF9C30EDC}"/>
          </ac:spMkLst>
        </pc:spChg>
      </pc:sldChg>
      <pc:sldChg chg="modSp">
        <pc:chgData name="Emma Bailey" userId="S::emma.bailey@scope.org.uk::ccb2fa07-424c-41d7-b4e7-5b09dbc36d76" providerId="AD" clId="Web-{CDB8597E-4FC3-488B-9AB2-F7DCAD6D81BF}" dt="2023-01-04T15:35:01.040" v="130" actId="20577"/>
        <pc:sldMkLst>
          <pc:docMk/>
          <pc:sldMk cId="239827621" sldId="322"/>
        </pc:sldMkLst>
        <pc:spChg chg="mod">
          <ac:chgData name="Emma Bailey" userId="S::emma.bailey@scope.org.uk::ccb2fa07-424c-41d7-b4e7-5b09dbc36d76" providerId="AD" clId="Web-{CDB8597E-4FC3-488B-9AB2-F7DCAD6D81BF}" dt="2023-01-04T15:35:01.040" v="130" actId="20577"/>
          <ac:spMkLst>
            <pc:docMk/>
            <pc:sldMk cId="239827621" sldId="322"/>
            <ac:spMk id="2" creationId="{A24E82F8-0139-4E18-9519-4A09064D3C24}"/>
          </ac:spMkLst>
        </pc:spChg>
      </pc:sldChg>
      <pc:sldChg chg="modSp">
        <pc:chgData name="Emma Bailey" userId="S::emma.bailey@scope.org.uk::ccb2fa07-424c-41d7-b4e7-5b09dbc36d76" providerId="AD" clId="Web-{CDB8597E-4FC3-488B-9AB2-F7DCAD6D81BF}" dt="2023-01-04T15:35:35.776" v="136" actId="20577"/>
        <pc:sldMkLst>
          <pc:docMk/>
          <pc:sldMk cId="1352898448" sldId="323"/>
        </pc:sldMkLst>
        <pc:spChg chg="mod">
          <ac:chgData name="Emma Bailey" userId="S::emma.bailey@scope.org.uk::ccb2fa07-424c-41d7-b4e7-5b09dbc36d76" providerId="AD" clId="Web-{CDB8597E-4FC3-488B-9AB2-F7DCAD6D81BF}" dt="2023-01-04T15:35:35.776" v="136" actId="20577"/>
          <ac:spMkLst>
            <pc:docMk/>
            <pc:sldMk cId="1352898448" sldId="323"/>
            <ac:spMk id="5" creationId="{2D4EA0C8-5DF9-4CB6-AB5A-042E6D091642}"/>
          </ac:spMkLst>
        </pc:spChg>
      </pc:sldChg>
      <pc:sldChg chg="modSp">
        <pc:chgData name="Emma Bailey" userId="S::emma.bailey@scope.org.uk::ccb2fa07-424c-41d7-b4e7-5b09dbc36d76" providerId="AD" clId="Web-{CDB8597E-4FC3-488B-9AB2-F7DCAD6D81BF}" dt="2023-01-04T15:33:14.598" v="102" actId="20577"/>
        <pc:sldMkLst>
          <pc:docMk/>
          <pc:sldMk cId="454733797" sldId="324"/>
        </pc:sldMkLst>
        <pc:spChg chg="mod">
          <ac:chgData name="Emma Bailey" userId="S::emma.bailey@scope.org.uk::ccb2fa07-424c-41d7-b4e7-5b09dbc36d76" providerId="AD" clId="Web-{CDB8597E-4FC3-488B-9AB2-F7DCAD6D81BF}" dt="2023-01-04T15:33:14.598" v="102" actId="20577"/>
          <ac:spMkLst>
            <pc:docMk/>
            <pc:sldMk cId="454733797" sldId="324"/>
            <ac:spMk id="2" creationId="{19FF4747-7E66-47BB-AF39-39A3B05E98A2}"/>
          </ac:spMkLst>
        </pc:spChg>
        <pc:spChg chg="mod">
          <ac:chgData name="Emma Bailey" userId="S::emma.bailey@scope.org.uk::ccb2fa07-424c-41d7-b4e7-5b09dbc36d76" providerId="AD" clId="Web-{CDB8597E-4FC3-488B-9AB2-F7DCAD6D81BF}" dt="2023-01-04T15:33:09.894" v="101" actId="20577"/>
          <ac:spMkLst>
            <pc:docMk/>
            <pc:sldMk cId="454733797" sldId="324"/>
            <ac:spMk id="7" creationId="{8C5D1843-1202-4D1D-802A-F6DBD8900493}"/>
          </ac:spMkLst>
        </pc:spChg>
      </pc:sldChg>
      <pc:sldChg chg="modSp">
        <pc:chgData name="Emma Bailey" userId="S::emma.bailey@scope.org.uk::ccb2fa07-424c-41d7-b4e7-5b09dbc36d76" providerId="AD" clId="Web-{CDB8597E-4FC3-488B-9AB2-F7DCAD6D81BF}" dt="2023-01-04T15:35:29.666" v="135" actId="14100"/>
        <pc:sldMkLst>
          <pc:docMk/>
          <pc:sldMk cId="2008483224" sldId="325"/>
        </pc:sldMkLst>
        <pc:spChg chg="mod">
          <ac:chgData name="Emma Bailey" userId="S::emma.bailey@scope.org.uk::ccb2fa07-424c-41d7-b4e7-5b09dbc36d76" providerId="AD" clId="Web-{CDB8597E-4FC3-488B-9AB2-F7DCAD6D81BF}" dt="2023-01-04T15:35:29.666" v="135" actId="14100"/>
          <ac:spMkLst>
            <pc:docMk/>
            <pc:sldMk cId="2008483224" sldId="325"/>
            <ac:spMk id="2" creationId="{30E060C4-BD40-4043-9AB8-A7BDF9C30EDC}"/>
          </ac:spMkLst>
        </pc:spChg>
      </pc:sldChg>
      <pc:sldChg chg="modSp">
        <pc:chgData name="Emma Bailey" userId="S::emma.bailey@scope.org.uk::ccb2fa07-424c-41d7-b4e7-5b09dbc36d76" providerId="AD" clId="Web-{CDB8597E-4FC3-488B-9AB2-F7DCAD6D81BF}" dt="2023-01-04T15:35:18.431" v="133" actId="20577"/>
        <pc:sldMkLst>
          <pc:docMk/>
          <pc:sldMk cId="3654019812" sldId="326"/>
        </pc:sldMkLst>
        <pc:spChg chg="mod">
          <ac:chgData name="Emma Bailey" userId="S::emma.bailey@scope.org.uk::ccb2fa07-424c-41d7-b4e7-5b09dbc36d76" providerId="AD" clId="Web-{CDB8597E-4FC3-488B-9AB2-F7DCAD6D81BF}" dt="2023-01-04T15:35:14.165" v="132" actId="20577"/>
          <ac:spMkLst>
            <pc:docMk/>
            <pc:sldMk cId="3654019812" sldId="326"/>
            <ac:spMk id="2" creationId="{412781CF-B5B6-1FD3-3230-57E4372345CD}"/>
          </ac:spMkLst>
        </pc:spChg>
        <pc:spChg chg="mod">
          <ac:chgData name="Emma Bailey" userId="S::emma.bailey@scope.org.uk::ccb2fa07-424c-41d7-b4e7-5b09dbc36d76" providerId="AD" clId="Web-{CDB8597E-4FC3-488B-9AB2-F7DCAD6D81BF}" dt="2023-01-04T15:35:18.431" v="133" actId="20577"/>
          <ac:spMkLst>
            <pc:docMk/>
            <pc:sldMk cId="3654019812" sldId="326"/>
            <ac:spMk id="3" creationId="{00000000-0000-0000-0000-000000000000}"/>
          </ac:spMkLst>
        </pc:spChg>
      </pc:sldChg>
      <pc:sldChg chg="modSp">
        <pc:chgData name="Emma Bailey" userId="S::emma.bailey@scope.org.uk::ccb2fa07-424c-41d7-b4e7-5b09dbc36d76" providerId="AD" clId="Web-{CDB8597E-4FC3-488B-9AB2-F7DCAD6D81BF}" dt="2023-01-04T15:28:27.007" v="15" actId="20577"/>
        <pc:sldMkLst>
          <pc:docMk/>
          <pc:sldMk cId="412878210" sldId="327"/>
        </pc:sldMkLst>
        <pc:spChg chg="mod">
          <ac:chgData name="Emma Bailey" userId="S::emma.bailey@scope.org.uk::ccb2fa07-424c-41d7-b4e7-5b09dbc36d76" providerId="AD" clId="Web-{CDB8597E-4FC3-488B-9AB2-F7DCAD6D81BF}" dt="2023-01-04T15:28:27.007" v="15" actId="20577"/>
          <ac:spMkLst>
            <pc:docMk/>
            <pc:sldMk cId="412878210" sldId="327"/>
            <ac:spMk id="2" creationId="{19FF4747-7E66-47BB-AF39-39A3B05E98A2}"/>
          </ac:spMkLst>
        </pc:spChg>
        <pc:spChg chg="mod">
          <ac:chgData name="Emma Bailey" userId="S::emma.bailey@scope.org.uk::ccb2fa07-424c-41d7-b4e7-5b09dbc36d76" providerId="AD" clId="Web-{CDB8597E-4FC3-488B-9AB2-F7DCAD6D81BF}" dt="2023-01-04T15:28:23.101" v="14" actId="20577"/>
          <ac:spMkLst>
            <pc:docMk/>
            <pc:sldMk cId="412878210" sldId="327"/>
            <ac:spMk id="7" creationId="{8C5D1843-1202-4D1D-802A-F6DBD8900493}"/>
          </ac:spMkLst>
        </pc:spChg>
      </pc:sldChg>
      <pc:sldChg chg="modSp">
        <pc:chgData name="Emma Bailey" userId="S::emma.bailey@scope.org.uk::ccb2fa07-424c-41d7-b4e7-5b09dbc36d76" providerId="AD" clId="Web-{CDB8597E-4FC3-488B-9AB2-F7DCAD6D81BF}" dt="2023-01-04T15:28:58.696" v="26" actId="20577"/>
        <pc:sldMkLst>
          <pc:docMk/>
          <pc:sldMk cId="3451299560" sldId="328"/>
        </pc:sldMkLst>
        <pc:spChg chg="mod">
          <ac:chgData name="Emma Bailey" userId="S::emma.bailey@scope.org.uk::ccb2fa07-424c-41d7-b4e7-5b09dbc36d76" providerId="AD" clId="Web-{CDB8597E-4FC3-488B-9AB2-F7DCAD6D81BF}" dt="2023-01-04T15:28:58.696" v="26" actId="20577"/>
          <ac:spMkLst>
            <pc:docMk/>
            <pc:sldMk cId="3451299560" sldId="328"/>
            <ac:spMk id="2" creationId="{19FF4747-7E66-47BB-AF39-39A3B05E98A2}"/>
          </ac:spMkLst>
        </pc:spChg>
        <pc:spChg chg="mod">
          <ac:chgData name="Emma Bailey" userId="S::emma.bailey@scope.org.uk::ccb2fa07-424c-41d7-b4e7-5b09dbc36d76" providerId="AD" clId="Web-{CDB8597E-4FC3-488B-9AB2-F7DCAD6D81BF}" dt="2023-01-04T15:28:55.446" v="25" actId="20577"/>
          <ac:spMkLst>
            <pc:docMk/>
            <pc:sldMk cId="3451299560" sldId="328"/>
            <ac:spMk id="7" creationId="{8C5D1843-1202-4D1D-802A-F6DBD8900493}"/>
          </ac:spMkLst>
        </pc:spChg>
        <pc:graphicFrameChg chg="mod modGraphic">
          <ac:chgData name="Emma Bailey" userId="S::emma.bailey@scope.org.uk::ccb2fa07-424c-41d7-b4e7-5b09dbc36d76" providerId="AD" clId="Web-{CDB8597E-4FC3-488B-9AB2-F7DCAD6D81BF}" dt="2023-01-04T15:28:50.290" v="24"/>
          <ac:graphicFrameMkLst>
            <pc:docMk/>
            <pc:sldMk cId="3451299560" sldId="328"/>
            <ac:graphicFrameMk id="3" creationId="{D81EE9B9-DA96-EAE1-43D0-D7A11867EF35}"/>
          </ac:graphicFrameMkLst>
        </pc:graphicFrameChg>
      </pc:sldChg>
      <pc:sldChg chg="modSp">
        <pc:chgData name="Emma Bailey" userId="S::emma.bailey@scope.org.uk::ccb2fa07-424c-41d7-b4e7-5b09dbc36d76" providerId="AD" clId="Web-{CDB8597E-4FC3-488B-9AB2-F7DCAD6D81BF}" dt="2023-01-04T15:29:29.651" v="33" actId="20577"/>
        <pc:sldMkLst>
          <pc:docMk/>
          <pc:sldMk cId="949271542" sldId="329"/>
        </pc:sldMkLst>
        <pc:spChg chg="mod">
          <ac:chgData name="Emma Bailey" userId="S::emma.bailey@scope.org.uk::ccb2fa07-424c-41d7-b4e7-5b09dbc36d76" providerId="AD" clId="Web-{CDB8597E-4FC3-488B-9AB2-F7DCAD6D81BF}" dt="2023-01-04T15:29:29.651" v="33" actId="20577"/>
          <ac:spMkLst>
            <pc:docMk/>
            <pc:sldMk cId="949271542" sldId="329"/>
            <ac:spMk id="2" creationId="{19FF4747-7E66-47BB-AF39-39A3B05E98A2}"/>
          </ac:spMkLst>
        </pc:spChg>
        <pc:spChg chg="mod">
          <ac:chgData name="Emma Bailey" userId="S::emma.bailey@scope.org.uk::ccb2fa07-424c-41d7-b4e7-5b09dbc36d76" providerId="AD" clId="Web-{CDB8597E-4FC3-488B-9AB2-F7DCAD6D81BF}" dt="2023-01-04T15:29:25.791" v="32" actId="20577"/>
          <ac:spMkLst>
            <pc:docMk/>
            <pc:sldMk cId="949271542" sldId="329"/>
            <ac:spMk id="7" creationId="{8C5D1843-1202-4D1D-802A-F6DBD8900493}"/>
          </ac:spMkLst>
        </pc:spChg>
      </pc:sldChg>
      <pc:sldChg chg="modSp">
        <pc:chgData name="Emma Bailey" userId="S::emma.bailey@scope.org.uk::ccb2fa07-424c-41d7-b4e7-5b09dbc36d76" providerId="AD" clId="Web-{CDB8597E-4FC3-488B-9AB2-F7DCAD6D81BF}" dt="2023-01-04T15:29:57.621" v="43" actId="20577"/>
        <pc:sldMkLst>
          <pc:docMk/>
          <pc:sldMk cId="2603290366" sldId="331"/>
        </pc:sldMkLst>
        <pc:spChg chg="mod">
          <ac:chgData name="Emma Bailey" userId="S::emma.bailey@scope.org.uk::ccb2fa07-424c-41d7-b4e7-5b09dbc36d76" providerId="AD" clId="Web-{CDB8597E-4FC3-488B-9AB2-F7DCAD6D81BF}" dt="2023-01-04T15:29:57.621" v="43" actId="20577"/>
          <ac:spMkLst>
            <pc:docMk/>
            <pc:sldMk cId="2603290366" sldId="331"/>
            <ac:spMk id="2" creationId="{19FF4747-7E66-47BB-AF39-39A3B05E98A2}"/>
          </ac:spMkLst>
        </pc:spChg>
        <pc:spChg chg="mod">
          <ac:chgData name="Emma Bailey" userId="S::emma.bailey@scope.org.uk::ccb2fa07-424c-41d7-b4e7-5b09dbc36d76" providerId="AD" clId="Web-{CDB8597E-4FC3-488B-9AB2-F7DCAD6D81BF}" dt="2023-01-04T15:29:53.308" v="42" actId="20577"/>
          <ac:spMkLst>
            <pc:docMk/>
            <pc:sldMk cId="2603290366" sldId="331"/>
            <ac:spMk id="7" creationId="{8C5D1843-1202-4D1D-802A-F6DBD8900493}"/>
          </ac:spMkLst>
        </pc:spChg>
        <pc:graphicFrameChg chg="mod modGraphic">
          <ac:chgData name="Emma Bailey" userId="S::emma.bailey@scope.org.uk::ccb2fa07-424c-41d7-b4e7-5b09dbc36d76" providerId="AD" clId="Web-{CDB8597E-4FC3-488B-9AB2-F7DCAD6D81BF}" dt="2023-01-04T15:29:49.011" v="41"/>
          <ac:graphicFrameMkLst>
            <pc:docMk/>
            <pc:sldMk cId="2603290366" sldId="331"/>
            <ac:graphicFrameMk id="3" creationId="{D81EE9B9-DA96-EAE1-43D0-D7A11867EF35}"/>
          </ac:graphicFrameMkLst>
        </pc:graphicFrameChg>
      </pc:sldChg>
      <pc:sldChg chg="modSp">
        <pc:chgData name="Emma Bailey" userId="S::emma.bailey@scope.org.uk::ccb2fa07-424c-41d7-b4e7-5b09dbc36d76" providerId="AD" clId="Web-{CDB8597E-4FC3-488B-9AB2-F7DCAD6D81BF}" dt="2023-01-04T15:30:15.684" v="48" actId="20577"/>
        <pc:sldMkLst>
          <pc:docMk/>
          <pc:sldMk cId="1233933049" sldId="332"/>
        </pc:sldMkLst>
        <pc:spChg chg="mod">
          <ac:chgData name="Emma Bailey" userId="S::emma.bailey@scope.org.uk::ccb2fa07-424c-41d7-b4e7-5b09dbc36d76" providerId="AD" clId="Web-{CDB8597E-4FC3-488B-9AB2-F7DCAD6D81BF}" dt="2023-01-04T15:30:15.684" v="48" actId="20577"/>
          <ac:spMkLst>
            <pc:docMk/>
            <pc:sldMk cId="1233933049" sldId="332"/>
            <ac:spMk id="2" creationId="{19FF4747-7E66-47BB-AF39-39A3B05E98A2}"/>
          </ac:spMkLst>
        </pc:spChg>
        <pc:spChg chg="mod">
          <ac:chgData name="Emma Bailey" userId="S::emma.bailey@scope.org.uk::ccb2fa07-424c-41d7-b4e7-5b09dbc36d76" providerId="AD" clId="Web-{CDB8597E-4FC3-488B-9AB2-F7DCAD6D81BF}" dt="2023-01-04T15:30:12.903" v="47" actId="20577"/>
          <ac:spMkLst>
            <pc:docMk/>
            <pc:sldMk cId="1233933049" sldId="332"/>
            <ac:spMk id="7" creationId="{8C5D1843-1202-4D1D-802A-F6DBD8900493}"/>
          </ac:spMkLst>
        </pc:spChg>
      </pc:sldChg>
      <pc:sldChg chg="modSp">
        <pc:chgData name="Emma Bailey" userId="S::emma.bailey@scope.org.uk::ccb2fa07-424c-41d7-b4e7-5b09dbc36d76" providerId="AD" clId="Web-{CDB8597E-4FC3-488B-9AB2-F7DCAD6D81BF}" dt="2023-01-04T15:30:46.357" v="55" actId="20577"/>
        <pc:sldMkLst>
          <pc:docMk/>
          <pc:sldMk cId="1565407684" sldId="333"/>
        </pc:sldMkLst>
        <pc:spChg chg="mod">
          <ac:chgData name="Emma Bailey" userId="S::emma.bailey@scope.org.uk::ccb2fa07-424c-41d7-b4e7-5b09dbc36d76" providerId="AD" clId="Web-{CDB8597E-4FC3-488B-9AB2-F7DCAD6D81BF}" dt="2023-01-04T15:30:41.138" v="54" actId="20577"/>
          <ac:spMkLst>
            <pc:docMk/>
            <pc:sldMk cId="1565407684" sldId="333"/>
            <ac:spMk id="2" creationId="{5806CEB6-D56E-4107-9714-2DC9B11D8F14}"/>
          </ac:spMkLst>
        </pc:spChg>
        <pc:spChg chg="mod">
          <ac:chgData name="Emma Bailey" userId="S::emma.bailey@scope.org.uk::ccb2fa07-424c-41d7-b4e7-5b09dbc36d76" providerId="AD" clId="Web-{CDB8597E-4FC3-488B-9AB2-F7DCAD6D81BF}" dt="2023-01-04T15:30:36.607" v="53" actId="20577"/>
          <ac:spMkLst>
            <pc:docMk/>
            <pc:sldMk cId="1565407684" sldId="333"/>
            <ac:spMk id="3" creationId="{D587E17D-DC4F-BDEA-CE6E-B5DBA3981A89}"/>
          </ac:spMkLst>
        </pc:spChg>
        <pc:spChg chg="mod">
          <ac:chgData name="Emma Bailey" userId="S::emma.bailey@scope.org.uk::ccb2fa07-424c-41d7-b4e7-5b09dbc36d76" providerId="AD" clId="Web-{CDB8597E-4FC3-488B-9AB2-F7DCAD6D81BF}" dt="2023-01-04T15:30:46.357" v="55" actId="20577"/>
          <ac:spMkLst>
            <pc:docMk/>
            <pc:sldMk cId="1565407684" sldId="333"/>
            <ac:spMk id="17" creationId="{9C015C33-9E3B-6A14-CDB0-B6FC047E005D}"/>
          </ac:spMkLst>
        </pc:spChg>
      </pc:sldChg>
      <pc:sldChg chg="modSp">
        <pc:chgData name="Emma Bailey" userId="S::emma.bailey@scope.org.uk::ccb2fa07-424c-41d7-b4e7-5b09dbc36d76" providerId="AD" clId="Web-{CDB8597E-4FC3-488B-9AB2-F7DCAD6D81BF}" dt="2023-01-04T15:31:16.249" v="80" actId="20577"/>
        <pc:sldMkLst>
          <pc:docMk/>
          <pc:sldMk cId="741474878" sldId="334"/>
        </pc:sldMkLst>
        <pc:spChg chg="mod">
          <ac:chgData name="Emma Bailey" userId="S::emma.bailey@scope.org.uk::ccb2fa07-424c-41d7-b4e7-5b09dbc36d76" providerId="AD" clId="Web-{CDB8597E-4FC3-488B-9AB2-F7DCAD6D81BF}" dt="2023-01-04T15:31:12.108" v="79" actId="20577"/>
          <ac:spMkLst>
            <pc:docMk/>
            <pc:sldMk cId="741474878" sldId="334"/>
            <ac:spMk id="2" creationId="{5806CEB6-D56E-4107-9714-2DC9B11D8F14}"/>
          </ac:spMkLst>
        </pc:spChg>
        <pc:spChg chg="mod">
          <ac:chgData name="Emma Bailey" userId="S::emma.bailey@scope.org.uk::ccb2fa07-424c-41d7-b4e7-5b09dbc36d76" providerId="AD" clId="Web-{CDB8597E-4FC3-488B-9AB2-F7DCAD6D81BF}" dt="2023-01-04T15:31:16.249" v="80" actId="20577"/>
          <ac:spMkLst>
            <pc:docMk/>
            <pc:sldMk cId="741474878" sldId="334"/>
            <ac:spMk id="4" creationId="{58E95835-C28C-FB4C-B2AD-A75ECF215E9B}"/>
          </ac:spMkLst>
        </pc:spChg>
        <pc:graphicFrameChg chg="mod modGraphic">
          <ac:chgData name="Emma Bailey" userId="S::emma.bailey@scope.org.uk::ccb2fa07-424c-41d7-b4e7-5b09dbc36d76" providerId="AD" clId="Web-{CDB8597E-4FC3-488B-9AB2-F7DCAD6D81BF}" dt="2023-01-04T15:31:08.249" v="78"/>
          <ac:graphicFrameMkLst>
            <pc:docMk/>
            <pc:sldMk cId="741474878" sldId="334"/>
            <ac:graphicFrameMk id="3" creationId="{39A9F822-EC7A-CA1E-2E69-AF75E1FB574D}"/>
          </ac:graphicFrameMkLst>
        </pc:graphicFrameChg>
      </pc:sldChg>
      <pc:sldChg chg="modSp">
        <pc:chgData name="Emma Bailey" userId="S::emma.bailey@scope.org.uk::ccb2fa07-424c-41d7-b4e7-5b09dbc36d76" providerId="AD" clId="Web-{CDB8597E-4FC3-488B-9AB2-F7DCAD6D81BF}" dt="2023-01-04T15:31:42.594" v="85" actId="20577"/>
        <pc:sldMkLst>
          <pc:docMk/>
          <pc:sldMk cId="200727879" sldId="335"/>
        </pc:sldMkLst>
        <pc:spChg chg="mod">
          <ac:chgData name="Emma Bailey" userId="S::emma.bailey@scope.org.uk::ccb2fa07-424c-41d7-b4e7-5b09dbc36d76" providerId="AD" clId="Web-{CDB8597E-4FC3-488B-9AB2-F7DCAD6D81BF}" dt="2023-01-04T15:31:42.594" v="85" actId="20577"/>
          <ac:spMkLst>
            <pc:docMk/>
            <pc:sldMk cId="200727879" sldId="335"/>
            <ac:spMk id="2" creationId="{5806CEB6-D56E-4107-9714-2DC9B11D8F14}"/>
          </ac:spMkLst>
        </pc:spChg>
        <pc:spChg chg="mod">
          <ac:chgData name="Emma Bailey" userId="S::emma.bailey@scope.org.uk::ccb2fa07-424c-41d7-b4e7-5b09dbc36d76" providerId="AD" clId="Web-{CDB8597E-4FC3-488B-9AB2-F7DCAD6D81BF}" dt="2023-01-04T15:31:32.828" v="84" actId="20577"/>
          <ac:spMkLst>
            <pc:docMk/>
            <pc:sldMk cId="200727879" sldId="335"/>
            <ac:spMk id="4" creationId="{58E95835-C28C-FB4C-B2AD-A75ECF215E9B}"/>
          </ac:spMkLst>
        </pc:spChg>
      </pc:sldChg>
      <pc:sldChg chg="modSp">
        <pc:chgData name="Emma Bailey" userId="S::emma.bailey@scope.org.uk::ccb2fa07-424c-41d7-b4e7-5b09dbc36d76" providerId="AD" clId="Web-{CDB8597E-4FC3-488B-9AB2-F7DCAD6D81BF}" dt="2023-01-04T15:33:00.675" v="99" actId="20577"/>
        <pc:sldMkLst>
          <pc:docMk/>
          <pc:sldMk cId="618924600" sldId="336"/>
        </pc:sldMkLst>
        <pc:spChg chg="mod">
          <ac:chgData name="Emma Bailey" userId="S::emma.bailey@scope.org.uk::ccb2fa07-424c-41d7-b4e7-5b09dbc36d76" providerId="AD" clId="Web-{CDB8597E-4FC3-488B-9AB2-F7DCAD6D81BF}" dt="2023-01-04T15:33:00.675" v="99" actId="20577"/>
          <ac:spMkLst>
            <pc:docMk/>
            <pc:sldMk cId="618924600" sldId="336"/>
            <ac:spMk id="2" creationId="{5806CEB6-D56E-4107-9714-2DC9B11D8F14}"/>
          </ac:spMkLst>
        </pc:spChg>
        <pc:spChg chg="mod">
          <ac:chgData name="Emma Bailey" userId="S::emma.bailey@scope.org.uk::ccb2fa07-424c-41d7-b4e7-5b09dbc36d76" providerId="AD" clId="Web-{CDB8597E-4FC3-488B-9AB2-F7DCAD6D81BF}" dt="2023-01-04T15:32:16.627" v="93" actId="20577"/>
          <ac:spMkLst>
            <pc:docMk/>
            <pc:sldMk cId="618924600" sldId="336"/>
            <ac:spMk id="4" creationId="{58E95835-C28C-FB4C-B2AD-A75ECF215E9B}"/>
          </ac:spMkLst>
        </pc:spChg>
      </pc:sldChg>
      <pc:sldChg chg="modSp">
        <pc:chgData name="Emma Bailey" userId="S::emma.bailey@scope.org.uk::ccb2fa07-424c-41d7-b4e7-5b09dbc36d76" providerId="AD" clId="Web-{CDB8597E-4FC3-488B-9AB2-F7DCAD6D81BF}" dt="2023-01-04T15:34:19.413" v="119" actId="20577"/>
        <pc:sldMkLst>
          <pc:docMk/>
          <pc:sldMk cId="1663472222" sldId="337"/>
        </pc:sldMkLst>
        <pc:spChg chg="mod">
          <ac:chgData name="Emma Bailey" userId="S::emma.bailey@scope.org.uk::ccb2fa07-424c-41d7-b4e7-5b09dbc36d76" providerId="AD" clId="Web-{CDB8597E-4FC3-488B-9AB2-F7DCAD6D81BF}" dt="2023-01-04T15:33:49.052" v="111" actId="20577"/>
          <ac:spMkLst>
            <pc:docMk/>
            <pc:sldMk cId="1663472222" sldId="337"/>
            <ac:spMk id="2" creationId="{5806CEB6-D56E-4107-9714-2DC9B11D8F14}"/>
          </ac:spMkLst>
        </pc:spChg>
        <pc:spChg chg="mod">
          <ac:chgData name="Emma Bailey" userId="S::emma.bailey@scope.org.uk::ccb2fa07-424c-41d7-b4e7-5b09dbc36d76" providerId="AD" clId="Web-{CDB8597E-4FC3-488B-9AB2-F7DCAD6D81BF}" dt="2023-01-04T15:33:42.615" v="109" actId="20577"/>
          <ac:spMkLst>
            <pc:docMk/>
            <pc:sldMk cId="1663472222" sldId="337"/>
            <ac:spMk id="3" creationId="{C581FD6D-2984-C443-A1E2-F163304410AE}"/>
          </ac:spMkLst>
        </pc:spChg>
        <pc:spChg chg="mod">
          <ac:chgData name="Emma Bailey" userId="S::emma.bailey@scope.org.uk::ccb2fa07-424c-41d7-b4e7-5b09dbc36d76" providerId="AD" clId="Web-{CDB8597E-4FC3-488B-9AB2-F7DCAD6D81BF}" dt="2023-01-04T15:33:56.100" v="112" actId="20577"/>
          <ac:spMkLst>
            <pc:docMk/>
            <pc:sldMk cId="1663472222" sldId="337"/>
            <ac:spMk id="12" creationId="{FA71DFBE-5107-8916-8354-A5EB1F506C68}"/>
          </ac:spMkLst>
        </pc:spChg>
        <pc:spChg chg="mod">
          <ac:chgData name="Emma Bailey" userId="S::emma.bailey@scope.org.uk::ccb2fa07-424c-41d7-b4e7-5b09dbc36d76" providerId="AD" clId="Web-{CDB8597E-4FC3-488B-9AB2-F7DCAD6D81BF}" dt="2023-01-04T15:34:00.334" v="114" actId="20577"/>
          <ac:spMkLst>
            <pc:docMk/>
            <pc:sldMk cId="1663472222" sldId="337"/>
            <ac:spMk id="14" creationId="{2E56A2E7-40D2-77C5-4D9B-72BAAF716016}"/>
          </ac:spMkLst>
        </pc:spChg>
        <pc:spChg chg="mod">
          <ac:chgData name="Emma Bailey" userId="S::emma.bailey@scope.org.uk::ccb2fa07-424c-41d7-b4e7-5b09dbc36d76" providerId="AD" clId="Web-{CDB8597E-4FC3-488B-9AB2-F7DCAD6D81BF}" dt="2023-01-04T15:34:05.006" v="115" actId="20577"/>
          <ac:spMkLst>
            <pc:docMk/>
            <pc:sldMk cId="1663472222" sldId="337"/>
            <ac:spMk id="16" creationId="{E6DADA5B-968C-D7FF-E7A2-9D8CD2412E70}"/>
          </ac:spMkLst>
        </pc:spChg>
        <pc:spChg chg="mod">
          <ac:chgData name="Emma Bailey" userId="S::emma.bailey@scope.org.uk::ccb2fa07-424c-41d7-b4e7-5b09dbc36d76" providerId="AD" clId="Web-{CDB8597E-4FC3-488B-9AB2-F7DCAD6D81BF}" dt="2023-01-04T15:34:09.710" v="116" actId="20577"/>
          <ac:spMkLst>
            <pc:docMk/>
            <pc:sldMk cId="1663472222" sldId="337"/>
            <ac:spMk id="18" creationId="{37EA684E-CE04-F288-22A4-1E7544A773BB}"/>
          </ac:spMkLst>
        </pc:spChg>
        <pc:spChg chg="mod">
          <ac:chgData name="Emma Bailey" userId="S::emma.bailey@scope.org.uk::ccb2fa07-424c-41d7-b4e7-5b09dbc36d76" providerId="AD" clId="Web-{CDB8597E-4FC3-488B-9AB2-F7DCAD6D81BF}" dt="2023-01-04T15:34:19.413" v="119" actId="20577"/>
          <ac:spMkLst>
            <pc:docMk/>
            <pc:sldMk cId="1663472222" sldId="337"/>
            <ac:spMk id="20" creationId="{EC8E5A41-A2C2-ED6A-B27A-79A2FBD12040}"/>
          </ac:spMkLst>
        </pc:spChg>
        <pc:spChg chg="mod">
          <ac:chgData name="Emma Bailey" userId="S::emma.bailey@scope.org.uk::ccb2fa07-424c-41d7-b4e7-5b09dbc36d76" providerId="AD" clId="Web-{CDB8597E-4FC3-488B-9AB2-F7DCAD6D81BF}" dt="2023-01-04T15:34:14.835" v="117" actId="20577"/>
          <ac:spMkLst>
            <pc:docMk/>
            <pc:sldMk cId="1663472222" sldId="337"/>
            <ac:spMk id="22" creationId="{3AA4789A-BB1F-7D90-1005-9A04B0B1C508}"/>
          </ac:spMkLst>
        </pc:spChg>
      </pc:sldChg>
      <pc:sldChg chg="modSp">
        <pc:chgData name="Emma Bailey" userId="S::emma.bailey@scope.org.uk::ccb2fa07-424c-41d7-b4e7-5b09dbc36d76" providerId="AD" clId="Web-{CDB8597E-4FC3-488B-9AB2-F7DCAD6D81BF}" dt="2023-01-04T15:32:53.081" v="98" actId="20577"/>
        <pc:sldMkLst>
          <pc:docMk/>
          <pc:sldMk cId="1683992686" sldId="338"/>
        </pc:sldMkLst>
        <pc:spChg chg="mod">
          <ac:chgData name="Emma Bailey" userId="S::emma.bailey@scope.org.uk::ccb2fa07-424c-41d7-b4e7-5b09dbc36d76" providerId="AD" clId="Web-{CDB8597E-4FC3-488B-9AB2-F7DCAD6D81BF}" dt="2023-01-04T15:32:53.081" v="98" actId="20577"/>
          <ac:spMkLst>
            <pc:docMk/>
            <pc:sldMk cId="1683992686" sldId="338"/>
            <ac:spMk id="2" creationId="{5806CEB6-D56E-4107-9714-2DC9B11D8F14}"/>
          </ac:spMkLst>
        </pc:spChg>
        <pc:spChg chg="mod">
          <ac:chgData name="Emma Bailey" userId="S::emma.bailey@scope.org.uk::ccb2fa07-424c-41d7-b4e7-5b09dbc36d76" providerId="AD" clId="Web-{CDB8597E-4FC3-488B-9AB2-F7DCAD6D81BF}" dt="2023-01-04T15:32:31.799" v="95" actId="20577"/>
          <ac:spMkLst>
            <pc:docMk/>
            <pc:sldMk cId="1683992686" sldId="338"/>
            <ac:spMk id="3" creationId="{6442D7DB-BACE-5E0C-6E01-218FB1D3D066}"/>
          </ac:spMkLst>
        </pc:spChg>
        <pc:spChg chg="mod">
          <ac:chgData name="Emma Bailey" userId="S::emma.bailey@scope.org.uk::ccb2fa07-424c-41d7-b4e7-5b09dbc36d76" providerId="AD" clId="Web-{CDB8597E-4FC3-488B-9AB2-F7DCAD6D81BF}" dt="2023-01-04T15:32:40.299" v="96" actId="20577"/>
          <ac:spMkLst>
            <pc:docMk/>
            <pc:sldMk cId="1683992686" sldId="338"/>
            <ac:spMk id="5" creationId="{92F19388-8B0A-E735-9119-6F5B36E2FC53}"/>
          </ac:spMkLst>
        </pc:spChg>
      </pc:sldChg>
    </pc:docChg>
  </pc:docChgLst>
  <pc:docChgLst>
    <pc:chgData name="Alex White" userId="S::alex.white@scope.org.uk::45dceca7-e7ff-4f2a-a14b-ae97da05af34" providerId="AD" clId="Web-{2251AC72-4D97-D2F9-B2D1-73B58C85B1BE}"/>
    <pc:docChg chg="modSld">
      <pc:chgData name="Alex White" userId="S::alex.white@scope.org.uk::45dceca7-e7ff-4f2a-a14b-ae97da05af34" providerId="AD" clId="Web-{2251AC72-4D97-D2F9-B2D1-73B58C85B1BE}" dt="2023-01-18T13:34:12.373" v="6" actId="20577"/>
      <pc:docMkLst>
        <pc:docMk/>
      </pc:docMkLst>
      <pc:sldChg chg="modSp">
        <pc:chgData name="Alex White" userId="S::alex.white@scope.org.uk::45dceca7-e7ff-4f2a-a14b-ae97da05af34" providerId="AD" clId="Web-{2251AC72-4D97-D2F9-B2D1-73B58C85B1BE}" dt="2023-01-18T13:34:12.373" v="6" actId="20577"/>
        <pc:sldMkLst>
          <pc:docMk/>
          <pc:sldMk cId="3654019812" sldId="326"/>
        </pc:sldMkLst>
        <pc:spChg chg="mod">
          <ac:chgData name="Alex White" userId="S::alex.white@scope.org.uk::45dceca7-e7ff-4f2a-a14b-ae97da05af34" providerId="AD" clId="Web-{2251AC72-4D97-D2F9-B2D1-73B58C85B1BE}" dt="2023-01-18T13:34:12.373" v="6" actId="20577"/>
          <ac:spMkLst>
            <pc:docMk/>
            <pc:sldMk cId="3654019812" sldId="326"/>
            <ac:spMk id="2" creationId="{412781CF-B5B6-1FD3-3230-57E4372345CD}"/>
          </ac:spMkLst>
        </pc:spChg>
      </pc:sldChg>
    </pc:docChg>
  </pc:docChgLst>
  <pc:docChgLst>
    <pc:chgData name="Alex White" userId="45dceca7-e7ff-4f2a-a14b-ae97da05af34" providerId="ADAL" clId="{CD0DDA50-BD7B-47B8-8263-CC5E1A4475BF}"/>
    <pc:docChg chg="modSld">
      <pc:chgData name="Alex White" userId="45dceca7-e7ff-4f2a-a14b-ae97da05af34" providerId="ADAL" clId="{CD0DDA50-BD7B-47B8-8263-CC5E1A4475BF}" dt="2023-01-17T14:40:11.618" v="181" actId="6549"/>
      <pc:docMkLst>
        <pc:docMk/>
      </pc:docMkLst>
      <pc:sldChg chg="modSp mod">
        <pc:chgData name="Alex White" userId="45dceca7-e7ff-4f2a-a14b-ae97da05af34" providerId="ADAL" clId="{CD0DDA50-BD7B-47B8-8263-CC5E1A4475BF}" dt="2023-01-17T14:38:04.361" v="116" actId="20577"/>
        <pc:sldMkLst>
          <pc:docMk/>
          <pc:sldMk cId="454733797" sldId="324"/>
        </pc:sldMkLst>
        <pc:spChg chg="mod">
          <ac:chgData name="Alex White" userId="45dceca7-e7ff-4f2a-a14b-ae97da05af34" providerId="ADAL" clId="{CD0DDA50-BD7B-47B8-8263-CC5E1A4475BF}" dt="2023-01-17T14:38:04.361" v="116" actId="20577"/>
          <ac:spMkLst>
            <pc:docMk/>
            <pc:sldMk cId="454733797" sldId="324"/>
            <ac:spMk id="7" creationId="{8C5D1843-1202-4D1D-802A-F6DBD8900493}"/>
          </ac:spMkLst>
        </pc:spChg>
      </pc:sldChg>
      <pc:sldChg chg="modSp mod">
        <pc:chgData name="Alex White" userId="45dceca7-e7ff-4f2a-a14b-ae97da05af34" providerId="ADAL" clId="{CD0DDA50-BD7B-47B8-8263-CC5E1A4475BF}" dt="2023-01-17T14:40:11.618" v="181" actId="6549"/>
        <pc:sldMkLst>
          <pc:docMk/>
          <pc:sldMk cId="3654019812" sldId="326"/>
        </pc:sldMkLst>
        <pc:spChg chg="mod">
          <ac:chgData name="Alex White" userId="45dceca7-e7ff-4f2a-a14b-ae97da05af34" providerId="ADAL" clId="{CD0DDA50-BD7B-47B8-8263-CC5E1A4475BF}" dt="2023-01-17T14:40:11.618" v="181" actId="6549"/>
          <ac:spMkLst>
            <pc:docMk/>
            <pc:sldMk cId="3654019812" sldId="326"/>
            <ac:spMk id="2" creationId="{412781CF-B5B6-1FD3-3230-57E4372345CD}"/>
          </ac:spMkLst>
        </pc:spChg>
      </pc:sldChg>
      <pc:sldChg chg="modSp mod">
        <pc:chgData name="Alex White" userId="45dceca7-e7ff-4f2a-a14b-ae97da05af34" providerId="ADAL" clId="{CD0DDA50-BD7B-47B8-8263-CC5E1A4475BF}" dt="2023-01-17T14:27:47.644" v="13" actId="6549"/>
        <pc:sldMkLst>
          <pc:docMk/>
          <pc:sldMk cId="412878210" sldId="327"/>
        </pc:sldMkLst>
        <pc:spChg chg="mod">
          <ac:chgData name="Alex White" userId="45dceca7-e7ff-4f2a-a14b-ae97da05af34" providerId="ADAL" clId="{CD0DDA50-BD7B-47B8-8263-CC5E1A4475BF}" dt="2023-01-17T14:27:47.644" v="13" actId="6549"/>
          <ac:spMkLst>
            <pc:docMk/>
            <pc:sldMk cId="412878210" sldId="327"/>
            <ac:spMk id="7" creationId="{8C5D1843-1202-4D1D-802A-F6DBD8900493}"/>
          </ac:spMkLst>
        </pc:spChg>
      </pc:sldChg>
      <pc:sldChg chg="modSp mod">
        <pc:chgData name="Alex White" userId="45dceca7-e7ff-4f2a-a14b-ae97da05af34" providerId="ADAL" clId="{CD0DDA50-BD7B-47B8-8263-CC5E1A4475BF}" dt="2023-01-17T14:28:23.901" v="27" actId="6549"/>
        <pc:sldMkLst>
          <pc:docMk/>
          <pc:sldMk cId="949271542" sldId="329"/>
        </pc:sldMkLst>
        <pc:spChg chg="mod">
          <ac:chgData name="Alex White" userId="45dceca7-e7ff-4f2a-a14b-ae97da05af34" providerId="ADAL" clId="{CD0DDA50-BD7B-47B8-8263-CC5E1A4475BF}" dt="2023-01-17T14:28:23.901" v="27" actId="6549"/>
          <ac:spMkLst>
            <pc:docMk/>
            <pc:sldMk cId="949271542" sldId="329"/>
            <ac:spMk id="7" creationId="{8C5D1843-1202-4D1D-802A-F6DBD8900493}"/>
          </ac:spMkLst>
        </pc:spChg>
      </pc:sldChg>
      <pc:sldChg chg="modSp mod">
        <pc:chgData name="Alex White" userId="45dceca7-e7ff-4f2a-a14b-ae97da05af34" providerId="ADAL" clId="{CD0DDA50-BD7B-47B8-8263-CC5E1A4475BF}" dt="2023-01-17T14:28:52.709" v="41" actId="6549"/>
        <pc:sldMkLst>
          <pc:docMk/>
          <pc:sldMk cId="1233933049" sldId="332"/>
        </pc:sldMkLst>
        <pc:spChg chg="mod">
          <ac:chgData name="Alex White" userId="45dceca7-e7ff-4f2a-a14b-ae97da05af34" providerId="ADAL" clId="{CD0DDA50-BD7B-47B8-8263-CC5E1A4475BF}" dt="2023-01-17T14:28:52.709" v="41" actId="6549"/>
          <ac:spMkLst>
            <pc:docMk/>
            <pc:sldMk cId="1233933049" sldId="332"/>
            <ac:spMk id="7" creationId="{8C5D1843-1202-4D1D-802A-F6DBD8900493}"/>
          </ac:spMkLst>
        </pc:spChg>
      </pc:sldChg>
      <pc:sldChg chg="modSp mod">
        <pc:chgData name="Alex White" userId="45dceca7-e7ff-4f2a-a14b-ae97da05af34" providerId="ADAL" clId="{CD0DDA50-BD7B-47B8-8263-CC5E1A4475BF}" dt="2023-01-17T14:34:57.423" v="72" actId="20577"/>
        <pc:sldMkLst>
          <pc:docMk/>
          <pc:sldMk cId="1565407684" sldId="333"/>
        </pc:sldMkLst>
        <pc:spChg chg="mod">
          <ac:chgData name="Alex White" userId="45dceca7-e7ff-4f2a-a14b-ae97da05af34" providerId="ADAL" clId="{CD0DDA50-BD7B-47B8-8263-CC5E1A4475BF}" dt="2023-01-17T14:34:57.423" v="72" actId="20577"/>
          <ac:spMkLst>
            <pc:docMk/>
            <pc:sldMk cId="1565407684" sldId="333"/>
            <ac:spMk id="3" creationId="{D587E17D-DC4F-BDEA-CE6E-B5DBA3981A89}"/>
          </ac:spMkLst>
        </pc:spChg>
      </pc:sldChg>
      <pc:sldChg chg="modSp">
        <pc:chgData name="Alex White" userId="45dceca7-e7ff-4f2a-a14b-ae97da05af34" providerId="ADAL" clId="{CD0DDA50-BD7B-47B8-8263-CC5E1A4475BF}" dt="2023-01-17T14:38:29.170" v="117" actId="20577"/>
        <pc:sldMkLst>
          <pc:docMk/>
          <pc:sldMk cId="1663472222" sldId="337"/>
        </pc:sldMkLst>
        <pc:spChg chg="mod">
          <ac:chgData name="Alex White" userId="45dceca7-e7ff-4f2a-a14b-ae97da05af34" providerId="ADAL" clId="{CD0DDA50-BD7B-47B8-8263-CC5E1A4475BF}" dt="2023-01-17T14:38:29.170" v="117" actId="20577"/>
          <ac:spMkLst>
            <pc:docMk/>
            <pc:sldMk cId="1663472222" sldId="337"/>
            <ac:spMk id="16" creationId="{E6DADA5B-968C-D7FF-E7A2-9D8CD2412E70}"/>
          </ac:spMkLst>
        </pc:spChg>
      </pc:sldChg>
      <pc:sldChg chg="modSp mod">
        <pc:chgData name="Alex White" userId="45dceca7-e7ff-4f2a-a14b-ae97da05af34" providerId="ADAL" clId="{CD0DDA50-BD7B-47B8-8263-CC5E1A4475BF}" dt="2023-01-17T14:37:39.712" v="109" actId="20577"/>
        <pc:sldMkLst>
          <pc:docMk/>
          <pc:sldMk cId="1683992686" sldId="338"/>
        </pc:sldMkLst>
        <pc:spChg chg="mod">
          <ac:chgData name="Alex White" userId="45dceca7-e7ff-4f2a-a14b-ae97da05af34" providerId="ADAL" clId="{CD0DDA50-BD7B-47B8-8263-CC5E1A4475BF}" dt="2023-01-17T14:36:49.712" v="81" actId="20577"/>
          <ac:spMkLst>
            <pc:docMk/>
            <pc:sldMk cId="1683992686" sldId="338"/>
            <ac:spMk id="3" creationId="{6442D7DB-BACE-5E0C-6E01-218FB1D3D066}"/>
          </ac:spMkLst>
        </pc:spChg>
        <pc:spChg chg="mod">
          <ac:chgData name="Alex White" userId="45dceca7-e7ff-4f2a-a14b-ae97da05af34" providerId="ADAL" clId="{CD0DDA50-BD7B-47B8-8263-CC5E1A4475BF}" dt="2023-01-17T14:37:39.712" v="109" actId="20577"/>
          <ac:spMkLst>
            <pc:docMk/>
            <pc:sldMk cId="1683992686" sldId="338"/>
            <ac:spMk id="5" creationId="{92F19388-8B0A-E735-9119-6F5B36E2FC53}"/>
          </ac:spMkLst>
        </pc:spChg>
      </pc:sldChg>
    </pc:docChg>
  </pc:docChgLst>
  <pc:docChgLst>
    <pc:chgData name="Emma Bailey" userId="ccb2fa07-424c-41d7-b4e7-5b09dbc36d76" providerId="ADAL" clId="{67CC5F14-9382-427D-80DF-FC3FF2299641}"/>
    <pc:docChg chg="undo custSel addSld delSld modSld sldOrd">
      <pc:chgData name="Emma Bailey" userId="ccb2fa07-424c-41d7-b4e7-5b09dbc36d76" providerId="ADAL" clId="{67CC5F14-9382-427D-80DF-FC3FF2299641}" dt="2022-10-14T16:25:53.144" v="3338" actId="20577"/>
      <pc:docMkLst>
        <pc:docMk/>
      </pc:docMkLst>
      <pc:sldChg chg="delCm">
        <pc:chgData name="Emma Bailey" userId="ccb2fa07-424c-41d7-b4e7-5b09dbc36d76" providerId="ADAL" clId="{67CC5F14-9382-427D-80DF-FC3FF2299641}" dt="2022-10-14T16:24:11.698" v="3132"/>
        <pc:sldMkLst>
          <pc:docMk/>
          <pc:sldMk cId="682127982" sldId="260"/>
        </pc:sldMkLst>
      </pc:sldChg>
      <pc:sldChg chg="modAnim modNotesTx">
        <pc:chgData name="Emma Bailey" userId="ccb2fa07-424c-41d7-b4e7-5b09dbc36d76" providerId="ADAL" clId="{67CC5F14-9382-427D-80DF-FC3FF2299641}" dt="2022-10-14T16:08:52.473" v="3041"/>
        <pc:sldMkLst>
          <pc:docMk/>
          <pc:sldMk cId="1400986858" sldId="298"/>
        </pc:sldMkLst>
      </pc:sldChg>
      <pc:sldChg chg="modAnim">
        <pc:chgData name="Emma Bailey" userId="ccb2fa07-424c-41d7-b4e7-5b09dbc36d76" providerId="ADAL" clId="{67CC5F14-9382-427D-80DF-FC3FF2299641}" dt="2022-10-14T15:32:42.807" v="2953"/>
        <pc:sldMkLst>
          <pc:docMk/>
          <pc:sldMk cId="1464642922" sldId="299"/>
        </pc:sldMkLst>
      </pc:sldChg>
      <pc:sldChg chg="modNotesTx">
        <pc:chgData name="Emma Bailey" userId="ccb2fa07-424c-41d7-b4e7-5b09dbc36d76" providerId="ADAL" clId="{67CC5F14-9382-427D-80DF-FC3FF2299641}" dt="2022-10-14T16:09:15.573" v="3060" actId="20577"/>
        <pc:sldMkLst>
          <pc:docMk/>
          <pc:sldMk cId="2040951926" sldId="303"/>
        </pc:sldMkLst>
      </pc:sldChg>
      <pc:sldChg chg="modSp mod">
        <pc:chgData name="Emma Bailey" userId="ccb2fa07-424c-41d7-b4e7-5b09dbc36d76" providerId="ADAL" clId="{67CC5F14-9382-427D-80DF-FC3FF2299641}" dt="2022-10-13T15:54:52.966" v="3" actId="20577"/>
        <pc:sldMkLst>
          <pc:docMk/>
          <pc:sldMk cId="3275023698" sldId="304"/>
        </pc:sldMkLst>
        <pc:spChg chg="mod">
          <ac:chgData name="Emma Bailey" userId="ccb2fa07-424c-41d7-b4e7-5b09dbc36d76" providerId="ADAL" clId="{67CC5F14-9382-427D-80DF-FC3FF2299641}" dt="2022-10-13T15:54:52.966" v="3" actId="20577"/>
          <ac:spMkLst>
            <pc:docMk/>
            <pc:sldMk cId="3275023698" sldId="304"/>
            <ac:spMk id="2" creationId="{E03420BF-12FD-4C4A-BAEB-0E83B54A7780}"/>
          </ac:spMkLst>
        </pc:spChg>
      </pc:sldChg>
      <pc:sldChg chg="modSp mod modNotesTx">
        <pc:chgData name="Emma Bailey" userId="ccb2fa07-424c-41d7-b4e7-5b09dbc36d76" providerId="ADAL" clId="{67CC5F14-9382-427D-80DF-FC3FF2299641}" dt="2022-10-14T16:10:29.665" v="3107" actId="20577"/>
        <pc:sldMkLst>
          <pc:docMk/>
          <pc:sldMk cId="2273075708" sldId="305"/>
        </pc:sldMkLst>
        <pc:spChg chg="mod">
          <ac:chgData name="Emma Bailey" userId="ccb2fa07-424c-41d7-b4e7-5b09dbc36d76" providerId="ADAL" clId="{67CC5F14-9382-427D-80DF-FC3FF2299641}" dt="2022-10-14T15:49:53.257" v="2969" actId="20577"/>
          <ac:spMkLst>
            <pc:docMk/>
            <pc:sldMk cId="2273075708" sldId="305"/>
            <ac:spMk id="2" creationId="{CAC60DAC-3C8C-4B1A-9509-87AA9679FD63}"/>
          </ac:spMkLst>
        </pc:spChg>
      </pc:sldChg>
      <pc:sldChg chg="modSp mod">
        <pc:chgData name="Emma Bailey" userId="ccb2fa07-424c-41d7-b4e7-5b09dbc36d76" providerId="ADAL" clId="{67CC5F14-9382-427D-80DF-FC3FF2299641}" dt="2022-10-13T15:55:02.986" v="7" actId="20577"/>
        <pc:sldMkLst>
          <pc:docMk/>
          <pc:sldMk cId="3591052215" sldId="306"/>
        </pc:sldMkLst>
        <pc:spChg chg="mod">
          <ac:chgData name="Emma Bailey" userId="ccb2fa07-424c-41d7-b4e7-5b09dbc36d76" providerId="ADAL" clId="{67CC5F14-9382-427D-80DF-FC3FF2299641}" dt="2022-10-13T15:55:02.986" v="7" actId="20577"/>
          <ac:spMkLst>
            <pc:docMk/>
            <pc:sldMk cId="3591052215" sldId="306"/>
            <ac:spMk id="2" creationId="{53B4C90F-9D5F-43E7-AEB3-8281C08E29AE}"/>
          </ac:spMkLst>
        </pc:spChg>
      </pc:sldChg>
      <pc:sldChg chg="modSp mod modNotesTx">
        <pc:chgData name="Emma Bailey" userId="ccb2fa07-424c-41d7-b4e7-5b09dbc36d76" providerId="ADAL" clId="{67CC5F14-9382-427D-80DF-FC3FF2299641}" dt="2022-10-14T15:38:03.965" v="2960" actId="20577"/>
        <pc:sldMkLst>
          <pc:docMk/>
          <pc:sldMk cId="2853851490" sldId="309"/>
        </pc:sldMkLst>
        <pc:spChg chg="mod">
          <ac:chgData name="Emma Bailey" userId="ccb2fa07-424c-41d7-b4e7-5b09dbc36d76" providerId="ADAL" clId="{67CC5F14-9382-427D-80DF-FC3FF2299641}" dt="2022-10-13T15:54:49.249" v="1" actId="20577"/>
          <ac:spMkLst>
            <pc:docMk/>
            <pc:sldMk cId="2853851490" sldId="309"/>
            <ac:spMk id="2" creationId="{3BEDE0A6-9B8C-43E5-A274-8A9261A172C7}"/>
          </ac:spMkLst>
        </pc:spChg>
      </pc:sldChg>
      <pc:sldChg chg="modNotesTx">
        <pc:chgData name="Emma Bailey" userId="ccb2fa07-424c-41d7-b4e7-5b09dbc36d76" providerId="ADAL" clId="{67CC5F14-9382-427D-80DF-FC3FF2299641}" dt="2022-10-14T16:10:34.500" v="3108" actId="20577"/>
        <pc:sldMkLst>
          <pc:docMk/>
          <pc:sldMk cId="2789761591" sldId="310"/>
        </pc:sldMkLst>
      </pc:sldChg>
      <pc:sldChg chg="modSp mod modNotesTx">
        <pc:chgData name="Emma Bailey" userId="ccb2fa07-424c-41d7-b4e7-5b09dbc36d76" providerId="ADAL" clId="{67CC5F14-9382-427D-80DF-FC3FF2299641}" dt="2022-10-14T16:10:44.343" v="3110" actId="20577"/>
        <pc:sldMkLst>
          <pc:docMk/>
          <pc:sldMk cId="2068198847" sldId="311"/>
        </pc:sldMkLst>
        <pc:spChg chg="mod">
          <ac:chgData name="Emma Bailey" userId="ccb2fa07-424c-41d7-b4e7-5b09dbc36d76" providerId="ADAL" clId="{67CC5F14-9382-427D-80DF-FC3FF2299641}" dt="2022-10-13T15:54:59.128" v="5" actId="20577"/>
          <ac:spMkLst>
            <pc:docMk/>
            <pc:sldMk cId="2068198847" sldId="311"/>
            <ac:spMk id="5" creationId="{A9144C2E-E714-4303-9C17-FC3DEDD377C3}"/>
          </ac:spMkLst>
        </pc:spChg>
      </pc:sldChg>
      <pc:sldChg chg="modNotesTx">
        <pc:chgData name="Emma Bailey" userId="ccb2fa07-424c-41d7-b4e7-5b09dbc36d76" providerId="ADAL" clId="{67CC5F14-9382-427D-80DF-FC3FF2299641}" dt="2022-10-14T16:21:38.010" v="3117" actId="6549"/>
        <pc:sldMkLst>
          <pc:docMk/>
          <pc:sldMk cId="2512902646" sldId="312"/>
        </pc:sldMkLst>
      </pc:sldChg>
      <pc:sldChg chg="modSp mod">
        <pc:chgData name="Emma Bailey" userId="ccb2fa07-424c-41d7-b4e7-5b09dbc36d76" providerId="ADAL" clId="{67CC5F14-9382-427D-80DF-FC3FF2299641}" dt="2022-10-14T15:57:50.759" v="3034" actId="1076"/>
        <pc:sldMkLst>
          <pc:docMk/>
          <pc:sldMk cId="1568704097" sldId="314"/>
        </pc:sldMkLst>
        <pc:spChg chg="mod">
          <ac:chgData name="Emma Bailey" userId="ccb2fa07-424c-41d7-b4e7-5b09dbc36d76" providerId="ADAL" clId="{67CC5F14-9382-427D-80DF-FC3FF2299641}" dt="2022-10-14T15:57:50.759" v="3034" actId="1076"/>
          <ac:spMkLst>
            <pc:docMk/>
            <pc:sldMk cId="1568704097" sldId="314"/>
            <ac:spMk id="7" creationId="{8C5D1843-1202-4D1D-802A-F6DBD8900493}"/>
          </ac:spMkLst>
        </pc:spChg>
      </pc:sldChg>
      <pc:sldChg chg="delCm modNotesTx">
        <pc:chgData name="Emma Bailey" userId="ccb2fa07-424c-41d7-b4e7-5b09dbc36d76" providerId="ADAL" clId="{67CC5F14-9382-427D-80DF-FC3FF2299641}" dt="2022-10-14T16:25:53.144" v="3338" actId="20577"/>
        <pc:sldMkLst>
          <pc:docMk/>
          <pc:sldMk cId="1896137593" sldId="315"/>
        </pc:sldMkLst>
      </pc:sldChg>
      <pc:sldChg chg="modNotesTx">
        <pc:chgData name="Emma Bailey" userId="ccb2fa07-424c-41d7-b4e7-5b09dbc36d76" providerId="ADAL" clId="{67CC5F14-9382-427D-80DF-FC3FF2299641}" dt="2022-10-14T16:20:23.714" v="3115" actId="20577"/>
        <pc:sldMkLst>
          <pc:docMk/>
          <pc:sldMk cId="615680950" sldId="317"/>
        </pc:sldMkLst>
      </pc:sldChg>
      <pc:sldChg chg="modNotesTx">
        <pc:chgData name="Emma Bailey" userId="ccb2fa07-424c-41d7-b4e7-5b09dbc36d76" providerId="ADAL" clId="{67CC5F14-9382-427D-80DF-FC3FF2299641}" dt="2022-10-14T15:33:35.807" v="2958" actId="20577"/>
        <pc:sldMkLst>
          <pc:docMk/>
          <pc:sldMk cId="2914553" sldId="321"/>
        </pc:sldMkLst>
      </pc:sldChg>
      <pc:sldChg chg="ord modNotesTx">
        <pc:chgData name="Emma Bailey" userId="ccb2fa07-424c-41d7-b4e7-5b09dbc36d76" providerId="ADAL" clId="{67CC5F14-9382-427D-80DF-FC3FF2299641}" dt="2022-10-14T16:03:59.960" v="3037" actId="20577"/>
        <pc:sldMkLst>
          <pc:docMk/>
          <pc:sldMk cId="239827621" sldId="322"/>
        </pc:sldMkLst>
      </pc:sldChg>
      <pc:sldChg chg="modSp add mod modAnim modNotesTx">
        <pc:chgData name="Emma Bailey" userId="ccb2fa07-424c-41d7-b4e7-5b09dbc36d76" providerId="ADAL" clId="{67CC5F14-9382-427D-80DF-FC3FF2299641}" dt="2022-10-14T15:39:54.983" v="2965" actId="20577"/>
        <pc:sldMkLst>
          <pc:docMk/>
          <pc:sldMk cId="412878210" sldId="327"/>
        </pc:sldMkLst>
        <pc:spChg chg="mod">
          <ac:chgData name="Emma Bailey" userId="ccb2fa07-424c-41d7-b4e7-5b09dbc36d76" providerId="ADAL" clId="{67CC5F14-9382-427D-80DF-FC3FF2299641}" dt="2022-10-13T15:55:53.717" v="15" actId="20577"/>
          <ac:spMkLst>
            <pc:docMk/>
            <pc:sldMk cId="412878210" sldId="327"/>
            <ac:spMk id="2" creationId="{19FF4747-7E66-47BB-AF39-39A3B05E98A2}"/>
          </ac:spMkLst>
        </pc:spChg>
        <pc:spChg chg="mod">
          <ac:chgData name="Emma Bailey" userId="ccb2fa07-424c-41d7-b4e7-5b09dbc36d76" providerId="ADAL" clId="{67CC5F14-9382-427D-80DF-FC3FF2299641}" dt="2022-10-14T15:39:54.983" v="2965" actId="20577"/>
          <ac:spMkLst>
            <pc:docMk/>
            <pc:sldMk cId="412878210" sldId="327"/>
            <ac:spMk id="7" creationId="{8C5D1843-1202-4D1D-802A-F6DBD8900493}"/>
          </ac:spMkLst>
        </pc:spChg>
      </pc:sldChg>
      <pc:sldChg chg="addSp delSp modSp add mod setBg modAnim delCm modNotesTx">
        <pc:chgData name="Emma Bailey" userId="ccb2fa07-424c-41d7-b4e7-5b09dbc36d76" providerId="ADAL" clId="{67CC5F14-9382-427D-80DF-FC3FF2299641}" dt="2022-10-14T16:24:32.128" v="3133"/>
        <pc:sldMkLst>
          <pc:docMk/>
          <pc:sldMk cId="3451299560" sldId="328"/>
        </pc:sldMkLst>
        <pc:spChg chg="mod">
          <ac:chgData name="Emma Bailey" userId="ccb2fa07-424c-41d7-b4e7-5b09dbc36d76" providerId="ADAL" clId="{67CC5F14-9382-427D-80DF-FC3FF2299641}" dt="2022-10-13T16:01:40.416" v="359" actId="1076"/>
          <ac:spMkLst>
            <pc:docMk/>
            <pc:sldMk cId="3451299560" sldId="328"/>
            <ac:spMk id="2" creationId="{19FF4747-7E66-47BB-AF39-39A3B05E98A2}"/>
          </ac:spMkLst>
        </pc:spChg>
        <pc:spChg chg="mod">
          <ac:chgData name="Emma Bailey" userId="ccb2fa07-424c-41d7-b4e7-5b09dbc36d76" providerId="ADAL" clId="{67CC5F14-9382-427D-80DF-FC3FF2299641}" dt="2022-10-13T16:01:18.511" v="356" actId="1076"/>
          <ac:spMkLst>
            <pc:docMk/>
            <pc:sldMk cId="3451299560" sldId="328"/>
            <ac:spMk id="7" creationId="{8C5D1843-1202-4D1D-802A-F6DBD8900493}"/>
          </ac:spMkLst>
        </pc:spChg>
        <pc:spChg chg="add del">
          <ac:chgData name="Emma Bailey" userId="ccb2fa07-424c-41d7-b4e7-5b09dbc36d76" providerId="ADAL" clId="{67CC5F14-9382-427D-80DF-FC3FF2299641}" dt="2022-10-13T15:59:41.680" v="232" actId="26606"/>
          <ac:spMkLst>
            <pc:docMk/>
            <pc:sldMk cId="3451299560" sldId="328"/>
            <ac:spMk id="12" creationId="{53F29798-D584-4792-9B62-3F5F5C36D619}"/>
          </ac:spMkLst>
        </pc:spChg>
        <pc:graphicFrameChg chg="add mod modGraphic">
          <ac:chgData name="Emma Bailey" userId="ccb2fa07-424c-41d7-b4e7-5b09dbc36d76" providerId="ADAL" clId="{67CC5F14-9382-427D-80DF-FC3FF2299641}" dt="2022-10-13T16:00:01.518" v="236" actId="1076"/>
          <ac:graphicFrameMkLst>
            <pc:docMk/>
            <pc:sldMk cId="3451299560" sldId="328"/>
            <ac:graphicFrameMk id="3" creationId="{D81EE9B9-DA96-EAE1-43D0-D7A11867EF35}"/>
          </ac:graphicFrameMkLst>
        </pc:graphicFrameChg>
      </pc:sldChg>
      <pc:sldChg chg="modSp add mod modAnim">
        <pc:chgData name="Emma Bailey" userId="ccb2fa07-424c-41d7-b4e7-5b09dbc36d76" providerId="ADAL" clId="{67CC5F14-9382-427D-80DF-FC3FF2299641}" dt="2022-10-14T15:50:39.476" v="2970" actId="20577"/>
        <pc:sldMkLst>
          <pc:docMk/>
          <pc:sldMk cId="949271542" sldId="329"/>
        </pc:sldMkLst>
        <pc:spChg chg="mod">
          <ac:chgData name="Emma Bailey" userId="ccb2fa07-424c-41d7-b4e7-5b09dbc36d76" providerId="ADAL" clId="{67CC5F14-9382-427D-80DF-FC3FF2299641}" dt="2022-10-13T16:01:59.786" v="378" actId="20577"/>
          <ac:spMkLst>
            <pc:docMk/>
            <pc:sldMk cId="949271542" sldId="329"/>
            <ac:spMk id="2" creationId="{19FF4747-7E66-47BB-AF39-39A3B05E98A2}"/>
          </ac:spMkLst>
        </pc:spChg>
        <pc:spChg chg="mod">
          <ac:chgData name="Emma Bailey" userId="ccb2fa07-424c-41d7-b4e7-5b09dbc36d76" providerId="ADAL" clId="{67CC5F14-9382-427D-80DF-FC3FF2299641}" dt="2022-10-14T15:50:39.476" v="2970" actId="20577"/>
          <ac:spMkLst>
            <pc:docMk/>
            <pc:sldMk cId="949271542" sldId="329"/>
            <ac:spMk id="7" creationId="{8C5D1843-1202-4D1D-802A-F6DBD8900493}"/>
          </ac:spMkLst>
        </pc:spChg>
      </pc:sldChg>
      <pc:sldChg chg="addSp delSp modSp add del mod setBg">
        <pc:chgData name="Emma Bailey" userId="ccb2fa07-424c-41d7-b4e7-5b09dbc36d76" providerId="ADAL" clId="{67CC5F14-9382-427D-80DF-FC3FF2299641}" dt="2022-10-13T16:05:24.142" v="712" actId="47"/>
        <pc:sldMkLst>
          <pc:docMk/>
          <pc:sldMk cId="3964708975" sldId="330"/>
        </pc:sldMkLst>
        <pc:spChg chg="mod">
          <ac:chgData name="Emma Bailey" userId="ccb2fa07-424c-41d7-b4e7-5b09dbc36d76" providerId="ADAL" clId="{67CC5F14-9382-427D-80DF-FC3FF2299641}" dt="2022-10-13T16:02:57.954" v="425" actId="26606"/>
          <ac:spMkLst>
            <pc:docMk/>
            <pc:sldMk cId="3964708975" sldId="330"/>
            <ac:spMk id="2" creationId="{19FF4747-7E66-47BB-AF39-39A3B05E98A2}"/>
          </ac:spMkLst>
        </pc:spChg>
        <pc:spChg chg="del">
          <ac:chgData name="Emma Bailey" userId="ccb2fa07-424c-41d7-b4e7-5b09dbc36d76" providerId="ADAL" clId="{67CC5F14-9382-427D-80DF-FC3FF2299641}" dt="2022-10-13T16:02:55.771" v="424" actId="478"/>
          <ac:spMkLst>
            <pc:docMk/>
            <pc:sldMk cId="3964708975" sldId="330"/>
            <ac:spMk id="7" creationId="{8C5D1843-1202-4D1D-802A-F6DBD8900493}"/>
          </ac:spMkLst>
        </pc:spChg>
        <pc:graphicFrameChg chg="add mod">
          <ac:chgData name="Emma Bailey" userId="ccb2fa07-424c-41d7-b4e7-5b09dbc36d76" providerId="ADAL" clId="{67CC5F14-9382-427D-80DF-FC3FF2299641}" dt="2022-10-13T16:02:57.954" v="425" actId="26606"/>
          <ac:graphicFrameMkLst>
            <pc:docMk/>
            <pc:sldMk cId="3964708975" sldId="330"/>
            <ac:graphicFrameMk id="3" creationId="{992D58F2-81BC-3513-1FE1-78AC0C20387D}"/>
          </ac:graphicFrameMkLst>
        </pc:graphicFrameChg>
      </pc:sldChg>
      <pc:sldChg chg="modSp add mod setBg modAnim delCm modNotesTx">
        <pc:chgData name="Emma Bailey" userId="ccb2fa07-424c-41d7-b4e7-5b09dbc36d76" providerId="ADAL" clId="{67CC5F14-9382-427D-80DF-FC3FF2299641}" dt="2022-10-14T16:24:40.567" v="3134"/>
        <pc:sldMkLst>
          <pc:docMk/>
          <pc:sldMk cId="2603290366" sldId="331"/>
        </pc:sldMkLst>
        <pc:spChg chg="mod">
          <ac:chgData name="Emma Bailey" userId="ccb2fa07-424c-41d7-b4e7-5b09dbc36d76" providerId="ADAL" clId="{67CC5F14-9382-427D-80DF-FC3FF2299641}" dt="2022-10-13T16:03:31.770" v="446" actId="20577"/>
          <ac:spMkLst>
            <pc:docMk/>
            <pc:sldMk cId="2603290366" sldId="331"/>
            <ac:spMk id="2" creationId="{19FF4747-7E66-47BB-AF39-39A3B05E98A2}"/>
          </ac:spMkLst>
        </pc:spChg>
        <pc:spChg chg="mod">
          <ac:chgData name="Emma Bailey" userId="ccb2fa07-424c-41d7-b4e7-5b09dbc36d76" providerId="ADAL" clId="{67CC5F14-9382-427D-80DF-FC3FF2299641}" dt="2022-10-13T16:03:39.475" v="464" actId="20577"/>
          <ac:spMkLst>
            <pc:docMk/>
            <pc:sldMk cId="2603290366" sldId="331"/>
            <ac:spMk id="7" creationId="{8C5D1843-1202-4D1D-802A-F6DBD8900493}"/>
          </ac:spMkLst>
        </pc:spChg>
        <pc:graphicFrameChg chg="modGraphic">
          <ac:chgData name="Emma Bailey" userId="ccb2fa07-424c-41d7-b4e7-5b09dbc36d76" providerId="ADAL" clId="{67CC5F14-9382-427D-80DF-FC3FF2299641}" dt="2022-10-13T16:05:07.539" v="674" actId="255"/>
          <ac:graphicFrameMkLst>
            <pc:docMk/>
            <pc:sldMk cId="2603290366" sldId="331"/>
            <ac:graphicFrameMk id="3" creationId="{D81EE9B9-DA96-EAE1-43D0-D7A11867EF35}"/>
          </ac:graphicFrameMkLst>
        </pc:graphicFrameChg>
      </pc:sldChg>
      <pc:sldChg chg="modSp add mod delCm">
        <pc:chgData name="Emma Bailey" userId="ccb2fa07-424c-41d7-b4e7-5b09dbc36d76" providerId="ADAL" clId="{67CC5F14-9382-427D-80DF-FC3FF2299641}" dt="2022-10-14T16:24:46.390" v="3135"/>
        <pc:sldMkLst>
          <pc:docMk/>
          <pc:sldMk cId="1233933049" sldId="332"/>
        </pc:sldMkLst>
        <pc:spChg chg="mod">
          <ac:chgData name="Emma Bailey" userId="ccb2fa07-424c-41d7-b4e7-5b09dbc36d76" providerId="ADAL" clId="{67CC5F14-9382-427D-80DF-FC3FF2299641}" dt="2022-10-13T16:05:44.105" v="731" actId="20577"/>
          <ac:spMkLst>
            <pc:docMk/>
            <pc:sldMk cId="1233933049" sldId="332"/>
            <ac:spMk id="2" creationId="{19FF4747-7E66-47BB-AF39-39A3B05E98A2}"/>
          </ac:spMkLst>
        </pc:spChg>
        <pc:spChg chg="mod">
          <ac:chgData name="Emma Bailey" userId="ccb2fa07-424c-41d7-b4e7-5b09dbc36d76" providerId="ADAL" clId="{67CC5F14-9382-427D-80DF-FC3FF2299641}" dt="2022-10-14T15:53:07.327" v="2971" actId="20577"/>
          <ac:spMkLst>
            <pc:docMk/>
            <pc:sldMk cId="1233933049" sldId="332"/>
            <ac:spMk id="7" creationId="{8C5D1843-1202-4D1D-802A-F6DBD8900493}"/>
          </ac:spMkLst>
        </pc:spChg>
      </pc:sldChg>
      <pc:sldChg chg="addSp delSp modSp add mod modAnim modNotesTx">
        <pc:chgData name="Emma Bailey" userId="ccb2fa07-424c-41d7-b4e7-5b09dbc36d76" providerId="ADAL" clId="{67CC5F14-9382-427D-80DF-FC3FF2299641}" dt="2022-10-14T16:11:04.251" v="3111"/>
        <pc:sldMkLst>
          <pc:docMk/>
          <pc:sldMk cId="1565407684" sldId="333"/>
        </pc:sldMkLst>
        <pc:spChg chg="mod">
          <ac:chgData name="Emma Bailey" userId="ccb2fa07-424c-41d7-b4e7-5b09dbc36d76" providerId="ADAL" clId="{67CC5F14-9382-427D-80DF-FC3FF2299641}" dt="2022-10-13T16:06:24.112" v="788" actId="20577"/>
          <ac:spMkLst>
            <pc:docMk/>
            <pc:sldMk cId="1565407684" sldId="333"/>
            <ac:spMk id="2" creationId="{5806CEB6-D56E-4107-9714-2DC9B11D8F14}"/>
          </ac:spMkLst>
        </pc:spChg>
        <pc:spChg chg="add mod">
          <ac:chgData name="Emma Bailey" userId="ccb2fa07-424c-41d7-b4e7-5b09dbc36d76" providerId="ADAL" clId="{67CC5F14-9382-427D-80DF-FC3FF2299641}" dt="2022-10-13T16:11:02.361" v="1240" actId="20577"/>
          <ac:spMkLst>
            <pc:docMk/>
            <pc:sldMk cId="1565407684" sldId="333"/>
            <ac:spMk id="3" creationId="{D587E17D-DC4F-BDEA-CE6E-B5DBA3981A89}"/>
          </ac:spMkLst>
        </pc:spChg>
        <pc:spChg chg="add del mod">
          <ac:chgData name="Emma Bailey" userId="ccb2fa07-424c-41d7-b4e7-5b09dbc36d76" providerId="ADAL" clId="{67CC5F14-9382-427D-80DF-FC3FF2299641}" dt="2022-10-13T16:09:48.733" v="1213" actId="478"/>
          <ac:spMkLst>
            <pc:docMk/>
            <pc:sldMk cId="1565407684" sldId="333"/>
            <ac:spMk id="5" creationId="{8EEF05EE-A0B6-E850-0673-BF7946BFAB77}"/>
          </ac:spMkLst>
        </pc:spChg>
        <pc:spChg chg="add mod">
          <ac:chgData name="Emma Bailey" userId="ccb2fa07-424c-41d7-b4e7-5b09dbc36d76" providerId="ADAL" clId="{67CC5F14-9382-427D-80DF-FC3FF2299641}" dt="2022-10-14T15:13:03.716" v="2197" actId="1076"/>
          <ac:spMkLst>
            <pc:docMk/>
            <pc:sldMk cId="1565407684" sldId="333"/>
            <ac:spMk id="7" creationId="{292DB108-AC0E-8F3A-D5BB-42D7C704D236}"/>
          </ac:spMkLst>
        </pc:spChg>
        <pc:spChg chg="del">
          <ac:chgData name="Emma Bailey" userId="ccb2fa07-424c-41d7-b4e7-5b09dbc36d76" providerId="ADAL" clId="{67CC5F14-9382-427D-80DF-FC3FF2299641}" dt="2022-10-13T16:06:13.932" v="773" actId="478"/>
          <ac:spMkLst>
            <pc:docMk/>
            <pc:sldMk cId="1565407684" sldId="333"/>
            <ac:spMk id="7" creationId="{8C5D1843-1202-4D1D-802A-F6DBD8900493}"/>
          </ac:spMkLst>
        </pc:spChg>
        <pc:spChg chg="add mod ord">
          <ac:chgData name="Emma Bailey" userId="ccb2fa07-424c-41d7-b4e7-5b09dbc36d76" providerId="ADAL" clId="{67CC5F14-9382-427D-80DF-FC3FF2299641}" dt="2022-10-14T15:13:20.264" v="2201" actId="14100"/>
          <ac:spMkLst>
            <pc:docMk/>
            <pc:sldMk cId="1565407684" sldId="333"/>
            <ac:spMk id="17" creationId="{9C015C33-9E3B-6A14-CDB0-B6FC047E005D}"/>
          </ac:spMkLst>
        </pc:spChg>
        <pc:grpChg chg="add del mod">
          <ac:chgData name="Emma Bailey" userId="ccb2fa07-424c-41d7-b4e7-5b09dbc36d76" providerId="ADAL" clId="{67CC5F14-9382-427D-80DF-FC3FF2299641}" dt="2022-10-14T15:12:51.856" v="2195" actId="478"/>
          <ac:grpSpMkLst>
            <pc:docMk/>
            <pc:sldMk cId="1565407684" sldId="333"/>
            <ac:grpSpMk id="4" creationId="{566BF949-A854-4A8B-406E-DC7F6F9252E8}"/>
          </ac:grpSpMkLst>
        </pc:grpChg>
        <pc:grpChg chg="add mod">
          <ac:chgData name="Emma Bailey" userId="ccb2fa07-424c-41d7-b4e7-5b09dbc36d76" providerId="ADAL" clId="{67CC5F14-9382-427D-80DF-FC3FF2299641}" dt="2022-10-14T15:13:03.716" v="2197" actId="1076"/>
          <ac:grpSpMkLst>
            <pc:docMk/>
            <pc:sldMk cId="1565407684" sldId="333"/>
            <ac:grpSpMk id="5" creationId="{AB86821F-36FB-A7E5-07AA-0F2494FF4145}"/>
          </ac:grpSpMkLst>
        </pc:grpChg>
        <pc:cxnChg chg="add mod">
          <ac:chgData name="Emma Bailey" userId="ccb2fa07-424c-41d7-b4e7-5b09dbc36d76" providerId="ADAL" clId="{67CC5F14-9382-427D-80DF-FC3FF2299641}" dt="2022-10-13T16:09:48.733" v="1213" actId="478"/>
          <ac:cxnSpMkLst>
            <pc:docMk/>
            <pc:sldMk cId="1565407684" sldId="333"/>
            <ac:cxnSpMk id="6" creationId="{E8882A49-DBBB-6C27-07DA-199BD7B0BAB8}"/>
          </ac:cxnSpMkLst>
        </pc:cxnChg>
        <pc:cxnChg chg="add mod">
          <ac:chgData name="Emma Bailey" userId="ccb2fa07-424c-41d7-b4e7-5b09dbc36d76" providerId="ADAL" clId="{67CC5F14-9382-427D-80DF-FC3FF2299641}" dt="2022-10-13T16:09:48.733" v="1213" actId="478"/>
          <ac:cxnSpMkLst>
            <pc:docMk/>
            <pc:sldMk cId="1565407684" sldId="333"/>
            <ac:cxnSpMk id="8" creationId="{C77D1844-1BE6-AB74-2A2F-60371F9A304C}"/>
          </ac:cxnSpMkLst>
        </pc:cxnChg>
        <pc:cxnChg chg="add mod">
          <ac:chgData name="Emma Bailey" userId="ccb2fa07-424c-41d7-b4e7-5b09dbc36d76" providerId="ADAL" clId="{67CC5F14-9382-427D-80DF-FC3FF2299641}" dt="2022-10-13T16:09:48.733" v="1213" actId="478"/>
          <ac:cxnSpMkLst>
            <pc:docMk/>
            <pc:sldMk cId="1565407684" sldId="333"/>
            <ac:cxnSpMk id="9" creationId="{B975E296-8371-D1EB-2BE4-A26DED96F29B}"/>
          </ac:cxnSpMkLst>
        </pc:cxnChg>
        <pc:cxnChg chg="add mod">
          <ac:chgData name="Emma Bailey" userId="ccb2fa07-424c-41d7-b4e7-5b09dbc36d76" providerId="ADAL" clId="{67CC5F14-9382-427D-80DF-FC3FF2299641}" dt="2022-10-13T16:09:48.733" v="1213" actId="478"/>
          <ac:cxnSpMkLst>
            <pc:docMk/>
            <pc:sldMk cId="1565407684" sldId="333"/>
            <ac:cxnSpMk id="10" creationId="{CD55F78D-A6BD-2F02-88D5-E9D635A9BD5D}"/>
          </ac:cxnSpMkLst>
        </pc:cxnChg>
        <pc:cxnChg chg="add mod">
          <ac:chgData name="Emma Bailey" userId="ccb2fa07-424c-41d7-b4e7-5b09dbc36d76" providerId="ADAL" clId="{67CC5F14-9382-427D-80DF-FC3FF2299641}" dt="2022-10-13T16:09:48.733" v="1213" actId="478"/>
          <ac:cxnSpMkLst>
            <pc:docMk/>
            <pc:sldMk cId="1565407684" sldId="333"/>
            <ac:cxnSpMk id="11" creationId="{0066638F-28C3-E425-ADCE-D5A128A5BEF8}"/>
          </ac:cxnSpMkLst>
        </pc:cxnChg>
        <pc:cxnChg chg="add del mod">
          <ac:chgData name="Emma Bailey" userId="ccb2fa07-424c-41d7-b4e7-5b09dbc36d76" providerId="ADAL" clId="{67CC5F14-9382-427D-80DF-FC3FF2299641}" dt="2022-10-14T15:12:49.750" v="2194" actId="478"/>
          <ac:cxnSpMkLst>
            <pc:docMk/>
            <pc:sldMk cId="1565407684" sldId="333"/>
            <ac:cxnSpMk id="12" creationId="{A4F63FDD-BCFF-F67A-7031-C24C46598315}"/>
          </ac:cxnSpMkLst>
        </pc:cxnChg>
        <pc:cxnChg chg="add mod">
          <ac:chgData name="Emma Bailey" userId="ccb2fa07-424c-41d7-b4e7-5b09dbc36d76" providerId="ADAL" clId="{67CC5F14-9382-427D-80DF-FC3FF2299641}" dt="2022-10-13T16:09:48.733" v="1213" actId="478"/>
          <ac:cxnSpMkLst>
            <pc:docMk/>
            <pc:sldMk cId="1565407684" sldId="333"/>
            <ac:cxnSpMk id="13" creationId="{597E6E9B-4C1B-C8FC-44AB-D047470B8719}"/>
          </ac:cxnSpMkLst>
        </pc:cxnChg>
        <pc:cxnChg chg="add mod">
          <ac:chgData name="Emma Bailey" userId="ccb2fa07-424c-41d7-b4e7-5b09dbc36d76" providerId="ADAL" clId="{67CC5F14-9382-427D-80DF-FC3FF2299641}" dt="2022-10-13T16:09:48.733" v="1213" actId="478"/>
          <ac:cxnSpMkLst>
            <pc:docMk/>
            <pc:sldMk cId="1565407684" sldId="333"/>
            <ac:cxnSpMk id="14" creationId="{BD00A899-95A2-F284-79CA-A879C30AF91E}"/>
          </ac:cxnSpMkLst>
        </pc:cxnChg>
        <pc:cxnChg chg="add mod">
          <ac:chgData name="Emma Bailey" userId="ccb2fa07-424c-41d7-b4e7-5b09dbc36d76" providerId="ADAL" clId="{67CC5F14-9382-427D-80DF-FC3FF2299641}" dt="2022-10-13T16:09:48.733" v="1213" actId="478"/>
          <ac:cxnSpMkLst>
            <pc:docMk/>
            <pc:sldMk cId="1565407684" sldId="333"/>
            <ac:cxnSpMk id="15" creationId="{E486DB56-BF9F-AAEF-E992-9271E005CC05}"/>
          </ac:cxnSpMkLst>
        </pc:cxnChg>
        <pc:cxnChg chg="add mod">
          <ac:chgData name="Emma Bailey" userId="ccb2fa07-424c-41d7-b4e7-5b09dbc36d76" providerId="ADAL" clId="{67CC5F14-9382-427D-80DF-FC3FF2299641}" dt="2022-10-13T16:09:48.733" v="1213" actId="478"/>
          <ac:cxnSpMkLst>
            <pc:docMk/>
            <pc:sldMk cId="1565407684" sldId="333"/>
            <ac:cxnSpMk id="16" creationId="{6A3D10C5-6497-4ECD-AA45-5E059CBE5F26}"/>
          </ac:cxnSpMkLst>
        </pc:cxnChg>
        <pc:cxnChg chg="add mod">
          <ac:chgData name="Emma Bailey" userId="ccb2fa07-424c-41d7-b4e7-5b09dbc36d76" providerId="ADAL" clId="{67CC5F14-9382-427D-80DF-FC3FF2299641}" dt="2022-10-14T15:13:34.206" v="2203" actId="14100"/>
          <ac:cxnSpMkLst>
            <pc:docMk/>
            <pc:sldMk cId="1565407684" sldId="333"/>
            <ac:cxnSpMk id="18" creationId="{4489BD52-BC57-2106-F0C8-58CC66D61401}"/>
          </ac:cxnSpMkLst>
        </pc:cxnChg>
        <pc:cxnChg chg="add mod">
          <ac:chgData name="Emma Bailey" userId="ccb2fa07-424c-41d7-b4e7-5b09dbc36d76" providerId="ADAL" clId="{67CC5F14-9382-427D-80DF-FC3FF2299641}" dt="2022-10-14T15:13:46.824" v="2206" actId="14100"/>
          <ac:cxnSpMkLst>
            <pc:docMk/>
            <pc:sldMk cId="1565407684" sldId="333"/>
            <ac:cxnSpMk id="19" creationId="{5D0C284D-0D22-B57D-8D7D-422096181C81}"/>
          </ac:cxnSpMkLst>
        </pc:cxnChg>
        <pc:cxnChg chg="add mod">
          <ac:chgData name="Emma Bailey" userId="ccb2fa07-424c-41d7-b4e7-5b09dbc36d76" providerId="ADAL" clId="{67CC5F14-9382-427D-80DF-FC3FF2299641}" dt="2022-10-14T15:13:39.631" v="2204" actId="14100"/>
          <ac:cxnSpMkLst>
            <pc:docMk/>
            <pc:sldMk cId="1565407684" sldId="333"/>
            <ac:cxnSpMk id="20" creationId="{376A91A8-8C60-604D-8892-590812466EC7}"/>
          </ac:cxnSpMkLst>
        </pc:cxnChg>
        <pc:cxnChg chg="add mod">
          <ac:chgData name="Emma Bailey" userId="ccb2fa07-424c-41d7-b4e7-5b09dbc36d76" providerId="ADAL" clId="{67CC5F14-9382-427D-80DF-FC3FF2299641}" dt="2022-10-14T15:13:03.716" v="2197" actId="1076"/>
          <ac:cxnSpMkLst>
            <pc:docMk/>
            <pc:sldMk cId="1565407684" sldId="333"/>
            <ac:cxnSpMk id="21" creationId="{D29DB50C-27DE-2B41-55F0-02A25F7E330D}"/>
          </ac:cxnSpMkLst>
        </pc:cxnChg>
        <pc:cxnChg chg="add mod">
          <ac:chgData name="Emma Bailey" userId="ccb2fa07-424c-41d7-b4e7-5b09dbc36d76" providerId="ADAL" clId="{67CC5F14-9382-427D-80DF-FC3FF2299641}" dt="2022-10-14T15:13:30.324" v="2202" actId="14100"/>
          <ac:cxnSpMkLst>
            <pc:docMk/>
            <pc:sldMk cId="1565407684" sldId="333"/>
            <ac:cxnSpMk id="22" creationId="{C12F4BFF-7FEF-8418-86DB-6A1F7B81EC71}"/>
          </ac:cxnSpMkLst>
        </pc:cxnChg>
        <pc:cxnChg chg="add mod">
          <ac:chgData name="Emma Bailey" userId="ccb2fa07-424c-41d7-b4e7-5b09dbc36d76" providerId="ADAL" clId="{67CC5F14-9382-427D-80DF-FC3FF2299641}" dt="2022-10-14T15:13:03.716" v="2197" actId="1076"/>
          <ac:cxnSpMkLst>
            <pc:docMk/>
            <pc:sldMk cId="1565407684" sldId="333"/>
            <ac:cxnSpMk id="23" creationId="{DF8F6A1A-A8DB-E60A-39AA-471F32CBCE41}"/>
          </ac:cxnSpMkLst>
        </pc:cxnChg>
        <pc:cxnChg chg="add mod">
          <ac:chgData name="Emma Bailey" userId="ccb2fa07-424c-41d7-b4e7-5b09dbc36d76" providerId="ADAL" clId="{67CC5F14-9382-427D-80DF-FC3FF2299641}" dt="2022-10-14T15:13:43.074" v="2205" actId="14100"/>
          <ac:cxnSpMkLst>
            <pc:docMk/>
            <pc:sldMk cId="1565407684" sldId="333"/>
            <ac:cxnSpMk id="24" creationId="{C5720135-C3DF-A125-65A7-BC9E34E4E821}"/>
          </ac:cxnSpMkLst>
        </pc:cxnChg>
        <pc:cxnChg chg="add mod">
          <ac:chgData name="Emma Bailey" userId="ccb2fa07-424c-41d7-b4e7-5b09dbc36d76" providerId="ADAL" clId="{67CC5F14-9382-427D-80DF-FC3FF2299641}" dt="2022-10-14T15:13:03.716" v="2197" actId="1076"/>
          <ac:cxnSpMkLst>
            <pc:docMk/>
            <pc:sldMk cId="1565407684" sldId="333"/>
            <ac:cxnSpMk id="25" creationId="{362EF15D-A46C-0AB4-ECBA-66189D584E59}"/>
          </ac:cxnSpMkLst>
        </pc:cxnChg>
      </pc:sldChg>
      <pc:sldChg chg="addSp delSp modSp add mod setBg modNotesTx">
        <pc:chgData name="Emma Bailey" userId="ccb2fa07-424c-41d7-b4e7-5b09dbc36d76" providerId="ADAL" clId="{67CC5F14-9382-427D-80DF-FC3FF2299641}" dt="2022-10-14T16:08:35.615" v="3040"/>
        <pc:sldMkLst>
          <pc:docMk/>
          <pc:sldMk cId="741474878" sldId="334"/>
        </pc:sldMkLst>
        <pc:spChg chg="mod">
          <ac:chgData name="Emma Bailey" userId="ccb2fa07-424c-41d7-b4e7-5b09dbc36d76" providerId="ADAL" clId="{67CC5F14-9382-427D-80DF-FC3FF2299641}" dt="2022-10-13T16:13:23.149" v="1323" actId="1076"/>
          <ac:spMkLst>
            <pc:docMk/>
            <pc:sldMk cId="741474878" sldId="334"/>
            <ac:spMk id="2" creationId="{5806CEB6-D56E-4107-9714-2DC9B11D8F14}"/>
          </ac:spMkLst>
        </pc:spChg>
        <pc:spChg chg="add mod">
          <ac:chgData name="Emma Bailey" userId="ccb2fa07-424c-41d7-b4e7-5b09dbc36d76" providerId="ADAL" clId="{67CC5F14-9382-427D-80DF-FC3FF2299641}" dt="2022-10-14T16:07:11.298" v="3039" actId="1076"/>
          <ac:spMkLst>
            <pc:docMk/>
            <pc:sldMk cId="741474878" sldId="334"/>
            <ac:spMk id="4" creationId="{58E95835-C28C-FB4C-B2AD-A75ECF215E9B}"/>
          </ac:spMkLst>
        </pc:spChg>
        <pc:spChg chg="del">
          <ac:chgData name="Emma Bailey" userId="ccb2fa07-424c-41d7-b4e7-5b09dbc36d76" providerId="ADAL" clId="{67CC5F14-9382-427D-80DF-FC3FF2299641}" dt="2022-10-13T16:11:36.330" v="1253" actId="478"/>
          <ac:spMkLst>
            <pc:docMk/>
            <pc:sldMk cId="741474878" sldId="334"/>
            <ac:spMk id="7" creationId="{8C5D1843-1202-4D1D-802A-F6DBD8900493}"/>
          </ac:spMkLst>
        </pc:spChg>
        <pc:graphicFrameChg chg="add mod modGraphic">
          <ac:chgData name="Emma Bailey" userId="ccb2fa07-424c-41d7-b4e7-5b09dbc36d76" providerId="ADAL" clId="{67CC5F14-9382-427D-80DF-FC3FF2299641}" dt="2022-10-13T16:13:39.239" v="1328" actId="1076"/>
          <ac:graphicFrameMkLst>
            <pc:docMk/>
            <pc:sldMk cId="741474878" sldId="334"/>
            <ac:graphicFrameMk id="3" creationId="{39A9F822-EC7A-CA1E-2E69-AF75E1FB574D}"/>
          </ac:graphicFrameMkLst>
        </pc:graphicFrameChg>
      </pc:sldChg>
      <pc:sldChg chg="delSp modSp add mod setBg modAnim modNotesTx">
        <pc:chgData name="Emma Bailey" userId="ccb2fa07-424c-41d7-b4e7-5b09dbc36d76" providerId="ADAL" clId="{67CC5F14-9382-427D-80DF-FC3FF2299641}" dt="2022-10-14T16:13:27.243" v="3113"/>
        <pc:sldMkLst>
          <pc:docMk/>
          <pc:sldMk cId="200727879" sldId="335"/>
        </pc:sldMkLst>
        <pc:spChg chg="mod">
          <ac:chgData name="Emma Bailey" userId="ccb2fa07-424c-41d7-b4e7-5b09dbc36d76" providerId="ADAL" clId="{67CC5F14-9382-427D-80DF-FC3FF2299641}" dt="2022-10-13T16:14:32.580" v="1346" actId="20577"/>
          <ac:spMkLst>
            <pc:docMk/>
            <pc:sldMk cId="200727879" sldId="335"/>
            <ac:spMk id="2" creationId="{5806CEB6-D56E-4107-9714-2DC9B11D8F14}"/>
          </ac:spMkLst>
        </pc:spChg>
        <pc:spChg chg="mod">
          <ac:chgData name="Emma Bailey" userId="ccb2fa07-424c-41d7-b4e7-5b09dbc36d76" providerId="ADAL" clId="{67CC5F14-9382-427D-80DF-FC3FF2299641}" dt="2022-10-14T15:05:37.483" v="1684" actId="255"/>
          <ac:spMkLst>
            <pc:docMk/>
            <pc:sldMk cId="200727879" sldId="335"/>
            <ac:spMk id="4" creationId="{58E95835-C28C-FB4C-B2AD-A75ECF215E9B}"/>
          </ac:spMkLst>
        </pc:spChg>
        <pc:graphicFrameChg chg="del">
          <ac:chgData name="Emma Bailey" userId="ccb2fa07-424c-41d7-b4e7-5b09dbc36d76" providerId="ADAL" clId="{67CC5F14-9382-427D-80DF-FC3FF2299641}" dt="2022-10-13T16:14:20.319" v="1332" actId="478"/>
          <ac:graphicFrameMkLst>
            <pc:docMk/>
            <pc:sldMk cId="200727879" sldId="335"/>
            <ac:graphicFrameMk id="3" creationId="{39A9F822-EC7A-CA1E-2E69-AF75E1FB574D}"/>
          </ac:graphicFrameMkLst>
        </pc:graphicFrameChg>
      </pc:sldChg>
      <pc:sldChg chg="addSp delSp modSp add mod setBg">
        <pc:chgData name="Emma Bailey" userId="ccb2fa07-424c-41d7-b4e7-5b09dbc36d76" providerId="ADAL" clId="{67CC5F14-9382-427D-80DF-FC3FF2299641}" dt="2022-10-14T15:23:30.193" v="2591" actId="1076"/>
        <pc:sldMkLst>
          <pc:docMk/>
          <pc:sldMk cId="618924600" sldId="336"/>
        </pc:sldMkLst>
        <pc:spChg chg="mod">
          <ac:chgData name="Emma Bailey" userId="ccb2fa07-424c-41d7-b4e7-5b09dbc36d76" providerId="ADAL" clId="{67CC5F14-9382-427D-80DF-FC3FF2299641}" dt="2022-10-13T16:14:43.267" v="1351" actId="20577"/>
          <ac:spMkLst>
            <pc:docMk/>
            <pc:sldMk cId="618924600" sldId="336"/>
            <ac:spMk id="2" creationId="{5806CEB6-D56E-4107-9714-2DC9B11D8F14}"/>
          </ac:spMkLst>
        </pc:spChg>
        <pc:spChg chg="add del mod">
          <ac:chgData name="Emma Bailey" userId="ccb2fa07-424c-41d7-b4e7-5b09dbc36d76" providerId="ADAL" clId="{67CC5F14-9382-427D-80DF-FC3FF2299641}" dt="2022-10-14T15:17:20.714" v="2432"/>
          <ac:spMkLst>
            <pc:docMk/>
            <pc:sldMk cId="618924600" sldId="336"/>
            <ac:spMk id="3" creationId="{28E4C382-295F-C287-AD6D-5F0221D03055}"/>
          </ac:spMkLst>
        </pc:spChg>
        <pc:spChg chg="mod">
          <ac:chgData name="Emma Bailey" userId="ccb2fa07-424c-41d7-b4e7-5b09dbc36d76" providerId="ADAL" clId="{67CC5F14-9382-427D-80DF-FC3FF2299641}" dt="2022-10-14T15:23:26.377" v="2590" actId="20577"/>
          <ac:spMkLst>
            <pc:docMk/>
            <pc:sldMk cId="618924600" sldId="336"/>
            <ac:spMk id="4" creationId="{58E95835-C28C-FB4C-B2AD-A75ECF215E9B}"/>
          </ac:spMkLst>
        </pc:spChg>
        <pc:spChg chg="add mod">
          <ac:chgData name="Emma Bailey" userId="ccb2fa07-424c-41d7-b4e7-5b09dbc36d76" providerId="ADAL" clId="{67CC5F14-9382-427D-80DF-FC3FF2299641}" dt="2022-10-14T15:23:30.193" v="2591" actId="1076"/>
          <ac:spMkLst>
            <pc:docMk/>
            <pc:sldMk cId="618924600" sldId="336"/>
            <ac:spMk id="5" creationId="{B136B2AB-9838-6F04-167A-460C1120D064}"/>
          </ac:spMkLst>
        </pc:spChg>
        <pc:graphicFrameChg chg="del">
          <ac:chgData name="Emma Bailey" userId="ccb2fa07-424c-41d7-b4e7-5b09dbc36d76" providerId="ADAL" clId="{67CC5F14-9382-427D-80DF-FC3FF2299641}" dt="2022-10-13T16:14:15.709" v="1331" actId="478"/>
          <ac:graphicFrameMkLst>
            <pc:docMk/>
            <pc:sldMk cId="618924600" sldId="336"/>
            <ac:graphicFrameMk id="3" creationId="{39A9F822-EC7A-CA1E-2E69-AF75E1FB574D}"/>
          </ac:graphicFrameMkLst>
        </pc:graphicFrameChg>
      </pc:sldChg>
      <pc:sldChg chg="addSp delSp modSp add mod modAnim modNotesTx">
        <pc:chgData name="Emma Bailey" userId="ccb2fa07-424c-41d7-b4e7-5b09dbc36d76" providerId="ADAL" clId="{67CC5F14-9382-427D-80DF-FC3FF2299641}" dt="2022-10-14T16:22:17.059" v="3131" actId="20577"/>
        <pc:sldMkLst>
          <pc:docMk/>
          <pc:sldMk cId="1663472222" sldId="337"/>
        </pc:sldMkLst>
        <pc:spChg chg="mod">
          <ac:chgData name="Emma Bailey" userId="ccb2fa07-424c-41d7-b4e7-5b09dbc36d76" providerId="ADAL" clId="{67CC5F14-9382-427D-80DF-FC3FF2299641}" dt="2022-10-14T15:23:37.564" v="2592" actId="20577"/>
          <ac:spMkLst>
            <pc:docMk/>
            <pc:sldMk cId="1663472222" sldId="337"/>
            <ac:spMk id="2" creationId="{5806CEB6-D56E-4107-9714-2DC9B11D8F14}"/>
          </ac:spMkLst>
        </pc:spChg>
        <pc:spChg chg="add mod">
          <ac:chgData name="Emma Bailey" userId="ccb2fa07-424c-41d7-b4e7-5b09dbc36d76" providerId="ADAL" clId="{67CC5F14-9382-427D-80DF-FC3FF2299641}" dt="2022-10-14T15:29:28.537" v="2846" actId="1076"/>
          <ac:spMkLst>
            <pc:docMk/>
            <pc:sldMk cId="1663472222" sldId="337"/>
            <ac:spMk id="3" creationId="{C581FD6D-2984-C443-A1E2-F163304410AE}"/>
          </ac:spMkLst>
        </pc:spChg>
        <pc:spChg chg="del mod">
          <ac:chgData name="Emma Bailey" userId="ccb2fa07-424c-41d7-b4e7-5b09dbc36d76" providerId="ADAL" clId="{67CC5F14-9382-427D-80DF-FC3FF2299641}" dt="2022-10-14T15:27:25.672" v="2811" actId="478"/>
          <ac:spMkLst>
            <pc:docMk/>
            <pc:sldMk cId="1663472222" sldId="337"/>
            <ac:spMk id="4" creationId="{58E95835-C28C-FB4C-B2AD-A75ECF215E9B}"/>
          </ac:spMkLst>
        </pc:spChg>
        <pc:spChg chg="add del mod">
          <ac:chgData name="Emma Bailey" userId="ccb2fa07-424c-41d7-b4e7-5b09dbc36d76" providerId="ADAL" clId="{67CC5F14-9382-427D-80DF-FC3FF2299641}" dt="2022-10-14T15:26:10.890" v="2788" actId="22"/>
          <ac:spMkLst>
            <pc:docMk/>
            <pc:sldMk cId="1663472222" sldId="337"/>
            <ac:spMk id="6" creationId="{2E3858BD-39DC-FE96-124C-3CDC95B96D4A}"/>
          </ac:spMkLst>
        </pc:spChg>
        <pc:spChg chg="add del mod">
          <ac:chgData name="Emma Bailey" userId="ccb2fa07-424c-41d7-b4e7-5b09dbc36d76" providerId="ADAL" clId="{67CC5F14-9382-427D-80DF-FC3FF2299641}" dt="2022-10-14T15:26:08.267" v="2781" actId="22"/>
          <ac:spMkLst>
            <pc:docMk/>
            <pc:sldMk cId="1663472222" sldId="337"/>
            <ac:spMk id="8" creationId="{02B17CFF-0F1E-EAD0-7EAE-4EC8949D125A}"/>
          </ac:spMkLst>
        </pc:spChg>
        <pc:spChg chg="add del mod">
          <ac:chgData name="Emma Bailey" userId="ccb2fa07-424c-41d7-b4e7-5b09dbc36d76" providerId="ADAL" clId="{67CC5F14-9382-427D-80DF-FC3FF2299641}" dt="2022-10-14T15:26:07.445" v="2777" actId="22"/>
          <ac:spMkLst>
            <pc:docMk/>
            <pc:sldMk cId="1663472222" sldId="337"/>
            <ac:spMk id="10" creationId="{3CEF1C49-B1F2-7F1E-FC20-EC9BA7DD3DC1}"/>
          </ac:spMkLst>
        </pc:spChg>
        <pc:spChg chg="add mod">
          <ac:chgData name="Emma Bailey" userId="ccb2fa07-424c-41d7-b4e7-5b09dbc36d76" providerId="ADAL" clId="{67CC5F14-9382-427D-80DF-FC3FF2299641}" dt="2022-10-14T15:28:27.943" v="2829" actId="14100"/>
          <ac:spMkLst>
            <pc:docMk/>
            <pc:sldMk cId="1663472222" sldId="337"/>
            <ac:spMk id="12" creationId="{FA71DFBE-5107-8916-8354-A5EB1F506C68}"/>
          </ac:spMkLst>
        </pc:spChg>
        <pc:spChg chg="add mod">
          <ac:chgData name="Emma Bailey" userId="ccb2fa07-424c-41d7-b4e7-5b09dbc36d76" providerId="ADAL" clId="{67CC5F14-9382-427D-80DF-FC3FF2299641}" dt="2022-10-14T15:29:26.401" v="2845" actId="1076"/>
          <ac:spMkLst>
            <pc:docMk/>
            <pc:sldMk cId="1663472222" sldId="337"/>
            <ac:spMk id="14" creationId="{2E56A2E7-40D2-77C5-4D9B-72BAAF716016}"/>
          </ac:spMkLst>
        </pc:spChg>
        <pc:spChg chg="add mod">
          <ac:chgData name="Emma Bailey" userId="ccb2fa07-424c-41d7-b4e7-5b09dbc36d76" providerId="ADAL" clId="{67CC5F14-9382-427D-80DF-FC3FF2299641}" dt="2022-10-14T15:28:49.432" v="2834" actId="255"/>
          <ac:spMkLst>
            <pc:docMk/>
            <pc:sldMk cId="1663472222" sldId="337"/>
            <ac:spMk id="16" creationId="{E6DADA5B-968C-D7FF-E7A2-9D8CD2412E70}"/>
          </ac:spMkLst>
        </pc:spChg>
        <pc:spChg chg="add mod">
          <ac:chgData name="Emma Bailey" userId="ccb2fa07-424c-41d7-b4e7-5b09dbc36d76" providerId="ADAL" clId="{67CC5F14-9382-427D-80DF-FC3FF2299641}" dt="2022-10-14T15:29:13.966" v="2842" actId="1076"/>
          <ac:spMkLst>
            <pc:docMk/>
            <pc:sldMk cId="1663472222" sldId="337"/>
            <ac:spMk id="18" creationId="{37EA684E-CE04-F288-22A4-1E7544A773BB}"/>
          </ac:spMkLst>
        </pc:spChg>
        <pc:spChg chg="add mod">
          <ac:chgData name="Emma Bailey" userId="ccb2fa07-424c-41d7-b4e7-5b09dbc36d76" providerId="ADAL" clId="{67CC5F14-9382-427D-80DF-FC3FF2299641}" dt="2022-10-14T15:29:20.076" v="2844" actId="1076"/>
          <ac:spMkLst>
            <pc:docMk/>
            <pc:sldMk cId="1663472222" sldId="337"/>
            <ac:spMk id="20" creationId="{EC8E5A41-A2C2-ED6A-B27A-79A2FBD12040}"/>
          </ac:spMkLst>
        </pc:spChg>
        <pc:spChg chg="add mod">
          <ac:chgData name="Emma Bailey" userId="ccb2fa07-424c-41d7-b4e7-5b09dbc36d76" providerId="ADAL" clId="{67CC5F14-9382-427D-80DF-FC3FF2299641}" dt="2022-10-14T15:29:17.347" v="2843" actId="1076"/>
          <ac:spMkLst>
            <pc:docMk/>
            <pc:sldMk cId="1663472222" sldId="337"/>
            <ac:spMk id="22" creationId="{3AA4789A-BB1F-7D90-1005-9A04B0B1C508}"/>
          </ac:spMkLst>
        </pc:spChg>
      </pc:sldChg>
    </pc:docChg>
  </pc:docChgLst>
  <pc:docChgLst>
    <pc:chgData name="Emma Bailey" userId="ccb2fa07-424c-41d7-b4e7-5b09dbc36d76" providerId="ADAL" clId="{03A7CEA5-BC7B-4C13-A3CA-20C9E4A671D3}"/>
    <pc:docChg chg="undo custSel addSld delSld modSld sldOrd">
      <pc:chgData name="Emma Bailey" userId="ccb2fa07-424c-41d7-b4e7-5b09dbc36d76" providerId="ADAL" clId="{03A7CEA5-BC7B-4C13-A3CA-20C9E4A671D3}" dt="2023-01-04T15:49:04.365" v="575" actId="13244"/>
      <pc:docMkLst>
        <pc:docMk/>
      </pc:docMkLst>
      <pc:sldChg chg="modSp add del">
        <pc:chgData name="Emma Bailey" userId="ccb2fa07-424c-41d7-b4e7-5b09dbc36d76" providerId="ADAL" clId="{03A7CEA5-BC7B-4C13-A3CA-20C9E4A671D3}" dt="2023-01-04T15:38:07.791" v="563" actId="2696"/>
        <pc:sldMkLst>
          <pc:docMk/>
          <pc:sldMk cId="1400986858" sldId="298"/>
        </pc:sldMkLst>
        <pc:spChg chg="mod">
          <ac:chgData name="Emma Bailey" userId="ccb2fa07-424c-41d7-b4e7-5b09dbc36d76" providerId="ADAL" clId="{03A7CEA5-BC7B-4C13-A3CA-20C9E4A671D3}" dt="2023-01-04T12:12:01.296" v="4" actId="14100"/>
          <ac:spMkLst>
            <pc:docMk/>
            <pc:sldMk cId="1400986858" sldId="298"/>
            <ac:spMk id="7" creationId="{8C5D1843-1202-4D1D-802A-F6DBD8900493}"/>
          </ac:spMkLst>
        </pc:spChg>
      </pc:sldChg>
      <pc:sldChg chg="modSp">
        <pc:chgData name="Emma Bailey" userId="ccb2fa07-424c-41d7-b4e7-5b09dbc36d76" providerId="ADAL" clId="{03A7CEA5-BC7B-4C13-A3CA-20C9E4A671D3}" dt="2023-01-04T12:19:09.920" v="95" actId="6549"/>
        <pc:sldMkLst>
          <pc:docMk/>
          <pc:sldMk cId="1464642922" sldId="299"/>
        </pc:sldMkLst>
        <pc:spChg chg="mod">
          <ac:chgData name="Emma Bailey" userId="ccb2fa07-424c-41d7-b4e7-5b09dbc36d76" providerId="ADAL" clId="{03A7CEA5-BC7B-4C13-A3CA-20C9E4A671D3}" dt="2023-01-04T12:19:09.920" v="95" actId="6549"/>
          <ac:spMkLst>
            <pc:docMk/>
            <pc:sldMk cId="1464642922" sldId="299"/>
            <ac:spMk id="7" creationId="{8C5D1843-1202-4D1D-802A-F6DBD8900493}"/>
          </ac:spMkLst>
        </pc:spChg>
      </pc:sldChg>
      <pc:sldChg chg="modSp">
        <pc:chgData name="Emma Bailey" userId="ccb2fa07-424c-41d7-b4e7-5b09dbc36d76" providerId="ADAL" clId="{03A7CEA5-BC7B-4C13-A3CA-20C9E4A671D3}" dt="2023-01-04T12:19:18.912" v="99" actId="14100"/>
        <pc:sldMkLst>
          <pc:docMk/>
          <pc:sldMk cId="2040951926" sldId="303"/>
        </pc:sldMkLst>
        <pc:spChg chg="mod">
          <ac:chgData name="Emma Bailey" userId="ccb2fa07-424c-41d7-b4e7-5b09dbc36d76" providerId="ADAL" clId="{03A7CEA5-BC7B-4C13-A3CA-20C9E4A671D3}" dt="2023-01-04T12:19:18.912" v="99" actId="14100"/>
          <ac:spMkLst>
            <pc:docMk/>
            <pc:sldMk cId="2040951926" sldId="303"/>
            <ac:spMk id="7" creationId="{8C5D1843-1202-4D1D-802A-F6DBD8900493}"/>
          </ac:spMkLst>
        </pc:spChg>
      </pc:sldChg>
      <pc:sldChg chg="modSp mod">
        <pc:chgData name="Emma Bailey" userId="ccb2fa07-424c-41d7-b4e7-5b09dbc36d76" providerId="ADAL" clId="{03A7CEA5-BC7B-4C13-A3CA-20C9E4A671D3}" dt="2023-01-04T12:15:37.599" v="39" actId="1076"/>
        <pc:sldMkLst>
          <pc:docMk/>
          <pc:sldMk cId="3275023698" sldId="304"/>
        </pc:sldMkLst>
        <pc:spChg chg="ord">
          <ac:chgData name="Emma Bailey" userId="ccb2fa07-424c-41d7-b4e7-5b09dbc36d76" providerId="ADAL" clId="{03A7CEA5-BC7B-4C13-A3CA-20C9E4A671D3}" dt="2023-01-04T12:12:14.623" v="5" actId="13244"/>
          <ac:spMkLst>
            <pc:docMk/>
            <pc:sldMk cId="3275023698" sldId="304"/>
            <ac:spMk id="2" creationId="{E03420BF-12FD-4C4A-BAEB-0E83B54A7780}"/>
          </ac:spMkLst>
        </pc:spChg>
        <pc:spChg chg="mod">
          <ac:chgData name="Emma Bailey" userId="ccb2fa07-424c-41d7-b4e7-5b09dbc36d76" providerId="ADAL" clId="{03A7CEA5-BC7B-4C13-A3CA-20C9E4A671D3}" dt="2023-01-04T12:15:37.599" v="39" actId="1076"/>
          <ac:spMkLst>
            <pc:docMk/>
            <pc:sldMk cId="3275023698" sldId="304"/>
            <ac:spMk id="7" creationId="{8C5D1843-1202-4D1D-802A-F6DBD8900493}"/>
          </ac:spMkLst>
        </pc:spChg>
      </pc:sldChg>
      <pc:sldChg chg="modSp mod">
        <pc:chgData name="Emma Bailey" userId="ccb2fa07-424c-41d7-b4e7-5b09dbc36d76" providerId="ADAL" clId="{03A7CEA5-BC7B-4C13-A3CA-20C9E4A671D3}" dt="2023-01-04T15:48:56.444" v="573" actId="13244"/>
        <pc:sldMkLst>
          <pc:docMk/>
          <pc:sldMk cId="2273075708" sldId="305"/>
        </pc:sldMkLst>
        <pc:spChg chg="ord">
          <ac:chgData name="Emma Bailey" userId="ccb2fa07-424c-41d7-b4e7-5b09dbc36d76" providerId="ADAL" clId="{03A7CEA5-BC7B-4C13-A3CA-20C9E4A671D3}" dt="2023-01-04T15:48:56.444" v="573" actId="13244"/>
          <ac:spMkLst>
            <pc:docMk/>
            <pc:sldMk cId="2273075708" sldId="305"/>
            <ac:spMk id="2" creationId="{CAC60DAC-3C8C-4B1A-9509-87AA9679FD63}"/>
          </ac:spMkLst>
        </pc:spChg>
        <pc:spChg chg="mod">
          <ac:chgData name="Emma Bailey" userId="ccb2fa07-424c-41d7-b4e7-5b09dbc36d76" providerId="ADAL" clId="{03A7CEA5-BC7B-4C13-A3CA-20C9E4A671D3}" dt="2023-01-04T12:15:59.735" v="51" actId="1076"/>
          <ac:spMkLst>
            <pc:docMk/>
            <pc:sldMk cId="2273075708" sldId="305"/>
            <ac:spMk id="7" creationId="{8C5D1843-1202-4D1D-802A-F6DBD8900493}"/>
          </ac:spMkLst>
        </pc:spChg>
      </pc:sldChg>
      <pc:sldChg chg="modSp mod">
        <pc:chgData name="Emma Bailey" userId="ccb2fa07-424c-41d7-b4e7-5b09dbc36d76" providerId="ADAL" clId="{03A7CEA5-BC7B-4C13-A3CA-20C9E4A671D3}" dt="2023-01-04T15:49:04.365" v="575" actId="13244"/>
        <pc:sldMkLst>
          <pc:docMk/>
          <pc:sldMk cId="3591052215" sldId="306"/>
        </pc:sldMkLst>
        <pc:spChg chg="ord">
          <ac:chgData name="Emma Bailey" userId="ccb2fa07-424c-41d7-b4e7-5b09dbc36d76" providerId="ADAL" clId="{03A7CEA5-BC7B-4C13-A3CA-20C9E4A671D3}" dt="2023-01-04T15:49:04.365" v="575" actId="13244"/>
          <ac:spMkLst>
            <pc:docMk/>
            <pc:sldMk cId="3591052215" sldId="306"/>
            <ac:spMk id="2" creationId="{53B4C90F-9D5F-43E7-AEB3-8281C08E29AE}"/>
          </ac:spMkLst>
        </pc:spChg>
        <pc:spChg chg="mod">
          <ac:chgData name="Emma Bailey" userId="ccb2fa07-424c-41d7-b4e7-5b09dbc36d76" providerId="ADAL" clId="{03A7CEA5-BC7B-4C13-A3CA-20C9E4A671D3}" dt="2023-01-04T12:16:49.825" v="70" actId="1076"/>
          <ac:spMkLst>
            <pc:docMk/>
            <pc:sldMk cId="3591052215" sldId="306"/>
            <ac:spMk id="7" creationId="{8C5D1843-1202-4D1D-802A-F6DBD8900493}"/>
          </ac:spMkLst>
        </pc:spChg>
      </pc:sldChg>
      <pc:sldChg chg="modSp mod">
        <pc:chgData name="Emma Bailey" userId="ccb2fa07-424c-41d7-b4e7-5b09dbc36d76" providerId="ADAL" clId="{03A7CEA5-BC7B-4C13-A3CA-20C9E4A671D3}" dt="2023-01-04T15:48:51.860" v="572" actId="13244"/>
        <pc:sldMkLst>
          <pc:docMk/>
          <pc:sldMk cId="2853851490" sldId="309"/>
        </pc:sldMkLst>
        <pc:spChg chg="ord">
          <ac:chgData name="Emma Bailey" userId="ccb2fa07-424c-41d7-b4e7-5b09dbc36d76" providerId="ADAL" clId="{03A7CEA5-BC7B-4C13-A3CA-20C9E4A671D3}" dt="2023-01-04T15:48:51.860" v="572" actId="13244"/>
          <ac:spMkLst>
            <pc:docMk/>
            <pc:sldMk cId="2853851490" sldId="309"/>
            <ac:spMk id="2" creationId="{3BEDE0A6-9B8C-43E5-A274-8A9261A172C7}"/>
          </ac:spMkLst>
        </pc:spChg>
        <pc:spChg chg="mod">
          <ac:chgData name="Emma Bailey" userId="ccb2fa07-424c-41d7-b4e7-5b09dbc36d76" providerId="ADAL" clId="{03A7CEA5-BC7B-4C13-A3CA-20C9E4A671D3}" dt="2023-01-04T12:15:14.053" v="35" actId="1076"/>
          <ac:spMkLst>
            <pc:docMk/>
            <pc:sldMk cId="2853851490" sldId="309"/>
            <ac:spMk id="7" creationId="{8C5D1843-1202-4D1D-802A-F6DBD8900493}"/>
          </ac:spMkLst>
        </pc:spChg>
      </pc:sldChg>
      <pc:sldChg chg="modSp mod">
        <pc:chgData name="Emma Bailey" userId="ccb2fa07-424c-41d7-b4e7-5b09dbc36d76" providerId="ADAL" clId="{03A7CEA5-BC7B-4C13-A3CA-20C9E4A671D3}" dt="2023-01-04T15:49:00.423" v="574" actId="13244"/>
        <pc:sldMkLst>
          <pc:docMk/>
          <pc:sldMk cId="2789761591" sldId="310"/>
        </pc:sldMkLst>
        <pc:spChg chg="ord">
          <ac:chgData name="Emma Bailey" userId="ccb2fa07-424c-41d7-b4e7-5b09dbc36d76" providerId="ADAL" clId="{03A7CEA5-BC7B-4C13-A3CA-20C9E4A671D3}" dt="2023-01-04T15:49:00.423" v="574" actId="13244"/>
          <ac:spMkLst>
            <pc:docMk/>
            <pc:sldMk cId="2789761591" sldId="310"/>
            <ac:spMk id="2" creationId="{41FDB4C6-AB17-44EF-B86D-D9B592F41273}"/>
          </ac:spMkLst>
        </pc:spChg>
        <pc:spChg chg="mod">
          <ac:chgData name="Emma Bailey" userId="ccb2fa07-424c-41d7-b4e7-5b09dbc36d76" providerId="ADAL" clId="{03A7CEA5-BC7B-4C13-A3CA-20C9E4A671D3}" dt="2023-01-04T12:16:20.070" v="59" actId="1076"/>
          <ac:spMkLst>
            <pc:docMk/>
            <pc:sldMk cId="2789761591" sldId="310"/>
            <ac:spMk id="7" creationId="{8C5D1843-1202-4D1D-802A-F6DBD8900493}"/>
          </ac:spMkLst>
        </pc:spChg>
      </pc:sldChg>
      <pc:sldChg chg="modSp mod">
        <pc:chgData name="Emma Bailey" userId="ccb2fa07-424c-41d7-b4e7-5b09dbc36d76" providerId="ADAL" clId="{03A7CEA5-BC7B-4C13-A3CA-20C9E4A671D3}" dt="2023-01-04T12:16:26.926" v="60" actId="255"/>
        <pc:sldMkLst>
          <pc:docMk/>
          <pc:sldMk cId="2068198847" sldId="311"/>
        </pc:sldMkLst>
        <pc:spChg chg="mod">
          <ac:chgData name="Emma Bailey" userId="ccb2fa07-424c-41d7-b4e7-5b09dbc36d76" providerId="ADAL" clId="{03A7CEA5-BC7B-4C13-A3CA-20C9E4A671D3}" dt="2023-01-04T12:16:26.926" v="60" actId="255"/>
          <ac:spMkLst>
            <pc:docMk/>
            <pc:sldMk cId="2068198847" sldId="311"/>
            <ac:spMk id="5" creationId="{A9144C2E-E714-4303-9C17-FC3DEDD377C3}"/>
          </ac:spMkLst>
        </pc:spChg>
      </pc:sldChg>
      <pc:sldChg chg="modSp mod">
        <pc:chgData name="Emma Bailey" userId="ccb2fa07-424c-41d7-b4e7-5b09dbc36d76" providerId="ADAL" clId="{03A7CEA5-BC7B-4C13-A3CA-20C9E4A671D3}" dt="2023-01-04T12:12:43.678" v="19" actId="1076"/>
        <pc:sldMkLst>
          <pc:docMk/>
          <pc:sldMk cId="2512902646" sldId="312"/>
        </pc:sldMkLst>
        <pc:spChg chg="ord">
          <ac:chgData name="Emma Bailey" userId="ccb2fa07-424c-41d7-b4e7-5b09dbc36d76" providerId="ADAL" clId="{03A7CEA5-BC7B-4C13-A3CA-20C9E4A671D3}" dt="2023-01-04T12:12:30.532" v="12" actId="13244"/>
          <ac:spMkLst>
            <pc:docMk/>
            <pc:sldMk cId="2512902646" sldId="312"/>
            <ac:spMk id="2" creationId="{3C2D60D9-4D62-42B4-971A-B765DD017E85}"/>
          </ac:spMkLst>
        </pc:spChg>
        <pc:spChg chg="mod">
          <ac:chgData name="Emma Bailey" userId="ccb2fa07-424c-41d7-b4e7-5b09dbc36d76" providerId="ADAL" clId="{03A7CEA5-BC7B-4C13-A3CA-20C9E4A671D3}" dt="2023-01-04T12:12:43.678" v="19" actId="1076"/>
          <ac:spMkLst>
            <pc:docMk/>
            <pc:sldMk cId="2512902646" sldId="312"/>
            <ac:spMk id="7" creationId="{8C5D1843-1202-4D1D-802A-F6DBD8900493}"/>
          </ac:spMkLst>
        </pc:spChg>
      </pc:sldChg>
      <pc:sldChg chg="modSp mod">
        <pc:chgData name="Emma Bailey" userId="ccb2fa07-424c-41d7-b4e7-5b09dbc36d76" providerId="ADAL" clId="{03A7CEA5-BC7B-4C13-A3CA-20C9E4A671D3}" dt="2023-01-04T15:42:06.836" v="569" actId="2711"/>
        <pc:sldMkLst>
          <pc:docMk/>
          <pc:sldMk cId="1896137593" sldId="315"/>
        </pc:sldMkLst>
        <pc:spChg chg="mod">
          <ac:chgData name="Emma Bailey" userId="ccb2fa07-424c-41d7-b4e7-5b09dbc36d76" providerId="ADAL" clId="{03A7CEA5-BC7B-4C13-A3CA-20C9E4A671D3}" dt="2023-01-04T15:42:06.836" v="569" actId="2711"/>
          <ac:spMkLst>
            <pc:docMk/>
            <pc:sldMk cId="1896137593" sldId="315"/>
            <ac:spMk id="2" creationId="{C2563F57-A7CF-403B-A19D-E858FC2B6704}"/>
          </ac:spMkLst>
        </pc:spChg>
        <pc:spChg chg="mod">
          <ac:chgData name="Emma Bailey" userId="ccb2fa07-424c-41d7-b4e7-5b09dbc36d76" providerId="ADAL" clId="{03A7CEA5-BC7B-4C13-A3CA-20C9E4A671D3}" dt="2023-01-04T15:42:00.659" v="568" actId="1076"/>
          <ac:spMkLst>
            <pc:docMk/>
            <pc:sldMk cId="1896137593" sldId="315"/>
            <ac:spMk id="3" creationId="{56C3B6D4-3516-EC28-451E-068D67505353}"/>
          </ac:spMkLst>
        </pc:spChg>
      </pc:sldChg>
      <pc:sldChg chg="modSp mod">
        <pc:chgData name="Emma Bailey" userId="ccb2fa07-424c-41d7-b4e7-5b09dbc36d76" providerId="ADAL" clId="{03A7CEA5-BC7B-4C13-A3CA-20C9E4A671D3}" dt="2023-01-04T12:16:57.354" v="71" actId="1076"/>
        <pc:sldMkLst>
          <pc:docMk/>
          <pc:sldMk cId="3693138209" sldId="316"/>
        </pc:sldMkLst>
        <pc:spChg chg="mod">
          <ac:chgData name="Emma Bailey" userId="ccb2fa07-424c-41d7-b4e7-5b09dbc36d76" providerId="ADAL" clId="{03A7CEA5-BC7B-4C13-A3CA-20C9E4A671D3}" dt="2023-01-04T12:16:57.354" v="71" actId="1076"/>
          <ac:spMkLst>
            <pc:docMk/>
            <pc:sldMk cId="3693138209" sldId="316"/>
            <ac:spMk id="3" creationId="{5437D903-111F-0642-F678-22FA482E634D}"/>
          </ac:spMkLst>
        </pc:spChg>
      </pc:sldChg>
      <pc:sldChg chg="modSp mod">
        <pc:chgData name="Emma Bailey" userId="ccb2fa07-424c-41d7-b4e7-5b09dbc36d76" providerId="ADAL" clId="{03A7CEA5-BC7B-4C13-A3CA-20C9E4A671D3}" dt="2023-01-04T12:17:07.733" v="73" actId="6549"/>
        <pc:sldMkLst>
          <pc:docMk/>
          <pc:sldMk cId="615680950" sldId="317"/>
        </pc:sldMkLst>
        <pc:spChg chg="mod">
          <ac:chgData name="Emma Bailey" userId="ccb2fa07-424c-41d7-b4e7-5b09dbc36d76" providerId="ADAL" clId="{03A7CEA5-BC7B-4C13-A3CA-20C9E4A671D3}" dt="2023-01-04T12:17:07.733" v="73" actId="6549"/>
          <ac:spMkLst>
            <pc:docMk/>
            <pc:sldMk cId="615680950" sldId="317"/>
            <ac:spMk id="7" creationId="{8C5D1843-1202-4D1D-802A-F6DBD8900493}"/>
          </ac:spMkLst>
        </pc:spChg>
      </pc:sldChg>
      <pc:sldChg chg="delCm modNotesTx">
        <pc:chgData name="Emma Bailey" userId="ccb2fa07-424c-41d7-b4e7-5b09dbc36d76" providerId="ADAL" clId="{03A7CEA5-BC7B-4C13-A3CA-20C9E4A671D3}" dt="2023-01-04T12:13:14.745" v="26"/>
        <pc:sldMkLst>
          <pc:docMk/>
          <pc:sldMk cId="239827621" sldId="322"/>
        </pc:sldMkLst>
      </pc:sldChg>
      <pc:sldChg chg="modSp">
        <pc:chgData name="Emma Bailey" userId="ccb2fa07-424c-41d7-b4e7-5b09dbc36d76" providerId="ADAL" clId="{03A7CEA5-BC7B-4C13-A3CA-20C9E4A671D3}" dt="2023-01-04T12:18:05.223" v="82" actId="14100"/>
        <pc:sldMkLst>
          <pc:docMk/>
          <pc:sldMk cId="454733797" sldId="324"/>
        </pc:sldMkLst>
        <pc:spChg chg="mod">
          <ac:chgData name="Emma Bailey" userId="ccb2fa07-424c-41d7-b4e7-5b09dbc36d76" providerId="ADAL" clId="{03A7CEA5-BC7B-4C13-A3CA-20C9E4A671D3}" dt="2023-01-04T12:18:05.223" v="82" actId="14100"/>
          <ac:spMkLst>
            <pc:docMk/>
            <pc:sldMk cId="454733797" sldId="324"/>
            <ac:spMk id="7" creationId="{8C5D1843-1202-4D1D-802A-F6DBD8900493}"/>
          </ac:spMkLst>
        </pc:spChg>
      </pc:sldChg>
      <pc:sldChg chg="modSp mod">
        <pc:chgData name="Emma Bailey" userId="ccb2fa07-424c-41d7-b4e7-5b09dbc36d76" providerId="ADAL" clId="{03A7CEA5-BC7B-4C13-A3CA-20C9E4A671D3}" dt="2023-01-04T12:13:05.507" v="24" actId="14100"/>
        <pc:sldMkLst>
          <pc:docMk/>
          <pc:sldMk cId="3654019812" sldId="326"/>
        </pc:sldMkLst>
        <pc:spChg chg="mod">
          <ac:chgData name="Emma Bailey" userId="ccb2fa07-424c-41d7-b4e7-5b09dbc36d76" providerId="ADAL" clId="{03A7CEA5-BC7B-4C13-A3CA-20C9E4A671D3}" dt="2023-01-04T12:13:05.507" v="24" actId="14100"/>
          <ac:spMkLst>
            <pc:docMk/>
            <pc:sldMk cId="3654019812" sldId="326"/>
            <ac:spMk id="2" creationId="{412781CF-B5B6-1FD3-3230-57E4372345CD}"/>
          </ac:spMkLst>
        </pc:spChg>
        <pc:spChg chg="mod">
          <ac:chgData name="Emma Bailey" userId="ccb2fa07-424c-41d7-b4e7-5b09dbc36d76" providerId="ADAL" clId="{03A7CEA5-BC7B-4C13-A3CA-20C9E4A671D3}" dt="2023-01-04T12:12:55.602" v="21" actId="20577"/>
          <ac:spMkLst>
            <pc:docMk/>
            <pc:sldMk cId="3654019812" sldId="326"/>
            <ac:spMk id="3" creationId="{00000000-0000-0000-0000-000000000000}"/>
          </ac:spMkLst>
        </pc:spChg>
      </pc:sldChg>
      <pc:sldChg chg="modSp">
        <pc:chgData name="Emma Bailey" userId="ccb2fa07-424c-41d7-b4e7-5b09dbc36d76" providerId="ADAL" clId="{03A7CEA5-BC7B-4C13-A3CA-20C9E4A671D3}" dt="2023-01-04T12:18:46.596" v="89" actId="14100"/>
        <pc:sldMkLst>
          <pc:docMk/>
          <pc:sldMk cId="1233933049" sldId="332"/>
        </pc:sldMkLst>
        <pc:spChg chg="mod">
          <ac:chgData name="Emma Bailey" userId="ccb2fa07-424c-41d7-b4e7-5b09dbc36d76" providerId="ADAL" clId="{03A7CEA5-BC7B-4C13-A3CA-20C9E4A671D3}" dt="2023-01-04T12:18:46.596" v="89" actId="14100"/>
          <ac:spMkLst>
            <pc:docMk/>
            <pc:sldMk cId="1233933049" sldId="332"/>
            <ac:spMk id="7" creationId="{8C5D1843-1202-4D1D-802A-F6DBD8900493}"/>
          </ac:spMkLst>
        </pc:spChg>
      </pc:sldChg>
      <pc:sldChg chg="modSp mod">
        <pc:chgData name="Emma Bailey" userId="ccb2fa07-424c-41d7-b4e7-5b09dbc36d76" providerId="ADAL" clId="{03A7CEA5-BC7B-4C13-A3CA-20C9E4A671D3}" dt="2023-01-04T12:18:39.539" v="88" actId="20577"/>
        <pc:sldMkLst>
          <pc:docMk/>
          <pc:sldMk cId="1565407684" sldId="333"/>
        </pc:sldMkLst>
        <pc:spChg chg="mod">
          <ac:chgData name="Emma Bailey" userId="ccb2fa07-424c-41d7-b4e7-5b09dbc36d76" providerId="ADAL" clId="{03A7CEA5-BC7B-4C13-A3CA-20C9E4A671D3}" dt="2023-01-04T12:18:39.539" v="88" actId="20577"/>
          <ac:spMkLst>
            <pc:docMk/>
            <pc:sldMk cId="1565407684" sldId="333"/>
            <ac:spMk id="3" creationId="{D587E17D-DC4F-BDEA-CE6E-B5DBA3981A89}"/>
          </ac:spMkLst>
        </pc:spChg>
      </pc:sldChg>
      <pc:sldChg chg="modSp mod">
        <pc:chgData name="Emma Bailey" userId="ccb2fa07-424c-41d7-b4e7-5b09dbc36d76" providerId="ADAL" clId="{03A7CEA5-BC7B-4C13-A3CA-20C9E4A671D3}" dt="2023-01-04T12:18:14.867" v="83" actId="14100"/>
        <pc:sldMkLst>
          <pc:docMk/>
          <pc:sldMk cId="200727879" sldId="335"/>
        </pc:sldMkLst>
        <pc:spChg chg="mod">
          <ac:chgData name="Emma Bailey" userId="ccb2fa07-424c-41d7-b4e7-5b09dbc36d76" providerId="ADAL" clId="{03A7CEA5-BC7B-4C13-A3CA-20C9E4A671D3}" dt="2023-01-04T12:18:14.867" v="83" actId="14100"/>
          <ac:spMkLst>
            <pc:docMk/>
            <pc:sldMk cId="200727879" sldId="335"/>
            <ac:spMk id="4" creationId="{58E95835-C28C-FB4C-B2AD-A75ECF215E9B}"/>
          </ac:spMkLst>
        </pc:spChg>
      </pc:sldChg>
      <pc:sldChg chg="delSp modSp mod ord">
        <pc:chgData name="Emma Bailey" userId="ccb2fa07-424c-41d7-b4e7-5b09dbc36d76" providerId="ADAL" clId="{03A7CEA5-BC7B-4C13-A3CA-20C9E4A671D3}" dt="2023-01-04T12:36:54.392" v="561"/>
        <pc:sldMkLst>
          <pc:docMk/>
          <pc:sldMk cId="618924600" sldId="336"/>
        </pc:sldMkLst>
        <pc:spChg chg="mod">
          <ac:chgData name="Emma Bailey" userId="ccb2fa07-424c-41d7-b4e7-5b09dbc36d76" providerId="ADAL" clId="{03A7CEA5-BC7B-4C13-A3CA-20C9E4A671D3}" dt="2023-01-04T12:25:39.940" v="128" actId="20577"/>
          <ac:spMkLst>
            <pc:docMk/>
            <pc:sldMk cId="618924600" sldId="336"/>
            <ac:spMk id="2" creationId="{5806CEB6-D56E-4107-9714-2DC9B11D8F14}"/>
          </ac:spMkLst>
        </pc:spChg>
        <pc:spChg chg="mod">
          <ac:chgData name="Emma Bailey" userId="ccb2fa07-424c-41d7-b4e7-5b09dbc36d76" providerId="ADAL" clId="{03A7CEA5-BC7B-4C13-A3CA-20C9E4A671D3}" dt="2023-01-04T12:17:50.100" v="80" actId="403"/>
          <ac:spMkLst>
            <pc:docMk/>
            <pc:sldMk cId="618924600" sldId="336"/>
            <ac:spMk id="4" creationId="{58E95835-C28C-FB4C-B2AD-A75ECF215E9B}"/>
          </ac:spMkLst>
        </pc:spChg>
        <pc:spChg chg="del">
          <ac:chgData name="Emma Bailey" userId="ccb2fa07-424c-41d7-b4e7-5b09dbc36d76" providerId="ADAL" clId="{03A7CEA5-BC7B-4C13-A3CA-20C9E4A671D3}" dt="2023-01-04T12:17:15.688" v="74" actId="478"/>
          <ac:spMkLst>
            <pc:docMk/>
            <pc:sldMk cId="618924600" sldId="336"/>
            <ac:spMk id="5" creationId="{B136B2AB-9838-6F04-167A-460C1120D064}"/>
          </ac:spMkLst>
        </pc:spChg>
      </pc:sldChg>
      <pc:sldChg chg="modSp mod">
        <pc:chgData name="Emma Bailey" userId="ccb2fa07-424c-41d7-b4e7-5b09dbc36d76" providerId="ADAL" clId="{03A7CEA5-BC7B-4C13-A3CA-20C9E4A671D3}" dt="2023-01-04T15:43:55.264" v="571" actId="1076"/>
        <pc:sldMkLst>
          <pc:docMk/>
          <pc:sldMk cId="1663472222" sldId="337"/>
        </pc:sldMkLst>
        <pc:spChg chg="mod">
          <ac:chgData name="Emma Bailey" userId="ccb2fa07-424c-41d7-b4e7-5b09dbc36d76" providerId="ADAL" clId="{03A7CEA5-BC7B-4C13-A3CA-20C9E4A671D3}" dt="2023-01-04T15:43:55.264" v="571" actId="1076"/>
          <ac:spMkLst>
            <pc:docMk/>
            <pc:sldMk cId="1663472222" sldId="337"/>
            <ac:spMk id="2" creationId="{5806CEB6-D56E-4107-9714-2DC9B11D8F14}"/>
          </ac:spMkLst>
        </pc:spChg>
        <pc:spChg chg="mod">
          <ac:chgData name="Emma Bailey" userId="ccb2fa07-424c-41d7-b4e7-5b09dbc36d76" providerId="ADAL" clId="{03A7CEA5-BC7B-4C13-A3CA-20C9E4A671D3}" dt="2023-01-04T15:43:52.163" v="570" actId="255"/>
          <ac:spMkLst>
            <pc:docMk/>
            <pc:sldMk cId="1663472222" sldId="337"/>
            <ac:spMk id="3" creationId="{C581FD6D-2984-C443-A1E2-F163304410AE}"/>
          </ac:spMkLst>
        </pc:spChg>
      </pc:sldChg>
      <pc:sldChg chg="addSp delSp modSp add mod">
        <pc:chgData name="Emma Bailey" userId="ccb2fa07-424c-41d7-b4e7-5b09dbc36d76" providerId="ADAL" clId="{03A7CEA5-BC7B-4C13-A3CA-20C9E4A671D3}" dt="2023-01-04T12:34:03.676" v="559" actId="1076"/>
        <pc:sldMkLst>
          <pc:docMk/>
          <pc:sldMk cId="1683992686" sldId="338"/>
        </pc:sldMkLst>
        <pc:spChg chg="mod">
          <ac:chgData name="Emma Bailey" userId="ccb2fa07-424c-41d7-b4e7-5b09dbc36d76" providerId="ADAL" clId="{03A7CEA5-BC7B-4C13-A3CA-20C9E4A671D3}" dt="2023-01-04T12:25:48.701" v="129" actId="1076"/>
          <ac:spMkLst>
            <pc:docMk/>
            <pc:sldMk cId="1683992686" sldId="338"/>
            <ac:spMk id="2" creationId="{5806CEB6-D56E-4107-9714-2DC9B11D8F14}"/>
          </ac:spMkLst>
        </pc:spChg>
        <pc:spChg chg="add mod">
          <ac:chgData name="Emma Bailey" userId="ccb2fa07-424c-41d7-b4e7-5b09dbc36d76" providerId="ADAL" clId="{03A7CEA5-BC7B-4C13-A3CA-20C9E4A671D3}" dt="2023-01-04T12:28:22.185" v="303" actId="403"/>
          <ac:spMkLst>
            <pc:docMk/>
            <pc:sldMk cId="1683992686" sldId="338"/>
            <ac:spMk id="3" creationId="{6442D7DB-BACE-5E0C-6E01-218FB1D3D066}"/>
          </ac:spMkLst>
        </pc:spChg>
        <pc:spChg chg="del">
          <ac:chgData name="Emma Bailey" userId="ccb2fa07-424c-41d7-b4e7-5b09dbc36d76" providerId="ADAL" clId="{03A7CEA5-BC7B-4C13-A3CA-20C9E4A671D3}" dt="2023-01-04T12:25:31.381" v="120" actId="478"/>
          <ac:spMkLst>
            <pc:docMk/>
            <pc:sldMk cId="1683992686" sldId="338"/>
            <ac:spMk id="4" creationId="{58E95835-C28C-FB4C-B2AD-A75ECF215E9B}"/>
          </ac:spMkLst>
        </pc:spChg>
        <pc:spChg chg="add mod">
          <ac:chgData name="Emma Bailey" userId="ccb2fa07-424c-41d7-b4e7-5b09dbc36d76" providerId="ADAL" clId="{03A7CEA5-BC7B-4C13-A3CA-20C9E4A671D3}" dt="2023-01-04T12:34:03.676" v="559" actId="1076"/>
          <ac:spMkLst>
            <pc:docMk/>
            <pc:sldMk cId="1683992686" sldId="338"/>
            <ac:spMk id="5" creationId="{92F19388-8B0A-E735-9119-6F5B36E2FC53}"/>
          </ac:spMkLst>
        </pc:spChg>
      </pc:sldChg>
      <pc:sldChg chg="add del">
        <pc:chgData name="Emma Bailey" userId="ccb2fa07-424c-41d7-b4e7-5b09dbc36d76" providerId="ADAL" clId="{03A7CEA5-BC7B-4C13-A3CA-20C9E4A671D3}" dt="2023-01-04T15:40:08.080" v="565"/>
        <pc:sldMkLst>
          <pc:docMk/>
          <pc:sldMk cId="886775455" sldId="339"/>
        </pc:sldMkLst>
      </pc:sldChg>
    </pc:docChg>
  </pc:docChgLst>
  <pc:docChgLst>
    <pc:chgData name="Emma Bailey" userId="ccb2fa07-424c-41d7-b4e7-5b09dbc36d76" providerId="ADAL" clId="{7A439166-DBDB-4F90-8440-367CE2723237}"/>
    <pc:docChg chg="modSld">
      <pc:chgData name="Emma Bailey" userId="ccb2fa07-424c-41d7-b4e7-5b09dbc36d76" providerId="ADAL" clId="{7A439166-DBDB-4F90-8440-367CE2723237}" dt="2022-12-05T16:46:03.291" v="24" actId="20577"/>
      <pc:docMkLst>
        <pc:docMk/>
      </pc:docMkLst>
      <pc:sldChg chg="modNotesTx">
        <pc:chgData name="Emma Bailey" userId="ccb2fa07-424c-41d7-b4e7-5b09dbc36d76" providerId="ADAL" clId="{7A439166-DBDB-4F90-8440-367CE2723237}" dt="2022-12-05T16:42:30.819" v="3" actId="20577"/>
        <pc:sldMkLst>
          <pc:docMk/>
          <pc:sldMk cId="1400986858" sldId="298"/>
        </pc:sldMkLst>
      </pc:sldChg>
      <pc:sldChg chg="modNotesTx">
        <pc:chgData name="Emma Bailey" userId="ccb2fa07-424c-41d7-b4e7-5b09dbc36d76" providerId="ADAL" clId="{7A439166-DBDB-4F90-8440-367CE2723237}" dt="2022-12-05T16:42:41.652" v="6" actId="20577"/>
        <pc:sldMkLst>
          <pc:docMk/>
          <pc:sldMk cId="1464642922" sldId="299"/>
        </pc:sldMkLst>
      </pc:sldChg>
      <pc:sldChg chg="delCm modNotesTx">
        <pc:chgData name="Emma Bailey" userId="ccb2fa07-424c-41d7-b4e7-5b09dbc36d76" providerId="ADAL" clId="{7A439166-DBDB-4F90-8440-367CE2723237}" dt="2022-12-05T16:42:39.583" v="5" actId="20577"/>
        <pc:sldMkLst>
          <pc:docMk/>
          <pc:sldMk cId="2040951926" sldId="303"/>
        </pc:sldMkLst>
      </pc:sldChg>
      <pc:sldChg chg="modNotesTx">
        <pc:chgData name="Emma Bailey" userId="ccb2fa07-424c-41d7-b4e7-5b09dbc36d76" providerId="ADAL" clId="{7A439166-DBDB-4F90-8440-367CE2723237}" dt="2022-12-05T16:42:50.509" v="8" actId="20577"/>
        <pc:sldMkLst>
          <pc:docMk/>
          <pc:sldMk cId="3275023698" sldId="304"/>
        </pc:sldMkLst>
      </pc:sldChg>
      <pc:sldChg chg="modNotesTx">
        <pc:chgData name="Emma Bailey" userId="ccb2fa07-424c-41d7-b4e7-5b09dbc36d76" providerId="ADAL" clId="{7A439166-DBDB-4F90-8440-367CE2723237}" dt="2022-12-05T16:45:03.344" v="12" actId="20577"/>
        <pc:sldMkLst>
          <pc:docMk/>
          <pc:sldMk cId="3591052215" sldId="306"/>
        </pc:sldMkLst>
      </pc:sldChg>
      <pc:sldChg chg="modNotesTx">
        <pc:chgData name="Emma Bailey" userId="ccb2fa07-424c-41d7-b4e7-5b09dbc36d76" providerId="ADAL" clId="{7A439166-DBDB-4F90-8440-367CE2723237}" dt="2022-12-05T16:45:46.058" v="20" actId="20577"/>
        <pc:sldMkLst>
          <pc:docMk/>
          <pc:sldMk cId="2512902646" sldId="312"/>
        </pc:sldMkLst>
      </pc:sldChg>
      <pc:sldChg chg="modNotesTx">
        <pc:chgData name="Emma Bailey" userId="ccb2fa07-424c-41d7-b4e7-5b09dbc36d76" providerId="ADAL" clId="{7A439166-DBDB-4F90-8440-367CE2723237}" dt="2022-12-05T16:45:08.205" v="13" actId="20577"/>
        <pc:sldMkLst>
          <pc:docMk/>
          <pc:sldMk cId="1568704097" sldId="314"/>
        </pc:sldMkLst>
      </pc:sldChg>
      <pc:sldChg chg="modNotesTx">
        <pc:chgData name="Emma Bailey" userId="ccb2fa07-424c-41d7-b4e7-5b09dbc36d76" providerId="ADAL" clId="{7A439166-DBDB-4F90-8440-367CE2723237}" dt="2022-12-05T16:45:10.942" v="14" actId="20577"/>
        <pc:sldMkLst>
          <pc:docMk/>
          <pc:sldMk cId="1896137593" sldId="315"/>
        </pc:sldMkLst>
      </pc:sldChg>
      <pc:sldChg chg="modNotesTx">
        <pc:chgData name="Emma Bailey" userId="ccb2fa07-424c-41d7-b4e7-5b09dbc36d76" providerId="ADAL" clId="{7A439166-DBDB-4F90-8440-367CE2723237}" dt="2022-12-05T16:45:18.389" v="16" actId="20577"/>
        <pc:sldMkLst>
          <pc:docMk/>
          <pc:sldMk cId="3693138209" sldId="316"/>
        </pc:sldMkLst>
      </pc:sldChg>
      <pc:sldChg chg="delCm modNotesTx">
        <pc:chgData name="Emma Bailey" userId="ccb2fa07-424c-41d7-b4e7-5b09dbc36d76" providerId="ADAL" clId="{7A439166-DBDB-4F90-8440-367CE2723237}" dt="2022-12-05T16:45:55.018" v="23"/>
        <pc:sldMkLst>
          <pc:docMk/>
          <pc:sldMk cId="2429368562" sldId="318"/>
        </pc:sldMkLst>
      </pc:sldChg>
      <pc:sldChg chg="delCm">
        <pc:chgData name="Emma Bailey" userId="ccb2fa07-424c-41d7-b4e7-5b09dbc36d76" providerId="ADAL" clId="{7A439166-DBDB-4F90-8440-367CE2723237}" dt="2022-12-05T16:40:22.880" v="1"/>
        <pc:sldMkLst>
          <pc:docMk/>
          <pc:sldMk cId="454733797" sldId="324"/>
        </pc:sldMkLst>
      </pc:sldChg>
      <pc:sldChg chg="modNotesTx">
        <pc:chgData name="Emma Bailey" userId="ccb2fa07-424c-41d7-b4e7-5b09dbc36d76" providerId="ADAL" clId="{7A439166-DBDB-4F90-8440-367CE2723237}" dt="2022-12-05T16:46:03.291" v="24" actId="20577"/>
        <pc:sldMkLst>
          <pc:docMk/>
          <pc:sldMk cId="2008483224" sldId="325"/>
        </pc:sldMkLst>
      </pc:sldChg>
      <pc:sldChg chg="modNotesTx">
        <pc:chgData name="Emma Bailey" userId="ccb2fa07-424c-41d7-b4e7-5b09dbc36d76" providerId="ADAL" clId="{7A439166-DBDB-4F90-8440-367CE2723237}" dt="2022-12-05T16:42:13.226" v="2" actId="20577"/>
        <pc:sldMkLst>
          <pc:docMk/>
          <pc:sldMk cId="3654019812" sldId="326"/>
        </pc:sldMkLst>
      </pc:sldChg>
      <pc:sldChg chg="delCm">
        <pc:chgData name="Emma Bailey" userId="ccb2fa07-424c-41d7-b4e7-5b09dbc36d76" providerId="ADAL" clId="{7A439166-DBDB-4F90-8440-367CE2723237}" dt="2022-12-05T16:42:46.830" v="7"/>
        <pc:sldMkLst>
          <pc:docMk/>
          <pc:sldMk cId="412878210" sldId="327"/>
        </pc:sldMkLst>
      </pc:sldChg>
      <pc:sldChg chg="modNotesTx">
        <pc:chgData name="Emma Bailey" userId="ccb2fa07-424c-41d7-b4e7-5b09dbc36d76" providerId="ADAL" clId="{7A439166-DBDB-4F90-8440-367CE2723237}" dt="2022-12-05T16:44:43.739" v="9" actId="20577"/>
        <pc:sldMkLst>
          <pc:docMk/>
          <pc:sldMk cId="3451299560" sldId="328"/>
        </pc:sldMkLst>
      </pc:sldChg>
      <pc:sldChg chg="delCm">
        <pc:chgData name="Emma Bailey" userId="ccb2fa07-424c-41d7-b4e7-5b09dbc36d76" providerId="ADAL" clId="{7A439166-DBDB-4F90-8440-367CE2723237}" dt="2022-12-05T16:44:49.500" v="10"/>
        <pc:sldMkLst>
          <pc:docMk/>
          <pc:sldMk cId="949271542" sldId="329"/>
        </pc:sldMkLst>
      </pc:sldChg>
      <pc:sldChg chg="modNotesTx">
        <pc:chgData name="Emma Bailey" userId="ccb2fa07-424c-41d7-b4e7-5b09dbc36d76" providerId="ADAL" clId="{7A439166-DBDB-4F90-8440-367CE2723237}" dt="2022-12-05T16:44:59.085" v="11" actId="20577"/>
        <pc:sldMkLst>
          <pc:docMk/>
          <pc:sldMk cId="2603290366" sldId="331"/>
        </pc:sldMkLst>
      </pc:sldChg>
      <pc:sldChg chg="modNotesTx">
        <pc:chgData name="Emma Bailey" userId="ccb2fa07-424c-41d7-b4e7-5b09dbc36d76" providerId="ADAL" clId="{7A439166-DBDB-4F90-8440-367CE2723237}" dt="2022-12-05T16:37:35.965" v="0" actId="20577"/>
        <pc:sldMkLst>
          <pc:docMk/>
          <pc:sldMk cId="1565407684" sldId="333"/>
        </pc:sldMkLst>
      </pc:sldChg>
      <pc:sldChg chg="modNotesTx">
        <pc:chgData name="Emma Bailey" userId="ccb2fa07-424c-41d7-b4e7-5b09dbc36d76" providerId="ADAL" clId="{7A439166-DBDB-4F90-8440-367CE2723237}" dt="2022-12-05T16:45:13.369" v="15" actId="20577"/>
        <pc:sldMkLst>
          <pc:docMk/>
          <pc:sldMk cId="741474878" sldId="334"/>
        </pc:sldMkLst>
      </pc:sldChg>
      <pc:sldChg chg="modNotesTx">
        <pc:chgData name="Emma Bailey" userId="ccb2fa07-424c-41d7-b4e7-5b09dbc36d76" providerId="ADAL" clId="{7A439166-DBDB-4F90-8440-367CE2723237}" dt="2022-12-05T16:45:37.204" v="18" actId="5793"/>
        <pc:sldMkLst>
          <pc:docMk/>
          <pc:sldMk cId="200727879" sldId="335"/>
        </pc:sldMkLst>
      </pc:sldChg>
      <pc:sldChg chg="modNotesTx">
        <pc:chgData name="Emma Bailey" userId="ccb2fa07-424c-41d7-b4e7-5b09dbc36d76" providerId="ADAL" clId="{7A439166-DBDB-4F90-8440-367CE2723237}" dt="2022-12-05T16:45:42.550" v="19" actId="20577"/>
        <pc:sldMkLst>
          <pc:docMk/>
          <pc:sldMk cId="618924600" sldId="336"/>
        </pc:sldMkLst>
      </pc:sldChg>
      <pc:sldChg chg="modNotesTx">
        <pc:chgData name="Emma Bailey" userId="ccb2fa07-424c-41d7-b4e7-5b09dbc36d76" providerId="ADAL" clId="{7A439166-DBDB-4F90-8440-367CE2723237}" dt="2022-12-05T16:45:49.743" v="21" actId="20577"/>
        <pc:sldMkLst>
          <pc:docMk/>
          <pc:sldMk cId="1663472222" sldId="337"/>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5BC490D-FFB0-E94C-A7EF-83EC840D08C0}" type="datetimeFigureOut">
              <a:rPr lang="en-US" smtClean="0"/>
              <a:t>1/18/2023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9CC0E6D-4AD5-1D44-8C76-97F87322F1CD}" type="slidenum">
              <a:rPr lang="en-US" smtClean="0"/>
              <a:t>‹#›</a:t>
            </a:fld>
            <a:endParaRPr lang="en-US"/>
          </a:p>
        </p:txBody>
      </p:sp>
    </p:spTree>
    <p:extLst>
      <p:ext uri="{BB962C8B-B14F-4D97-AF65-F5344CB8AC3E}">
        <p14:creationId xmlns:p14="http://schemas.microsoft.com/office/powerpoint/2010/main" val="127642165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noFill/>
        </p:spPr>
        <p:txBody>
          <a:bodyPr/>
          <a:lstStyle>
            <a:lvl1pPr>
              <a:defRPr sz="2400">
                <a:solidFill>
                  <a:schemeClr val="tx1"/>
                </a:solidFill>
                <a:latin typeface="Times" charset="0"/>
                <a:ea typeface="MS PGothic" charset="0"/>
                <a:cs typeface="MS PGothic" charset="0"/>
              </a:defRPr>
            </a:lvl1pPr>
            <a:lvl2pPr marL="742950" indent="-285750">
              <a:defRPr sz="2400">
                <a:solidFill>
                  <a:schemeClr val="tx1"/>
                </a:solidFill>
                <a:latin typeface="Times" charset="0"/>
                <a:ea typeface="MS PGothic" charset="0"/>
                <a:cs typeface="MS PGothic" charset="0"/>
              </a:defRPr>
            </a:lvl2pPr>
            <a:lvl3pPr marL="1143000" indent="-228600">
              <a:defRPr sz="2400">
                <a:solidFill>
                  <a:schemeClr val="tx1"/>
                </a:solidFill>
                <a:latin typeface="Times" charset="0"/>
                <a:ea typeface="MS PGothic" charset="0"/>
                <a:cs typeface="MS PGothic" charset="0"/>
              </a:defRPr>
            </a:lvl3pPr>
            <a:lvl4pPr marL="1600200" indent="-228600">
              <a:defRPr sz="2400">
                <a:solidFill>
                  <a:schemeClr val="tx1"/>
                </a:solidFill>
                <a:latin typeface="Times" charset="0"/>
                <a:ea typeface="MS PGothic" charset="0"/>
                <a:cs typeface="MS PGothic" charset="0"/>
              </a:defRPr>
            </a:lvl4pPr>
            <a:lvl5pPr marL="2057400" indent="-228600">
              <a:defRPr sz="2400">
                <a:solidFill>
                  <a:schemeClr val="tx1"/>
                </a:solidFill>
                <a:latin typeface="Times" charset="0"/>
                <a:ea typeface="MS PGothic" charset="0"/>
                <a:cs typeface="MS PGothic" charset="0"/>
              </a:defRPr>
            </a:lvl5pPr>
            <a:lvl6pPr marL="2514600" indent="-228600" algn="ctr" eaLnBrk="0" fontAlgn="base" hangingPunct="0">
              <a:spcBef>
                <a:spcPct val="0"/>
              </a:spcBef>
              <a:spcAft>
                <a:spcPct val="0"/>
              </a:spcAft>
              <a:defRPr sz="2400">
                <a:solidFill>
                  <a:schemeClr val="tx1"/>
                </a:solidFill>
                <a:latin typeface="Times" charset="0"/>
                <a:ea typeface="MS PGothic" charset="0"/>
                <a:cs typeface="MS PGothic" charset="0"/>
              </a:defRPr>
            </a:lvl6pPr>
            <a:lvl7pPr marL="2971800" indent="-228600" algn="ctr" eaLnBrk="0" fontAlgn="base" hangingPunct="0">
              <a:spcBef>
                <a:spcPct val="0"/>
              </a:spcBef>
              <a:spcAft>
                <a:spcPct val="0"/>
              </a:spcAft>
              <a:defRPr sz="2400">
                <a:solidFill>
                  <a:schemeClr val="tx1"/>
                </a:solidFill>
                <a:latin typeface="Times" charset="0"/>
                <a:ea typeface="MS PGothic" charset="0"/>
                <a:cs typeface="MS PGothic" charset="0"/>
              </a:defRPr>
            </a:lvl7pPr>
            <a:lvl8pPr marL="3429000" indent="-228600" algn="ctr" eaLnBrk="0" fontAlgn="base" hangingPunct="0">
              <a:spcBef>
                <a:spcPct val="0"/>
              </a:spcBef>
              <a:spcAft>
                <a:spcPct val="0"/>
              </a:spcAft>
              <a:defRPr sz="2400">
                <a:solidFill>
                  <a:schemeClr val="tx1"/>
                </a:solidFill>
                <a:latin typeface="Times" charset="0"/>
                <a:ea typeface="MS PGothic" charset="0"/>
                <a:cs typeface="MS PGothic" charset="0"/>
              </a:defRPr>
            </a:lvl8pPr>
            <a:lvl9pPr marL="3886200" indent="-228600" algn="ctr" eaLnBrk="0" fontAlgn="base" hangingPunct="0">
              <a:spcBef>
                <a:spcPct val="0"/>
              </a:spcBef>
              <a:spcAft>
                <a:spcPct val="0"/>
              </a:spcAft>
              <a:defRPr sz="2400">
                <a:solidFill>
                  <a:schemeClr val="tx1"/>
                </a:solidFill>
                <a:latin typeface="Times" charset="0"/>
                <a:ea typeface="MS PGothic" charset="0"/>
                <a:cs typeface="MS PGothic" charset="0"/>
              </a:defRPr>
            </a:lvl9pPr>
          </a:lstStyle>
          <a:p>
            <a:fld id="{C4BEDD86-24A4-1E4D-A54A-D2989CE70154}" type="slidenum">
              <a:rPr lang="en-US" sz="1200"/>
              <a:pPr/>
              <a:t>2</a:t>
            </a:fld>
            <a:endParaRPr lang="en-US" sz="1200"/>
          </a:p>
        </p:txBody>
      </p:sp>
      <p:sp>
        <p:nvSpPr>
          <p:cNvPr id="33794" name="Rectangle 2"/>
          <p:cNvSpPr>
            <a:spLocks noGrp="1" noRot="1" noChangeAspect="1" noChangeArrowheads="1" noTextEdit="1"/>
          </p:cNvSpPr>
          <p:nvPr>
            <p:ph type="sldImg"/>
          </p:nvPr>
        </p:nvSpPr>
        <p:spPr>
          <a:ln/>
        </p:spPr>
      </p:sp>
      <p:sp>
        <p:nvSpPr>
          <p:cNvPr id="33795" name="Rectangle 3"/>
          <p:cNvSpPr>
            <a:spLocks noGrp="1" noChangeArrowheads="1"/>
          </p:cNvSpPr>
          <p:nvPr>
            <p:ph type="body" idx="1"/>
          </p:nvPr>
        </p:nvSpPr>
        <p:spPr/>
        <p:txBody>
          <a:bodyPr/>
          <a:lstStyle/>
          <a:p>
            <a:pPr>
              <a:defRPr/>
            </a:pPr>
            <a:endParaRPr lang="en-US">
              <a:ea typeface="ＭＳ Ｐゴシック" charset="0"/>
              <a:cs typeface="+mn-cs"/>
            </a:endParaRPr>
          </a:p>
        </p:txBody>
      </p:sp>
    </p:spTree>
    <p:extLst>
      <p:ext uri="{BB962C8B-B14F-4D97-AF65-F5344CB8AC3E}">
        <p14:creationId xmlns:p14="http://schemas.microsoft.com/office/powerpoint/2010/main" val="302910154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noFill/>
        </p:spPr>
        <p:txBody>
          <a:bodyPr/>
          <a:lstStyle>
            <a:lvl1pPr>
              <a:defRPr sz="2400">
                <a:solidFill>
                  <a:schemeClr val="tx1"/>
                </a:solidFill>
                <a:latin typeface="Times" charset="0"/>
                <a:ea typeface="MS PGothic" charset="0"/>
                <a:cs typeface="MS PGothic" charset="0"/>
              </a:defRPr>
            </a:lvl1pPr>
            <a:lvl2pPr marL="742950" indent="-285750">
              <a:defRPr sz="2400">
                <a:solidFill>
                  <a:schemeClr val="tx1"/>
                </a:solidFill>
                <a:latin typeface="Times" charset="0"/>
                <a:ea typeface="MS PGothic" charset="0"/>
                <a:cs typeface="MS PGothic" charset="0"/>
              </a:defRPr>
            </a:lvl2pPr>
            <a:lvl3pPr marL="1143000" indent="-228600">
              <a:defRPr sz="2400">
                <a:solidFill>
                  <a:schemeClr val="tx1"/>
                </a:solidFill>
                <a:latin typeface="Times" charset="0"/>
                <a:ea typeface="MS PGothic" charset="0"/>
                <a:cs typeface="MS PGothic" charset="0"/>
              </a:defRPr>
            </a:lvl3pPr>
            <a:lvl4pPr marL="1600200" indent="-228600">
              <a:defRPr sz="2400">
                <a:solidFill>
                  <a:schemeClr val="tx1"/>
                </a:solidFill>
                <a:latin typeface="Times" charset="0"/>
                <a:ea typeface="MS PGothic" charset="0"/>
                <a:cs typeface="MS PGothic" charset="0"/>
              </a:defRPr>
            </a:lvl4pPr>
            <a:lvl5pPr marL="2057400" indent="-228600">
              <a:defRPr sz="2400">
                <a:solidFill>
                  <a:schemeClr val="tx1"/>
                </a:solidFill>
                <a:latin typeface="Times" charset="0"/>
                <a:ea typeface="MS PGothic" charset="0"/>
                <a:cs typeface="MS PGothic" charset="0"/>
              </a:defRPr>
            </a:lvl5pPr>
            <a:lvl6pPr marL="2514600" indent="-228600" algn="ctr" eaLnBrk="0" fontAlgn="base" hangingPunct="0">
              <a:spcBef>
                <a:spcPct val="0"/>
              </a:spcBef>
              <a:spcAft>
                <a:spcPct val="0"/>
              </a:spcAft>
              <a:defRPr sz="2400">
                <a:solidFill>
                  <a:schemeClr val="tx1"/>
                </a:solidFill>
                <a:latin typeface="Times" charset="0"/>
                <a:ea typeface="MS PGothic" charset="0"/>
                <a:cs typeface="MS PGothic" charset="0"/>
              </a:defRPr>
            </a:lvl6pPr>
            <a:lvl7pPr marL="2971800" indent="-228600" algn="ctr" eaLnBrk="0" fontAlgn="base" hangingPunct="0">
              <a:spcBef>
                <a:spcPct val="0"/>
              </a:spcBef>
              <a:spcAft>
                <a:spcPct val="0"/>
              </a:spcAft>
              <a:defRPr sz="2400">
                <a:solidFill>
                  <a:schemeClr val="tx1"/>
                </a:solidFill>
                <a:latin typeface="Times" charset="0"/>
                <a:ea typeface="MS PGothic" charset="0"/>
                <a:cs typeface="MS PGothic" charset="0"/>
              </a:defRPr>
            </a:lvl7pPr>
            <a:lvl8pPr marL="3429000" indent="-228600" algn="ctr" eaLnBrk="0" fontAlgn="base" hangingPunct="0">
              <a:spcBef>
                <a:spcPct val="0"/>
              </a:spcBef>
              <a:spcAft>
                <a:spcPct val="0"/>
              </a:spcAft>
              <a:defRPr sz="2400">
                <a:solidFill>
                  <a:schemeClr val="tx1"/>
                </a:solidFill>
                <a:latin typeface="Times" charset="0"/>
                <a:ea typeface="MS PGothic" charset="0"/>
                <a:cs typeface="MS PGothic" charset="0"/>
              </a:defRPr>
            </a:lvl8pPr>
            <a:lvl9pPr marL="3886200" indent="-228600" algn="ctr" eaLnBrk="0" fontAlgn="base" hangingPunct="0">
              <a:spcBef>
                <a:spcPct val="0"/>
              </a:spcBef>
              <a:spcAft>
                <a:spcPct val="0"/>
              </a:spcAft>
              <a:defRPr sz="2400">
                <a:solidFill>
                  <a:schemeClr val="tx1"/>
                </a:solidFill>
                <a:latin typeface="Times" charset="0"/>
                <a:ea typeface="MS PGothic" charset="0"/>
                <a:cs typeface="MS PGothic" charset="0"/>
              </a:defRPr>
            </a:lvl9pPr>
          </a:lstStyle>
          <a:p>
            <a:fld id="{C4BEDD86-24A4-1E4D-A54A-D2989CE70154}" type="slidenum">
              <a:rPr lang="en-US" sz="1200"/>
              <a:pPr/>
              <a:t>11</a:t>
            </a:fld>
            <a:endParaRPr lang="en-US" sz="1200"/>
          </a:p>
        </p:txBody>
      </p:sp>
      <p:sp>
        <p:nvSpPr>
          <p:cNvPr id="33794" name="Rectangle 2"/>
          <p:cNvSpPr>
            <a:spLocks noGrp="1" noRot="1" noChangeAspect="1" noChangeArrowheads="1" noTextEdit="1"/>
          </p:cNvSpPr>
          <p:nvPr>
            <p:ph type="sldImg"/>
          </p:nvPr>
        </p:nvSpPr>
        <p:spPr>
          <a:ln/>
        </p:spPr>
      </p:sp>
      <p:sp>
        <p:nvSpPr>
          <p:cNvPr id="33795" name="Rectangle 3"/>
          <p:cNvSpPr>
            <a:spLocks noGrp="1" noChangeArrowheads="1"/>
          </p:cNvSpPr>
          <p:nvPr>
            <p:ph type="body" idx="1"/>
          </p:nvPr>
        </p:nvSpPr>
        <p:spPr/>
        <p:txBody>
          <a:bodyPr/>
          <a:lstStyle/>
          <a:p>
            <a:pPr marL="0" marR="0" lvl="4" indent="0" algn="l" defTabSz="914400" rtl="0" eaLnBrk="1" fontAlgn="base" latinLnBrk="0" hangingPunct="1">
              <a:lnSpc>
                <a:spcPct val="100000"/>
              </a:lnSpc>
              <a:spcBef>
                <a:spcPts val="0"/>
              </a:spcBef>
              <a:spcAft>
                <a:spcPts val="0"/>
              </a:spcAft>
              <a:buClr>
                <a:srgbClr val="612D87"/>
              </a:buClr>
              <a:buSzTx/>
              <a:buFont typeface="Wingdings" charset="2"/>
              <a:buNone/>
              <a:tabLst/>
              <a:defRPr/>
            </a:pPr>
            <a:endParaRPr kumimoji="0" lang="en-GB" sz="2400" b="0" i="0" u="none" strike="noStrike" kern="0" cap="none" spc="0" normalizeH="0" baseline="0" noProof="0">
              <a:ln>
                <a:noFill/>
              </a:ln>
              <a:solidFill>
                <a:srgbClr val="000000"/>
              </a:solidFill>
              <a:effectLst/>
              <a:uLnTx/>
              <a:uFillTx/>
              <a:latin typeface="Arial" panose="020B0604020202020204" pitchFamily="34" charset="0"/>
              <a:ea typeface="Times New Roman" panose="02020603050405020304" pitchFamily="18" charset="0"/>
              <a:cs typeface="Arial" panose="020B0604020202020204" pitchFamily="34" charset="0"/>
            </a:endParaRPr>
          </a:p>
          <a:p>
            <a:pPr marL="0" marR="0" lvl="4" indent="0" algn="l" defTabSz="914400" rtl="0" eaLnBrk="1" fontAlgn="base" latinLnBrk="0" hangingPunct="1">
              <a:lnSpc>
                <a:spcPct val="100000"/>
              </a:lnSpc>
              <a:spcBef>
                <a:spcPts val="0"/>
              </a:spcBef>
              <a:spcAft>
                <a:spcPts val="0"/>
              </a:spcAft>
              <a:buClr>
                <a:srgbClr val="612D87"/>
              </a:buClr>
              <a:buSzTx/>
              <a:buFont typeface="Wingdings" charset="2"/>
              <a:buNone/>
              <a:tabLst/>
              <a:defRPr/>
            </a:pPr>
            <a:endParaRPr kumimoji="0" lang="en-GB" sz="2800" b="0" i="0" u="none" strike="noStrike" kern="0" cap="none" spc="0" normalizeH="0" baseline="0" noProof="0">
              <a:ln>
                <a:noFill/>
              </a:ln>
              <a:solidFill>
                <a:srgbClr val="000000"/>
              </a:solidFill>
              <a:effectLst/>
              <a:uLnTx/>
              <a:uFillTx/>
              <a:latin typeface="Arial" panose="020B0604020202020204" pitchFamily="34" charset="0"/>
              <a:ea typeface="Times New Roman" panose="02020603050405020304" pitchFamily="18" charset="0"/>
              <a:cs typeface="Times New Roman" panose="02020603050405020304" pitchFamily="18" charset="0"/>
            </a:endParaRPr>
          </a:p>
          <a:p>
            <a:pPr marL="0" marR="0" lvl="0" indent="0" algn="l" defTabSz="914400" rtl="0" eaLnBrk="1" fontAlgn="base" latinLnBrk="0" hangingPunct="1">
              <a:lnSpc>
                <a:spcPct val="100000"/>
              </a:lnSpc>
              <a:spcBef>
                <a:spcPts val="0"/>
              </a:spcBef>
              <a:spcAft>
                <a:spcPts val="0"/>
              </a:spcAft>
              <a:buClr>
                <a:srgbClr val="612D87"/>
              </a:buClr>
              <a:buSzTx/>
              <a:buFont typeface="+mj-lt"/>
              <a:buNone/>
              <a:tabLst/>
              <a:defRPr/>
            </a:pPr>
            <a:endParaRPr kumimoji="0" lang="en-GB" sz="2800" b="0" i="0" u="none" strike="noStrike" kern="0" cap="none" spc="0" normalizeH="0" baseline="0" noProof="0">
              <a:ln>
                <a:noFill/>
              </a:ln>
              <a:solidFill>
                <a:srgbClr val="000000"/>
              </a:solidFill>
              <a:effectLst/>
              <a:uLnTx/>
              <a:uFillTx/>
              <a:latin typeface="Arial" panose="020B060402020202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20733990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noFill/>
        </p:spPr>
        <p:txBody>
          <a:bodyPr/>
          <a:lstStyle>
            <a:lvl1pPr>
              <a:defRPr sz="2400">
                <a:solidFill>
                  <a:schemeClr val="tx1"/>
                </a:solidFill>
                <a:latin typeface="Times" charset="0"/>
                <a:ea typeface="MS PGothic" charset="0"/>
                <a:cs typeface="MS PGothic" charset="0"/>
              </a:defRPr>
            </a:lvl1pPr>
            <a:lvl2pPr marL="742950" indent="-285750">
              <a:defRPr sz="2400">
                <a:solidFill>
                  <a:schemeClr val="tx1"/>
                </a:solidFill>
                <a:latin typeface="Times" charset="0"/>
                <a:ea typeface="MS PGothic" charset="0"/>
                <a:cs typeface="MS PGothic" charset="0"/>
              </a:defRPr>
            </a:lvl2pPr>
            <a:lvl3pPr marL="1143000" indent="-228600">
              <a:defRPr sz="2400">
                <a:solidFill>
                  <a:schemeClr val="tx1"/>
                </a:solidFill>
                <a:latin typeface="Times" charset="0"/>
                <a:ea typeface="MS PGothic" charset="0"/>
                <a:cs typeface="MS PGothic" charset="0"/>
              </a:defRPr>
            </a:lvl3pPr>
            <a:lvl4pPr marL="1600200" indent="-228600">
              <a:defRPr sz="2400">
                <a:solidFill>
                  <a:schemeClr val="tx1"/>
                </a:solidFill>
                <a:latin typeface="Times" charset="0"/>
                <a:ea typeface="MS PGothic" charset="0"/>
                <a:cs typeface="MS PGothic" charset="0"/>
              </a:defRPr>
            </a:lvl4pPr>
            <a:lvl5pPr marL="2057400" indent="-228600">
              <a:defRPr sz="2400">
                <a:solidFill>
                  <a:schemeClr val="tx1"/>
                </a:solidFill>
                <a:latin typeface="Times" charset="0"/>
                <a:ea typeface="MS PGothic" charset="0"/>
                <a:cs typeface="MS PGothic" charset="0"/>
              </a:defRPr>
            </a:lvl5pPr>
            <a:lvl6pPr marL="2514600" indent="-228600" algn="ctr" eaLnBrk="0" fontAlgn="base" hangingPunct="0">
              <a:spcBef>
                <a:spcPct val="0"/>
              </a:spcBef>
              <a:spcAft>
                <a:spcPct val="0"/>
              </a:spcAft>
              <a:defRPr sz="2400">
                <a:solidFill>
                  <a:schemeClr val="tx1"/>
                </a:solidFill>
                <a:latin typeface="Times" charset="0"/>
                <a:ea typeface="MS PGothic" charset="0"/>
                <a:cs typeface="MS PGothic" charset="0"/>
              </a:defRPr>
            </a:lvl6pPr>
            <a:lvl7pPr marL="2971800" indent="-228600" algn="ctr" eaLnBrk="0" fontAlgn="base" hangingPunct="0">
              <a:spcBef>
                <a:spcPct val="0"/>
              </a:spcBef>
              <a:spcAft>
                <a:spcPct val="0"/>
              </a:spcAft>
              <a:defRPr sz="2400">
                <a:solidFill>
                  <a:schemeClr val="tx1"/>
                </a:solidFill>
                <a:latin typeface="Times" charset="0"/>
                <a:ea typeface="MS PGothic" charset="0"/>
                <a:cs typeface="MS PGothic" charset="0"/>
              </a:defRPr>
            </a:lvl7pPr>
            <a:lvl8pPr marL="3429000" indent="-228600" algn="ctr" eaLnBrk="0" fontAlgn="base" hangingPunct="0">
              <a:spcBef>
                <a:spcPct val="0"/>
              </a:spcBef>
              <a:spcAft>
                <a:spcPct val="0"/>
              </a:spcAft>
              <a:defRPr sz="2400">
                <a:solidFill>
                  <a:schemeClr val="tx1"/>
                </a:solidFill>
                <a:latin typeface="Times" charset="0"/>
                <a:ea typeface="MS PGothic" charset="0"/>
                <a:cs typeface="MS PGothic" charset="0"/>
              </a:defRPr>
            </a:lvl8pPr>
            <a:lvl9pPr marL="3886200" indent="-228600" algn="ctr" eaLnBrk="0" fontAlgn="base" hangingPunct="0">
              <a:spcBef>
                <a:spcPct val="0"/>
              </a:spcBef>
              <a:spcAft>
                <a:spcPct val="0"/>
              </a:spcAft>
              <a:defRPr sz="2400">
                <a:solidFill>
                  <a:schemeClr val="tx1"/>
                </a:solidFill>
                <a:latin typeface="Times" charset="0"/>
                <a:ea typeface="MS PGothic" charset="0"/>
                <a:cs typeface="MS PGothic" charset="0"/>
              </a:defRPr>
            </a:lvl9pPr>
          </a:lstStyle>
          <a:p>
            <a:fld id="{C4BEDD86-24A4-1E4D-A54A-D2989CE70154}" type="slidenum">
              <a:rPr lang="en-US" sz="1200"/>
              <a:pPr/>
              <a:t>12</a:t>
            </a:fld>
            <a:endParaRPr lang="en-US" sz="1200"/>
          </a:p>
        </p:txBody>
      </p:sp>
      <p:sp>
        <p:nvSpPr>
          <p:cNvPr id="33794" name="Rectangle 2"/>
          <p:cNvSpPr>
            <a:spLocks noGrp="1" noRot="1" noChangeAspect="1" noChangeArrowheads="1" noTextEdit="1"/>
          </p:cNvSpPr>
          <p:nvPr>
            <p:ph type="sldImg"/>
          </p:nvPr>
        </p:nvSpPr>
        <p:spPr>
          <a:ln/>
        </p:spPr>
      </p:sp>
      <p:sp>
        <p:nvSpPr>
          <p:cNvPr id="33795" name="Rectangle 3"/>
          <p:cNvSpPr>
            <a:spLocks noGrp="1" noChangeArrowheads="1"/>
          </p:cNvSpPr>
          <p:nvPr>
            <p:ph type="body" idx="1"/>
          </p:nvPr>
        </p:nvSpPr>
        <p:spPr/>
        <p:txBody>
          <a:bodyPr/>
          <a:lstStyle/>
          <a:p>
            <a:pPr>
              <a:lnSpc>
                <a:spcPct val="107000"/>
              </a:lnSpc>
              <a:spcAft>
                <a:spcPts val="800"/>
              </a:spcAft>
            </a:pPr>
            <a:endParaRPr lang="en-GB" sz="1800">
              <a:effectLst/>
              <a:latin typeface="Arial" panose="020B060402020202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52064316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noFill/>
        </p:spPr>
        <p:txBody>
          <a:bodyPr/>
          <a:lstStyle>
            <a:lvl1pPr>
              <a:defRPr sz="2400">
                <a:solidFill>
                  <a:schemeClr val="tx1"/>
                </a:solidFill>
                <a:latin typeface="Times" charset="0"/>
                <a:ea typeface="MS PGothic" charset="0"/>
                <a:cs typeface="MS PGothic" charset="0"/>
              </a:defRPr>
            </a:lvl1pPr>
            <a:lvl2pPr marL="742950" indent="-285750">
              <a:defRPr sz="2400">
                <a:solidFill>
                  <a:schemeClr val="tx1"/>
                </a:solidFill>
                <a:latin typeface="Times" charset="0"/>
                <a:ea typeface="MS PGothic" charset="0"/>
                <a:cs typeface="MS PGothic" charset="0"/>
              </a:defRPr>
            </a:lvl2pPr>
            <a:lvl3pPr marL="1143000" indent="-228600">
              <a:defRPr sz="2400">
                <a:solidFill>
                  <a:schemeClr val="tx1"/>
                </a:solidFill>
                <a:latin typeface="Times" charset="0"/>
                <a:ea typeface="MS PGothic" charset="0"/>
                <a:cs typeface="MS PGothic" charset="0"/>
              </a:defRPr>
            </a:lvl3pPr>
            <a:lvl4pPr marL="1600200" indent="-228600">
              <a:defRPr sz="2400">
                <a:solidFill>
                  <a:schemeClr val="tx1"/>
                </a:solidFill>
                <a:latin typeface="Times" charset="0"/>
                <a:ea typeface="MS PGothic" charset="0"/>
                <a:cs typeface="MS PGothic" charset="0"/>
              </a:defRPr>
            </a:lvl4pPr>
            <a:lvl5pPr marL="2057400" indent="-228600">
              <a:defRPr sz="2400">
                <a:solidFill>
                  <a:schemeClr val="tx1"/>
                </a:solidFill>
                <a:latin typeface="Times" charset="0"/>
                <a:ea typeface="MS PGothic" charset="0"/>
                <a:cs typeface="MS PGothic" charset="0"/>
              </a:defRPr>
            </a:lvl5pPr>
            <a:lvl6pPr marL="2514600" indent="-228600" algn="ctr" eaLnBrk="0" fontAlgn="base" hangingPunct="0">
              <a:spcBef>
                <a:spcPct val="0"/>
              </a:spcBef>
              <a:spcAft>
                <a:spcPct val="0"/>
              </a:spcAft>
              <a:defRPr sz="2400">
                <a:solidFill>
                  <a:schemeClr val="tx1"/>
                </a:solidFill>
                <a:latin typeface="Times" charset="0"/>
                <a:ea typeface="MS PGothic" charset="0"/>
                <a:cs typeface="MS PGothic" charset="0"/>
              </a:defRPr>
            </a:lvl6pPr>
            <a:lvl7pPr marL="2971800" indent="-228600" algn="ctr" eaLnBrk="0" fontAlgn="base" hangingPunct="0">
              <a:spcBef>
                <a:spcPct val="0"/>
              </a:spcBef>
              <a:spcAft>
                <a:spcPct val="0"/>
              </a:spcAft>
              <a:defRPr sz="2400">
                <a:solidFill>
                  <a:schemeClr val="tx1"/>
                </a:solidFill>
                <a:latin typeface="Times" charset="0"/>
                <a:ea typeface="MS PGothic" charset="0"/>
                <a:cs typeface="MS PGothic" charset="0"/>
              </a:defRPr>
            </a:lvl7pPr>
            <a:lvl8pPr marL="3429000" indent="-228600" algn="ctr" eaLnBrk="0" fontAlgn="base" hangingPunct="0">
              <a:spcBef>
                <a:spcPct val="0"/>
              </a:spcBef>
              <a:spcAft>
                <a:spcPct val="0"/>
              </a:spcAft>
              <a:defRPr sz="2400">
                <a:solidFill>
                  <a:schemeClr val="tx1"/>
                </a:solidFill>
                <a:latin typeface="Times" charset="0"/>
                <a:ea typeface="MS PGothic" charset="0"/>
                <a:cs typeface="MS PGothic" charset="0"/>
              </a:defRPr>
            </a:lvl8pPr>
            <a:lvl9pPr marL="3886200" indent="-228600" algn="ctr" eaLnBrk="0" fontAlgn="base" hangingPunct="0">
              <a:spcBef>
                <a:spcPct val="0"/>
              </a:spcBef>
              <a:spcAft>
                <a:spcPct val="0"/>
              </a:spcAft>
              <a:defRPr sz="2400">
                <a:solidFill>
                  <a:schemeClr val="tx1"/>
                </a:solidFill>
                <a:latin typeface="Times" charset="0"/>
                <a:ea typeface="MS PGothic" charset="0"/>
                <a:cs typeface="MS PGothic" charset="0"/>
              </a:defRPr>
            </a:lvl9pPr>
          </a:lstStyle>
          <a:p>
            <a:fld id="{C4BEDD86-24A4-1E4D-A54A-D2989CE70154}" type="slidenum">
              <a:rPr lang="en-US" sz="1200"/>
              <a:pPr/>
              <a:t>13</a:t>
            </a:fld>
            <a:endParaRPr lang="en-US" sz="1200"/>
          </a:p>
        </p:txBody>
      </p:sp>
      <p:sp>
        <p:nvSpPr>
          <p:cNvPr id="33794" name="Rectangle 2"/>
          <p:cNvSpPr>
            <a:spLocks noGrp="1" noRot="1" noChangeAspect="1" noChangeArrowheads="1" noTextEdit="1"/>
          </p:cNvSpPr>
          <p:nvPr>
            <p:ph type="sldImg"/>
          </p:nvPr>
        </p:nvSpPr>
        <p:spPr>
          <a:ln/>
        </p:spPr>
      </p:sp>
      <p:sp>
        <p:nvSpPr>
          <p:cNvPr id="33795" name="Rectangle 3"/>
          <p:cNvSpPr>
            <a:spLocks noGrp="1" noChangeArrowheads="1"/>
          </p:cNvSpPr>
          <p:nvPr>
            <p:ph type="body" idx="1"/>
          </p:nvPr>
        </p:nvSpPr>
        <p:spPr/>
        <p:txBody>
          <a:bodyPr/>
          <a:lstStyle/>
          <a:p>
            <a:endParaRPr kumimoji="0" lang="en-GB" sz="2800" b="0" i="0" u="none" strike="noStrike" kern="0" cap="none" spc="0" normalizeH="0" baseline="0" noProof="0">
              <a:ln>
                <a:noFill/>
              </a:ln>
              <a:solidFill>
                <a:srgbClr val="000000"/>
              </a:solidFill>
              <a:effectLst/>
              <a:uLnTx/>
              <a:uFillTx/>
              <a:latin typeface="Arial" panose="020B060402020202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31440535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noFill/>
        </p:spPr>
        <p:txBody>
          <a:bodyPr/>
          <a:lstStyle>
            <a:lvl1pPr>
              <a:defRPr sz="2400">
                <a:solidFill>
                  <a:schemeClr val="tx1"/>
                </a:solidFill>
                <a:latin typeface="Times" charset="0"/>
                <a:ea typeface="MS PGothic" charset="0"/>
                <a:cs typeface="MS PGothic" charset="0"/>
              </a:defRPr>
            </a:lvl1pPr>
            <a:lvl2pPr marL="742950" indent="-285750">
              <a:defRPr sz="2400">
                <a:solidFill>
                  <a:schemeClr val="tx1"/>
                </a:solidFill>
                <a:latin typeface="Times" charset="0"/>
                <a:ea typeface="MS PGothic" charset="0"/>
                <a:cs typeface="MS PGothic" charset="0"/>
              </a:defRPr>
            </a:lvl2pPr>
            <a:lvl3pPr marL="1143000" indent="-228600">
              <a:defRPr sz="2400">
                <a:solidFill>
                  <a:schemeClr val="tx1"/>
                </a:solidFill>
                <a:latin typeface="Times" charset="0"/>
                <a:ea typeface="MS PGothic" charset="0"/>
                <a:cs typeface="MS PGothic" charset="0"/>
              </a:defRPr>
            </a:lvl3pPr>
            <a:lvl4pPr marL="1600200" indent="-228600">
              <a:defRPr sz="2400">
                <a:solidFill>
                  <a:schemeClr val="tx1"/>
                </a:solidFill>
                <a:latin typeface="Times" charset="0"/>
                <a:ea typeface="MS PGothic" charset="0"/>
                <a:cs typeface="MS PGothic" charset="0"/>
              </a:defRPr>
            </a:lvl4pPr>
            <a:lvl5pPr marL="2057400" indent="-228600">
              <a:defRPr sz="2400">
                <a:solidFill>
                  <a:schemeClr val="tx1"/>
                </a:solidFill>
                <a:latin typeface="Times" charset="0"/>
                <a:ea typeface="MS PGothic" charset="0"/>
                <a:cs typeface="MS PGothic" charset="0"/>
              </a:defRPr>
            </a:lvl5pPr>
            <a:lvl6pPr marL="2514600" indent="-228600" algn="ctr" eaLnBrk="0" fontAlgn="base" hangingPunct="0">
              <a:spcBef>
                <a:spcPct val="0"/>
              </a:spcBef>
              <a:spcAft>
                <a:spcPct val="0"/>
              </a:spcAft>
              <a:defRPr sz="2400">
                <a:solidFill>
                  <a:schemeClr val="tx1"/>
                </a:solidFill>
                <a:latin typeface="Times" charset="0"/>
                <a:ea typeface="MS PGothic" charset="0"/>
                <a:cs typeface="MS PGothic" charset="0"/>
              </a:defRPr>
            </a:lvl6pPr>
            <a:lvl7pPr marL="2971800" indent="-228600" algn="ctr" eaLnBrk="0" fontAlgn="base" hangingPunct="0">
              <a:spcBef>
                <a:spcPct val="0"/>
              </a:spcBef>
              <a:spcAft>
                <a:spcPct val="0"/>
              </a:spcAft>
              <a:defRPr sz="2400">
                <a:solidFill>
                  <a:schemeClr val="tx1"/>
                </a:solidFill>
                <a:latin typeface="Times" charset="0"/>
                <a:ea typeface="MS PGothic" charset="0"/>
                <a:cs typeface="MS PGothic" charset="0"/>
              </a:defRPr>
            </a:lvl7pPr>
            <a:lvl8pPr marL="3429000" indent="-228600" algn="ctr" eaLnBrk="0" fontAlgn="base" hangingPunct="0">
              <a:spcBef>
                <a:spcPct val="0"/>
              </a:spcBef>
              <a:spcAft>
                <a:spcPct val="0"/>
              </a:spcAft>
              <a:defRPr sz="2400">
                <a:solidFill>
                  <a:schemeClr val="tx1"/>
                </a:solidFill>
                <a:latin typeface="Times" charset="0"/>
                <a:ea typeface="MS PGothic" charset="0"/>
                <a:cs typeface="MS PGothic" charset="0"/>
              </a:defRPr>
            </a:lvl8pPr>
            <a:lvl9pPr marL="3886200" indent="-228600" algn="ctr" eaLnBrk="0" fontAlgn="base" hangingPunct="0">
              <a:spcBef>
                <a:spcPct val="0"/>
              </a:spcBef>
              <a:spcAft>
                <a:spcPct val="0"/>
              </a:spcAft>
              <a:defRPr sz="2400">
                <a:solidFill>
                  <a:schemeClr val="tx1"/>
                </a:solidFill>
                <a:latin typeface="Times" charset="0"/>
                <a:ea typeface="MS PGothic" charset="0"/>
                <a:cs typeface="MS PGothic" charset="0"/>
              </a:defRPr>
            </a:lvl9pPr>
          </a:lstStyle>
          <a:p>
            <a:fld id="{C4BEDD86-24A4-1E4D-A54A-D2989CE70154}" type="slidenum">
              <a:rPr lang="en-US" sz="1200"/>
              <a:pPr/>
              <a:t>14</a:t>
            </a:fld>
            <a:endParaRPr lang="en-US" sz="1200"/>
          </a:p>
        </p:txBody>
      </p:sp>
      <p:sp>
        <p:nvSpPr>
          <p:cNvPr id="33794" name="Rectangle 2"/>
          <p:cNvSpPr>
            <a:spLocks noGrp="1" noRot="1" noChangeAspect="1" noChangeArrowheads="1" noTextEdit="1"/>
          </p:cNvSpPr>
          <p:nvPr>
            <p:ph type="sldImg"/>
          </p:nvPr>
        </p:nvSpPr>
        <p:spPr>
          <a:ln/>
        </p:spPr>
      </p:sp>
      <p:sp>
        <p:nvSpPr>
          <p:cNvPr id="33795" name="Rectangle 3"/>
          <p:cNvSpPr>
            <a:spLocks noGrp="1" noChangeArrowheads="1"/>
          </p:cNvSpPr>
          <p:nvPr>
            <p:ph type="body" idx="1"/>
          </p:nvPr>
        </p:nvSpPr>
        <p:spPr/>
        <p:txBody>
          <a:bodyPr/>
          <a:lstStyle/>
          <a:p>
            <a:pPr>
              <a:defRPr/>
            </a:pPr>
            <a:endParaRPr lang="en-US">
              <a:ea typeface="ＭＳ Ｐゴシック" charset="0"/>
              <a:cs typeface="+mn-cs"/>
            </a:endParaRPr>
          </a:p>
        </p:txBody>
      </p:sp>
    </p:spTree>
    <p:extLst>
      <p:ext uri="{BB962C8B-B14F-4D97-AF65-F5344CB8AC3E}">
        <p14:creationId xmlns:p14="http://schemas.microsoft.com/office/powerpoint/2010/main" val="180052766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noFill/>
        </p:spPr>
        <p:txBody>
          <a:bodyPr/>
          <a:lstStyle>
            <a:lvl1pPr>
              <a:defRPr sz="2400">
                <a:solidFill>
                  <a:schemeClr val="tx1"/>
                </a:solidFill>
                <a:latin typeface="Times" charset="0"/>
                <a:ea typeface="MS PGothic" charset="0"/>
                <a:cs typeface="MS PGothic" charset="0"/>
              </a:defRPr>
            </a:lvl1pPr>
            <a:lvl2pPr marL="742950" indent="-285750">
              <a:defRPr sz="2400">
                <a:solidFill>
                  <a:schemeClr val="tx1"/>
                </a:solidFill>
                <a:latin typeface="Times" charset="0"/>
                <a:ea typeface="MS PGothic" charset="0"/>
                <a:cs typeface="MS PGothic" charset="0"/>
              </a:defRPr>
            </a:lvl2pPr>
            <a:lvl3pPr marL="1143000" indent="-228600">
              <a:defRPr sz="2400">
                <a:solidFill>
                  <a:schemeClr val="tx1"/>
                </a:solidFill>
                <a:latin typeface="Times" charset="0"/>
                <a:ea typeface="MS PGothic" charset="0"/>
                <a:cs typeface="MS PGothic" charset="0"/>
              </a:defRPr>
            </a:lvl3pPr>
            <a:lvl4pPr marL="1600200" indent="-228600">
              <a:defRPr sz="2400">
                <a:solidFill>
                  <a:schemeClr val="tx1"/>
                </a:solidFill>
                <a:latin typeface="Times" charset="0"/>
                <a:ea typeface="MS PGothic" charset="0"/>
                <a:cs typeface="MS PGothic" charset="0"/>
              </a:defRPr>
            </a:lvl4pPr>
            <a:lvl5pPr marL="2057400" indent="-228600">
              <a:defRPr sz="2400">
                <a:solidFill>
                  <a:schemeClr val="tx1"/>
                </a:solidFill>
                <a:latin typeface="Times" charset="0"/>
                <a:ea typeface="MS PGothic" charset="0"/>
                <a:cs typeface="MS PGothic" charset="0"/>
              </a:defRPr>
            </a:lvl5pPr>
            <a:lvl6pPr marL="2514600" indent="-228600" algn="ctr" eaLnBrk="0" fontAlgn="base" hangingPunct="0">
              <a:spcBef>
                <a:spcPct val="0"/>
              </a:spcBef>
              <a:spcAft>
                <a:spcPct val="0"/>
              </a:spcAft>
              <a:defRPr sz="2400">
                <a:solidFill>
                  <a:schemeClr val="tx1"/>
                </a:solidFill>
                <a:latin typeface="Times" charset="0"/>
                <a:ea typeface="MS PGothic" charset="0"/>
                <a:cs typeface="MS PGothic" charset="0"/>
              </a:defRPr>
            </a:lvl6pPr>
            <a:lvl7pPr marL="2971800" indent="-228600" algn="ctr" eaLnBrk="0" fontAlgn="base" hangingPunct="0">
              <a:spcBef>
                <a:spcPct val="0"/>
              </a:spcBef>
              <a:spcAft>
                <a:spcPct val="0"/>
              </a:spcAft>
              <a:defRPr sz="2400">
                <a:solidFill>
                  <a:schemeClr val="tx1"/>
                </a:solidFill>
                <a:latin typeface="Times" charset="0"/>
                <a:ea typeface="MS PGothic" charset="0"/>
                <a:cs typeface="MS PGothic" charset="0"/>
              </a:defRPr>
            </a:lvl7pPr>
            <a:lvl8pPr marL="3429000" indent="-228600" algn="ctr" eaLnBrk="0" fontAlgn="base" hangingPunct="0">
              <a:spcBef>
                <a:spcPct val="0"/>
              </a:spcBef>
              <a:spcAft>
                <a:spcPct val="0"/>
              </a:spcAft>
              <a:defRPr sz="2400">
                <a:solidFill>
                  <a:schemeClr val="tx1"/>
                </a:solidFill>
                <a:latin typeface="Times" charset="0"/>
                <a:ea typeface="MS PGothic" charset="0"/>
                <a:cs typeface="MS PGothic" charset="0"/>
              </a:defRPr>
            </a:lvl8pPr>
            <a:lvl9pPr marL="3886200" indent="-228600" algn="ctr" eaLnBrk="0" fontAlgn="base" hangingPunct="0">
              <a:spcBef>
                <a:spcPct val="0"/>
              </a:spcBef>
              <a:spcAft>
                <a:spcPct val="0"/>
              </a:spcAft>
              <a:defRPr sz="2400">
                <a:solidFill>
                  <a:schemeClr val="tx1"/>
                </a:solidFill>
                <a:latin typeface="Times" charset="0"/>
                <a:ea typeface="MS PGothic" charset="0"/>
                <a:cs typeface="MS PGothic" charset="0"/>
              </a:defRPr>
            </a:lvl9pPr>
          </a:lstStyle>
          <a:p>
            <a:fld id="{C4BEDD86-24A4-1E4D-A54A-D2989CE70154}" type="slidenum">
              <a:rPr lang="en-US" sz="1200"/>
              <a:pPr/>
              <a:t>15</a:t>
            </a:fld>
            <a:endParaRPr lang="en-US" sz="1200"/>
          </a:p>
        </p:txBody>
      </p:sp>
      <p:sp>
        <p:nvSpPr>
          <p:cNvPr id="33794" name="Rectangle 2"/>
          <p:cNvSpPr>
            <a:spLocks noGrp="1" noRot="1" noChangeAspect="1" noChangeArrowheads="1" noTextEdit="1"/>
          </p:cNvSpPr>
          <p:nvPr>
            <p:ph type="sldImg"/>
          </p:nvPr>
        </p:nvSpPr>
        <p:spPr>
          <a:ln/>
        </p:spPr>
      </p:sp>
      <p:sp>
        <p:nvSpPr>
          <p:cNvPr id="33795" name="Rectangle 3"/>
          <p:cNvSpPr>
            <a:spLocks noGrp="1" noChangeArrowheads="1"/>
          </p:cNvSpPr>
          <p:nvPr>
            <p:ph type="body" idx="1"/>
          </p:nvPr>
        </p:nvSpPr>
        <p:spPr/>
        <p:txBody>
          <a:bodyPr/>
          <a:lstStyle/>
          <a:p>
            <a:pPr indent="0">
              <a:spcBef>
                <a:spcPct val="0"/>
              </a:spcBef>
              <a:buNone/>
              <a:tabLst>
                <a:tab pos="177800" algn="l"/>
              </a:tabLst>
              <a:defRPr/>
            </a:pPr>
            <a:endParaRPr lang="en-GB" sz="1400">
              <a:latin typeface="Arial" panose="020B060402020202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46827977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noFill/>
        </p:spPr>
        <p:txBody>
          <a:bodyPr/>
          <a:lstStyle>
            <a:lvl1pPr>
              <a:defRPr sz="2400">
                <a:solidFill>
                  <a:schemeClr val="tx1"/>
                </a:solidFill>
                <a:latin typeface="Times" charset="0"/>
                <a:ea typeface="MS PGothic" charset="0"/>
                <a:cs typeface="MS PGothic" charset="0"/>
              </a:defRPr>
            </a:lvl1pPr>
            <a:lvl2pPr marL="742950" indent="-285750">
              <a:defRPr sz="2400">
                <a:solidFill>
                  <a:schemeClr val="tx1"/>
                </a:solidFill>
                <a:latin typeface="Times" charset="0"/>
                <a:ea typeface="MS PGothic" charset="0"/>
                <a:cs typeface="MS PGothic" charset="0"/>
              </a:defRPr>
            </a:lvl2pPr>
            <a:lvl3pPr marL="1143000" indent="-228600">
              <a:defRPr sz="2400">
                <a:solidFill>
                  <a:schemeClr val="tx1"/>
                </a:solidFill>
                <a:latin typeface="Times" charset="0"/>
                <a:ea typeface="MS PGothic" charset="0"/>
                <a:cs typeface="MS PGothic" charset="0"/>
              </a:defRPr>
            </a:lvl3pPr>
            <a:lvl4pPr marL="1600200" indent="-228600">
              <a:defRPr sz="2400">
                <a:solidFill>
                  <a:schemeClr val="tx1"/>
                </a:solidFill>
                <a:latin typeface="Times" charset="0"/>
                <a:ea typeface="MS PGothic" charset="0"/>
                <a:cs typeface="MS PGothic" charset="0"/>
              </a:defRPr>
            </a:lvl4pPr>
            <a:lvl5pPr marL="2057400" indent="-228600">
              <a:defRPr sz="2400">
                <a:solidFill>
                  <a:schemeClr val="tx1"/>
                </a:solidFill>
                <a:latin typeface="Times" charset="0"/>
                <a:ea typeface="MS PGothic" charset="0"/>
                <a:cs typeface="MS PGothic" charset="0"/>
              </a:defRPr>
            </a:lvl5pPr>
            <a:lvl6pPr marL="2514600" indent="-228600" algn="ctr" eaLnBrk="0" fontAlgn="base" hangingPunct="0">
              <a:spcBef>
                <a:spcPct val="0"/>
              </a:spcBef>
              <a:spcAft>
                <a:spcPct val="0"/>
              </a:spcAft>
              <a:defRPr sz="2400">
                <a:solidFill>
                  <a:schemeClr val="tx1"/>
                </a:solidFill>
                <a:latin typeface="Times" charset="0"/>
                <a:ea typeface="MS PGothic" charset="0"/>
                <a:cs typeface="MS PGothic" charset="0"/>
              </a:defRPr>
            </a:lvl6pPr>
            <a:lvl7pPr marL="2971800" indent="-228600" algn="ctr" eaLnBrk="0" fontAlgn="base" hangingPunct="0">
              <a:spcBef>
                <a:spcPct val="0"/>
              </a:spcBef>
              <a:spcAft>
                <a:spcPct val="0"/>
              </a:spcAft>
              <a:defRPr sz="2400">
                <a:solidFill>
                  <a:schemeClr val="tx1"/>
                </a:solidFill>
                <a:latin typeface="Times" charset="0"/>
                <a:ea typeface="MS PGothic" charset="0"/>
                <a:cs typeface="MS PGothic" charset="0"/>
              </a:defRPr>
            </a:lvl7pPr>
            <a:lvl8pPr marL="3429000" indent="-228600" algn="ctr" eaLnBrk="0" fontAlgn="base" hangingPunct="0">
              <a:spcBef>
                <a:spcPct val="0"/>
              </a:spcBef>
              <a:spcAft>
                <a:spcPct val="0"/>
              </a:spcAft>
              <a:defRPr sz="2400">
                <a:solidFill>
                  <a:schemeClr val="tx1"/>
                </a:solidFill>
                <a:latin typeface="Times" charset="0"/>
                <a:ea typeface="MS PGothic" charset="0"/>
                <a:cs typeface="MS PGothic" charset="0"/>
              </a:defRPr>
            </a:lvl8pPr>
            <a:lvl9pPr marL="3886200" indent="-228600" algn="ctr" eaLnBrk="0" fontAlgn="base" hangingPunct="0">
              <a:spcBef>
                <a:spcPct val="0"/>
              </a:spcBef>
              <a:spcAft>
                <a:spcPct val="0"/>
              </a:spcAft>
              <a:defRPr sz="2400">
                <a:solidFill>
                  <a:schemeClr val="tx1"/>
                </a:solidFill>
                <a:latin typeface="Times" charset="0"/>
                <a:ea typeface="MS PGothic" charset="0"/>
                <a:cs typeface="MS PGothic" charset="0"/>
              </a:defRPr>
            </a:lvl9pPr>
          </a:lstStyle>
          <a:p>
            <a:fld id="{C4BEDD86-24A4-1E4D-A54A-D2989CE70154}" type="slidenum">
              <a:rPr lang="en-US" sz="1200"/>
              <a:pPr/>
              <a:t>16</a:t>
            </a:fld>
            <a:endParaRPr lang="en-US" sz="1200"/>
          </a:p>
        </p:txBody>
      </p:sp>
      <p:sp>
        <p:nvSpPr>
          <p:cNvPr id="33794" name="Rectangle 2"/>
          <p:cNvSpPr>
            <a:spLocks noGrp="1" noRot="1" noChangeAspect="1" noChangeArrowheads="1" noTextEdit="1"/>
          </p:cNvSpPr>
          <p:nvPr>
            <p:ph type="sldImg"/>
          </p:nvPr>
        </p:nvSpPr>
        <p:spPr>
          <a:ln/>
        </p:spPr>
      </p:sp>
      <p:sp>
        <p:nvSpPr>
          <p:cNvPr id="33795" name="Rectangle 3"/>
          <p:cNvSpPr>
            <a:spLocks noGrp="1" noChangeArrowheads="1"/>
          </p:cNvSpPr>
          <p:nvPr>
            <p:ph type="body" idx="1"/>
          </p:nvPr>
        </p:nvSpPr>
        <p:spPr/>
        <p:txBody>
          <a:bodyPr/>
          <a:lstStyle/>
          <a:p>
            <a:pPr marL="342900" marR="0" lvl="0" indent="-342900" algn="l" defTabSz="914400" rtl="0" eaLnBrk="1" fontAlgn="base" latinLnBrk="0" hangingPunct="1">
              <a:lnSpc>
                <a:spcPct val="100000"/>
              </a:lnSpc>
              <a:spcBef>
                <a:spcPts val="0"/>
              </a:spcBef>
              <a:spcAft>
                <a:spcPts val="900"/>
              </a:spcAft>
              <a:buClr>
                <a:srgbClr val="612D87"/>
              </a:buClr>
              <a:buSzTx/>
              <a:buFont typeface="Wingdings" charset="2"/>
              <a:buChar char="§"/>
              <a:tabLst/>
              <a:defRPr/>
            </a:pPr>
            <a:endParaRPr kumimoji="0" lang="en-GB" sz="2800" b="0" i="0" u="none" strike="noStrike" kern="0" cap="none" spc="0" normalizeH="0" baseline="0" noProof="0">
              <a:ln>
                <a:noFill/>
              </a:ln>
              <a:solidFill>
                <a:srgbClr val="000000"/>
              </a:solidFill>
              <a:effectLst/>
              <a:uLnTx/>
              <a:uFillTx/>
              <a:latin typeface="Arial" panose="020B060402020202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55868909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noFill/>
        </p:spPr>
        <p:txBody>
          <a:bodyPr/>
          <a:lstStyle>
            <a:lvl1pPr>
              <a:defRPr sz="2400">
                <a:solidFill>
                  <a:schemeClr val="tx1"/>
                </a:solidFill>
                <a:latin typeface="Times" charset="0"/>
                <a:ea typeface="MS PGothic" charset="0"/>
                <a:cs typeface="MS PGothic" charset="0"/>
              </a:defRPr>
            </a:lvl1pPr>
            <a:lvl2pPr marL="742950" indent="-285750">
              <a:defRPr sz="2400">
                <a:solidFill>
                  <a:schemeClr val="tx1"/>
                </a:solidFill>
                <a:latin typeface="Times" charset="0"/>
                <a:ea typeface="MS PGothic" charset="0"/>
                <a:cs typeface="MS PGothic" charset="0"/>
              </a:defRPr>
            </a:lvl2pPr>
            <a:lvl3pPr marL="1143000" indent="-228600">
              <a:defRPr sz="2400">
                <a:solidFill>
                  <a:schemeClr val="tx1"/>
                </a:solidFill>
                <a:latin typeface="Times" charset="0"/>
                <a:ea typeface="MS PGothic" charset="0"/>
                <a:cs typeface="MS PGothic" charset="0"/>
              </a:defRPr>
            </a:lvl3pPr>
            <a:lvl4pPr marL="1600200" indent="-228600">
              <a:defRPr sz="2400">
                <a:solidFill>
                  <a:schemeClr val="tx1"/>
                </a:solidFill>
                <a:latin typeface="Times" charset="0"/>
                <a:ea typeface="MS PGothic" charset="0"/>
                <a:cs typeface="MS PGothic" charset="0"/>
              </a:defRPr>
            </a:lvl4pPr>
            <a:lvl5pPr marL="2057400" indent="-228600">
              <a:defRPr sz="2400">
                <a:solidFill>
                  <a:schemeClr val="tx1"/>
                </a:solidFill>
                <a:latin typeface="Times" charset="0"/>
                <a:ea typeface="MS PGothic" charset="0"/>
                <a:cs typeface="MS PGothic" charset="0"/>
              </a:defRPr>
            </a:lvl5pPr>
            <a:lvl6pPr marL="2514600" indent="-228600" algn="ctr" eaLnBrk="0" fontAlgn="base" hangingPunct="0">
              <a:spcBef>
                <a:spcPct val="0"/>
              </a:spcBef>
              <a:spcAft>
                <a:spcPct val="0"/>
              </a:spcAft>
              <a:defRPr sz="2400">
                <a:solidFill>
                  <a:schemeClr val="tx1"/>
                </a:solidFill>
                <a:latin typeface="Times" charset="0"/>
                <a:ea typeface="MS PGothic" charset="0"/>
                <a:cs typeface="MS PGothic" charset="0"/>
              </a:defRPr>
            </a:lvl6pPr>
            <a:lvl7pPr marL="2971800" indent="-228600" algn="ctr" eaLnBrk="0" fontAlgn="base" hangingPunct="0">
              <a:spcBef>
                <a:spcPct val="0"/>
              </a:spcBef>
              <a:spcAft>
                <a:spcPct val="0"/>
              </a:spcAft>
              <a:defRPr sz="2400">
                <a:solidFill>
                  <a:schemeClr val="tx1"/>
                </a:solidFill>
                <a:latin typeface="Times" charset="0"/>
                <a:ea typeface="MS PGothic" charset="0"/>
                <a:cs typeface="MS PGothic" charset="0"/>
              </a:defRPr>
            </a:lvl7pPr>
            <a:lvl8pPr marL="3429000" indent="-228600" algn="ctr" eaLnBrk="0" fontAlgn="base" hangingPunct="0">
              <a:spcBef>
                <a:spcPct val="0"/>
              </a:spcBef>
              <a:spcAft>
                <a:spcPct val="0"/>
              </a:spcAft>
              <a:defRPr sz="2400">
                <a:solidFill>
                  <a:schemeClr val="tx1"/>
                </a:solidFill>
                <a:latin typeface="Times" charset="0"/>
                <a:ea typeface="MS PGothic" charset="0"/>
                <a:cs typeface="MS PGothic" charset="0"/>
              </a:defRPr>
            </a:lvl8pPr>
            <a:lvl9pPr marL="3886200" indent="-228600" algn="ctr" eaLnBrk="0" fontAlgn="base" hangingPunct="0">
              <a:spcBef>
                <a:spcPct val="0"/>
              </a:spcBef>
              <a:spcAft>
                <a:spcPct val="0"/>
              </a:spcAft>
              <a:defRPr sz="2400">
                <a:solidFill>
                  <a:schemeClr val="tx1"/>
                </a:solidFill>
                <a:latin typeface="Times" charset="0"/>
                <a:ea typeface="MS PGothic" charset="0"/>
                <a:cs typeface="MS PGothic" charset="0"/>
              </a:defRPr>
            </a:lvl9pPr>
          </a:lstStyle>
          <a:p>
            <a:fld id="{C4BEDD86-24A4-1E4D-A54A-D2989CE70154}" type="slidenum">
              <a:rPr lang="en-US" sz="1200"/>
              <a:pPr/>
              <a:t>17</a:t>
            </a:fld>
            <a:endParaRPr lang="en-US" sz="1200"/>
          </a:p>
        </p:txBody>
      </p:sp>
      <p:sp>
        <p:nvSpPr>
          <p:cNvPr id="33794" name="Rectangle 2"/>
          <p:cNvSpPr>
            <a:spLocks noGrp="1" noRot="1" noChangeAspect="1" noChangeArrowheads="1" noTextEdit="1"/>
          </p:cNvSpPr>
          <p:nvPr>
            <p:ph type="sldImg"/>
          </p:nvPr>
        </p:nvSpPr>
        <p:spPr>
          <a:ln/>
        </p:spPr>
      </p:sp>
      <p:sp>
        <p:nvSpPr>
          <p:cNvPr id="33795" name="Rectangle 3"/>
          <p:cNvSpPr>
            <a:spLocks noGrp="1" noChangeArrowheads="1"/>
          </p:cNvSpPr>
          <p:nvPr>
            <p:ph type="body" idx="1"/>
          </p:nvPr>
        </p:nvSpPr>
        <p:spPr/>
        <p:txBody>
          <a:bodyPr/>
          <a:lstStyle/>
          <a:p>
            <a:pPr marL="342900" marR="0" lvl="0" indent="-342900" algn="l" defTabSz="914400" rtl="0" eaLnBrk="1" fontAlgn="base" latinLnBrk="0" hangingPunct="1">
              <a:lnSpc>
                <a:spcPct val="100000"/>
              </a:lnSpc>
              <a:spcBef>
                <a:spcPts val="0"/>
              </a:spcBef>
              <a:spcAft>
                <a:spcPts val="900"/>
              </a:spcAft>
              <a:buClr>
                <a:srgbClr val="612D87"/>
              </a:buClr>
              <a:buSzTx/>
              <a:buFont typeface="Wingdings" charset="2"/>
              <a:buChar char="§"/>
              <a:tabLst/>
              <a:defRPr/>
            </a:pPr>
            <a:endParaRPr kumimoji="0" lang="en-GB" sz="2800" b="0" i="0" u="none" strike="noStrike" kern="0" cap="none" spc="0" normalizeH="0" baseline="0" noProof="0">
              <a:ln>
                <a:noFill/>
              </a:ln>
              <a:solidFill>
                <a:srgbClr val="000000"/>
              </a:solidFill>
              <a:effectLst/>
              <a:uLnTx/>
              <a:uFillTx/>
              <a:latin typeface="Arial" panose="020B060402020202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7610998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noFill/>
        </p:spPr>
        <p:txBody>
          <a:bodyPr/>
          <a:lstStyle>
            <a:lvl1pPr>
              <a:defRPr sz="2400">
                <a:solidFill>
                  <a:schemeClr val="tx1"/>
                </a:solidFill>
                <a:latin typeface="Times" charset="0"/>
                <a:ea typeface="MS PGothic" charset="0"/>
                <a:cs typeface="MS PGothic" charset="0"/>
              </a:defRPr>
            </a:lvl1pPr>
            <a:lvl2pPr marL="742950" indent="-285750">
              <a:defRPr sz="2400">
                <a:solidFill>
                  <a:schemeClr val="tx1"/>
                </a:solidFill>
                <a:latin typeface="Times" charset="0"/>
                <a:ea typeface="MS PGothic" charset="0"/>
                <a:cs typeface="MS PGothic" charset="0"/>
              </a:defRPr>
            </a:lvl2pPr>
            <a:lvl3pPr marL="1143000" indent="-228600">
              <a:defRPr sz="2400">
                <a:solidFill>
                  <a:schemeClr val="tx1"/>
                </a:solidFill>
                <a:latin typeface="Times" charset="0"/>
                <a:ea typeface="MS PGothic" charset="0"/>
                <a:cs typeface="MS PGothic" charset="0"/>
              </a:defRPr>
            </a:lvl3pPr>
            <a:lvl4pPr marL="1600200" indent="-228600">
              <a:defRPr sz="2400">
                <a:solidFill>
                  <a:schemeClr val="tx1"/>
                </a:solidFill>
                <a:latin typeface="Times" charset="0"/>
                <a:ea typeface="MS PGothic" charset="0"/>
                <a:cs typeface="MS PGothic" charset="0"/>
              </a:defRPr>
            </a:lvl4pPr>
            <a:lvl5pPr marL="2057400" indent="-228600">
              <a:defRPr sz="2400">
                <a:solidFill>
                  <a:schemeClr val="tx1"/>
                </a:solidFill>
                <a:latin typeface="Times" charset="0"/>
                <a:ea typeface="MS PGothic" charset="0"/>
                <a:cs typeface="MS PGothic" charset="0"/>
              </a:defRPr>
            </a:lvl5pPr>
            <a:lvl6pPr marL="2514600" indent="-228600" algn="ctr" eaLnBrk="0" fontAlgn="base" hangingPunct="0">
              <a:spcBef>
                <a:spcPct val="0"/>
              </a:spcBef>
              <a:spcAft>
                <a:spcPct val="0"/>
              </a:spcAft>
              <a:defRPr sz="2400">
                <a:solidFill>
                  <a:schemeClr val="tx1"/>
                </a:solidFill>
                <a:latin typeface="Times" charset="0"/>
                <a:ea typeface="MS PGothic" charset="0"/>
                <a:cs typeface="MS PGothic" charset="0"/>
              </a:defRPr>
            </a:lvl6pPr>
            <a:lvl7pPr marL="2971800" indent="-228600" algn="ctr" eaLnBrk="0" fontAlgn="base" hangingPunct="0">
              <a:spcBef>
                <a:spcPct val="0"/>
              </a:spcBef>
              <a:spcAft>
                <a:spcPct val="0"/>
              </a:spcAft>
              <a:defRPr sz="2400">
                <a:solidFill>
                  <a:schemeClr val="tx1"/>
                </a:solidFill>
                <a:latin typeface="Times" charset="0"/>
                <a:ea typeface="MS PGothic" charset="0"/>
                <a:cs typeface="MS PGothic" charset="0"/>
              </a:defRPr>
            </a:lvl7pPr>
            <a:lvl8pPr marL="3429000" indent="-228600" algn="ctr" eaLnBrk="0" fontAlgn="base" hangingPunct="0">
              <a:spcBef>
                <a:spcPct val="0"/>
              </a:spcBef>
              <a:spcAft>
                <a:spcPct val="0"/>
              </a:spcAft>
              <a:defRPr sz="2400">
                <a:solidFill>
                  <a:schemeClr val="tx1"/>
                </a:solidFill>
                <a:latin typeface="Times" charset="0"/>
                <a:ea typeface="MS PGothic" charset="0"/>
                <a:cs typeface="MS PGothic" charset="0"/>
              </a:defRPr>
            </a:lvl8pPr>
            <a:lvl9pPr marL="3886200" indent="-228600" algn="ctr" eaLnBrk="0" fontAlgn="base" hangingPunct="0">
              <a:spcBef>
                <a:spcPct val="0"/>
              </a:spcBef>
              <a:spcAft>
                <a:spcPct val="0"/>
              </a:spcAft>
              <a:defRPr sz="2400">
                <a:solidFill>
                  <a:schemeClr val="tx1"/>
                </a:solidFill>
                <a:latin typeface="Times" charset="0"/>
                <a:ea typeface="MS PGothic" charset="0"/>
                <a:cs typeface="MS PGothic" charset="0"/>
              </a:defRPr>
            </a:lvl9pPr>
          </a:lstStyle>
          <a:p>
            <a:fld id="{C4BEDD86-24A4-1E4D-A54A-D2989CE70154}" type="slidenum">
              <a:rPr lang="en-US" sz="1200"/>
              <a:pPr/>
              <a:t>18</a:t>
            </a:fld>
            <a:endParaRPr lang="en-US" sz="1200"/>
          </a:p>
        </p:txBody>
      </p:sp>
      <p:sp>
        <p:nvSpPr>
          <p:cNvPr id="33794" name="Rectangle 2"/>
          <p:cNvSpPr>
            <a:spLocks noGrp="1" noRot="1" noChangeAspect="1" noChangeArrowheads="1" noTextEdit="1"/>
          </p:cNvSpPr>
          <p:nvPr>
            <p:ph type="sldImg"/>
          </p:nvPr>
        </p:nvSpPr>
        <p:spPr>
          <a:ln/>
        </p:spPr>
      </p:sp>
      <p:sp>
        <p:nvSpPr>
          <p:cNvPr id="33795" name="Rectangle 3"/>
          <p:cNvSpPr>
            <a:spLocks noGrp="1" noChangeArrowheads="1"/>
          </p:cNvSpPr>
          <p:nvPr>
            <p:ph type="body" idx="1"/>
          </p:nvPr>
        </p:nvSpPr>
        <p:spPr/>
        <p:txBody>
          <a:bodyPr/>
          <a:lstStyle/>
          <a:p>
            <a:pPr marL="342900" marR="0" lvl="0" indent="-342900" algn="l" defTabSz="914400" rtl="0" eaLnBrk="1" fontAlgn="base" latinLnBrk="0" hangingPunct="1">
              <a:lnSpc>
                <a:spcPct val="100000"/>
              </a:lnSpc>
              <a:spcBef>
                <a:spcPts val="0"/>
              </a:spcBef>
              <a:spcAft>
                <a:spcPts val="900"/>
              </a:spcAft>
              <a:buClr>
                <a:srgbClr val="612D87"/>
              </a:buClr>
              <a:buSzTx/>
              <a:buFont typeface="Wingdings" charset="2"/>
              <a:buChar char="§"/>
              <a:tabLst/>
              <a:defRPr/>
            </a:pPr>
            <a:endParaRPr kumimoji="0" lang="en-GB" sz="2800" b="0" i="0" u="none" strike="noStrike" kern="0" cap="none" spc="0" normalizeH="0" baseline="0" noProof="0">
              <a:ln>
                <a:noFill/>
              </a:ln>
              <a:solidFill>
                <a:srgbClr val="000000"/>
              </a:solidFill>
              <a:effectLst/>
              <a:uLnTx/>
              <a:uFillTx/>
              <a:latin typeface="Arial" panose="020B060402020202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80990427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noFill/>
        </p:spPr>
        <p:txBody>
          <a:bodyPr/>
          <a:lstStyle>
            <a:lvl1pPr>
              <a:defRPr sz="2400">
                <a:solidFill>
                  <a:schemeClr val="tx1"/>
                </a:solidFill>
                <a:latin typeface="Times" charset="0"/>
                <a:ea typeface="MS PGothic" charset="0"/>
                <a:cs typeface="MS PGothic" charset="0"/>
              </a:defRPr>
            </a:lvl1pPr>
            <a:lvl2pPr marL="742950" indent="-285750">
              <a:defRPr sz="2400">
                <a:solidFill>
                  <a:schemeClr val="tx1"/>
                </a:solidFill>
                <a:latin typeface="Times" charset="0"/>
                <a:ea typeface="MS PGothic" charset="0"/>
                <a:cs typeface="MS PGothic" charset="0"/>
              </a:defRPr>
            </a:lvl2pPr>
            <a:lvl3pPr marL="1143000" indent="-228600">
              <a:defRPr sz="2400">
                <a:solidFill>
                  <a:schemeClr val="tx1"/>
                </a:solidFill>
                <a:latin typeface="Times" charset="0"/>
                <a:ea typeface="MS PGothic" charset="0"/>
                <a:cs typeface="MS PGothic" charset="0"/>
              </a:defRPr>
            </a:lvl3pPr>
            <a:lvl4pPr marL="1600200" indent="-228600">
              <a:defRPr sz="2400">
                <a:solidFill>
                  <a:schemeClr val="tx1"/>
                </a:solidFill>
                <a:latin typeface="Times" charset="0"/>
                <a:ea typeface="MS PGothic" charset="0"/>
                <a:cs typeface="MS PGothic" charset="0"/>
              </a:defRPr>
            </a:lvl4pPr>
            <a:lvl5pPr marL="2057400" indent="-228600">
              <a:defRPr sz="2400">
                <a:solidFill>
                  <a:schemeClr val="tx1"/>
                </a:solidFill>
                <a:latin typeface="Times" charset="0"/>
                <a:ea typeface="MS PGothic" charset="0"/>
                <a:cs typeface="MS PGothic" charset="0"/>
              </a:defRPr>
            </a:lvl5pPr>
            <a:lvl6pPr marL="2514600" indent="-228600" algn="ctr" eaLnBrk="0" fontAlgn="base" hangingPunct="0">
              <a:spcBef>
                <a:spcPct val="0"/>
              </a:spcBef>
              <a:spcAft>
                <a:spcPct val="0"/>
              </a:spcAft>
              <a:defRPr sz="2400">
                <a:solidFill>
                  <a:schemeClr val="tx1"/>
                </a:solidFill>
                <a:latin typeface="Times" charset="0"/>
                <a:ea typeface="MS PGothic" charset="0"/>
                <a:cs typeface="MS PGothic" charset="0"/>
              </a:defRPr>
            </a:lvl6pPr>
            <a:lvl7pPr marL="2971800" indent="-228600" algn="ctr" eaLnBrk="0" fontAlgn="base" hangingPunct="0">
              <a:spcBef>
                <a:spcPct val="0"/>
              </a:spcBef>
              <a:spcAft>
                <a:spcPct val="0"/>
              </a:spcAft>
              <a:defRPr sz="2400">
                <a:solidFill>
                  <a:schemeClr val="tx1"/>
                </a:solidFill>
                <a:latin typeface="Times" charset="0"/>
                <a:ea typeface="MS PGothic" charset="0"/>
                <a:cs typeface="MS PGothic" charset="0"/>
              </a:defRPr>
            </a:lvl7pPr>
            <a:lvl8pPr marL="3429000" indent="-228600" algn="ctr" eaLnBrk="0" fontAlgn="base" hangingPunct="0">
              <a:spcBef>
                <a:spcPct val="0"/>
              </a:spcBef>
              <a:spcAft>
                <a:spcPct val="0"/>
              </a:spcAft>
              <a:defRPr sz="2400">
                <a:solidFill>
                  <a:schemeClr val="tx1"/>
                </a:solidFill>
                <a:latin typeface="Times" charset="0"/>
                <a:ea typeface="MS PGothic" charset="0"/>
                <a:cs typeface="MS PGothic" charset="0"/>
              </a:defRPr>
            </a:lvl8pPr>
            <a:lvl9pPr marL="3886200" indent="-228600" algn="ctr" eaLnBrk="0" fontAlgn="base" hangingPunct="0">
              <a:spcBef>
                <a:spcPct val="0"/>
              </a:spcBef>
              <a:spcAft>
                <a:spcPct val="0"/>
              </a:spcAft>
              <a:defRPr sz="2400">
                <a:solidFill>
                  <a:schemeClr val="tx1"/>
                </a:solidFill>
                <a:latin typeface="Times" charset="0"/>
                <a:ea typeface="MS PGothic" charset="0"/>
                <a:cs typeface="MS PGothic" charset="0"/>
              </a:defRPr>
            </a:lvl9pPr>
          </a:lstStyle>
          <a:p>
            <a:fld id="{C4BEDD86-24A4-1E4D-A54A-D2989CE70154}" type="slidenum">
              <a:rPr lang="en-US" sz="1200"/>
              <a:pPr/>
              <a:t>19</a:t>
            </a:fld>
            <a:endParaRPr lang="en-US" sz="1200"/>
          </a:p>
        </p:txBody>
      </p:sp>
      <p:sp>
        <p:nvSpPr>
          <p:cNvPr id="33794" name="Rectangle 2"/>
          <p:cNvSpPr>
            <a:spLocks noGrp="1" noRot="1" noChangeAspect="1" noChangeArrowheads="1" noTextEdit="1"/>
          </p:cNvSpPr>
          <p:nvPr>
            <p:ph type="sldImg"/>
          </p:nvPr>
        </p:nvSpPr>
        <p:spPr>
          <a:ln/>
        </p:spPr>
      </p:sp>
      <p:sp>
        <p:nvSpPr>
          <p:cNvPr id="33795" name="Rectangle 3"/>
          <p:cNvSpPr>
            <a:spLocks noGrp="1" noChangeArrowheads="1"/>
          </p:cNvSpPr>
          <p:nvPr>
            <p:ph type="body" idx="1"/>
          </p:nvPr>
        </p:nvSpPr>
        <p:spPr/>
        <p:txBody>
          <a:bodyPr/>
          <a:lstStyle/>
          <a:p>
            <a:pPr marL="342900" marR="0" lvl="0" indent="-342900" algn="l" defTabSz="914400" rtl="0" eaLnBrk="1" fontAlgn="base" latinLnBrk="0" hangingPunct="1">
              <a:lnSpc>
                <a:spcPct val="100000"/>
              </a:lnSpc>
              <a:spcBef>
                <a:spcPts val="0"/>
              </a:spcBef>
              <a:spcAft>
                <a:spcPts val="900"/>
              </a:spcAft>
              <a:buClr>
                <a:srgbClr val="612D87"/>
              </a:buClr>
              <a:buSzTx/>
              <a:buFont typeface="Wingdings" charset="2"/>
              <a:buChar char="§"/>
              <a:tabLst/>
              <a:defRPr/>
            </a:pPr>
            <a:endParaRPr kumimoji="0" lang="en-GB" sz="2800" b="0" i="0" u="none" strike="noStrike" kern="0" cap="none" spc="0" normalizeH="0" baseline="0" noProof="0">
              <a:ln>
                <a:noFill/>
              </a:ln>
              <a:solidFill>
                <a:srgbClr val="000000"/>
              </a:solidFill>
              <a:effectLst/>
              <a:uLnTx/>
              <a:uFillTx/>
              <a:latin typeface="Arial" panose="020B060402020202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44695854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noFill/>
        </p:spPr>
        <p:txBody>
          <a:bodyPr/>
          <a:lstStyle>
            <a:lvl1pPr>
              <a:defRPr sz="2400">
                <a:solidFill>
                  <a:schemeClr val="tx1"/>
                </a:solidFill>
                <a:latin typeface="Times" charset="0"/>
                <a:ea typeface="MS PGothic" charset="0"/>
                <a:cs typeface="MS PGothic" charset="0"/>
              </a:defRPr>
            </a:lvl1pPr>
            <a:lvl2pPr marL="742950" indent="-285750">
              <a:defRPr sz="2400">
                <a:solidFill>
                  <a:schemeClr val="tx1"/>
                </a:solidFill>
                <a:latin typeface="Times" charset="0"/>
                <a:ea typeface="MS PGothic" charset="0"/>
                <a:cs typeface="MS PGothic" charset="0"/>
              </a:defRPr>
            </a:lvl2pPr>
            <a:lvl3pPr marL="1143000" indent="-228600">
              <a:defRPr sz="2400">
                <a:solidFill>
                  <a:schemeClr val="tx1"/>
                </a:solidFill>
                <a:latin typeface="Times" charset="0"/>
                <a:ea typeface="MS PGothic" charset="0"/>
                <a:cs typeface="MS PGothic" charset="0"/>
              </a:defRPr>
            </a:lvl3pPr>
            <a:lvl4pPr marL="1600200" indent="-228600">
              <a:defRPr sz="2400">
                <a:solidFill>
                  <a:schemeClr val="tx1"/>
                </a:solidFill>
                <a:latin typeface="Times" charset="0"/>
                <a:ea typeface="MS PGothic" charset="0"/>
                <a:cs typeface="MS PGothic" charset="0"/>
              </a:defRPr>
            </a:lvl4pPr>
            <a:lvl5pPr marL="2057400" indent="-228600">
              <a:defRPr sz="2400">
                <a:solidFill>
                  <a:schemeClr val="tx1"/>
                </a:solidFill>
                <a:latin typeface="Times" charset="0"/>
                <a:ea typeface="MS PGothic" charset="0"/>
                <a:cs typeface="MS PGothic" charset="0"/>
              </a:defRPr>
            </a:lvl5pPr>
            <a:lvl6pPr marL="2514600" indent="-228600" algn="ctr" eaLnBrk="0" fontAlgn="base" hangingPunct="0">
              <a:spcBef>
                <a:spcPct val="0"/>
              </a:spcBef>
              <a:spcAft>
                <a:spcPct val="0"/>
              </a:spcAft>
              <a:defRPr sz="2400">
                <a:solidFill>
                  <a:schemeClr val="tx1"/>
                </a:solidFill>
                <a:latin typeface="Times" charset="0"/>
                <a:ea typeface="MS PGothic" charset="0"/>
                <a:cs typeface="MS PGothic" charset="0"/>
              </a:defRPr>
            </a:lvl6pPr>
            <a:lvl7pPr marL="2971800" indent="-228600" algn="ctr" eaLnBrk="0" fontAlgn="base" hangingPunct="0">
              <a:spcBef>
                <a:spcPct val="0"/>
              </a:spcBef>
              <a:spcAft>
                <a:spcPct val="0"/>
              </a:spcAft>
              <a:defRPr sz="2400">
                <a:solidFill>
                  <a:schemeClr val="tx1"/>
                </a:solidFill>
                <a:latin typeface="Times" charset="0"/>
                <a:ea typeface="MS PGothic" charset="0"/>
                <a:cs typeface="MS PGothic" charset="0"/>
              </a:defRPr>
            </a:lvl7pPr>
            <a:lvl8pPr marL="3429000" indent="-228600" algn="ctr" eaLnBrk="0" fontAlgn="base" hangingPunct="0">
              <a:spcBef>
                <a:spcPct val="0"/>
              </a:spcBef>
              <a:spcAft>
                <a:spcPct val="0"/>
              </a:spcAft>
              <a:defRPr sz="2400">
                <a:solidFill>
                  <a:schemeClr val="tx1"/>
                </a:solidFill>
                <a:latin typeface="Times" charset="0"/>
                <a:ea typeface="MS PGothic" charset="0"/>
                <a:cs typeface="MS PGothic" charset="0"/>
              </a:defRPr>
            </a:lvl8pPr>
            <a:lvl9pPr marL="3886200" indent="-228600" algn="ctr" eaLnBrk="0" fontAlgn="base" hangingPunct="0">
              <a:spcBef>
                <a:spcPct val="0"/>
              </a:spcBef>
              <a:spcAft>
                <a:spcPct val="0"/>
              </a:spcAft>
              <a:defRPr sz="2400">
                <a:solidFill>
                  <a:schemeClr val="tx1"/>
                </a:solidFill>
                <a:latin typeface="Times" charset="0"/>
                <a:ea typeface="MS PGothic" charset="0"/>
                <a:cs typeface="MS PGothic" charset="0"/>
              </a:defRPr>
            </a:lvl9pPr>
          </a:lstStyle>
          <a:p>
            <a:fld id="{C4BEDD86-24A4-1E4D-A54A-D2989CE70154}" type="slidenum">
              <a:rPr lang="en-US" sz="1200"/>
              <a:pPr/>
              <a:t>20</a:t>
            </a:fld>
            <a:endParaRPr lang="en-US" sz="1200"/>
          </a:p>
        </p:txBody>
      </p:sp>
      <p:sp>
        <p:nvSpPr>
          <p:cNvPr id="33794" name="Rectangle 2"/>
          <p:cNvSpPr>
            <a:spLocks noGrp="1" noRot="1" noChangeAspect="1" noChangeArrowheads="1" noTextEdit="1"/>
          </p:cNvSpPr>
          <p:nvPr>
            <p:ph type="sldImg"/>
          </p:nvPr>
        </p:nvSpPr>
        <p:spPr>
          <a:ln/>
        </p:spPr>
      </p:sp>
      <p:sp>
        <p:nvSpPr>
          <p:cNvPr id="33795" name="Rectangle 3"/>
          <p:cNvSpPr>
            <a:spLocks noGrp="1" noChangeArrowheads="1"/>
          </p:cNvSpPr>
          <p:nvPr>
            <p:ph type="body" idx="1"/>
          </p:nvPr>
        </p:nvSpPr>
        <p:spPr/>
        <p:txBody>
          <a:bodyPr/>
          <a:lstStyle/>
          <a:p>
            <a:pPr marL="342900" marR="0" lvl="0" indent="-342900" algn="l" defTabSz="914400" rtl="0" eaLnBrk="1" fontAlgn="base" latinLnBrk="0" hangingPunct="1">
              <a:lnSpc>
                <a:spcPct val="100000"/>
              </a:lnSpc>
              <a:spcBef>
                <a:spcPts val="0"/>
              </a:spcBef>
              <a:spcAft>
                <a:spcPts val="900"/>
              </a:spcAft>
              <a:buClr>
                <a:srgbClr val="612D87"/>
              </a:buClr>
              <a:buSzTx/>
              <a:buFont typeface="Wingdings" charset="2"/>
              <a:buChar char="§"/>
              <a:tabLst/>
              <a:defRPr/>
            </a:pPr>
            <a:endParaRPr kumimoji="0" lang="en-GB" sz="2800" b="0" i="0" u="none" strike="noStrike" kern="0" cap="none" spc="0" normalizeH="0" baseline="0" noProof="0">
              <a:ln>
                <a:noFill/>
              </a:ln>
              <a:solidFill>
                <a:srgbClr val="000000"/>
              </a:solidFill>
              <a:effectLst/>
              <a:uLnTx/>
              <a:uFillTx/>
              <a:latin typeface="Arial" panose="020B060402020202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84924553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noFill/>
        </p:spPr>
        <p:txBody>
          <a:bodyPr/>
          <a:lstStyle>
            <a:lvl1pPr>
              <a:defRPr sz="2400">
                <a:solidFill>
                  <a:schemeClr val="tx1"/>
                </a:solidFill>
                <a:latin typeface="Times" charset="0"/>
                <a:ea typeface="MS PGothic" charset="0"/>
                <a:cs typeface="MS PGothic" charset="0"/>
              </a:defRPr>
            </a:lvl1pPr>
            <a:lvl2pPr marL="742950" indent="-285750">
              <a:defRPr sz="2400">
                <a:solidFill>
                  <a:schemeClr val="tx1"/>
                </a:solidFill>
                <a:latin typeface="Times" charset="0"/>
                <a:ea typeface="MS PGothic" charset="0"/>
                <a:cs typeface="MS PGothic" charset="0"/>
              </a:defRPr>
            </a:lvl2pPr>
            <a:lvl3pPr marL="1143000" indent="-228600">
              <a:defRPr sz="2400">
                <a:solidFill>
                  <a:schemeClr val="tx1"/>
                </a:solidFill>
                <a:latin typeface="Times" charset="0"/>
                <a:ea typeface="MS PGothic" charset="0"/>
                <a:cs typeface="MS PGothic" charset="0"/>
              </a:defRPr>
            </a:lvl3pPr>
            <a:lvl4pPr marL="1600200" indent="-228600">
              <a:defRPr sz="2400">
                <a:solidFill>
                  <a:schemeClr val="tx1"/>
                </a:solidFill>
                <a:latin typeface="Times" charset="0"/>
                <a:ea typeface="MS PGothic" charset="0"/>
                <a:cs typeface="MS PGothic" charset="0"/>
              </a:defRPr>
            </a:lvl4pPr>
            <a:lvl5pPr marL="2057400" indent="-228600">
              <a:defRPr sz="2400">
                <a:solidFill>
                  <a:schemeClr val="tx1"/>
                </a:solidFill>
                <a:latin typeface="Times" charset="0"/>
                <a:ea typeface="MS PGothic" charset="0"/>
                <a:cs typeface="MS PGothic" charset="0"/>
              </a:defRPr>
            </a:lvl5pPr>
            <a:lvl6pPr marL="2514600" indent="-228600" algn="ctr" eaLnBrk="0" fontAlgn="base" hangingPunct="0">
              <a:spcBef>
                <a:spcPct val="0"/>
              </a:spcBef>
              <a:spcAft>
                <a:spcPct val="0"/>
              </a:spcAft>
              <a:defRPr sz="2400">
                <a:solidFill>
                  <a:schemeClr val="tx1"/>
                </a:solidFill>
                <a:latin typeface="Times" charset="0"/>
                <a:ea typeface="MS PGothic" charset="0"/>
                <a:cs typeface="MS PGothic" charset="0"/>
              </a:defRPr>
            </a:lvl6pPr>
            <a:lvl7pPr marL="2971800" indent="-228600" algn="ctr" eaLnBrk="0" fontAlgn="base" hangingPunct="0">
              <a:spcBef>
                <a:spcPct val="0"/>
              </a:spcBef>
              <a:spcAft>
                <a:spcPct val="0"/>
              </a:spcAft>
              <a:defRPr sz="2400">
                <a:solidFill>
                  <a:schemeClr val="tx1"/>
                </a:solidFill>
                <a:latin typeface="Times" charset="0"/>
                <a:ea typeface="MS PGothic" charset="0"/>
                <a:cs typeface="MS PGothic" charset="0"/>
              </a:defRPr>
            </a:lvl7pPr>
            <a:lvl8pPr marL="3429000" indent="-228600" algn="ctr" eaLnBrk="0" fontAlgn="base" hangingPunct="0">
              <a:spcBef>
                <a:spcPct val="0"/>
              </a:spcBef>
              <a:spcAft>
                <a:spcPct val="0"/>
              </a:spcAft>
              <a:defRPr sz="2400">
                <a:solidFill>
                  <a:schemeClr val="tx1"/>
                </a:solidFill>
                <a:latin typeface="Times" charset="0"/>
                <a:ea typeface="MS PGothic" charset="0"/>
                <a:cs typeface="MS PGothic" charset="0"/>
              </a:defRPr>
            </a:lvl8pPr>
            <a:lvl9pPr marL="3886200" indent="-228600" algn="ctr" eaLnBrk="0" fontAlgn="base" hangingPunct="0">
              <a:spcBef>
                <a:spcPct val="0"/>
              </a:spcBef>
              <a:spcAft>
                <a:spcPct val="0"/>
              </a:spcAft>
              <a:defRPr sz="2400">
                <a:solidFill>
                  <a:schemeClr val="tx1"/>
                </a:solidFill>
                <a:latin typeface="Times" charset="0"/>
                <a:ea typeface="MS PGothic" charset="0"/>
                <a:cs typeface="MS PGothic" charset="0"/>
              </a:defRPr>
            </a:lvl9pPr>
          </a:lstStyle>
          <a:p>
            <a:fld id="{C4BEDD86-24A4-1E4D-A54A-D2989CE70154}" type="slidenum">
              <a:rPr lang="en-US" sz="1200"/>
              <a:pPr/>
              <a:t>3</a:t>
            </a:fld>
            <a:endParaRPr lang="en-US" sz="1200"/>
          </a:p>
        </p:txBody>
      </p:sp>
      <p:sp>
        <p:nvSpPr>
          <p:cNvPr id="33794" name="Rectangle 2"/>
          <p:cNvSpPr>
            <a:spLocks noGrp="1" noRot="1" noChangeAspect="1" noChangeArrowheads="1" noTextEdit="1"/>
          </p:cNvSpPr>
          <p:nvPr>
            <p:ph type="sldImg"/>
          </p:nvPr>
        </p:nvSpPr>
        <p:spPr>
          <a:ln/>
        </p:spPr>
      </p:sp>
      <p:sp>
        <p:nvSpPr>
          <p:cNvPr id="33795" name="Rectangle 3"/>
          <p:cNvSpPr>
            <a:spLocks noGrp="1" noChangeArrowheads="1"/>
          </p:cNvSpPr>
          <p:nvPr>
            <p:ph type="body" idx="1"/>
          </p:nvPr>
        </p:nvSpPr>
        <p:spPr/>
        <p:txBody>
          <a:bodyPr/>
          <a:lstStyle/>
          <a:p>
            <a:pPr>
              <a:defRPr/>
            </a:pPr>
            <a:endParaRPr lang="en-US">
              <a:ea typeface="ＭＳ Ｐゴシック" charset="0"/>
              <a:cs typeface="+mn-cs"/>
            </a:endParaRPr>
          </a:p>
        </p:txBody>
      </p:sp>
    </p:spTree>
    <p:extLst>
      <p:ext uri="{BB962C8B-B14F-4D97-AF65-F5344CB8AC3E}">
        <p14:creationId xmlns:p14="http://schemas.microsoft.com/office/powerpoint/2010/main" val="332485989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noFill/>
        </p:spPr>
        <p:txBody>
          <a:bodyPr/>
          <a:lstStyle>
            <a:lvl1pPr>
              <a:defRPr sz="2400">
                <a:solidFill>
                  <a:schemeClr val="tx1"/>
                </a:solidFill>
                <a:latin typeface="Times" charset="0"/>
                <a:ea typeface="MS PGothic" charset="0"/>
                <a:cs typeface="MS PGothic" charset="0"/>
              </a:defRPr>
            </a:lvl1pPr>
            <a:lvl2pPr marL="742950" indent="-285750">
              <a:defRPr sz="2400">
                <a:solidFill>
                  <a:schemeClr val="tx1"/>
                </a:solidFill>
                <a:latin typeface="Times" charset="0"/>
                <a:ea typeface="MS PGothic" charset="0"/>
                <a:cs typeface="MS PGothic" charset="0"/>
              </a:defRPr>
            </a:lvl2pPr>
            <a:lvl3pPr marL="1143000" indent="-228600">
              <a:defRPr sz="2400">
                <a:solidFill>
                  <a:schemeClr val="tx1"/>
                </a:solidFill>
                <a:latin typeface="Times" charset="0"/>
                <a:ea typeface="MS PGothic" charset="0"/>
                <a:cs typeface="MS PGothic" charset="0"/>
              </a:defRPr>
            </a:lvl3pPr>
            <a:lvl4pPr marL="1600200" indent="-228600">
              <a:defRPr sz="2400">
                <a:solidFill>
                  <a:schemeClr val="tx1"/>
                </a:solidFill>
                <a:latin typeface="Times" charset="0"/>
                <a:ea typeface="MS PGothic" charset="0"/>
                <a:cs typeface="MS PGothic" charset="0"/>
              </a:defRPr>
            </a:lvl4pPr>
            <a:lvl5pPr marL="2057400" indent="-228600">
              <a:defRPr sz="2400">
                <a:solidFill>
                  <a:schemeClr val="tx1"/>
                </a:solidFill>
                <a:latin typeface="Times" charset="0"/>
                <a:ea typeface="MS PGothic" charset="0"/>
                <a:cs typeface="MS PGothic" charset="0"/>
              </a:defRPr>
            </a:lvl5pPr>
            <a:lvl6pPr marL="2514600" indent="-228600" algn="ctr" eaLnBrk="0" fontAlgn="base" hangingPunct="0">
              <a:spcBef>
                <a:spcPct val="0"/>
              </a:spcBef>
              <a:spcAft>
                <a:spcPct val="0"/>
              </a:spcAft>
              <a:defRPr sz="2400">
                <a:solidFill>
                  <a:schemeClr val="tx1"/>
                </a:solidFill>
                <a:latin typeface="Times" charset="0"/>
                <a:ea typeface="MS PGothic" charset="0"/>
                <a:cs typeface="MS PGothic" charset="0"/>
              </a:defRPr>
            </a:lvl6pPr>
            <a:lvl7pPr marL="2971800" indent="-228600" algn="ctr" eaLnBrk="0" fontAlgn="base" hangingPunct="0">
              <a:spcBef>
                <a:spcPct val="0"/>
              </a:spcBef>
              <a:spcAft>
                <a:spcPct val="0"/>
              </a:spcAft>
              <a:defRPr sz="2400">
                <a:solidFill>
                  <a:schemeClr val="tx1"/>
                </a:solidFill>
                <a:latin typeface="Times" charset="0"/>
                <a:ea typeface="MS PGothic" charset="0"/>
                <a:cs typeface="MS PGothic" charset="0"/>
              </a:defRPr>
            </a:lvl7pPr>
            <a:lvl8pPr marL="3429000" indent="-228600" algn="ctr" eaLnBrk="0" fontAlgn="base" hangingPunct="0">
              <a:spcBef>
                <a:spcPct val="0"/>
              </a:spcBef>
              <a:spcAft>
                <a:spcPct val="0"/>
              </a:spcAft>
              <a:defRPr sz="2400">
                <a:solidFill>
                  <a:schemeClr val="tx1"/>
                </a:solidFill>
                <a:latin typeface="Times" charset="0"/>
                <a:ea typeface="MS PGothic" charset="0"/>
                <a:cs typeface="MS PGothic" charset="0"/>
              </a:defRPr>
            </a:lvl8pPr>
            <a:lvl9pPr marL="3886200" indent="-228600" algn="ctr" eaLnBrk="0" fontAlgn="base" hangingPunct="0">
              <a:spcBef>
                <a:spcPct val="0"/>
              </a:spcBef>
              <a:spcAft>
                <a:spcPct val="0"/>
              </a:spcAft>
              <a:defRPr sz="2400">
                <a:solidFill>
                  <a:schemeClr val="tx1"/>
                </a:solidFill>
                <a:latin typeface="Times" charset="0"/>
                <a:ea typeface="MS PGothic" charset="0"/>
                <a:cs typeface="MS PGothic" charset="0"/>
              </a:defRPr>
            </a:lvl9pPr>
          </a:lstStyle>
          <a:p>
            <a:fld id="{C4BEDD86-24A4-1E4D-A54A-D2989CE70154}" type="slidenum">
              <a:rPr lang="en-US" sz="1200"/>
              <a:pPr/>
              <a:t>21</a:t>
            </a:fld>
            <a:endParaRPr lang="en-US" sz="1200"/>
          </a:p>
        </p:txBody>
      </p:sp>
      <p:sp>
        <p:nvSpPr>
          <p:cNvPr id="33794" name="Rectangle 2"/>
          <p:cNvSpPr>
            <a:spLocks noGrp="1" noRot="1" noChangeAspect="1" noChangeArrowheads="1" noTextEdit="1"/>
          </p:cNvSpPr>
          <p:nvPr>
            <p:ph type="sldImg"/>
          </p:nvPr>
        </p:nvSpPr>
        <p:spPr>
          <a:ln/>
        </p:spPr>
      </p:sp>
      <p:sp>
        <p:nvSpPr>
          <p:cNvPr id="33795" name="Rectangle 3"/>
          <p:cNvSpPr>
            <a:spLocks noGrp="1" noChangeArrowheads="1"/>
          </p:cNvSpPr>
          <p:nvPr>
            <p:ph type="body" idx="1"/>
          </p:nvPr>
        </p:nvSpPr>
        <p:spPr/>
        <p:txBody>
          <a:bodyPr/>
          <a:lstStyle/>
          <a:p>
            <a:pPr marL="0" marR="0" lvl="0" indent="0" algn="l" defTabSz="914400" rtl="0" eaLnBrk="1" fontAlgn="base" latinLnBrk="0" hangingPunct="1">
              <a:lnSpc>
                <a:spcPct val="100000"/>
              </a:lnSpc>
              <a:spcBef>
                <a:spcPts val="0"/>
              </a:spcBef>
              <a:spcAft>
                <a:spcPts val="900"/>
              </a:spcAft>
              <a:buClr>
                <a:srgbClr val="612D87"/>
              </a:buClr>
              <a:buSzTx/>
              <a:buFont typeface="Wingdings" charset="2"/>
              <a:buNone/>
              <a:tabLst/>
              <a:defRPr/>
            </a:pPr>
            <a:endParaRPr kumimoji="0" lang="en-GB" sz="2800" b="0" i="0" u="none" strike="noStrike" kern="0" cap="none" spc="0" normalizeH="0" baseline="0" noProof="0">
              <a:ln>
                <a:noFill/>
              </a:ln>
              <a:solidFill>
                <a:srgbClr val="000000"/>
              </a:solidFill>
              <a:effectLst/>
              <a:uLnTx/>
              <a:uFillTx/>
              <a:latin typeface="Arial" panose="020B060402020202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97831305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noFill/>
        </p:spPr>
        <p:txBody>
          <a:bodyPr/>
          <a:lstStyle>
            <a:lvl1pPr>
              <a:defRPr sz="2400">
                <a:solidFill>
                  <a:schemeClr val="tx1"/>
                </a:solidFill>
                <a:latin typeface="Times" charset="0"/>
                <a:ea typeface="MS PGothic" charset="0"/>
                <a:cs typeface="MS PGothic" charset="0"/>
              </a:defRPr>
            </a:lvl1pPr>
            <a:lvl2pPr marL="742950" indent="-285750">
              <a:defRPr sz="2400">
                <a:solidFill>
                  <a:schemeClr val="tx1"/>
                </a:solidFill>
                <a:latin typeface="Times" charset="0"/>
                <a:ea typeface="MS PGothic" charset="0"/>
                <a:cs typeface="MS PGothic" charset="0"/>
              </a:defRPr>
            </a:lvl2pPr>
            <a:lvl3pPr marL="1143000" indent="-228600">
              <a:defRPr sz="2400">
                <a:solidFill>
                  <a:schemeClr val="tx1"/>
                </a:solidFill>
                <a:latin typeface="Times" charset="0"/>
                <a:ea typeface="MS PGothic" charset="0"/>
                <a:cs typeface="MS PGothic" charset="0"/>
              </a:defRPr>
            </a:lvl3pPr>
            <a:lvl4pPr marL="1600200" indent="-228600">
              <a:defRPr sz="2400">
                <a:solidFill>
                  <a:schemeClr val="tx1"/>
                </a:solidFill>
                <a:latin typeface="Times" charset="0"/>
                <a:ea typeface="MS PGothic" charset="0"/>
                <a:cs typeface="MS PGothic" charset="0"/>
              </a:defRPr>
            </a:lvl4pPr>
            <a:lvl5pPr marL="2057400" indent="-228600">
              <a:defRPr sz="2400">
                <a:solidFill>
                  <a:schemeClr val="tx1"/>
                </a:solidFill>
                <a:latin typeface="Times" charset="0"/>
                <a:ea typeface="MS PGothic" charset="0"/>
                <a:cs typeface="MS PGothic" charset="0"/>
              </a:defRPr>
            </a:lvl5pPr>
            <a:lvl6pPr marL="2514600" indent="-228600" algn="ctr" eaLnBrk="0" fontAlgn="base" hangingPunct="0">
              <a:spcBef>
                <a:spcPct val="0"/>
              </a:spcBef>
              <a:spcAft>
                <a:spcPct val="0"/>
              </a:spcAft>
              <a:defRPr sz="2400">
                <a:solidFill>
                  <a:schemeClr val="tx1"/>
                </a:solidFill>
                <a:latin typeface="Times" charset="0"/>
                <a:ea typeface="MS PGothic" charset="0"/>
                <a:cs typeface="MS PGothic" charset="0"/>
              </a:defRPr>
            </a:lvl6pPr>
            <a:lvl7pPr marL="2971800" indent="-228600" algn="ctr" eaLnBrk="0" fontAlgn="base" hangingPunct="0">
              <a:spcBef>
                <a:spcPct val="0"/>
              </a:spcBef>
              <a:spcAft>
                <a:spcPct val="0"/>
              </a:spcAft>
              <a:defRPr sz="2400">
                <a:solidFill>
                  <a:schemeClr val="tx1"/>
                </a:solidFill>
                <a:latin typeface="Times" charset="0"/>
                <a:ea typeface="MS PGothic" charset="0"/>
                <a:cs typeface="MS PGothic" charset="0"/>
              </a:defRPr>
            </a:lvl7pPr>
            <a:lvl8pPr marL="3429000" indent="-228600" algn="ctr" eaLnBrk="0" fontAlgn="base" hangingPunct="0">
              <a:spcBef>
                <a:spcPct val="0"/>
              </a:spcBef>
              <a:spcAft>
                <a:spcPct val="0"/>
              </a:spcAft>
              <a:defRPr sz="2400">
                <a:solidFill>
                  <a:schemeClr val="tx1"/>
                </a:solidFill>
                <a:latin typeface="Times" charset="0"/>
                <a:ea typeface="MS PGothic" charset="0"/>
                <a:cs typeface="MS PGothic" charset="0"/>
              </a:defRPr>
            </a:lvl8pPr>
            <a:lvl9pPr marL="3886200" indent="-228600" algn="ctr" eaLnBrk="0" fontAlgn="base" hangingPunct="0">
              <a:spcBef>
                <a:spcPct val="0"/>
              </a:spcBef>
              <a:spcAft>
                <a:spcPct val="0"/>
              </a:spcAft>
              <a:defRPr sz="2400">
                <a:solidFill>
                  <a:schemeClr val="tx1"/>
                </a:solidFill>
                <a:latin typeface="Times" charset="0"/>
                <a:ea typeface="MS PGothic" charset="0"/>
                <a:cs typeface="MS PGothic" charset="0"/>
              </a:defRPr>
            </a:lvl9pPr>
          </a:lstStyle>
          <a:p>
            <a:fld id="{C4BEDD86-24A4-1E4D-A54A-D2989CE70154}" type="slidenum">
              <a:rPr lang="en-US" sz="1200"/>
              <a:pPr/>
              <a:t>22</a:t>
            </a:fld>
            <a:endParaRPr lang="en-US" sz="1200"/>
          </a:p>
        </p:txBody>
      </p:sp>
      <p:sp>
        <p:nvSpPr>
          <p:cNvPr id="33794" name="Rectangle 2"/>
          <p:cNvSpPr>
            <a:spLocks noGrp="1" noRot="1" noChangeAspect="1" noChangeArrowheads="1" noTextEdit="1"/>
          </p:cNvSpPr>
          <p:nvPr>
            <p:ph type="sldImg"/>
          </p:nvPr>
        </p:nvSpPr>
        <p:spPr>
          <a:ln/>
        </p:spPr>
      </p:sp>
      <p:sp>
        <p:nvSpPr>
          <p:cNvPr id="33795" name="Rectangle 3"/>
          <p:cNvSpPr>
            <a:spLocks noGrp="1" noChangeArrowheads="1"/>
          </p:cNvSpPr>
          <p:nvPr>
            <p:ph type="body" idx="1"/>
          </p:nvPr>
        </p:nvSpPr>
        <p:spPr/>
        <p:txBody>
          <a:bodyPr/>
          <a:lstStyle/>
          <a:p>
            <a:pPr marL="342900" marR="0" lvl="0" indent="-342900" algn="l" defTabSz="914400" rtl="0" eaLnBrk="1" fontAlgn="base" latinLnBrk="0" hangingPunct="1">
              <a:lnSpc>
                <a:spcPct val="100000"/>
              </a:lnSpc>
              <a:spcBef>
                <a:spcPts val="0"/>
              </a:spcBef>
              <a:spcAft>
                <a:spcPts val="900"/>
              </a:spcAft>
              <a:buClr>
                <a:srgbClr val="612D87"/>
              </a:buClr>
              <a:buSzTx/>
              <a:buFont typeface="Wingdings" charset="2"/>
              <a:buChar char="§"/>
              <a:tabLst/>
              <a:defRPr/>
            </a:pPr>
            <a:endParaRPr kumimoji="0" lang="en-GB" sz="2800" b="0" i="0" u="none" strike="noStrike" kern="0" cap="none" spc="0" normalizeH="0" baseline="0" noProof="0">
              <a:ln>
                <a:noFill/>
              </a:ln>
              <a:solidFill>
                <a:srgbClr val="000000"/>
              </a:solidFill>
              <a:effectLst/>
              <a:uLnTx/>
              <a:uFillTx/>
              <a:latin typeface="Arial" panose="020B060402020202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77156931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noFill/>
        </p:spPr>
        <p:txBody>
          <a:bodyPr/>
          <a:lstStyle>
            <a:lvl1pPr>
              <a:defRPr sz="2400">
                <a:solidFill>
                  <a:schemeClr val="tx1"/>
                </a:solidFill>
                <a:latin typeface="Times" charset="0"/>
                <a:ea typeface="MS PGothic" charset="0"/>
                <a:cs typeface="MS PGothic" charset="0"/>
              </a:defRPr>
            </a:lvl1pPr>
            <a:lvl2pPr marL="742950" indent="-285750">
              <a:defRPr sz="2400">
                <a:solidFill>
                  <a:schemeClr val="tx1"/>
                </a:solidFill>
                <a:latin typeface="Times" charset="0"/>
                <a:ea typeface="MS PGothic" charset="0"/>
                <a:cs typeface="MS PGothic" charset="0"/>
              </a:defRPr>
            </a:lvl2pPr>
            <a:lvl3pPr marL="1143000" indent="-228600">
              <a:defRPr sz="2400">
                <a:solidFill>
                  <a:schemeClr val="tx1"/>
                </a:solidFill>
                <a:latin typeface="Times" charset="0"/>
                <a:ea typeface="MS PGothic" charset="0"/>
                <a:cs typeface="MS PGothic" charset="0"/>
              </a:defRPr>
            </a:lvl3pPr>
            <a:lvl4pPr marL="1600200" indent="-228600">
              <a:defRPr sz="2400">
                <a:solidFill>
                  <a:schemeClr val="tx1"/>
                </a:solidFill>
                <a:latin typeface="Times" charset="0"/>
                <a:ea typeface="MS PGothic" charset="0"/>
                <a:cs typeface="MS PGothic" charset="0"/>
              </a:defRPr>
            </a:lvl4pPr>
            <a:lvl5pPr marL="2057400" indent="-228600">
              <a:defRPr sz="2400">
                <a:solidFill>
                  <a:schemeClr val="tx1"/>
                </a:solidFill>
                <a:latin typeface="Times" charset="0"/>
                <a:ea typeface="MS PGothic" charset="0"/>
                <a:cs typeface="MS PGothic" charset="0"/>
              </a:defRPr>
            </a:lvl5pPr>
            <a:lvl6pPr marL="2514600" indent="-228600" algn="ctr" eaLnBrk="0" fontAlgn="base" hangingPunct="0">
              <a:spcBef>
                <a:spcPct val="0"/>
              </a:spcBef>
              <a:spcAft>
                <a:spcPct val="0"/>
              </a:spcAft>
              <a:defRPr sz="2400">
                <a:solidFill>
                  <a:schemeClr val="tx1"/>
                </a:solidFill>
                <a:latin typeface="Times" charset="0"/>
                <a:ea typeface="MS PGothic" charset="0"/>
                <a:cs typeface="MS PGothic" charset="0"/>
              </a:defRPr>
            </a:lvl6pPr>
            <a:lvl7pPr marL="2971800" indent="-228600" algn="ctr" eaLnBrk="0" fontAlgn="base" hangingPunct="0">
              <a:spcBef>
                <a:spcPct val="0"/>
              </a:spcBef>
              <a:spcAft>
                <a:spcPct val="0"/>
              </a:spcAft>
              <a:defRPr sz="2400">
                <a:solidFill>
                  <a:schemeClr val="tx1"/>
                </a:solidFill>
                <a:latin typeface="Times" charset="0"/>
                <a:ea typeface="MS PGothic" charset="0"/>
                <a:cs typeface="MS PGothic" charset="0"/>
              </a:defRPr>
            </a:lvl7pPr>
            <a:lvl8pPr marL="3429000" indent="-228600" algn="ctr" eaLnBrk="0" fontAlgn="base" hangingPunct="0">
              <a:spcBef>
                <a:spcPct val="0"/>
              </a:spcBef>
              <a:spcAft>
                <a:spcPct val="0"/>
              </a:spcAft>
              <a:defRPr sz="2400">
                <a:solidFill>
                  <a:schemeClr val="tx1"/>
                </a:solidFill>
                <a:latin typeface="Times" charset="0"/>
                <a:ea typeface="MS PGothic" charset="0"/>
                <a:cs typeface="MS PGothic" charset="0"/>
              </a:defRPr>
            </a:lvl8pPr>
            <a:lvl9pPr marL="3886200" indent="-228600" algn="ctr" eaLnBrk="0" fontAlgn="base" hangingPunct="0">
              <a:spcBef>
                <a:spcPct val="0"/>
              </a:spcBef>
              <a:spcAft>
                <a:spcPct val="0"/>
              </a:spcAft>
              <a:defRPr sz="2400">
                <a:solidFill>
                  <a:schemeClr val="tx1"/>
                </a:solidFill>
                <a:latin typeface="Times" charset="0"/>
                <a:ea typeface="MS PGothic" charset="0"/>
                <a:cs typeface="MS PGothic" charset="0"/>
              </a:defRPr>
            </a:lvl9pPr>
          </a:lstStyle>
          <a:p>
            <a:fld id="{C4BEDD86-24A4-1E4D-A54A-D2989CE70154}" type="slidenum">
              <a:rPr lang="en-US" sz="1200"/>
              <a:pPr/>
              <a:t>23</a:t>
            </a:fld>
            <a:endParaRPr lang="en-US" sz="1200"/>
          </a:p>
        </p:txBody>
      </p:sp>
      <p:sp>
        <p:nvSpPr>
          <p:cNvPr id="33794" name="Rectangle 2"/>
          <p:cNvSpPr>
            <a:spLocks noGrp="1" noRot="1" noChangeAspect="1" noChangeArrowheads="1" noTextEdit="1"/>
          </p:cNvSpPr>
          <p:nvPr>
            <p:ph type="sldImg"/>
          </p:nvPr>
        </p:nvSpPr>
        <p:spPr>
          <a:ln/>
        </p:spPr>
      </p:sp>
      <p:sp>
        <p:nvSpPr>
          <p:cNvPr id="33795" name="Rectangle 3"/>
          <p:cNvSpPr>
            <a:spLocks noGrp="1" noChangeArrowheads="1"/>
          </p:cNvSpPr>
          <p:nvPr>
            <p:ph type="body" idx="1"/>
          </p:nvPr>
        </p:nvSpPr>
        <p:spPr/>
        <p:txBody>
          <a:bodyPr/>
          <a:lstStyle/>
          <a:p>
            <a:pPr marL="342900" marR="0" lvl="0" indent="-342900" algn="l" defTabSz="914400" rtl="0" eaLnBrk="1" fontAlgn="base" latinLnBrk="0" hangingPunct="1">
              <a:lnSpc>
                <a:spcPct val="100000"/>
              </a:lnSpc>
              <a:spcBef>
                <a:spcPts val="0"/>
              </a:spcBef>
              <a:spcAft>
                <a:spcPts val="900"/>
              </a:spcAft>
              <a:buClr>
                <a:srgbClr val="612D87"/>
              </a:buClr>
              <a:buSzTx/>
              <a:buFont typeface="Wingdings" charset="2"/>
              <a:buChar char="§"/>
              <a:tabLst/>
              <a:defRPr/>
            </a:pPr>
            <a:endParaRPr kumimoji="0" lang="en-GB" sz="2800" b="0" i="0" u="none" strike="noStrike" kern="0" cap="none" spc="0" normalizeH="0" baseline="0" noProof="0">
              <a:ln>
                <a:noFill/>
              </a:ln>
              <a:solidFill>
                <a:srgbClr val="000000"/>
              </a:solidFill>
              <a:effectLst/>
              <a:uLnTx/>
              <a:uFillTx/>
              <a:latin typeface="Arial" panose="020B060402020202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7747971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noFill/>
        </p:spPr>
        <p:txBody>
          <a:bodyPr/>
          <a:lstStyle>
            <a:lvl1pPr>
              <a:defRPr sz="2400">
                <a:solidFill>
                  <a:schemeClr val="tx1"/>
                </a:solidFill>
                <a:latin typeface="Times" charset="0"/>
                <a:ea typeface="MS PGothic" charset="0"/>
                <a:cs typeface="MS PGothic" charset="0"/>
              </a:defRPr>
            </a:lvl1pPr>
            <a:lvl2pPr marL="742950" indent="-285750">
              <a:defRPr sz="2400">
                <a:solidFill>
                  <a:schemeClr val="tx1"/>
                </a:solidFill>
                <a:latin typeface="Times" charset="0"/>
                <a:ea typeface="MS PGothic" charset="0"/>
                <a:cs typeface="MS PGothic" charset="0"/>
              </a:defRPr>
            </a:lvl2pPr>
            <a:lvl3pPr marL="1143000" indent="-228600">
              <a:defRPr sz="2400">
                <a:solidFill>
                  <a:schemeClr val="tx1"/>
                </a:solidFill>
                <a:latin typeface="Times" charset="0"/>
                <a:ea typeface="MS PGothic" charset="0"/>
                <a:cs typeface="MS PGothic" charset="0"/>
              </a:defRPr>
            </a:lvl3pPr>
            <a:lvl4pPr marL="1600200" indent="-228600">
              <a:defRPr sz="2400">
                <a:solidFill>
                  <a:schemeClr val="tx1"/>
                </a:solidFill>
                <a:latin typeface="Times" charset="0"/>
                <a:ea typeface="MS PGothic" charset="0"/>
                <a:cs typeface="MS PGothic" charset="0"/>
              </a:defRPr>
            </a:lvl4pPr>
            <a:lvl5pPr marL="2057400" indent="-228600">
              <a:defRPr sz="2400">
                <a:solidFill>
                  <a:schemeClr val="tx1"/>
                </a:solidFill>
                <a:latin typeface="Times" charset="0"/>
                <a:ea typeface="MS PGothic" charset="0"/>
                <a:cs typeface="MS PGothic" charset="0"/>
              </a:defRPr>
            </a:lvl5pPr>
            <a:lvl6pPr marL="2514600" indent="-228600" algn="ctr" eaLnBrk="0" fontAlgn="base" hangingPunct="0">
              <a:spcBef>
                <a:spcPct val="0"/>
              </a:spcBef>
              <a:spcAft>
                <a:spcPct val="0"/>
              </a:spcAft>
              <a:defRPr sz="2400">
                <a:solidFill>
                  <a:schemeClr val="tx1"/>
                </a:solidFill>
                <a:latin typeface="Times" charset="0"/>
                <a:ea typeface="MS PGothic" charset="0"/>
                <a:cs typeface="MS PGothic" charset="0"/>
              </a:defRPr>
            </a:lvl6pPr>
            <a:lvl7pPr marL="2971800" indent="-228600" algn="ctr" eaLnBrk="0" fontAlgn="base" hangingPunct="0">
              <a:spcBef>
                <a:spcPct val="0"/>
              </a:spcBef>
              <a:spcAft>
                <a:spcPct val="0"/>
              </a:spcAft>
              <a:defRPr sz="2400">
                <a:solidFill>
                  <a:schemeClr val="tx1"/>
                </a:solidFill>
                <a:latin typeface="Times" charset="0"/>
                <a:ea typeface="MS PGothic" charset="0"/>
                <a:cs typeface="MS PGothic" charset="0"/>
              </a:defRPr>
            </a:lvl7pPr>
            <a:lvl8pPr marL="3429000" indent="-228600" algn="ctr" eaLnBrk="0" fontAlgn="base" hangingPunct="0">
              <a:spcBef>
                <a:spcPct val="0"/>
              </a:spcBef>
              <a:spcAft>
                <a:spcPct val="0"/>
              </a:spcAft>
              <a:defRPr sz="2400">
                <a:solidFill>
                  <a:schemeClr val="tx1"/>
                </a:solidFill>
                <a:latin typeface="Times" charset="0"/>
                <a:ea typeface="MS PGothic" charset="0"/>
                <a:cs typeface="MS PGothic" charset="0"/>
              </a:defRPr>
            </a:lvl8pPr>
            <a:lvl9pPr marL="3886200" indent="-228600" algn="ctr" eaLnBrk="0" fontAlgn="base" hangingPunct="0">
              <a:spcBef>
                <a:spcPct val="0"/>
              </a:spcBef>
              <a:spcAft>
                <a:spcPct val="0"/>
              </a:spcAft>
              <a:defRPr sz="2400">
                <a:solidFill>
                  <a:schemeClr val="tx1"/>
                </a:solidFill>
                <a:latin typeface="Times" charset="0"/>
                <a:ea typeface="MS PGothic" charset="0"/>
                <a:cs typeface="MS PGothic" charset="0"/>
              </a:defRPr>
            </a:lvl9pPr>
          </a:lstStyle>
          <a:p>
            <a:fld id="{C4BEDD86-24A4-1E4D-A54A-D2989CE70154}" type="slidenum">
              <a:rPr lang="en-US" sz="1200"/>
              <a:pPr/>
              <a:t>24</a:t>
            </a:fld>
            <a:endParaRPr lang="en-US" sz="1200"/>
          </a:p>
        </p:txBody>
      </p:sp>
      <p:sp>
        <p:nvSpPr>
          <p:cNvPr id="33794" name="Rectangle 2"/>
          <p:cNvSpPr>
            <a:spLocks noGrp="1" noRot="1" noChangeAspect="1" noChangeArrowheads="1" noTextEdit="1"/>
          </p:cNvSpPr>
          <p:nvPr>
            <p:ph type="sldImg"/>
          </p:nvPr>
        </p:nvSpPr>
        <p:spPr>
          <a:ln/>
        </p:spPr>
      </p:sp>
      <p:sp>
        <p:nvSpPr>
          <p:cNvPr id="33795" name="Rectangle 3"/>
          <p:cNvSpPr>
            <a:spLocks noGrp="1" noChangeArrowheads="1"/>
          </p:cNvSpPr>
          <p:nvPr>
            <p:ph type="body" idx="1"/>
          </p:nvPr>
        </p:nvSpPr>
        <p:spPr/>
        <p:txBody>
          <a:bodyPr/>
          <a:lstStyle/>
          <a:p>
            <a:pPr marL="342900" marR="0" lvl="0" indent="-342900" algn="l" defTabSz="914400" rtl="0" eaLnBrk="1" fontAlgn="base" latinLnBrk="0" hangingPunct="1">
              <a:lnSpc>
                <a:spcPct val="100000"/>
              </a:lnSpc>
              <a:spcBef>
                <a:spcPts val="0"/>
              </a:spcBef>
              <a:spcAft>
                <a:spcPts val="900"/>
              </a:spcAft>
              <a:buClr>
                <a:srgbClr val="612D87"/>
              </a:buClr>
              <a:buSzTx/>
              <a:buFont typeface="Wingdings" charset="2"/>
              <a:buChar char="§"/>
              <a:tabLst/>
              <a:defRPr/>
            </a:pPr>
            <a:endParaRPr kumimoji="0" lang="en-GB" sz="2800" b="0" i="0" u="none" strike="noStrike" kern="0" cap="none" spc="0" normalizeH="0" baseline="0" noProof="0">
              <a:ln>
                <a:noFill/>
              </a:ln>
              <a:solidFill>
                <a:srgbClr val="000000"/>
              </a:solidFill>
              <a:effectLst/>
              <a:uLnTx/>
              <a:uFillTx/>
              <a:latin typeface="Arial" panose="020B060402020202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81105754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noFill/>
        </p:spPr>
        <p:txBody>
          <a:bodyPr/>
          <a:lstStyle>
            <a:lvl1pPr>
              <a:defRPr sz="2400">
                <a:solidFill>
                  <a:schemeClr val="tx1"/>
                </a:solidFill>
                <a:latin typeface="Times" charset="0"/>
                <a:ea typeface="MS PGothic" charset="0"/>
                <a:cs typeface="MS PGothic" charset="0"/>
              </a:defRPr>
            </a:lvl1pPr>
            <a:lvl2pPr marL="742950" indent="-285750">
              <a:defRPr sz="2400">
                <a:solidFill>
                  <a:schemeClr val="tx1"/>
                </a:solidFill>
                <a:latin typeface="Times" charset="0"/>
                <a:ea typeface="MS PGothic" charset="0"/>
                <a:cs typeface="MS PGothic" charset="0"/>
              </a:defRPr>
            </a:lvl2pPr>
            <a:lvl3pPr marL="1143000" indent="-228600">
              <a:defRPr sz="2400">
                <a:solidFill>
                  <a:schemeClr val="tx1"/>
                </a:solidFill>
                <a:latin typeface="Times" charset="0"/>
                <a:ea typeface="MS PGothic" charset="0"/>
                <a:cs typeface="MS PGothic" charset="0"/>
              </a:defRPr>
            </a:lvl3pPr>
            <a:lvl4pPr marL="1600200" indent="-228600">
              <a:defRPr sz="2400">
                <a:solidFill>
                  <a:schemeClr val="tx1"/>
                </a:solidFill>
                <a:latin typeface="Times" charset="0"/>
                <a:ea typeface="MS PGothic" charset="0"/>
                <a:cs typeface="MS PGothic" charset="0"/>
              </a:defRPr>
            </a:lvl4pPr>
            <a:lvl5pPr marL="2057400" indent="-228600">
              <a:defRPr sz="2400">
                <a:solidFill>
                  <a:schemeClr val="tx1"/>
                </a:solidFill>
                <a:latin typeface="Times" charset="0"/>
                <a:ea typeface="MS PGothic" charset="0"/>
                <a:cs typeface="MS PGothic" charset="0"/>
              </a:defRPr>
            </a:lvl5pPr>
            <a:lvl6pPr marL="2514600" indent="-228600" algn="ctr" eaLnBrk="0" fontAlgn="base" hangingPunct="0">
              <a:spcBef>
                <a:spcPct val="0"/>
              </a:spcBef>
              <a:spcAft>
                <a:spcPct val="0"/>
              </a:spcAft>
              <a:defRPr sz="2400">
                <a:solidFill>
                  <a:schemeClr val="tx1"/>
                </a:solidFill>
                <a:latin typeface="Times" charset="0"/>
                <a:ea typeface="MS PGothic" charset="0"/>
                <a:cs typeface="MS PGothic" charset="0"/>
              </a:defRPr>
            </a:lvl6pPr>
            <a:lvl7pPr marL="2971800" indent="-228600" algn="ctr" eaLnBrk="0" fontAlgn="base" hangingPunct="0">
              <a:spcBef>
                <a:spcPct val="0"/>
              </a:spcBef>
              <a:spcAft>
                <a:spcPct val="0"/>
              </a:spcAft>
              <a:defRPr sz="2400">
                <a:solidFill>
                  <a:schemeClr val="tx1"/>
                </a:solidFill>
                <a:latin typeface="Times" charset="0"/>
                <a:ea typeface="MS PGothic" charset="0"/>
                <a:cs typeface="MS PGothic" charset="0"/>
              </a:defRPr>
            </a:lvl7pPr>
            <a:lvl8pPr marL="3429000" indent="-228600" algn="ctr" eaLnBrk="0" fontAlgn="base" hangingPunct="0">
              <a:spcBef>
                <a:spcPct val="0"/>
              </a:spcBef>
              <a:spcAft>
                <a:spcPct val="0"/>
              </a:spcAft>
              <a:defRPr sz="2400">
                <a:solidFill>
                  <a:schemeClr val="tx1"/>
                </a:solidFill>
                <a:latin typeface="Times" charset="0"/>
                <a:ea typeface="MS PGothic" charset="0"/>
                <a:cs typeface="MS PGothic" charset="0"/>
              </a:defRPr>
            </a:lvl8pPr>
            <a:lvl9pPr marL="3886200" indent="-228600" algn="ctr" eaLnBrk="0" fontAlgn="base" hangingPunct="0">
              <a:spcBef>
                <a:spcPct val="0"/>
              </a:spcBef>
              <a:spcAft>
                <a:spcPct val="0"/>
              </a:spcAft>
              <a:defRPr sz="2400">
                <a:solidFill>
                  <a:schemeClr val="tx1"/>
                </a:solidFill>
                <a:latin typeface="Times" charset="0"/>
                <a:ea typeface="MS PGothic" charset="0"/>
                <a:cs typeface="MS PGothic" charset="0"/>
              </a:defRPr>
            </a:lvl9pPr>
          </a:lstStyle>
          <a:p>
            <a:fld id="{C4BEDD86-24A4-1E4D-A54A-D2989CE70154}" type="slidenum">
              <a:rPr lang="en-US" sz="1200"/>
              <a:pPr/>
              <a:t>25</a:t>
            </a:fld>
            <a:endParaRPr lang="en-US" sz="1200"/>
          </a:p>
        </p:txBody>
      </p:sp>
      <p:sp>
        <p:nvSpPr>
          <p:cNvPr id="33794" name="Rectangle 2"/>
          <p:cNvSpPr>
            <a:spLocks noGrp="1" noRot="1" noChangeAspect="1" noChangeArrowheads="1" noTextEdit="1"/>
          </p:cNvSpPr>
          <p:nvPr>
            <p:ph type="sldImg"/>
          </p:nvPr>
        </p:nvSpPr>
        <p:spPr>
          <a:ln/>
        </p:spPr>
      </p:sp>
      <p:sp>
        <p:nvSpPr>
          <p:cNvPr id="33795" name="Rectangle 3"/>
          <p:cNvSpPr>
            <a:spLocks noGrp="1" noChangeArrowheads="1"/>
          </p:cNvSpPr>
          <p:nvPr>
            <p:ph type="body" idx="1"/>
          </p:nvPr>
        </p:nvSpPr>
        <p:spPr/>
        <p:txBody>
          <a:bodyPr/>
          <a:lstStyle/>
          <a:p>
            <a:pPr>
              <a:defRPr/>
            </a:pPr>
            <a:endParaRPr lang="en-US">
              <a:ea typeface="ＭＳ Ｐゴシック" charset="0"/>
              <a:cs typeface="+mn-cs"/>
            </a:endParaRPr>
          </a:p>
        </p:txBody>
      </p:sp>
    </p:spTree>
    <p:extLst>
      <p:ext uri="{BB962C8B-B14F-4D97-AF65-F5344CB8AC3E}">
        <p14:creationId xmlns:p14="http://schemas.microsoft.com/office/powerpoint/2010/main" val="299152611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noFill/>
        </p:spPr>
        <p:txBody>
          <a:bodyPr/>
          <a:lstStyle>
            <a:lvl1pPr>
              <a:defRPr sz="2400">
                <a:solidFill>
                  <a:schemeClr val="tx1"/>
                </a:solidFill>
                <a:latin typeface="Times" charset="0"/>
                <a:ea typeface="MS PGothic" charset="0"/>
                <a:cs typeface="MS PGothic" charset="0"/>
              </a:defRPr>
            </a:lvl1pPr>
            <a:lvl2pPr marL="742950" indent="-285750">
              <a:defRPr sz="2400">
                <a:solidFill>
                  <a:schemeClr val="tx1"/>
                </a:solidFill>
                <a:latin typeface="Times" charset="0"/>
                <a:ea typeface="MS PGothic" charset="0"/>
                <a:cs typeface="MS PGothic" charset="0"/>
              </a:defRPr>
            </a:lvl2pPr>
            <a:lvl3pPr marL="1143000" indent="-228600">
              <a:defRPr sz="2400">
                <a:solidFill>
                  <a:schemeClr val="tx1"/>
                </a:solidFill>
                <a:latin typeface="Times" charset="0"/>
                <a:ea typeface="MS PGothic" charset="0"/>
                <a:cs typeface="MS PGothic" charset="0"/>
              </a:defRPr>
            </a:lvl3pPr>
            <a:lvl4pPr marL="1600200" indent="-228600">
              <a:defRPr sz="2400">
                <a:solidFill>
                  <a:schemeClr val="tx1"/>
                </a:solidFill>
                <a:latin typeface="Times" charset="0"/>
                <a:ea typeface="MS PGothic" charset="0"/>
                <a:cs typeface="MS PGothic" charset="0"/>
              </a:defRPr>
            </a:lvl4pPr>
            <a:lvl5pPr marL="2057400" indent="-228600">
              <a:defRPr sz="2400">
                <a:solidFill>
                  <a:schemeClr val="tx1"/>
                </a:solidFill>
                <a:latin typeface="Times" charset="0"/>
                <a:ea typeface="MS PGothic" charset="0"/>
                <a:cs typeface="MS PGothic" charset="0"/>
              </a:defRPr>
            </a:lvl5pPr>
            <a:lvl6pPr marL="2514600" indent="-228600" algn="ctr" eaLnBrk="0" fontAlgn="base" hangingPunct="0">
              <a:spcBef>
                <a:spcPct val="0"/>
              </a:spcBef>
              <a:spcAft>
                <a:spcPct val="0"/>
              </a:spcAft>
              <a:defRPr sz="2400">
                <a:solidFill>
                  <a:schemeClr val="tx1"/>
                </a:solidFill>
                <a:latin typeface="Times" charset="0"/>
                <a:ea typeface="MS PGothic" charset="0"/>
                <a:cs typeface="MS PGothic" charset="0"/>
              </a:defRPr>
            </a:lvl6pPr>
            <a:lvl7pPr marL="2971800" indent="-228600" algn="ctr" eaLnBrk="0" fontAlgn="base" hangingPunct="0">
              <a:spcBef>
                <a:spcPct val="0"/>
              </a:spcBef>
              <a:spcAft>
                <a:spcPct val="0"/>
              </a:spcAft>
              <a:defRPr sz="2400">
                <a:solidFill>
                  <a:schemeClr val="tx1"/>
                </a:solidFill>
                <a:latin typeface="Times" charset="0"/>
                <a:ea typeface="MS PGothic" charset="0"/>
                <a:cs typeface="MS PGothic" charset="0"/>
              </a:defRPr>
            </a:lvl7pPr>
            <a:lvl8pPr marL="3429000" indent="-228600" algn="ctr" eaLnBrk="0" fontAlgn="base" hangingPunct="0">
              <a:spcBef>
                <a:spcPct val="0"/>
              </a:spcBef>
              <a:spcAft>
                <a:spcPct val="0"/>
              </a:spcAft>
              <a:defRPr sz="2400">
                <a:solidFill>
                  <a:schemeClr val="tx1"/>
                </a:solidFill>
                <a:latin typeface="Times" charset="0"/>
                <a:ea typeface="MS PGothic" charset="0"/>
                <a:cs typeface="MS PGothic" charset="0"/>
              </a:defRPr>
            </a:lvl8pPr>
            <a:lvl9pPr marL="3886200" indent="-228600" algn="ctr" eaLnBrk="0" fontAlgn="base" hangingPunct="0">
              <a:spcBef>
                <a:spcPct val="0"/>
              </a:spcBef>
              <a:spcAft>
                <a:spcPct val="0"/>
              </a:spcAft>
              <a:defRPr sz="2400">
                <a:solidFill>
                  <a:schemeClr val="tx1"/>
                </a:solidFill>
                <a:latin typeface="Times" charset="0"/>
                <a:ea typeface="MS PGothic" charset="0"/>
                <a:cs typeface="MS PGothic" charset="0"/>
              </a:defRPr>
            </a:lvl9pPr>
          </a:lstStyle>
          <a:p>
            <a:fld id="{C4BEDD86-24A4-1E4D-A54A-D2989CE70154}" type="slidenum">
              <a:rPr lang="en-US" sz="1200"/>
              <a:pPr/>
              <a:t>26</a:t>
            </a:fld>
            <a:endParaRPr lang="en-US" sz="1200"/>
          </a:p>
        </p:txBody>
      </p:sp>
      <p:sp>
        <p:nvSpPr>
          <p:cNvPr id="33794" name="Rectangle 2"/>
          <p:cNvSpPr>
            <a:spLocks noGrp="1" noRot="1" noChangeAspect="1" noChangeArrowheads="1" noTextEdit="1"/>
          </p:cNvSpPr>
          <p:nvPr>
            <p:ph type="sldImg"/>
          </p:nvPr>
        </p:nvSpPr>
        <p:spPr>
          <a:ln/>
        </p:spPr>
      </p:sp>
      <p:sp>
        <p:nvSpPr>
          <p:cNvPr id="33795" name="Rectangle 3"/>
          <p:cNvSpPr>
            <a:spLocks noGrp="1" noChangeArrowheads="1"/>
          </p:cNvSpPr>
          <p:nvPr>
            <p:ph type="body" idx="1"/>
          </p:nvPr>
        </p:nvSpPr>
        <p:spPr/>
        <p:txBody>
          <a:bodyPr/>
          <a:lstStyle/>
          <a:p>
            <a:pPr marL="0" marR="0" lvl="0" indent="0" algn="l" defTabSz="914400" rtl="0" eaLnBrk="1" fontAlgn="base" latinLnBrk="0" hangingPunct="1">
              <a:lnSpc>
                <a:spcPct val="100000"/>
              </a:lnSpc>
              <a:spcBef>
                <a:spcPts val="0"/>
              </a:spcBef>
              <a:spcAft>
                <a:spcPts val="0"/>
              </a:spcAft>
              <a:buClr>
                <a:srgbClr val="612D87"/>
              </a:buClr>
              <a:buSzTx/>
              <a:buFont typeface="Wingdings" charset="2"/>
              <a:buNone/>
              <a:tabLst/>
              <a:defRPr/>
            </a:pPr>
            <a:endParaRPr kumimoji="0" lang="en-GB" sz="1400" b="0" i="0" u="none" strike="noStrike" kern="0" cap="none" spc="0" normalizeH="0" baseline="0" noProof="0">
              <a:ln>
                <a:noFill/>
              </a:ln>
              <a:solidFill>
                <a:srgbClr val="000000"/>
              </a:solidFill>
              <a:effectLst/>
              <a:uLnTx/>
              <a:uFillTx/>
              <a:latin typeface="Arial" panose="020B0604020202020204" pitchFamily="34" charset="0"/>
              <a:ea typeface="Times New Roman" panose="02020603050405020304" pitchFamily="18" charset="0"/>
              <a:cs typeface="Times New Roman" panose="02020603050405020304" pitchFamily="18" charset="0"/>
            </a:endParaRPr>
          </a:p>
          <a:p>
            <a:pPr marL="0" marR="0" lvl="0" indent="0" algn="l" defTabSz="914400" rtl="0" eaLnBrk="1" fontAlgn="base" latinLnBrk="0" hangingPunct="1">
              <a:lnSpc>
                <a:spcPct val="100000"/>
              </a:lnSpc>
              <a:spcBef>
                <a:spcPts val="0"/>
              </a:spcBef>
              <a:spcAft>
                <a:spcPts val="900"/>
              </a:spcAft>
              <a:buClr>
                <a:srgbClr val="612D87"/>
              </a:buClr>
              <a:buSzTx/>
              <a:buFont typeface="Wingdings" charset="2"/>
              <a:buNone/>
              <a:tabLst/>
              <a:defRPr/>
            </a:pPr>
            <a:endParaRPr kumimoji="0" lang="en-GB" sz="2800" b="0" i="0" u="none" strike="noStrike" kern="0" cap="none" spc="0" normalizeH="0" baseline="0" noProof="0">
              <a:ln>
                <a:noFill/>
              </a:ln>
              <a:solidFill>
                <a:srgbClr val="000000"/>
              </a:solidFill>
              <a:effectLst/>
              <a:uLnTx/>
              <a:uFillTx/>
              <a:latin typeface="Arial" panose="020B060402020202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14435830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noFill/>
        </p:spPr>
        <p:txBody>
          <a:bodyPr/>
          <a:lstStyle>
            <a:lvl1pPr>
              <a:defRPr sz="2400">
                <a:solidFill>
                  <a:schemeClr val="tx1"/>
                </a:solidFill>
                <a:latin typeface="Times" charset="0"/>
                <a:ea typeface="MS PGothic" charset="0"/>
                <a:cs typeface="MS PGothic" charset="0"/>
              </a:defRPr>
            </a:lvl1pPr>
            <a:lvl2pPr marL="742950" indent="-285750">
              <a:defRPr sz="2400">
                <a:solidFill>
                  <a:schemeClr val="tx1"/>
                </a:solidFill>
                <a:latin typeface="Times" charset="0"/>
                <a:ea typeface="MS PGothic" charset="0"/>
                <a:cs typeface="MS PGothic" charset="0"/>
              </a:defRPr>
            </a:lvl2pPr>
            <a:lvl3pPr marL="1143000" indent="-228600">
              <a:defRPr sz="2400">
                <a:solidFill>
                  <a:schemeClr val="tx1"/>
                </a:solidFill>
                <a:latin typeface="Times" charset="0"/>
                <a:ea typeface="MS PGothic" charset="0"/>
                <a:cs typeface="MS PGothic" charset="0"/>
              </a:defRPr>
            </a:lvl3pPr>
            <a:lvl4pPr marL="1600200" indent="-228600">
              <a:defRPr sz="2400">
                <a:solidFill>
                  <a:schemeClr val="tx1"/>
                </a:solidFill>
                <a:latin typeface="Times" charset="0"/>
                <a:ea typeface="MS PGothic" charset="0"/>
                <a:cs typeface="MS PGothic" charset="0"/>
              </a:defRPr>
            </a:lvl4pPr>
            <a:lvl5pPr marL="2057400" indent="-228600">
              <a:defRPr sz="2400">
                <a:solidFill>
                  <a:schemeClr val="tx1"/>
                </a:solidFill>
                <a:latin typeface="Times" charset="0"/>
                <a:ea typeface="MS PGothic" charset="0"/>
                <a:cs typeface="MS PGothic" charset="0"/>
              </a:defRPr>
            </a:lvl5pPr>
            <a:lvl6pPr marL="2514600" indent="-228600" algn="ctr" eaLnBrk="0" fontAlgn="base" hangingPunct="0">
              <a:spcBef>
                <a:spcPct val="0"/>
              </a:spcBef>
              <a:spcAft>
                <a:spcPct val="0"/>
              </a:spcAft>
              <a:defRPr sz="2400">
                <a:solidFill>
                  <a:schemeClr val="tx1"/>
                </a:solidFill>
                <a:latin typeface="Times" charset="0"/>
                <a:ea typeface="MS PGothic" charset="0"/>
                <a:cs typeface="MS PGothic" charset="0"/>
              </a:defRPr>
            </a:lvl6pPr>
            <a:lvl7pPr marL="2971800" indent="-228600" algn="ctr" eaLnBrk="0" fontAlgn="base" hangingPunct="0">
              <a:spcBef>
                <a:spcPct val="0"/>
              </a:spcBef>
              <a:spcAft>
                <a:spcPct val="0"/>
              </a:spcAft>
              <a:defRPr sz="2400">
                <a:solidFill>
                  <a:schemeClr val="tx1"/>
                </a:solidFill>
                <a:latin typeface="Times" charset="0"/>
                <a:ea typeface="MS PGothic" charset="0"/>
                <a:cs typeface="MS PGothic" charset="0"/>
              </a:defRPr>
            </a:lvl7pPr>
            <a:lvl8pPr marL="3429000" indent="-228600" algn="ctr" eaLnBrk="0" fontAlgn="base" hangingPunct="0">
              <a:spcBef>
                <a:spcPct val="0"/>
              </a:spcBef>
              <a:spcAft>
                <a:spcPct val="0"/>
              </a:spcAft>
              <a:defRPr sz="2400">
                <a:solidFill>
                  <a:schemeClr val="tx1"/>
                </a:solidFill>
                <a:latin typeface="Times" charset="0"/>
                <a:ea typeface="MS PGothic" charset="0"/>
                <a:cs typeface="MS PGothic" charset="0"/>
              </a:defRPr>
            </a:lvl8pPr>
            <a:lvl9pPr marL="3886200" indent="-228600" algn="ctr" eaLnBrk="0" fontAlgn="base" hangingPunct="0">
              <a:spcBef>
                <a:spcPct val="0"/>
              </a:spcBef>
              <a:spcAft>
                <a:spcPct val="0"/>
              </a:spcAft>
              <a:defRPr sz="2400">
                <a:solidFill>
                  <a:schemeClr val="tx1"/>
                </a:solidFill>
                <a:latin typeface="Times" charset="0"/>
                <a:ea typeface="MS PGothic" charset="0"/>
                <a:cs typeface="MS PGothic" charset="0"/>
              </a:defRPr>
            </a:lvl9pPr>
          </a:lstStyle>
          <a:p>
            <a:fld id="{C4BEDD86-24A4-1E4D-A54A-D2989CE70154}" type="slidenum">
              <a:rPr lang="en-US" sz="1200"/>
              <a:pPr/>
              <a:t>27</a:t>
            </a:fld>
            <a:endParaRPr lang="en-US" sz="1200"/>
          </a:p>
        </p:txBody>
      </p:sp>
      <p:sp>
        <p:nvSpPr>
          <p:cNvPr id="33794" name="Rectangle 2"/>
          <p:cNvSpPr>
            <a:spLocks noGrp="1" noRot="1" noChangeAspect="1" noChangeArrowheads="1" noTextEdit="1"/>
          </p:cNvSpPr>
          <p:nvPr>
            <p:ph type="sldImg"/>
          </p:nvPr>
        </p:nvSpPr>
        <p:spPr>
          <a:ln/>
        </p:spPr>
      </p:sp>
      <p:sp>
        <p:nvSpPr>
          <p:cNvPr id="33795" name="Rectangle 3"/>
          <p:cNvSpPr>
            <a:spLocks noGrp="1" noChangeArrowheads="1"/>
          </p:cNvSpPr>
          <p:nvPr>
            <p:ph type="body" idx="1"/>
          </p:nvPr>
        </p:nvSpPr>
        <p:spPr/>
        <p:txBody>
          <a:bodyPr/>
          <a:lstStyle/>
          <a:p>
            <a:pPr marL="342900" marR="0" lvl="0" indent="-342900" algn="l" defTabSz="914400" rtl="0" eaLnBrk="1" fontAlgn="base" latinLnBrk="0" hangingPunct="1">
              <a:lnSpc>
                <a:spcPct val="100000"/>
              </a:lnSpc>
              <a:spcBef>
                <a:spcPts val="0"/>
              </a:spcBef>
              <a:spcAft>
                <a:spcPts val="900"/>
              </a:spcAft>
              <a:buClr>
                <a:srgbClr val="612D87"/>
              </a:buClr>
              <a:buSzTx/>
              <a:buFont typeface="Wingdings" charset="2"/>
              <a:buChar char="§"/>
              <a:tabLst/>
              <a:defRPr/>
            </a:pPr>
            <a:endParaRPr kumimoji="0" lang="en-GB" sz="2800" b="0" i="0" u="none" strike="noStrike" kern="0" cap="none" spc="0" normalizeH="0" baseline="0" noProof="0">
              <a:ln>
                <a:noFill/>
              </a:ln>
              <a:solidFill>
                <a:srgbClr val="000000"/>
              </a:solidFill>
              <a:effectLst/>
              <a:uLnTx/>
              <a:uFillTx/>
              <a:latin typeface="Arial" panose="020B060402020202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23139716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noFill/>
        </p:spPr>
        <p:txBody>
          <a:bodyPr/>
          <a:lstStyle>
            <a:lvl1pPr>
              <a:defRPr sz="2400">
                <a:solidFill>
                  <a:schemeClr val="tx1"/>
                </a:solidFill>
                <a:latin typeface="Times" charset="0"/>
                <a:ea typeface="MS PGothic" charset="0"/>
                <a:cs typeface="MS PGothic" charset="0"/>
              </a:defRPr>
            </a:lvl1pPr>
            <a:lvl2pPr marL="742950" indent="-285750">
              <a:defRPr sz="2400">
                <a:solidFill>
                  <a:schemeClr val="tx1"/>
                </a:solidFill>
                <a:latin typeface="Times" charset="0"/>
                <a:ea typeface="MS PGothic" charset="0"/>
                <a:cs typeface="MS PGothic" charset="0"/>
              </a:defRPr>
            </a:lvl2pPr>
            <a:lvl3pPr marL="1143000" indent="-228600">
              <a:defRPr sz="2400">
                <a:solidFill>
                  <a:schemeClr val="tx1"/>
                </a:solidFill>
                <a:latin typeface="Times" charset="0"/>
                <a:ea typeface="MS PGothic" charset="0"/>
                <a:cs typeface="MS PGothic" charset="0"/>
              </a:defRPr>
            </a:lvl3pPr>
            <a:lvl4pPr marL="1600200" indent="-228600">
              <a:defRPr sz="2400">
                <a:solidFill>
                  <a:schemeClr val="tx1"/>
                </a:solidFill>
                <a:latin typeface="Times" charset="0"/>
                <a:ea typeface="MS PGothic" charset="0"/>
                <a:cs typeface="MS PGothic" charset="0"/>
              </a:defRPr>
            </a:lvl4pPr>
            <a:lvl5pPr marL="2057400" indent="-228600">
              <a:defRPr sz="2400">
                <a:solidFill>
                  <a:schemeClr val="tx1"/>
                </a:solidFill>
                <a:latin typeface="Times" charset="0"/>
                <a:ea typeface="MS PGothic" charset="0"/>
                <a:cs typeface="MS PGothic" charset="0"/>
              </a:defRPr>
            </a:lvl5pPr>
            <a:lvl6pPr marL="2514600" indent="-228600" algn="ctr" eaLnBrk="0" fontAlgn="base" hangingPunct="0">
              <a:spcBef>
                <a:spcPct val="0"/>
              </a:spcBef>
              <a:spcAft>
                <a:spcPct val="0"/>
              </a:spcAft>
              <a:defRPr sz="2400">
                <a:solidFill>
                  <a:schemeClr val="tx1"/>
                </a:solidFill>
                <a:latin typeface="Times" charset="0"/>
                <a:ea typeface="MS PGothic" charset="0"/>
                <a:cs typeface="MS PGothic" charset="0"/>
              </a:defRPr>
            </a:lvl6pPr>
            <a:lvl7pPr marL="2971800" indent="-228600" algn="ctr" eaLnBrk="0" fontAlgn="base" hangingPunct="0">
              <a:spcBef>
                <a:spcPct val="0"/>
              </a:spcBef>
              <a:spcAft>
                <a:spcPct val="0"/>
              </a:spcAft>
              <a:defRPr sz="2400">
                <a:solidFill>
                  <a:schemeClr val="tx1"/>
                </a:solidFill>
                <a:latin typeface="Times" charset="0"/>
                <a:ea typeface="MS PGothic" charset="0"/>
                <a:cs typeface="MS PGothic" charset="0"/>
              </a:defRPr>
            </a:lvl7pPr>
            <a:lvl8pPr marL="3429000" indent="-228600" algn="ctr" eaLnBrk="0" fontAlgn="base" hangingPunct="0">
              <a:spcBef>
                <a:spcPct val="0"/>
              </a:spcBef>
              <a:spcAft>
                <a:spcPct val="0"/>
              </a:spcAft>
              <a:defRPr sz="2400">
                <a:solidFill>
                  <a:schemeClr val="tx1"/>
                </a:solidFill>
                <a:latin typeface="Times" charset="0"/>
                <a:ea typeface="MS PGothic" charset="0"/>
                <a:cs typeface="MS PGothic" charset="0"/>
              </a:defRPr>
            </a:lvl8pPr>
            <a:lvl9pPr marL="3886200" indent="-228600" algn="ctr" eaLnBrk="0" fontAlgn="base" hangingPunct="0">
              <a:spcBef>
                <a:spcPct val="0"/>
              </a:spcBef>
              <a:spcAft>
                <a:spcPct val="0"/>
              </a:spcAft>
              <a:defRPr sz="2400">
                <a:solidFill>
                  <a:schemeClr val="tx1"/>
                </a:solidFill>
                <a:latin typeface="Times" charset="0"/>
                <a:ea typeface="MS PGothic" charset="0"/>
                <a:cs typeface="MS PGothic" charset="0"/>
              </a:defRPr>
            </a:lvl9pPr>
          </a:lstStyle>
          <a:p>
            <a:fld id="{C4BEDD86-24A4-1E4D-A54A-D2989CE70154}" type="slidenum">
              <a:rPr lang="en-US" sz="1200"/>
              <a:pPr/>
              <a:t>28</a:t>
            </a:fld>
            <a:endParaRPr lang="en-US" sz="1200"/>
          </a:p>
        </p:txBody>
      </p:sp>
      <p:sp>
        <p:nvSpPr>
          <p:cNvPr id="33794" name="Rectangle 2"/>
          <p:cNvSpPr>
            <a:spLocks noGrp="1" noRot="1" noChangeAspect="1" noChangeArrowheads="1" noTextEdit="1"/>
          </p:cNvSpPr>
          <p:nvPr>
            <p:ph type="sldImg"/>
          </p:nvPr>
        </p:nvSpPr>
        <p:spPr>
          <a:ln/>
        </p:spPr>
      </p:sp>
      <p:sp>
        <p:nvSpPr>
          <p:cNvPr id="33795" name="Rectangle 3"/>
          <p:cNvSpPr>
            <a:spLocks noGrp="1" noChangeArrowheads="1"/>
          </p:cNvSpPr>
          <p:nvPr>
            <p:ph type="body" idx="1"/>
          </p:nvPr>
        </p:nvSpPr>
        <p:spPr/>
        <p:txBody>
          <a:bodyPr/>
          <a:lstStyle/>
          <a:p>
            <a:pPr marL="342900" marR="0" lvl="0" indent="-342900" algn="l" defTabSz="914400" rtl="0" eaLnBrk="1" fontAlgn="base" latinLnBrk="0" hangingPunct="1">
              <a:lnSpc>
                <a:spcPct val="100000"/>
              </a:lnSpc>
              <a:spcBef>
                <a:spcPts val="0"/>
              </a:spcBef>
              <a:spcAft>
                <a:spcPts val="900"/>
              </a:spcAft>
              <a:buClr>
                <a:srgbClr val="612D87"/>
              </a:buClr>
              <a:buSzTx/>
              <a:buFont typeface="Wingdings" charset="2"/>
              <a:buChar char="§"/>
              <a:tabLst/>
              <a:defRPr/>
            </a:pPr>
            <a:endParaRPr kumimoji="0" lang="en-GB" sz="2800" b="0" i="0" u="none" strike="noStrike" kern="0" cap="none" spc="0" normalizeH="0" baseline="0" noProof="0">
              <a:ln>
                <a:noFill/>
              </a:ln>
              <a:solidFill>
                <a:srgbClr val="000000"/>
              </a:solidFill>
              <a:effectLst/>
              <a:uLnTx/>
              <a:uFillTx/>
              <a:latin typeface="Arial" panose="020B060402020202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77574599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noFill/>
        </p:spPr>
        <p:txBody>
          <a:bodyPr/>
          <a:lstStyle>
            <a:lvl1pPr>
              <a:defRPr sz="2400">
                <a:solidFill>
                  <a:schemeClr val="tx1"/>
                </a:solidFill>
                <a:latin typeface="Times" charset="0"/>
                <a:ea typeface="MS PGothic" charset="0"/>
                <a:cs typeface="MS PGothic" charset="0"/>
              </a:defRPr>
            </a:lvl1pPr>
            <a:lvl2pPr marL="742950" indent="-285750">
              <a:defRPr sz="2400">
                <a:solidFill>
                  <a:schemeClr val="tx1"/>
                </a:solidFill>
                <a:latin typeface="Times" charset="0"/>
                <a:ea typeface="MS PGothic" charset="0"/>
                <a:cs typeface="MS PGothic" charset="0"/>
              </a:defRPr>
            </a:lvl2pPr>
            <a:lvl3pPr marL="1143000" indent="-228600">
              <a:defRPr sz="2400">
                <a:solidFill>
                  <a:schemeClr val="tx1"/>
                </a:solidFill>
                <a:latin typeface="Times" charset="0"/>
                <a:ea typeface="MS PGothic" charset="0"/>
                <a:cs typeface="MS PGothic" charset="0"/>
              </a:defRPr>
            </a:lvl3pPr>
            <a:lvl4pPr marL="1600200" indent="-228600">
              <a:defRPr sz="2400">
                <a:solidFill>
                  <a:schemeClr val="tx1"/>
                </a:solidFill>
                <a:latin typeface="Times" charset="0"/>
                <a:ea typeface="MS PGothic" charset="0"/>
                <a:cs typeface="MS PGothic" charset="0"/>
              </a:defRPr>
            </a:lvl4pPr>
            <a:lvl5pPr marL="2057400" indent="-228600">
              <a:defRPr sz="2400">
                <a:solidFill>
                  <a:schemeClr val="tx1"/>
                </a:solidFill>
                <a:latin typeface="Times" charset="0"/>
                <a:ea typeface="MS PGothic" charset="0"/>
                <a:cs typeface="MS PGothic" charset="0"/>
              </a:defRPr>
            </a:lvl5pPr>
            <a:lvl6pPr marL="2514600" indent="-228600" algn="ctr" eaLnBrk="0" fontAlgn="base" hangingPunct="0">
              <a:spcBef>
                <a:spcPct val="0"/>
              </a:spcBef>
              <a:spcAft>
                <a:spcPct val="0"/>
              </a:spcAft>
              <a:defRPr sz="2400">
                <a:solidFill>
                  <a:schemeClr val="tx1"/>
                </a:solidFill>
                <a:latin typeface="Times" charset="0"/>
                <a:ea typeface="MS PGothic" charset="0"/>
                <a:cs typeface="MS PGothic" charset="0"/>
              </a:defRPr>
            </a:lvl6pPr>
            <a:lvl7pPr marL="2971800" indent="-228600" algn="ctr" eaLnBrk="0" fontAlgn="base" hangingPunct="0">
              <a:spcBef>
                <a:spcPct val="0"/>
              </a:spcBef>
              <a:spcAft>
                <a:spcPct val="0"/>
              </a:spcAft>
              <a:defRPr sz="2400">
                <a:solidFill>
                  <a:schemeClr val="tx1"/>
                </a:solidFill>
                <a:latin typeface="Times" charset="0"/>
                <a:ea typeface="MS PGothic" charset="0"/>
                <a:cs typeface="MS PGothic" charset="0"/>
              </a:defRPr>
            </a:lvl7pPr>
            <a:lvl8pPr marL="3429000" indent="-228600" algn="ctr" eaLnBrk="0" fontAlgn="base" hangingPunct="0">
              <a:spcBef>
                <a:spcPct val="0"/>
              </a:spcBef>
              <a:spcAft>
                <a:spcPct val="0"/>
              </a:spcAft>
              <a:defRPr sz="2400">
                <a:solidFill>
                  <a:schemeClr val="tx1"/>
                </a:solidFill>
                <a:latin typeface="Times" charset="0"/>
                <a:ea typeface="MS PGothic" charset="0"/>
                <a:cs typeface="MS PGothic" charset="0"/>
              </a:defRPr>
            </a:lvl8pPr>
            <a:lvl9pPr marL="3886200" indent="-228600" algn="ctr" eaLnBrk="0" fontAlgn="base" hangingPunct="0">
              <a:spcBef>
                <a:spcPct val="0"/>
              </a:spcBef>
              <a:spcAft>
                <a:spcPct val="0"/>
              </a:spcAft>
              <a:defRPr sz="2400">
                <a:solidFill>
                  <a:schemeClr val="tx1"/>
                </a:solidFill>
                <a:latin typeface="Times" charset="0"/>
                <a:ea typeface="MS PGothic" charset="0"/>
                <a:cs typeface="MS PGothic" charset="0"/>
              </a:defRPr>
            </a:lvl9pPr>
          </a:lstStyle>
          <a:p>
            <a:fld id="{C4BEDD86-24A4-1E4D-A54A-D2989CE70154}" type="slidenum">
              <a:rPr lang="en-US" sz="1200"/>
              <a:pPr/>
              <a:t>29</a:t>
            </a:fld>
            <a:endParaRPr lang="en-US" sz="1200"/>
          </a:p>
        </p:txBody>
      </p:sp>
      <p:sp>
        <p:nvSpPr>
          <p:cNvPr id="33794" name="Rectangle 2"/>
          <p:cNvSpPr>
            <a:spLocks noGrp="1" noRot="1" noChangeAspect="1" noChangeArrowheads="1" noTextEdit="1"/>
          </p:cNvSpPr>
          <p:nvPr>
            <p:ph type="sldImg"/>
          </p:nvPr>
        </p:nvSpPr>
        <p:spPr>
          <a:ln/>
        </p:spPr>
      </p:sp>
      <p:sp>
        <p:nvSpPr>
          <p:cNvPr id="33795" name="Rectangle 3"/>
          <p:cNvSpPr>
            <a:spLocks noGrp="1" noChangeArrowheads="1"/>
          </p:cNvSpPr>
          <p:nvPr>
            <p:ph type="body" idx="1"/>
          </p:nvPr>
        </p:nvSpPr>
        <p:spPr/>
        <p:txBody>
          <a:bodyPr/>
          <a:lstStyle/>
          <a:p>
            <a:pPr marL="0" marR="0" lvl="0" indent="0" algn="l" defTabSz="914400" rtl="0" eaLnBrk="1" fontAlgn="base" latinLnBrk="0" hangingPunct="1">
              <a:lnSpc>
                <a:spcPct val="100000"/>
              </a:lnSpc>
              <a:spcBef>
                <a:spcPts val="0"/>
              </a:spcBef>
              <a:spcAft>
                <a:spcPts val="900"/>
              </a:spcAft>
              <a:buClr>
                <a:srgbClr val="612D87"/>
              </a:buClr>
              <a:buSzTx/>
              <a:buFont typeface="Wingdings" charset="2"/>
              <a:buNone/>
              <a:tabLst/>
              <a:defRPr/>
            </a:pPr>
            <a:endParaRPr kumimoji="0" lang="en-GB" sz="2800" b="0" i="0" u="none" strike="noStrike" kern="0" cap="none" spc="0" normalizeH="0" baseline="0" noProof="0">
              <a:ln>
                <a:noFill/>
              </a:ln>
              <a:solidFill>
                <a:srgbClr val="000000"/>
              </a:solidFill>
              <a:effectLst/>
              <a:uLnTx/>
              <a:uFillTx/>
              <a:latin typeface="Arial" panose="020B060402020202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25510972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B81CB172-DD65-FE41-947E-97AE8EF8953C}" type="slidenum">
              <a:rPr lang="en-US" smtClean="0"/>
              <a:t>30</a:t>
            </a:fld>
            <a:endParaRPr lang="en-US"/>
          </a:p>
        </p:txBody>
      </p:sp>
    </p:spTree>
    <p:extLst>
      <p:ext uri="{BB962C8B-B14F-4D97-AF65-F5344CB8AC3E}">
        <p14:creationId xmlns:p14="http://schemas.microsoft.com/office/powerpoint/2010/main" val="40227573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noFill/>
        </p:spPr>
        <p:txBody>
          <a:bodyPr/>
          <a:lstStyle>
            <a:lvl1pPr>
              <a:defRPr sz="2400">
                <a:solidFill>
                  <a:schemeClr val="tx1"/>
                </a:solidFill>
                <a:latin typeface="Times" charset="0"/>
                <a:ea typeface="MS PGothic" charset="0"/>
                <a:cs typeface="MS PGothic" charset="0"/>
              </a:defRPr>
            </a:lvl1pPr>
            <a:lvl2pPr marL="742950" indent="-285750">
              <a:defRPr sz="2400">
                <a:solidFill>
                  <a:schemeClr val="tx1"/>
                </a:solidFill>
                <a:latin typeface="Times" charset="0"/>
                <a:ea typeface="MS PGothic" charset="0"/>
                <a:cs typeface="MS PGothic" charset="0"/>
              </a:defRPr>
            </a:lvl2pPr>
            <a:lvl3pPr marL="1143000" indent="-228600">
              <a:defRPr sz="2400">
                <a:solidFill>
                  <a:schemeClr val="tx1"/>
                </a:solidFill>
                <a:latin typeface="Times" charset="0"/>
                <a:ea typeface="MS PGothic" charset="0"/>
                <a:cs typeface="MS PGothic" charset="0"/>
              </a:defRPr>
            </a:lvl3pPr>
            <a:lvl4pPr marL="1600200" indent="-228600">
              <a:defRPr sz="2400">
                <a:solidFill>
                  <a:schemeClr val="tx1"/>
                </a:solidFill>
                <a:latin typeface="Times" charset="0"/>
                <a:ea typeface="MS PGothic" charset="0"/>
                <a:cs typeface="MS PGothic" charset="0"/>
              </a:defRPr>
            </a:lvl4pPr>
            <a:lvl5pPr marL="2057400" indent="-228600">
              <a:defRPr sz="2400">
                <a:solidFill>
                  <a:schemeClr val="tx1"/>
                </a:solidFill>
                <a:latin typeface="Times" charset="0"/>
                <a:ea typeface="MS PGothic" charset="0"/>
                <a:cs typeface="MS PGothic" charset="0"/>
              </a:defRPr>
            </a:lvl5pPr>
            <a:lvl6pPr marL="2514600" indent="-228600" algn="ctr" eaLnBrk="0" fontAlgn="base" hangingPunct="0">
              <a:spcBef>
                <a:spcPct val="0"/>
              </a:spcBef>
              <a:spcAft>
                <a:spcPct val="0"/>
              </a:spcAft>
              <a:defRPr sz="2400">
                <a:solidFill>
                  <a:schemeClr val="tx1"/>
                </a:solidFill>
                <a:latin typeface="Times" charset="0"/>
                <a:ea typeface="MS PGothic" charset="0"/>
                <a:cs typeface="MS PGothic" charset="0"/>
              </a:defRPr>
            </a:lvl6pPr>
            <a:lvl7pPr marL="2971800" indent="-228600" algn="ctr" eaLnBrk="0" fontAlgn="base" hangingPunct="0">
              <a:spcBef>
                <a:spcPct val="0"/>
              </a:spcBef>
              <a:spcAft>
                <a:spcPct val="0"/>
              </a:spcAft>
              <a:defRPr sz="2400">
                <a:solidFill>
                  <a:schemeClr val="tx1"/>
                </a:solidFill>
                <a:latin typeface="Times" charset="0"/>
                <a:ea typeface="MS PGothic" charset="0"/>
                <a:cs typeface="MS PGothic" charset="0"/>
              </a:defRPr>
            </a:lvl7pPr>
            <a:lvl8pPr marL="3429000" indent="-228600" algn="ctr" eaLnBrk="0" fontAlgn="base" hangingPunct="0">
              <a:spcBef>
                <a:spcPct val="0"/>
              </a:spcBef>
              <a:spcAft>
                <a:spcPct val="0"/>
              </a:spcAft>
              <a:defRPr sz="2400">
                <a:solidFill>
                  <a:schemeClr val="tx1"/>
                </a:solidFill>
                <a:latin typeface="Times" charset="0"/>
                <a:ea typeface="MS PGothic" charset="0"/>
                <a:cs typeface="MS PGothic" charset="0"/>
              </a:defRPr>
            </a:lvl8pPr>
            <a:lvl9pPr marL="3886200" indent="-228600" algn="ctr" eaLnBrk="0" fontAlgn="base" hangingPunct="0">
              <a:spcBef>
                <a:spcPct val="0"/>
              </a:spcBef>
              <a:spcAft>
                <a:spcPct val="0"/>
              </a:spcAft>
              <a:defRPr sz="2400">
                <a:solidFill>
                  <a:schemeClr val="tx1"/>
                </a:solidFill>
                <a:latin typeface="Times" charset="0"/>
                <a:ea typeface="MS PGothic" charset="0"/>
                <a:cs typeface="MS PGothic" charset="0"/>
              </a:defRPr>
            </a:lvl9pPr>
          </a:lstStyle>
          <a:p>
            <a:fld id="{C4BEDD86-24A4-1E4D-A54A-D2989CE70154}" type="slidenum">
              <a:rPr lang="en-US" sz="1200"/>
              <a:pPr/>
              <a:t>4</a:t>
            </a:fld>
            <a:endParaRPr lang="en-US" sz="1200"/>
          </a:p>
        </p:txBody>
      </p:sp>
      <p:sp>
        <p:nvSpPr>
          <p:cNvPr id="33794" name="Rectangle 2"/>
          <p:cNvSpPr>
            <a:spLocks noGrp="1" noRot="1" noChangeAspect="1" noChangeArrowheads="1" noTextEdit="1"/>
          </p:cNvSpPr>
          <p:nvPr>
            <p:ph type="sldImg"/>
          </p:nvPr>
        </p:nvSpPr>
        <p:spPr>
          <a:ln/>
        </p:spPr>
      </p:sp>
      <p:sp>
        <p:nvSpPr>
          <p:cNvPr id="33795" name="Rectangle 3"/>
          <p:cNvSpPr>
            <a:spLocks noGrp="1" noChangeArrowheads="1"/>
          </p:cNvSpPr>
          <p:nvPr>
            <p:ph type="body" idx="1"/>
          </p:nvPr>
        </p:nvSpPr>
        <p:spPr/>
        <p:txBody>
          <a:bodyPr/>
          <a:lstStyle/>
          <a:p>
            <a:pPr>
              <a:defRPr/>
            </a:pPr>
            <a:endParaRPr lang="en-US">
              <a:ea typeface="ＭＳ Ｐゴシック" charset="0"/>
              <a:cs typeface="+mn-cs"/>
            </a:endParaRPr>
          </a:p>
        </p:txBody>
      </p:sp>
    </p:spTree>
    <p:extLst>
      <p:ext uri="{BB962C8B-B14F-4D97-AF65-F5344CB8AC3E}">
        <p14:creationId xmlns:p14="http://schemas.microsoft.com/office/powerpoint/2010/main" val="171062306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B81CB172-DD65-FE41-947E-97AE8EF8953C}" type="slidenum">
              <a:rPr lang="en-US" smtClean="0"/>
              <a:t>31</a:t>
            </a:fld>
            <a:endParaRPr lang="en-US"/>
          </a:p>
        </p:txBody>
      </p:sp>
    </p:spTree>
    <p:extLst>
      <p:ext uri="{BB962C8B-B14F-4D97-AF65-F5344CB8AC3E}">
        <p14:creationId xmlns:p14="http://schemas.microsoft.com/office/powerpoint/2010/main" val="126377782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B81CB172-DD65-FE41-947E-97AE8EF8953C}" type="slidenum">
              <a:rPr lang="en-US" smtClean="0"/>
              <a:t>32</a:t>
            </a:fld>
            <a:endParaRPr lang="en-US"/>
          </a:p>
        </p:txBody>
      </p:sp>
    </p:spTree>
    <p:extLst>
      <p:ext uri="{BB962C8B-B14F-4D97-AF65-F5344CB8AC3E}">
        <p14:creationId xmlns:p14="http://schemas.microsoft.com/office/powerpoint/2010/main" val="112002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noFill/>
        </p:spPr>
        <p:txBody>
          <a:bodyPr/>
          <a:lstStyle>
            <a:lvl1pPr>
              <a:defRPr sz="2400">
                <a:solidFill>
                  <a:schemeClr val="tx1"/>
                </a:solidFill>
                <a:latin typeface="Times" charset="0"/>
                <a:ea typeface="MS PGothic" charset="0"/>
                <a:cs typeface="MS PGothic" charset="0"/>
              </a:defRPr>
            </a:lvl1pPr>
            <a:lvl2pPr marL="742950" indent="-285750">
              <a:defRPr sz="2400">
                <a:solidFill>
                  <a:schemeClr val="tx1"/>
                </a:solidFill>
                <a:latin typeface="Times" charset="0"/>
                <a:ea typeface="MS PGothic" charset="0"/>
                <a:cs typeface="MS PGothic" charset="0"/>
              </a:defRPr>
            </a:lvl2pPr>
            <a:lvl3pPr marL="1143000" indent="-228600">
              <a:defRPr sz="2400">
                <a:solidFill>
                  <a:schemeClr val="tx1"/>
                </a:solidFill>
                <a:latin typeface="Times" charset="0"/>
                <a:ea typeface="MS PGothic" charset="0"/>
                <a:cs typeface="MS PGothic" charset="0"/>
              </a:defRPr>
            </a:lvl3pPr>
            <a:lvl4pPr marL="1600200" indent="-228600">
              <a:defRPr sz="2400">
                <a:solidFill>
                  <a:schemeClr val="tx1"/>
                </a:solidFill>
                <a:latin typeface="Times" charset="0"/>
                <a:ea typeface="MS PGothic" charset="0"/>
                <a:cs typeface="MS PGothic" charset="0"/>
              </a:defRPr>
            </a:lvl4pPr>
            <a:lvl5pPr marL="2057400" indent="-228600">
              <a:defRPr sz="2400">
                <a:solidFill>
                  <a:schemeClr val="tx1"/>
                </a:solidFill>
                <a:latin typeface="Times" charset="0"/>
                <a:ea typeface="MS PGothic" charset="0"/>
                <a:cs typeface="MS PGothic" charset="0"/>
              </a:defRPr>
            </a:lvl5pPr>
            <a:lvl6pPr marL="2514600" indent="-228600" algn="ctr" eaLnBrk="0" fontAlgn="base" hangingPunct="0">
              <a:spcBef>
                <a:spcPct val="0"/>
              </a:spcBef>
              <a:spcAft>
                <a:spcPct val="0"/>
              </a:spcAft>
              <a:defRPr sz="2400">
                <a:solidFill>
                  <a:schemeClr val="tx1"/>
                </a:solidFill>
                <a:latin typeface="Times" charset="0"/>
                <a:ea typeface="MS PGothic" charset="0"/>
                <a:cs typeface="MS PGothic" charset="0"/>
              </a:defRPr>
            </a:lvl6pPr>
            <a:lvl7pPr marL="2971800" indent="-228600" algn="ctr" eaLnBrk="0" fontAlgn="base" hangingPunct="0">
              <a:spcBef>
                <a:spcPct val="0"/>
              </a:spcBef>
              <a:spcAft>
                <a:spcPct val="0"/>
              </a:spcAft>
              <a:defRPr sz="2400">
                <a:solidFill>
                  <a:schemeClr val="tx1"/>
                </a:solidFill>
                <a:latin typeface="Times" charset="0"/>
                <a:ea typeface="MS PGothic" charset="0"/>
                <a:cs typeface="MS PGothic" charset="0"/>
              </a:defRPr>
            </a:lvl7pPr>
            <a:lvl8pPr marL="3429000" indent="-228600" algn="ctr" eaLnBrk="0" fontAlgn="base" hangingPunct="0">
              <a:spcBef>
                <a:spcPct val="0"/>
              </a:spcBef>
              <a:spcAft>
                <a:spcPct val="0"/>
              </a:spcAft>
              <a:defRPr sz="2400">
                <a:solidFill>
                  <a:schemeClr val="tx1"/>
                </a:solidFill>
                <a:latin typeface="Times" charset="0"/>
                <a:ea typeface="MS PGothic" charset="0"/>
                <a:cs typeface="MS PGothic" charset="0"/>
              </a:defRPr>
            </a:lvl8pPr>
            <a:lvl9pPr marL="3886200" indent="-228600" algn="ctr" eaLnBrk="0" fontAlgn="base" hangingPunct="0">
              <a:spcBef>
                <a:spcPct val="0"/>
              </a:spcBef>
              <a:spcAft>
                <a:spcPct val="0"/>
              </a:spcAft>
              <a:defRPr sz="2400">
                <a:solidFill>
                  <a:schemeClr val="tx1"/>
                </a:solidFill>
                <a:latin typeface="Times" charset="0"/>
                <a:ea typeface="MS PGothic" charset="0"/>
                <a:cs typeface="MS PGothic" charset="0"/>
              </a:defRPr>
            </a:lvl9pPr>
          </a:lstStyle>
          <a:p>
            <a:fld id="{C4BEDD86-24A4-1E4D-A54A-D2989CE70154}" type="slidenum">
              <a:rPr lang="en-US" sz="1200"/>
              <a:pPr/>
              <a:t>5</a:t>
            </a:fld>
            <a:endParaRPr lang="en-US" sz="1200"/>
          </a:p>
        </p:txBody>
      </p:sp>
      <p:sp>
        <p:nvSpPr>
          <p:cNvPr id="33794" name="Rectangle 2"/>
          <p:cNvSpPr>
            <a:spLocks noGrp="1" noRot="1" noChangeAspect="1" noChangeArrowheads="1" noTextEdit="1"/>
          </p:cNvSpPr>
          <p:nvPr>
            <p:ph type="sldImg"/>
          </p:nvPr>
        </p:nvSpPr>
        <p:spPr>
          <a:ln/>
        </p:spPr>
      </p:sp>
      <p:sp>
        <p:nvSpPr>
          <p:cNvPr id="33795" name="Rectangle 3"/>
          <p:cNvSpPr>
            <a:spLocks noGrp="1" noChangeArrowheads="1"/>
          </p:cNvSpPr>
          <p:nvPr>
            <p:ph type="body" idx="1"/>
          </p:nvPr>
        </p:nvSpPr>
        <p:spPr/>
        <p:txBody>
          <a:bodyPr/>
          <a:lstStyle/>
          <a:p>
            <a:pPr marL="0" lvl="0" indent="0">
              <a:lnSpc>
                <a:spcPct val="150000"/>
              </a:lnSpc>
              <a:buClr>
                <a:schemeClr val="accent6">
                  <a:lumMod val="75000"/>
                </a:schemeClr>
              </a:buClr>
              <a:buFont typeface="+mj-lt"/>
              <a:buNone/>
            </a:pPr>
            <a:endParaRPr lang="en-GB" sz="1200"/>
          </a:p>
        </p:txBody>
      </p:sp>
    </p:spTree>
    <p:extLst>
      <p:ext uri="{BB962C8B-B14F-4D97-AF65-F5344CB8AC3E}">
        <p14:creationId xmlns:p14="http://schemas.microsoft.com/office/powerpoint/2010/main" val="217674595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noFill/>
        </p:spPr>
        <p:txBody>
          <a:bodyPr/>
          <a:lstStyle>
            <a:lvl1pPr>
              <a:defRPr sz="2400">
                <a:solidFill>
                  <a:schemeClr val="tx1"/>
                </a:solidFill>
                <a:latin typeface="Times" charset="0"/>
                <a:ea typeface="MS PGothic" charset="0"/>
                <a:cs typeface="MS PGothic" charset="0"/>
              </a:defRPr>
            </a:lvl1pPr>
            <a:lvl2pPr marL="742950" indent="-285750">
              <a:defRPr sz="2400">
                <a:solidFill>
                  <a:schemeClr val="tx1"/>
                </a:solidFill>
                <a:latin typeface="Times" charset="0"/>
                <a:ea typeface="MS PGothic" charset="0"/>
                <a:cs typeface="MS PGothic" charset="0"/>
              </a:defRPr>
            </a:lvl2pPr>
            <a:lvl3pPr marL="1143000" indent="-228600">
              <a:defRPr sz="2400">
                <a:solidFill>
                  <a:schemeClr val="tx1"/>
                </a:solidFill>
                <a:latin typeface="Times" charset="0"/>
                <a:ea typeface="MS PGothic" charset="0"/>
                <a:cs typeface="MS PGothic" charset="0"/>
              </a:defRPr>
            </a:lvl3pPr>
            <a:lvl4pPr marL="1600200" indent="-228600">
              <a:defRPr sz="2400">
                <a:solidFill>
                  <a:schemeClr val="tx1"/>
                </a:solidFill>
                <a:latin typeface="Times" charset="0"/>
                <a:ea typeface="MS PGothic" charset="0"/>
                <a:cs typeface="MS PGothic" charset="0"/>
              </a:defRPr>
            </a:lvl4pPr>
            <a:lvl5pPr marL="2057400" indent="-228600">
              <a:defRPr sz="2400">
                <a:solidFill>
                  <a:schemeClr val="tx1"/>
                </a:solidFill>
                <a:latin typeface="Times" charset="0"/>
                <a:ea typeface="MS PGothic" charset="0"/>
                <a:cs typeface="MS PGothic" charset="0"/>
              </a:defRPr>
            </a:lvl5pPr>
            <a:lvl6pPr marL="2514600" indent="-228600" algn="ctr" eaLnBrk="0" fontAlgn="base" hangingPunct="0">
              <a:spcBef>
                <a:spcPct val="0"/>
              </a:spcBef>
              <a:spcAft>
                <a:spcPct val="0"/>
              </a:spcAft>
              <a:defRPr sz="2400">
                <a:solidFill>
                  <a:schemeClr val="tx1"/>
                </a:solidFill>
                <a:latin typeface="Times" charset="0"/>
                <a:ea typeface="MS PGothic" charset="0"/>
                <a:cs typeface="MS PGothic" charset="0"/>
              </a:defRPr>
            </a:lvl6pPr>
            <a:lvl7pPr marL="2971800" indent="-228600" algn="ctr" eaLnBrk="0" fontAlgn="base" hangingPunct="0">
              <a:spcBef>
                <a:spcPct val="0"/>
              </a:spcBef>
              <a:spcAft>
                <a:spcPct val="0"/>
              </a:spcAft>
              <a:defRPr sz="2400">
                <a:solidFill>
                  <a:schemeClr val="tx1"/>
                </a:solidFill>
                <a:latin typeface="Times" charset="0"/>
                <a:ea typeface="MS PGothic" charset="0"/>
                <a:cs typeface="MS PGothic" charset="0"/>
              </a:defRPr>
            </a:lvl7pPr>
            <a:lvl8pPr marL="3429000" indent="-228600" algn="ctr" eaLnBrk="0" fontAlgn="base" hangingPunct="0">
              <a:spcBef>
                <a:spcPct val="0"/>
              </a:spcBef>
              <a:spcAft>
                <a:spcPct val="0"/>
              </a:spcAft>
              <a:defRPr sz="2400">
                <a:solidFill>
                  <a:schemeClr val="tx1"/>
                </a:solidFill>
                <a:latin typeface="Times" charset="0"/>
                <a:ea typeface="MS PGothic" charset="0"/>
                <a:cs typeface="MS PGothic" charset="0"/>
              </a:defRPr>
            </a:lvl8pPr>
            <a:lvl9pPr marL="3886200" indent="-228600" algn="ctr" eaLnBrk="0" fontAlgn="base" hangingPunct="0">
              <a:spcBef>
                <a:spcPct val="0"/>
              </a:spcBef>
              <a:spcAft>
                <a:spcPct val="0"/>
              </a:spcAft>
              <a:defRPr sz="2400">
                <a:solidFill>
                  <a:schemeClr val="tx1"/>
                </a:solidFill>
                <a:latin typeface="Times" charset="0"/>
                <a:ea typeface="MS PGothic" charset="0"/>
                <a:cs typeface="MS PGothic" charset="0"/>
              </a:defRPr>
            </a:lvl9pPr>
          </a:lstStyle>
          <a:p>
            <a:fld id="{C4BEDD86-24A4-1E4D-A54A-D2989CE70154}" type="slidenum">
              <a:rPr lang="en-US" sz="1200"/>
              <a:pPr/>
              <a:t>6</a:t>
            </a:fld>
            <a:endParaRPr lang="en-US" sz="1200"/>
          </a:p>
        </p:txBody>
      </p:sp>
      <p:sp>
        <p:nvSpPr>
          <p:cNvPr id="33794" name="Rectangle 2"/>
          <p:cNvSpPr>
            <a:spLocks noGrp="1" noRot="1" noChangeAspect="1" noChangeArrowheads="1" noTextEdit="1"/>
          </p:cNvSpPr>
          <p:nvPr>
            <p:ph type="sldImg"/>
          </p:nvPr>
        </p:nvSpPr>
        <p:spPr>
          <a:ln/>
        </p:spPr>
      </p:sp>
      <p:sp>
        <p:nvSpPr>
          <p:cNvPr id="33795" name="Rectangle 3"/>
          <p:cNvSpPr>
            <a:spLocks noGrp="1" noChangeArrowheads="1"/>
          </p:cNvSpPr>
          <p:nvPr>
            <p:ph type="body" idx="1"/>
          </p:nvPr>
        </p:nvSpPr>
        <p:spPr/>
        <p:txBody>
          <a:bodyPr/>
          <a:lstStyle/>
          <a:p>
            <a:pPr>
              <a:defRPr/>
            </a:pPr>
            <a:endParaRPr lang="en-US">
              <a:ea typeface="ＭＳ Ｐゴシック" charset="0"/>
              <a:cs typeface="+mn-cs"/>
            </a:endParaRPr>
          </a:p>
        </p:txBody>
      </p:sp>
    </p:spTree>
    <p:extLst>
      <p:ext uri="{BB962C8B-B14F-4D97-AF65-F5344CB8AC3E}">
        <p14:creationId xmlns:p14="http://schemas.microsoft.com/office/powerpoint/2010/main" val="190179655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noFill/>
        </p:spPr>
        <p:txBody>
          <a:bodyPr/>
          <a:lstStyle>
            <a:lvl1pPr>
              <a:defRPr sz="2400">
                <a:solidFill>
                  <a:schemeClr val="tx1"/>
                </a:solidFill>
                <a:latin typeface="Times" charset="0"/>
                <a:ea typeface="MS PGothic" charset="0"/>
                <a:cs typeface="MS PGothic" charset="0"/>
              </a:defRPr>
            </a:lvl1pPr>
            <a:lvl2pPr marL="742950" indent="-285750">
              <a:defRPr sz="2400">
                <a:solidFill>
                  <a:schemeClr val="tx1"/>
                </a:solidFill>
                <a:latin typeface="Times" charset="0"/>
                <a:ea typeface="MS PGothic" charset="0"/>
                <a:cs typeface="MS PGothic" charset="0"/>
              </a:defRPr>
            </a:lvl2pPr>
            <a:lvl3pPr marL="1143000" indent="-228600">
              <a:defRPr sz="2400">
                <a:solidFill>
                  <a:schemeClr val="tx1"/>
                </a:solidFill>
                <a:latin typeface="Times" charset="0"/>
                <a:ea typeface="MS PGothic" charset="0"/>
                <a:cs typeface="MS PGothic" charset="0"/>
              </a:defRPr>
            </a:lvl3pPr>
            <a:lvl4pPr marL="1600200" indent="-228600">
              <a:defRPr sz="2400">
                <a:solidFill>
                  <a:schemeClr val="tx1"/>
                </a:solidFill>
                <a:latin typeface="Times" charset="0"/>
                <a:ea typeface="MS PGothic" charset="0"/>
                <a:cs typeface="MS PGothic" charset="0"/>
              </a:defRPr>
            </a:lvl4pPr>
            <a:lvl5pPr marL="2057400" indent="-228600">
              <a:defRPr sz="2400">
                <a:solidFill>
                  <a:schemeClr val="tx1"/>
                </a:solidFill>
                <a:latin typeface="Times" charset="0"/>
                <a:ea typeface="MS PGothic" charset="0"/>
                <a:cs typeface="MS PGothic" charset="0"/>
              </a:defRPr>
            </a:lvl5pPr>
            <a:lvl6pPr marL="2514600" indent="-228600" algn="ctr" eaLnBrk="0" fontAlgn="base" hangingPunct="0">
              <a:spcBef>
                <a:spcPct val="0"/>
              </a:spcBef>
              <a:spcAft>
                <a:spcPct val="0"/>
              </a:spcAft>
              <a:defRPr sz="2400">
                <a:solidFill>
                  <a:schemeClr val="tx1"/>
                </a:solidFill>
                <a:latin typeface="Times" charset="0"/>
                <a:ea typeface="MS PGothic" charset="0"/>
                <a:cs typeface="MS PGothic" charset="0"/>
              </a:defRPr>
            </a:lvl6pPr>
            <a:lvl7pPr marL="2971800" indent="-228600" algn="ctr" eaLnBrk="0" fontAlgn="base" hangingPunct="0">
              <a:spcBef>
                <a:spcPct val="0"/>
              </a:spcBef>
              <a:spcAft>
                <a:spcPct val="0"/>
              </a:spcAft>
              <a:defRPr sz="2400">
                <a:solidFill>
                  <a:schemeClr val="tx1"/>
                </a:solidFill>
                <a:latin typeface="Times" charset="0"/>
                <a:ea typeface="MS PGothic" charset="0"/>
                <a:cs typeface="MS PGothic" charset="0"/>
              </a:defRPr>
            </a:lvl7pPr>
            <a:lvl8pPr marL="3429000" indent="-228600" algn="ctr" eaLnBrk="0" fontAlgn="base" hangingPunct="0">
              <a:spcBef>
                <a:spcPct val="0"/>
              </a:spcBef>
              <a:spcAft>
                <a:spcPct val="0"/>
              </a:spcAft>
              <a:defRPr sz="2400">
                <a:solidFill>
                  <a:schemeClr val="tx1"/>
                </a:solidFill>
                <a:latin typeface="Times" charset="0"/>
                <a:ea typeface="MS PGothic" charset="0"/>
                <a:cs typeface="MS PGothic" charset="0"/>
              </a:defRPr>
            </a:lvl8pPr>
            <a:lvl9pPr marL="3886200" indent="-228600" algn="ctr" eaLnBrk="0" fontAlgn="base" hangingPunct="0">
              <a:spcBef>
                <a:spcPct val="0"/>
              </a:spcBef>
              <a:spcAft>
                <a:spcPct val="0"/>
              </a:spcAft>
              <a:defRPr sz="2400">
                <a:solidFill>
                  <a:schemeClr val="tx1"/>
                </a:solidFill>
                <a:latin typeface="Times" charset="0"/>
                <a:ea typeface="MS PGothic" charset="0"/>
                <a:cs typeface="MS PGothic" charset="0"/>
              </a:defRPr>
            </a:lvl9pPr>
          </a:lstStyle>
          <a:p>
            <a:fld id="{C4BEDD86-24A4-1E4D-A54A-D2989CE70154}" type="slidenum">
              <a:rPr lang="en-US" sz="1200"/>
              <a:pPr/>
              <a:t>7</a:t>
            </a:fld>
            <a:endParaRPr lang="en-US" sz="1200"/>
          </a:p>
        </p:txBody>
      </p:sp>
      <p:sp>
        <p:nvSpPr>
          <p:cNvPr id="33794" name="Rectangle 2"/>
          <p:cNvSpPr>
            <a:spLocks noGrp="1" noRot="1" noChangeAspect="1" noChangeArrowheads="1" noTextEdit="1"/>
          </p:cNvSpPr>
          <p:nvPr>
            <p:ph type="sldImg"/>
          </p:nvPr>
        </p:nvSpPr>
        <p:spPr>
          <a:ln/>
        </p:spPr>
      </p:sp>
      <p:sp>
        <p:nvSpPr>
          <p:cNvPr id="33795" name="Rectangle 3"/>
          <p:cNvSpPr>
            <a:spLocks noGrp="1" noChangeArrowheads="1"/>
          </p:cNvSpPr>
          <p:nvPr>
            <p:ph type="body" idx="1"/>
          </p:nvPr>
        </p:nvSpPr>
        <p:spPr/>
        <p:txBody>
          <a:bodyPr/>
          <a:lstStyle/>
          <a:p>
            <a:pPr marL="0" marR="0" lvl="0" indent="0" algn="l" defTabSz="914400" rtl="0" eaLnBrk="1" fontAlgn="base" latinLnBrk="0" hangingPunct="1">
              <a:lnSpc>
                <a:spcPct val="100000"/>
              </a:lnSpc>
              <a:spcBef>
                <a:spcPct val="0"/>
              </a:spcBef>
              <a:spcAft>
                <a:spcPts val="900"/>
              </a:spcAft>
              <a:buClr>
                <a:srgbClr val="612D87"/>
              </a:buClr>
              <a:buSzTx/>
              <a:buFont typeface="Wingdings" charset="2"/>
              <a:buNone/>
              <a:tabLst>
                <a:tab pos="177800" algn="l"/>
              </a:tabLst>
              <a:defRPr/>
            </a:pPr>
            <a:endParaRPr lang="en-US">
              <a:ea typeface="ＭＳ Ｐゴシック" charset="0"/>
              <a:cs typeface="+mn-cs"/>
            </a:endParaRPr>
          </a:p>
        </p:txBody>
      </p:sp>
    </p:spTree>
    <p:extLst>
      <p:ext uri="{BB962C8B-B14F-4D97-AF65-F5344CB8AC3E}">
        <p14:creationId xmlns:p14="http://schemas.microsoft.com/office/powerpoint/2010/main" val="274773584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noFill/>
        </p:spPr>
        <p:txBody>
          <a:bodyPr/>
          <a:lstStyle>
            <a:lvl1pPr>
              <a:defRPr sz="2400">
                <a:solidFill>
                  <a:schemeClr val="tx1"/>
                </a:solidFill>
                <a:latin typeface="Times" charset="0"/>
                <a:ea typeface="MS PGothic" charset="0"/>
                <a:cs typeface="MS PGothic" charset="0"/>
              </a:defRPr>
            </a:lvl1pPr>
            <a:lvl2pPr marL="742950" indent="-285750">
              <a:defRPr sz="2400">
                <a:solidFill>
                  <a:schemeClr val="tx1"/>
                </a:solidFill>
                <a:latin typeface="Times" charset="0"/>
                <a:ea typeface="MS PGothic" charset="0"/>
                <a:cs typeface="MS PGothic" charset="0"/>
              </a:defRPr>
            </a:lvl2pPr>
            <a:lvl3pPr marL="1143000" indent="-228600">
              <a:defRPr sz="2400">
                <a:solidFill>
                  <a:schemeClr val="tx1"/>
                </a:solidFill>
                <a:latin typeface="Times" charset="0"/>
                <a:ea typeface="MS PGothic" charset="0"/>
                <a:cs typeface="MS PGothic" charset="0"/>
              </a:defRPr>
            </a:lvl3pPr>
            <a:lvl4pPr marL="1600200" indent="-228600">
              <a:defRPr sz="2400">
                <a:solidFill>
                  <a:schemeClr val="tx1"/>
                </a:solidFill>
                <a:latin typeface="Times" charset="0"/>
                <a:ea typeface="MS PGothic" charset="0"/>
                <a:cs typeface="MS PGothic" charset="0"/>
              </a:defRPr>
            </a:lvl4pPr>
            <a:lvl5pPr marL="2057400" indent="-228600">
              <a:defRPr sz="2400">
                <a:solidFill>
                  <a:schemeClr val="tx1"/>
                </a:solidFill>
                <a:latin typeface="Times" charset="0"/>
                <a:ea typeface="MS PGothic" charset="0"/>
                <a:cs typeface="MS PGothic" charset="0"/>
              </a:defRPr>
            </a:lvl5pPr>
            <a:lvl6pPr marL="2514600" indent="-228600" algn="ctr" eaLnBrk="0" fontAlgn="base" hangingPunct="0">
              <a:spcBef>
                <a:spcPct val="0"/>
              </a:spcBef>
              <a:spcAft>
                <a:spcPct val="0"/>
              </a:spcAft>
              <a:defRPr sz="2400">
                <a:solidFill>
                  <a:schemeClr val="tx1"/>
                </a:solidFill>
                <a:latin typeface="Times" charset="0"/>
                <a:ea typeface="MS PGothic" charset="0"/>
                <a:cs typeface="MS PGothic" charset="0"/>
              </a:defRPr>
            </a:lvl6pPr>
            <a:lvl7pPr marL="2971800" indent="-228600" algn="ctr" eaLnBrk="0" fontAlgn="base" hangingPunct="0">
              <a:spcBef>
                <a:spcPct val="0"/>
              </a:spcBef>
              <a:spcAft>
                <a:spcPct val="0"/>
              </a:spcAft>
              <a:defRPr sz="2400">
                <a:solidFill>
                  <a:schemeClr val="tx1"/>
                </a:solidFill>
                <a:latin typeface="Times" charset="0"/>
                <a:ea typeface="MS PGothic" charset="0"/>
                <a:cs typeface="MS PGothic" charset="0"/>
              </a:defRPr>
            </a:lvl7pPr>
            <a:lvl8pPr marL="3429000" indent="-228600" algn="ctr" eaLnBrk="0" fontAlgn="base" hangingPunct="0">
              <a:spcBef>
                <a:spcPct val="0"/>
              </a:spcBef>
              <a:spcAft>
                <a:spcPct val="0"/>
              </a:spcAft>
              <a:defRPr sz="2400">
                <a:solidFill>
                  <a:schemeClr val="tx1"/>
                </a:solidFill>
                <a:latin typeface="Times" charset="0"/>
                <a:ea typeface="MS PGothic" charset="0"/>
                <a:cs typeface="MS PGothic" charset="0"/>
              </a:defRPr>
            </a:lvl8pPr>
            <a:lvl9pPr marL="3886200" indent="-228600" algn="ctr" eaLnBrk="0" fontAlgn="base" hangingPunct="0">
              <a:spcBef>
                <a:spcPct val="0"/>
              </a:spcBef>
              <a:spcAft>
                <a:spcPct val="0"/>
              </a:spcAft>
              <a:defRPr sz="2400">
                <a:solidFill>
                  <a:schemeClr val="tx1"/>
                </a:solidFill>
                <a:latin typeface="Times" charset="0"/>
                <a:ea typeface="MS PGothic" charset="0"/>
                <a:cs typeface="MS PGothic" charset="0"/>
              </a:defRPr>
            </a:lvl9pPr>
          </a:lstStyle>
          <a:p>
            <a:fld id="{C4BEDD86-24A4-1E4D-A54A-D2989CE70154}" type="slidenum">
              <a:rPr lang="en-US" sz="1200"/>
              <a:pPr/>
              <a:t>8</a:t>
            </a:fld>
            <a:endParaRPr lang="en-US" sz="1200"/>
          </a:p>
        </p:txBody>
      </p:sp>
      <p:sp>
        <p:nvSpPr>
          <p:cNvPr id="33794" name="Rectangle 2"/>
          <p:cNvSpPr>
            <a:spLocks noGrp="1" noRot="1" noChangeAspect="1" noChangeArrowheads="1" noTextEdit="1"/>
          </p:cNvSpPr>
          <p:nvPr>
            <p:ph type="sldImg"/>
          </p:nvPr>
        </p:nvSpPr>
        <p:spPr>
          <a:ln/>
        </p:spPr>
      </p:sp>
      <p:sp>
        <p:nvSpPr>
          <p:cNvPr id="33795" name="Rectangle 3"/>
          <p:cNvSpPr>
            <a:spLocks noGrp="1" noChangeArrowheads="1"/>
          </p:cNvSpPr>
          <p:nvPr>
            <p:ph type="body" idx="1"/>
          </p:nvPr>
        </p:nvSpPr>
        <p:spPr/>
        <p:txBody>
          <a:bodyPr/>
          <a:lstStyle/>
          <a:p>
            <a:pPr>
              <a:defRPr/>
            </a:pPr>
            <a:endParaRPr lang="en-US">
              <a:ea typeface="ＭＳ Ｐゴシック" charset="0"/>
              <a:cs typeface="+mn-cs"/>
            </a:endParaRPr>
          </a:p>
        </p:txBody>
      </p:sp>
    </p:spTree>
    <p:extLst>
      <p:ext uri="{BB962C8B-B14F-4D97-AF65-F5344CB8AC3E}">
        <p14:creationId xmlns:p14="http://schemas.microsoft.com/office/powerpoint/2010/main" val="334226862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noFill/>
        </p:spPr>
        <p:txBody>
          <a:bodyPr/>
          <a:lstStyle>
            <a:lvl1pPr>
              <a:defRPr sz="2400">
                <a:solidFill>
                  <a:schemeClr val="tx1"/>
                </a:solidFill>
                <a:latin typeface="Times" charset="0"/>
                <a:ea typeface="MS PGothic" charset="0"/>
                <a:cs typeface="MS PGothic" charset="0"/>
              </a:defRPr>
            </a:lvl1pPr>
            <a:lvl2pPr marL="742950" indent="-285750">
              <a:defRPr sz="2400">
                <a:solidFill>
                  <a:schemeClr val="tx1"/>
                </a:solidFill>
                <a:latin typeface="Times" charset="0"/>
                <a:ea typeface="MS PGothic" charset="0"/>
                <a:cs typeface="MS PGothic" charset="0"/>
              </a:defRPr>
            </a:lvl2pPr>
            <a:lvl3pPr marL="1143000" indent="-228600">
              <a:defRPr sz="2400">
                <a:solidFill>
                  <a:schemeClr val="tx1"/>
                </a:solidFill>
                <a:latin typeface="Times" charset="0"/>
                <a:ea typeface="MS PGothic" charset="0"/>
                <a:cs typeface="MS PGothic" charset="0"/>
              </a:defRPr>
            </a:lvl3pPr>
            <a:lvl4pPr marL="1600200" indent="-228600">
              <a:defRPr sz="2400">
                <a:solidFill>
                  <a:schemeClr val="tx1"/>
                </a:solidFill>
                <a:latin typeface="Times" charset="0"/>
                <a:ea typeface="MS PGothic" charset="0"/>
                <a:cs typeface="MS PGothic" charset="0"/>
              </a:defRPr>
            </a:lvl4pPr>
            <a:lvl5pPr marL="2057400" indent="-228600">
              <a:defRPr sz="2400">
                <a:solidFill>
                  <a:schemeClr val="tx1"/>
                </a:solidFill>
                <a:latin typeface="Times" charset="0"/>
                <a:ea typeface="MS PGothic" charset="0"/>
                <a:cs typeface="MS PGothic" charset="0"/>
              </a:defRPr>
            </a:lvl5pPr>
            <a:lvl6pPr marL="2514600" indent="-228600" algn="ctr" eaLnBrk="0" fontAlgn="base" hangingPunct="0">
              <a:spcBef>
                <a:spcPct val="0"/>
              </a:spcBef>
              <a:spcAft>
                <a:spcPct val="0"/>
              </a:spcAft>
              <a:defRPr sz="2400">
                <a:solidFill>
                  <a:schemeClr val="tx1"/>
                </a:solidFill>
                <a:latin typeface="Times" charset="0"/>
                <a:ea typeface="MS PGothic" charset="0"/>
                <a:cs typeface="MS PGothic" charset="0"/>
              </a:defRPr>
            </a:lvl6pPr>
            <a:lvl7pPr marL="2971800" indent="-228600" algn="ctr" eaLnBrk="0" fontAlgn="base" hangingPunct="0">
              <a:spcBef>
                <a:spcPct val="0"/>
              </a:spcBef>
              <a:spcAft>
                <a:spcPct val="0"/>
              </a:spcAft>
              <a:defRPr sz="2400">
                <a:solidFill>
                  <a:schemeClr val="tx1"/>
                </a:solidFill>
                <a:latin typeface="Times" charset="0"/>
                <a:ea typeface="MS PGothic" charset="0"/>
                <a:cs typeface="MS PGothic" charset="0"/>
              </a:defRPr>
            </a:lvl7pPr>
            <a:lvl8pPr marL="3429000" indent="-228600" algn="ctr" eaLnBrk="0" fontAlgn="base" hangingPunct="0">
              <a:spcBef>
                <a:spcPct val="0"/>
              </a:spcBef>
              <a:spcAft>
                <a:spcPct val="0"/>
              </a:spcAft>
              <a:defRPr sz="2400">
                <a:solidFill>
                  <a:schemeClr val="tx1"/>
                </a:solidFill>
                <a:latin typeface="Times" charset="0"/>
                <a:ea typeface="MS PGothic" charset="0"/>
                <a:cs typeface="MS PGothic" charset="0"/>
              </a:defRPr>
            </a:lvl8pPr>
            <a:lvl9pPr marL="3886200" indent="-228600" algn="ctr" eaLnBrk="0" fontAlgn="base" hangingPunct="0">
              <a:spcBef>
                <a:spcPct val="0"/>
              </a:spcBef>
              <a:spcAft>
                <a:spcPct val="0"/>
              </a:spcAft>
              <a:defRPr sz="2400">
                <a:solidFill>
                  <a:schemeClr val="tx1"/>
                </a:solidFill>
                <a:latin typeface="Times" charset="0"/>
                <a:ea typeface="MS PGothic" charset="0"/>
                <a:cs typeface="MS PGothic" charset="0"/>
              </a:defRPr>
            </a:lvl9pPr>
          </a:lstStyle>
          <a:p>
            <a:fld id="{C4BEDD86-24A4-1E4D-A54A-D2989CE70154}" type="slidenum">
              <a:rPr lang="en-US" sz="1200"/>
              <a:pPr/>
              <a:t>9</a:t>
            </a:fld>
            <a:endParaRPr lang="en-US" sz="1200"/>
          </a:p>
        </p:txBody>
      </p:sp>
      <p:sp>
        <p:nvSpPr>
          <p:cNvPr id="33794" name="Rectangle 2"/>
          <p:cNvSpPr>
            <a:spLocks noGrp="1" noRot="1" noChangeAspect="1" noChangeArrowheads="1" noTextEdit="1"/>
          </p:cNvSpPr>
          <p:nvPr>
            <p:ph type="sldImg"/>
          </p:nvPr>
        </p:nvSpPr>
        <p:spPr>
          <a:ln/>
        </p:spPr>
      </p:sp>
      <p:sp>
        <p:nvSpPr>
          <p:cNvPr id="33795" name="Rectangle 3"/>
          <p:cNvSpPr>
            <a:spLocks noGrp="1" noChangeArrowheads="1"/>
          </p:cNvSpPr>
          <p:nvPr>
            <p:ph type="body" idx="1"/>
          </p:nvPr>
        </p:nvSpPr>
        <p:spPr/>
        <p:txBody>
          <a:bodyPr/>
          <a:lstStyle/>
          <a:p>
            <a:pPr marL="0" marR="0" lvl="0" indent="0" algn="l" defTabSz="914400" rtl="0" eaLnBrk="1" fontAlgn="base" latinLnBrk="0" hangingPunct="1">
              <a:lnSpc>
                <a:spcPct val="100000"/>
              </a:lnSpc>
              <a:spcBef>
                <a:spcPct val="0"/>
              </a:spcBef>
              <a:spcAft>
                <a:spcPts val="900"/>
              </a:spcAft>
              <a:buClr>
                <a:srgbClr val="612D87"/>
              </a:buClr>
              <a:buSzTx/>
              <a:buFont typeface="Wingdings" charset="2"/>
              <a:buNone/>
              <a:tabLst>
                <a:tab pos="177800" algn="l"/>
              </a:tabLst>
              <a:defRPr/>
            </a:pPr>
            <a:endParaRPr kumimoji="0" lang="en-GB" sz="1400" b="0" i="0" u="none" strike="noStrike" kern="0" cap="none" spc="0" normalizeH="0" baseline="0" noProof="0">
              <a:ln>
                <a:noFill/>
              </a:ln>
              <a:solidFill>
                <a:srgbClr val="000000"/>
              </a:solidFill>
              <a:effectLst/>
              <a:uLnTx/>
              <a:uFillTx/>
              <a:latin typeface="Arial" panose="020B060402020202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63780163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noFill/>
        </p:spPr>
        <p:txBody>
          <a:bodyPr/>
          <a:lstStyle>
            <a:lvl1pPr>
              <a:defRPr sz="2400">
                <a:solidFill>
                  <a:schemeClr val="tx1"/>
                </a:solidFill>
                <a:latin typeface="Times" charset="0"/>
                <a:ea typeface="MS PGothic" charset="0"/>
                <a:cs typeface="MS PGothic" charset="0"/>
              </a:defRPr>
            </a:lvl1pPr>
            <a:lvl2pPr marL="742950" indent="-285750">
              <a:defRPr sz="2400">
                <a:solidFill>
                  <a:schemeClr val="tx1"/>
                </a:solidFill>
                <a:latin typeface="Times" charset="0"/>
                <a:ea typeface="MS PGothic" charset="0"/>
                <a:cs typeface="MS PGothic" charset="0"/>
              </a:defRPr>
            </a:lvl2pPr>
            <a:lvl3pPr marL="1143000" indent="-228600">
              <a:defRPr sz="2400">
                <a:solidFill>
                  <a:schemeClr val="tx1"/>
                </a:solidFill>
                <a:latin typeface="Times" charset="0"/>
                <a:ea typeface="MS PGothic" charset="0"/>
                <a:cs typeface="MS PGothic" charset="0"/>
              </a:defRPr>
            </a:lvl3pPr>
            <a:lvl4pPr marL="1600200" indent="-228600">
              <a:defRPr sz="2400">
                <a:solidFill>
                  <a:schemeClr val="tx1"/>
                </a:solidFill>
                <a:latin typeface="Times" charset="0"/>
                <a:ea typeface="MS PGothic" charset="0"/>
                <a:cs typeface="MS PGothic" charset="0"/>
              </a:defRPr>
            </a:lvl4pPr>
            <a:lvl5pPr marL="2057400" indent="-228600">
              <a:defRPr sz="2400">
                <a:solidFill>
                  <a:schemeClr val="tx1"/>
                </a:solidFill>
                <a:latin typeface="Times" charset="0"/>
                <a:ea typeface="MS PGothic" charset="0"/>
                <a:cs typeface="MS PGothic" charset="0"/>
              </a:defRPr>
            </a:lvl5pPr>
            <a:lvl6pPr marL="2514600" indent="-228600" algn="ctr" eaLnBrk="0" fontAlgn="base" hangingPunct="0">
              <a:spcBef>
                <a:spcPct val="0"/>
              </a:spcBef>
              <a:spcAft>
                <a:spcPct val="0"/>
              </a:spcAft>
              <a:defRPr sz="2400">
                <a:solidFill>
                  <a:schemeClr val="tx1"/>
                </a:solidFill>
                <a:latin typeface="Times" charset="0"/>
                <a:ea typeface="MS PGothic" charset="0"/>
                <a:cs typeface="MS PGothic" charset="0"/>
              </a:defRPr>
            </a:lvl6pPr>
            <a:lvl7pPr marL="2971800" indent="-228600" algn="ctr" eaLnBrk="0" fontAlgn="base" hangingPunct="0">
              <a:spcBef>
                <a:spcPct val="0"/>
              </a:spcBef>
              <a:spcAft>
                <a:spcPct val="0"/>
              </a:spcAft>
              <a:defRPr sz="2400">
                <a:solidFill>
                  <a:schemeClr val="tx1"/>
                </a:solidFill>
                <a:latin typeface="Times" charset="0"/>
                <a:ea typeface="MS PGothic" charset="0"/>
                <a:cs typeface="MS PGothic" charset="0"/>
              </a:defRPr>
            </a:lvl7pPr>
            <a:lvl8pPr marL="3429000" indent="-228600" algn="ctr" eaLnBrk="0" fontAlgn="base" hangingPunct="0">
              <a:spcBef>
                <a:spcPct val="0"/>
              </a:spcBef>
              <a:spcAft>
                <a:spcPct val="0"/>
              </a:spcAft>
              <a:defRPr sz="2400">
                <a:solidFill>
                  <a:schemeClr val="tx1"/>
                </a:solidFill>
                <a:latin typeface="Times" charset="0"/>
                <a:ea typeface="MS PGothic" charset="0"/>
                <a:cs typeface="MS PGothic" charset="0"/>
              </a:defRPr>
            </a:lvl8pPr>
            <a:lvl9pPr marL="3886200" indent="-228600" algn="ctr" eaLnBrk="0" fontAlgn="base" hangingPunct="0">
              <a:spcBef>
                <a:spcPct val="0"/>
              </a:spcBef>
              <a:spcAft>
                <a:spcPct val="0"/>
              </a:spcAft>
              <a:defRPr sz="2400">
                <a:solidFill>
                  <a:schemeClr val="tx1"/>
                </a:solidFill>
                <a:latin typeface="Times" charset="0"/>
                <a:ea typeface="MS PGothic" charset="0"/>
                <a:cs typeface="MS PGothic" charset="0"/>
              </a:defRPr>
            </a:lvl9pPr>
          </a:lstStyle>
          <a:p>
            <a:fld id="{C4BEDD86-24A4-1E4D-A54A-D2989CE70154}" type="slidenum">
              <a:rPr lang="en-US" sz="1200"/>
              <a:pPr/>
              <a:t>10</a:t>
            </a:fld>
            <a:endParaRPr lang="en-US" sz="1200"/>
          </a:p>
        </p:txBody>
      </p:sp>
      <p:sp>
        <p:nvSpPr>
          <p:cNvPr id="33794" name="Rectangle 2"/>
          <p:cNvSpPr>
            <a:spLocks noGrp="1" noRot="1" noChangeAspect="1" noChangeArrowheads="1" noTextEdit="1"/>
          </p:cNvSpPr>
          <p:nvPr>
            <p:ph type="sldImg"/>
          </p:nvPr>
        </p:nvSpPr>
        <p:spPr>
          <a:ln/>
        </p:spPr>
      </p:sp>
      <p:sp>
        <p:nvSpPr>
          <p:cNvPr id="33795" name="Rectangle 3"/>
          <p:cNvSpPr>
            <a:spLocks noGrp="1" noChangeArrowheads="1"/>
          </p:cNvSpPr>
          <p:nvPr>
            <p:ph type="body" idx="1"/>
          </p:nvPr>
        </p:nvSpPr>
        <p:spPr/>
        <p:txBody>
          <a:bodyPr/>
          <a:lstStyle/>
          <a:p>
            <a:pPr>
              <a:defRPr/>
            </a:pPr>
            <a:endParaRPr lang="en-US">
              <a:ea typeface="ＭＳ Ｐゴシック" charset="0"/>
              <a:cs typeface="+mn-cs"/>
            </a:endParaRPr>
          </a:p>
        </p:txBody>
      </p:sp>
    </p:spTree>
    <p:extLst>
      <p:ext uri="{BB962C8B-B14F-4D97-AF65-F5344CB8AC3E}">
        <p14:creationId xmlns:p14="http://schemas.microsoft.com/office/powerpoint/2010/main" val="329133495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Master" Target="../slideMasters/slideMaster1.xml"/><Relationship Id="rId4" Type="http://schemas.openxmlformats.org/officeDocument/2006/relationships/image" Target="../media/image3.emf"/></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bg>
      <p:bgPr>
        <a:solidFill>
          <a:schemeClr val="tx2"/>
        </a:solidFill>
        <a:effectLst/>
      </p:bgPr>
    </p:bg>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DBCE0ED7-F16D-7B4D-ABD2-C37D6ACAA49A}"/>
              </a:ext>
            </a:extLst>
          </p:cNvPr>
          <p:cNvPicPr>
            <a:picLocks noChangeAspect="1"/>
          </p:cNvPicPr>
          <p:nvPr userDrawn="1"/>
        </p:nvPicPr>
        <p:blipFill rotWithShape="1">
          <a:blip r:embed="rId2"/>
          <a:srcRect l="6288" t="32879"/>
          <a:stretch/>
        </p:blipFill>
        <p:spPr>
          <a:xfrm>
            <a:off x="0" y="0"/>
            <a:ext cx="9101138" cy="2872363"/>
          </a:xfrm>
          <a:prstGeom prst="rect">
            <a:avLst/>
          </a:prstGeom>
        </p:spPr>
      </p:pic>
      <p:sp>
        <p:nvSpPr>
          <p:cNvPr id="3" name="Subtitle 2">
            <a:extLst>
              <a:ext uri="{FF2B5EF4-FFF2-40B4-BE49-F238E27FC236}">
                <a16:creationId xmlns:a16="http://schemas.microsoft.com/office/drawing/2014/main" id="{C57FC007-4F95-A54F-9701-7116E73D9EEC}"/>
              </a:ext>
            </a:extLst>
          </p:cNvPr>
          <p:cNvSpPr>
            <a:spLocks noGrp="1"/>
          </p:cNvSpPr>
          <p:nvPr>
            <p:ph type="subTitle" idx="1"/>
          </p:nvPr>
        </p:nvSpPr>
        <p:spPr>
          <a:xfrm>
            <a:off x="1466850" y="3273409"/>
            <a:ext cx="9177338" cy="609398"/>
          </a:xfrm>
        </p:spPr>
        <p:txBody>
          <a:bodyPr/>
          <a:lstStyle>
            <a:lvl1pPr marL="0" indent="0" algn="l">
              <a:buNone/>
              <a:defRPr sz="4400" b="0">
                <a:solidFill>
                  <a:srgbClr val="F6F3FA"/>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7" name="Title 6">
            <a:extLst>
              <a:ext uri="{FF2B5EF4-FFF2-40B4-BE49-F238E27FC236}">
                <a16:creationId xmlns:a16="http://schemas.microsoft.com/office/drawing/2014/main" id="{96E756F0-A936-CE43-8C96-738A53EA999D}"/>
              </a:ext>
            </a:extLst>
          </p:cNvPr>
          <p:cNvSpPr>
            <a:spLocks noGrp="1"/>
          </p:cNvSpPr>
          <p:nvPr>
            <p:ph type="title"/>
          </p:nvPr>
        </p:nvSpPr>
        <p:spPr>
          <a:xfrm>
            <a:off x="1454400" y="977952"/>
            <a:ext cx="6618038" cy="1495794"/>
          </a:xfrm>
        </p:spPr>
        <p:txBody>
          <a:bodyPr/>
          <a:lstStyle>
            <a:lvl1pPr>
              <a:defRPr sz="5400">
                <a:solidFill>
                  <a:schemeClr val="tx2"/>
                </a:solidFill>
              </a:defRPr>
            </a:lvl1pPr>
          </a:lstStyle>
          <a:p>
            <a:r>
              <a:rPr lang="en-US"/>
              <a:t>Click to edit Master title style</a:t>
            </a:r>
          </a:p>
        </p:txBody>
      </p:sp>
      <p:pic>
        <p:nvPicPr>
          <p:cNvPr id="9" name="Picture 8">
            <a:extLst>
              <a:ext uri="{FF2B5EF4-FFF2-40B4-BE49-F238E27FC236}">
                <a16:creationId xmlns:a16="http://schemas.microsoft.com/office/drawing/2014/main" id="{50E6CE19-FA00-7642-9EB1-40369589F0D8}"/>
              </a:ext>
            </a:extLst>
          </p:cNvPr>
          <p:cNvPicPr>
            <a:picLocks noChangeAspect="1"/>
          </p:cNvPicPr>
          <p:nvPr userDrawn="1"/>
        </p:nvPicPr>
        <p:blipFill rotWithShape="1">
          <a:blip r:embed="rId3"/>
          <a:srcRect l="41227"/>
          <a:stretch/>
        </p:blipFill>
        <p:spPr>
          <a:xfrm rot="16200000">
            <a:off x="8402198" y="3904032"/>
            <a:ext cx="2409895" cy="3498039"/>
          </a:xfrm>
          <a:prstGeom prst="rect">
            <a:avLst/>
          </a:prstGeom>
        </p:spPr>
      </p:pic>
      <p:pic>
        <p:nvPicPr>
          <p:cNvPr id="8" name="Picture 7">
            <a:extLst>
              <a:ext uri="{FF2B5EF4-FFF2-40B4-BE49-F238E27FC236}">
                <a16:creationId xmlns:a16="http://schemas.microsoft.com/office/drawing/2014/main" id="{5DAEB063-1FEC-BF49-A812-BD0AB635332A}"/>
              </a:ext>
            </a:extLst>
          </p:cNvPr>
          <p:cNvPicPr>
            <a:picLocks noChangeAspect="1"/>
          </p:cNvPicPr>
          <p:nvPr userDrawn="1"/>
        </p:nvPicPr>
        <p:blipFill>
          <a:blip r:embed="rId4"/>
          <a:stretch>
            <a:fillRect/>
          </a:stretch>
        </p:blipFill>
        <p:spPr>
          <a:xfrm>
            <a:off x="5043488" y="5294387"/>
            <a:ext cx="6026150" cy="671437"/>
          </a:xfrm>
          <a:prstGeom prst="rect">
            <a:avLst/>
          </a:prstGeom>
        </p:spPr>
      </p:pic>
    </p:spTree>
    <p:extLst>
      <p:ext uri="{BB962C8B-B14F-4D97-AF65-F5344CB8AC3E}">
        <p14:creationId xmlns:p14="http://schemas.microsoft.com/office/powerpoint/2010/main" val="31375818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hart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982E6E-4277-CF45-8D03-AC00EA94CB2D}"/>
              </a:ext>
            </a:extLst>
          </p:cNvPr>
          <p:cNvSpPr>
            <a:spLocks noGrp="1"/>
          </p:cNvSpPr>
          <p:nvPr>
            <p:ph type="title" hasCustomPrompt="1"/>
          </p:nvPr>
        </p:nvSpPr>
        <p:spPr/>
        <p:txBody>
          <a:bodyPr/>
          <a:lstStyle/>
          <a:p>
            <a:r>
              <a:rPr lang="en-US"/>
              <a:t>Chart slide</a:t>
            </a:r>
          </a:p>
        </p:txBody>
      </p:sp>
      <p:sp>
        <p:nvSpPr>
          <p:cNvPr id="4" name="Chart Placeholder 3">
            <a:extLst>
              <a:ext uri="{FF2B5EF4-FFF2-40B4-BE49-F238E27FC236}">
                <a16:creationId xmlns:a16="http://schemas.microsoft.com/office/drawing/2014/main" id="{2B80E735-1FFE-A649-AA5C-E19FF304E2B0}"/>
              </a:ext>
            </a:extLst>
          </p:cNvPr>
          <p:cNvSpPr>
            <a:spLocks noGrp="1"/>
          </p:cNvSpPr>
          <p:nvPr>
            <p:ph type="chart" sz="quarter" idx="10"/>
          </p:nvPr>
        </p:nvSpPr>
        <p:spPr>
          <a:xfrm>
            <a:off x="542925" y="1628775"/>
            <a:ext cx="6858001" cy="4400550"/>
          </a:xfrm>
        </p:spPr>
        <p:txBody>
          <a:bodyPr/>
          <a:lstStyle/>
          <a:p>
            <a:endParaRPr lang="en-US"/>
          </a:p>
        </p:txBody>
      </p:sp>
      <p:sp>
        <p:nvSpPr>
          <p:cNvPr id="6" name="Text Placeholder 5">
            <a:extLst>
              <a:ext uri="{FF2B5EF4-FFF2-40B4-BE49-F238E27FC236}">
                <a16:creationId xmlns:a16="http://schemas.microsoft.com/office/drawing/2014/main" id="{402C52C1-A996-7C40-AEB9-8063BA3A10FB}"/>
              </a:ext>
            </a:extLst>
          </p:cNvPr>
          <p:cNvSpPr>
            <a:spLocks noGrp="1"/>
          </p:cNvSpPr>
          <p:nvPr>
            <p:ph type="body" sz="quarter" idx="11"/>
          </p:nvPr>
        </p:nvSpPr>
        <p:spPr>
          <a:xfrm>
            <a:off x="8415338" y="1600200"/>
            <a:ext cx="3271837" cy="44577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9134356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6118047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Yellow section slide">
    <p:bg>
      <p:bgPr>
        <a:solidFill>
          <a:schemeClr val="tx2"/>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E2BC15A5-8DFE-414E-B1E4-1EFD00E306ED}"/>
              </a:ext>
            </a:extLst>
          </p:cNvPr>
          <p:cNvPicPr>
            <a:picLocks noChangeAspect="1"/>
          </p:cNvPicPr>
          <p:nvPr userDrawn="1"/>
        </p:nvPicPr>
        <p:blipFill rotWithShape="1">
          <a:blip r:embed="rId2"/>
          <a:srcRect t="17120" r="6709"/>
          <a:stretch/>
        </p:blipFill>
        <p:spPr>
          <a:xfrm rot="16200000">
            <a:off x="2523144" y="-2523144"/>
            <a:ext cx="4944534" cy="9990820"/>
          </a:xfrm>
          <a:prstGeom prst="rect">
            <a:avLst/>
          </a:prstGeom>
        </p:spPr>
      </p:pic>
      <p:sp>
        <p:nvSpPr>
          <p:cNvPr id="7" name="Title 6">
            <a:extLst>
              <a:ext uri="{FF2B5EF4-FFF2-40B4-BE49-F238E27FC236}">
                <a16:creationId xmlns:a16="http://schemas.microsoft.com/office/drawing/2014/main" id="{96E756F0-A936-CE43-8C96-738A53EA999D}"/>
              </a:ext>
            </a:extLst>
          </p:cNvPr>
          <p:cNvSpPr>
            <a:spLocks noGrp="1"/>
          </p:cNvSpPr>
          <p:nvPr>
            <p:ph type="title"/>
          </p:nvPr>
        </p:nvSpPr>
        <p:spPr>
          <a:xfrm>
            <a:off x="1454400" y="977952"/>
            <a:ext cx="6618038" cy="1495794"/>
          </a:xfrm>
        </p:spPr>
        <p:txBody>
          <a:bodyPr/>
          <a:lstStyle>
            <a:lvl1pPr>
              <a:defRPr sz="5400">
                <a:solidFill>
                  <a:schemeClr val="tx2"/>
                </a:solidFill>
              </a:defRPr>
            </a:lvl1pPr>
          </a:lstStyle>
          <a:p>
            <a:r>
              <a:rPr lang="en-US"/>
              <a:t>Click to edit Master title style</a:t>
            </a:r>
          </a:p>
        </p:txBody>
      </p:sp>
    </p:spTree>
    <p:extLst>
      <p:ext uri="{BB962C8B-B14F-4D97-AF65-F5344CB8AC3E}">
        <p14:creationId xmlns:p14="http://schemas.microsoft.com/office/powerpoint/2010/main" val="26224776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eal section slide">
    <p:bg>
      <p:bgPr>
        <a:solidFill>
          <a:schemeClr val="tx2"/>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3EB5846B-C4FA-4A44-B33E-7DE98B553D82}"/>
              </a:ext>
            </a:extLst>
          </p:cNvPr>
          <p:cNvPicPr>
            <a:picLocks noChangeAspect="1"/>
          </p:cNvPicPr>
          <p:nvPr userDrawn="1"/>
        </p:nvPicPr>
        <p:blipFill rotWithShape="1">
          <a:blip r:embed="rId2"/>
          <a:srcRect t="13055" r="23300"/>
          <a:stretch/>
        </p:blipFill>
        <p:spPr>
          <a:xfrm flipH="1">
            <a:off x="0" y="0"/>
            <a:ext cx="9934162" cy="4962022"/>
          </a:xfrm>
          <a:prstGeom prst="rect">
            <a:avLst/>
          </a:prstGeom>
        </p:spPr>
      </p:pic>
      <p:sp>
        <p:nvSpPr>
          <p:cNvPr id="7" name="Title 6">
            <a:extLst>
              <a:ext uri="{FF2B5EF4-FFF2-40B4-BE49-F238E27FC236}">
                <a16:creationId xmlns:a16="http://schemas.microsoft.com/office/drawing/2014/main" id="{96E756F0-A936-CE43-8C96-738A53EA999D}"/>
              </a:ext>
            </a:extLst>
          </p:cNvPr>
          <p:cNvSpPr>
            <a:spLocks noGrp="1"/>
          </p:cNvSpPr>
          <p:nvPr>
            <p:ph type="title"/>
          </p:nvPr>
        </p:nvSpPr>
        <p:spPr>
          <a:xfrm>
            <a:off x="1454400" y="977952"/>
            <a:ext cx="6618038" cy="1495794"/>
          </a:xfrm>
        </p:spPr>
        <p:txBody>
          <a:bodyPr/>
          <a:lstStyle>
            <a:lvl1pPr>
              <a:defRPr sz="5400">
                <a:solidFill>
                  <a:schemeClr val="tx2"/>
                </a:solidFill>
              </a:defRPr>
            </a:lvl1pPr>
          </a:lstStyle>
          <a:p>
            <a:r>
              <a:rPr lang="en-US"/>
              <a:t>Click to edit Master title style</a:t>
            </a:r>
          </a:p>
        </p:txBody>
      </p:sp>
    </p:spTree>
    <p:extLst>
      <p:ext uri="{BB962C8B-B14F-4D97-AF65-F5344CB8AC3E}">
        <p14:creationId xmlns:p14="http://schemas.microsoft.com/office/powerpoint/2010/main" val="23240009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982852-BE3B-7A4D-9069-8CB11CDAE348}"/>
              </a:ext>
            </a:extLst>
          </p:cNvPr>
          <p:cNvSpPr>
            <a:spLocks noGrp="1"/>
          </p:cNvSpPr>
          <p:nvPr>
            <p:ph type="title"/>
          </p:nvPr>
        </p:nvSpPr>
        <p:spPr/>
        <p:txBody>
          <a:bodyPr/>
          <a:lstStyle>
            <a:lvl1pPr>
              <a:defRPr b="1" i="0">
                <a:latin typeface="Hargreaves" pitchFamily="2" charset="0"/>
              </a:defRPr>
            </a:lvl1pPr>
          </a:lstStyle>
          <a:p>
            <a:r>
              <a:rPr lang="en-US"/>
              <a:t>Click to edit Master title style</a:t>
            </a:r>
          </a:p>
        </p:txBody>
      </p:sp>
      <p:sp>
        <p:nvSpPr>
          <p:cNvPr id="3" name="Content Placeholder 2">
            <a:extLst>
              <a:ext uri="{FF2B5EF4-FFF2-40B4-BE49-F238E27FC236}">
                <a16:creationId xmlns:a16="http://schemas.microsoft.com/office/drawing/2014/main" id="{31C436B7-EF2A-4348-A944-BA5CA0F9D3EC}"/>
              </a:ext>
            </a:extLst>
          </p:cNvPr>
          <p:cNvSpPr>
            <a:spLocks noGrp="1"/>
          </p:cNvSpPr>
          <p:nvPr>
            <p:ph idx="1" hasCustomPrompt="1"/>
          </p:nvPr>
        </p:nvSpPr>
        <p:spPr>
          <a:xfrm>
            <a:off x="540000" y="1482812"/>
            <a:ext cx="10515600" cy="443198"/>
          </a:xfrm>
        </p:spPr>
        <p:txBody>
          <a:bodyPr>
            <a:spAutoFit/>
          </a:bodyPr>
          <a:lstStyle>
            <a:lvl1pPr marL="0" indent="0">
              <a:buNone/>
              <a:defRPr sz="3200"/>
            </a:lvl1pPr>
            <a:lvl2pPr marL="457200" indent="0">
              <a:buNone/>
              <a:defRPr/>
            </a:lvl2pPr>
          </a:lstStyle>
          <a:p>
            <a:pPr lvl="0"/>
            <a:r>
              <a:rPr lang="en-US"/>
              <a:t>Subheading text</a:t>
            </a:r>
          </a:p>
        </p:txBody>
      </p:sp>
      <p:sp>
        <p:nvSpPr>
          <p:cNvPr id="7" name="Content Placeholder 2">
            <a:extLst>
              <a:ext uri="{FF2B5EF4-FFF2-40B4-BE49-F238E27FC236}">
                <a16:creationId xmlns:a16="http://schemas.microsoft.com/office/drawing/2014/main" id="{2F35F32E-F324-CE4D-8735-58EFABEC4DEC}"/>
              </a:ext>
            </a:extLst>
          </p:cNvPr>
          <p:cNvSpPr>
            <a:spLocks noGrp="1"/>
          </p:cNvSpPr>
          <p:nvPr>
            <p:ph idx="13" hasCustomPrompt="1"/>
          </p:nvPr>
        </p:nvSpPr>
        <p:spPr>
          <a:xfrm>
            <a:off x="540000" y="2276872"/>
            <a:ext cx="10515600" cy="430887"/>
          </a:xfrm>
        </p:spPr>
        <p:txBody>
          <a:bodyPr>
            <a:spAutoFit/>
          </a:bodyPr>
          <a:lstStyle>
            <a:lvl1pPr marL="0" indent="0" fontAlgn="t">
              <a:lnSpc>
                <a:spcPct val="100000"/>
              </a:lnSpc>
              <a:spcBef>
                <a:spcPts val="0"/>
              </a:spcBef>
              <a:spcAft>
                <a:spcPts val="2100"/>
              </a:spcAft>
              <a:buNone/>
              <a:defRPr sz="2800" b="0" i="0">
                <a:solidFill>
                  <a:srgbClr val="000000"/>
                </a:solidFill>
                <a:latin typeface="Hargreaves" pitchFamily="2" charset="0"/>
              </a:defRPr>
            </a:lvl1pPr>
            <a:lvl2pPr marL="457200" indent="0">
              <a:buNone/>
              <a:defRPr/>
            </a:lvl2pPr>
          </a:lstStyle>
          <a:p>
            <a:pPr lvl="0"/>
            <a:r>
              <a:rPr lang="en-US"/>
              <a:t>Basic text</a:t>
            </a:r>
          </a:p>
        </p:txBody>
      </p:sp>
    </p:spTree>
    <p:extLst>
      <p:ext uri="{BB962C8B-B14F-4D97-AF65-F5344CB8AC3E}">
        <p14:creationId xmlns:p14="http://schemas.microsoft.com/office/powerpoint/2010/main" val="20780491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eal heading slide">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F0444F65-A7F7-324B-97BE-3E2F9DA8C196}"/>
              </a:ext>
            </a:extLst>
          </p:cNvPr>
          <p:cNvPicPr>
            <a:picLocks noChangeAspect="1"/>
          </p:cNvPicPr>
          <p:nvPr userDrawn="1"/>
        </p:nvPicPr>
        <p:blipFill rotWithShape="1">
          <a:blip r:embed="rId2"/>
          <a:srcRect l="2575" t="24983"/>
          <a:stretch/>
        </p:blipFill>
        <p:spPr>
          <a:xfrm>
            <a:off x="0" y="0"/>
            <a:ext cx="10029826" cy="1216022"/>
          </a:xfrm>
          <a:prstGeom prst="rect">
            <a:avLst/>
          </a:prstGeom>
        </p:spPr>
      </p:pic>
      <p:sp>
        <p:nvSpPr>
          <p:cNvPr id="2" name="Title 1">
            <a:extLst>
              <a:ext uri="{FF2B5EF4-FFF2-40B4-BE49-F238E27FC236}">
                <a16:creationId xmlns:a16="http://schemas.microsoft.com/office/drawing/2014/main" id="{2A317FCB-9419-134F-810D-5212A869D02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3D6F176-9058-6F4C-BBD2-E41ED639E78E}"/>
              </a:ext>
            </a:extLst>
          </p:cNvPr>
          <p:cNvSpPr>
            <a:spLocks noGrp="1"/>
          </p:cNvSpPr>
          <p:nvPr>
            <p:ph idx="1" hasCustomPrompt="1"/>
          </p:nvPr>
        </p:nvSpPr>
        <p:spPr>
          <a:xfrm>
            <a:off x="540000" y="1482812"/>
            <a:ext cx="10515600" cy="443198"/>
          </a:xfrm>
        </p:spPr>
        <p:txBody>
          <a:bodyPr>
            <a:spAutoFit/>
          </a:bodyPr>
          <a:lstStyle>
            <a:lvl1pPr marL="0" indent="0">
              <a:buNone/>
              <a:defRPr sz="3200"/>
            </a:lvl1pPr>
            <a:lvl2pPr marL="457200" indent="0">
              <a:buNone/>
              <a:defRPr/>
            </a:lvl2pPr>
          </a:lstStyle>
          <a:p>
            <a:pPr lvl="0"/>
            <a:r>
              <a:rPr lang="en-US"/>
              <a:t>Subheading text</a:t>
            </a:r>
          </a:p>
        </p:txBody>
      </p:sp>
      <p:sp>
        <p:nvSpPr>
          <p:cNvPr id="4" name="Content Placeholder 2">
            <a:extLst>
              <a:ext uri="{FF2B5EF4-FFF2-40B4-BE49-F238E27FC236}">
                <a16:creationId xmlns:a16="http://schemas.microsoft.com/office/drawing/2014/main" id="{3138EE2E-3D5C-1149-BE88-B73E870E290D}"/>
              </a:ext>
            </a:extLst>
          </p:cNvPr>
          <p:cNvSpPr>
            <a:spLocks noGrp="1"/>
          </p:cNvSpPr>
          <p:nvPr>
            <p:ph idx="13" hasCustomPrompt="1"/>
          </p:nvPr>
        </p:nvSpPr>
        <p:spPr>
          <a:xfrm>
            <a:off x="540000" y="2276872"/>
            <a:ext cx="10515600" cy="430887"/>
          </a:xfrm>
        </p:spPr>
        <p:txBody>
          <a:bodyPr>
            <a:spAutoFit/>
          </a:bodyPr>
          <a:lstStyle>
            <a:lvl1pPr marL="0" indent="0" fontAlgn="t">
              <a:lnSpc>
                <a:spcPct val="100000"/>
              </a:lnSpc>
              <a:spcBef>
                <a:spcPts val="0"/>
              </a:spcBef>
              <a:spcAft>
                <a:spcPts val="2100"/>
              </a:spcAft>
              <a:buNone/>
              <a:defRPr sz="2800" b="0" i="0">
                <a:solidFill>
                  <a:srgbClr val="000000"/>
                </a:solidFill>
                <a:latin typeface="Hargreaves" pitchFamily="2" charset="0"/>
              </a:defRPr>
            </a:lvl1pPr>
            <a:lvl2pPr marL="457200" indent="0">
              <a:buNone/>
              <a:defRPr/>
            </a:lvl2pPr>
          </a:lstStyle>
          <a:p>
            <a:pPr lvl="0"/>
            <a:r>
              <a:rPr lang="en-US"/>
              <a:t>Basic text</a:t>
            </a:r>
          </a:p>
        </p:txBody>
      </p:sp>
    </p:spTree>
    <p:extLst>
      <p:ext uri="{BB962C8B-B14F-4D97-AF65-F5344CB8AC3E}">
        <p14:creationId xmlns:p14="http://schemas.microsoft.com/office/powerpoint/2010/main" val="30772134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Yellow heading slide">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BBDAF696-444A-FE46-97CA-A7D92E43C3B1}"/>
              </a:ext>
            </a:extLst>
          </p:cNvPr>
          <p:cNvPicPr>
            <a:picLocks noChangeAspect="1"/>
          </p:cNvPicPr>
          <p:nvPr userDrawn="1"/>
        </p:nvPicPr>
        <p:blipFill rotWithShape="1">
          <a:blip r:embed="rId2"/>
          <a:srcRect l="2845" t="24709"/>
          <a:stretch/>
        </p:blipFill>
        <p:spPr>
          <a:xfrm>
            <a:off x="-1" y="0"/>
            <a:ext cx="10029825" cy="1223858"/>
          </a:xfrm>
          <a:prstGeom prst="rect">
            <a:avLst/>
          </a:prstGeom>
        </p:spPr>
      </p:pic>
      <p:sp>
        <p:nvSpPr>
          <p:cNvPr id="2" name="Title 1">
            <a:extLst>
              <a:ext uri="{FF2B5EF4-FFF2-40B4-BE49-F238E27FC236}">
                <a16:creationId xmlns:a16="http://schemas.microsoft.com/office/drawing/2014/main" id="{903D7224-E9CA-B645-9733-F9A1947BA03B}"/>
              </a:ext>
            </a:extLst>
          </p:cNvPr>
          <p:cNvSpPr>
            <a:spLocks noGrp="1"/>
          </p:cNvSpPr>
          <p:nvPr>
            <p:ph type="title"/>
          </p:nvPr>
        </p:nvSpPr>
        <p:spPr/>
        <p:txBody>
          <a:bodyPr/>
          <a:lstStyle/>
          <a:p>
            <a:r>
              <a:rPr lang="en-US"/>
              <a:t>Click to edit Master title style</a:t>
            </a:r>
          </a:p>
        </p:txBody>
      </p:sp>
      <p:sp>
        <p:nvSpPr>
          <p:cNvPr id="4" name="Content Placeholder 2">
            <a:extLst>
              <a:ext uri="{FF2B5EF4-FFF2-40B4-BE49-F238E27FC236}">
                <a16:creationId xmlns:a16="http://schemas.microsoft.com/office/drawing/2014/main" id="{583AA05D-B89D-4541-AD80-A74DB97C9C9A}"/>
              </a:ext>
            </a:extLst>
          </p:cNvPr>
          <p:cNvSpPr>
            <a:spLocks noGrp="1"/>
          </p:cNvSpPr>
          <p:nvPr>
            <p:ph idx="1" hasCustomPrompt="1"/>
          </p:nvPr>
        </p:nvSpPr>
        <p:spPr>
          <a:xfrm>
            <a:off x="540000" y="1482812"/>
            <a:ext cx="10515600" cy="443198"/>
          </a:xfrm>
        </p:spPr>
        <p:txBody>
          <a:bodyPr>
            <a:spAutoFit/>
          </a:bodyPr>
          <a:lstStyle>
            <a:lvl1pPr marL="0" indent="0">
              <a:buNone/>
              <a:defRPr sz="3200"/>
            </a:lvl1pPr>
            <a:lvl2pPr marL="457200" indent="0">
              <a:buNone/>
              <a:defRPr/>
            </a:lvl2pPr>
          </a:lstStyle>
          <a:p>
            <a:pPr lvl="0"/>
            <a:r>
              <a:rPr lang="en-US"/>
              <a:t>Subheading text</a:t>
            </a:r>
          </a:p>
        </p:txBody>
      </p:sp>
      <p:sp>
        <p:nvSpPr>
          <p:cNvPr id="5" name="Content Placeholder 2">
            <a:extLst>
              <a:ext uri="{FF2B5EF4-FFF2-40B4-BE49-F238E27FC236}">
                <a16:creationId xmlns:a16="http://schemas.microsoft.com/office/drawing/2014/main" id="{72F3F955-44A6-3540-8450-752C61946112}"/>
              </a:ext>
            </a:extLst>
          </p:cNvPr>
          <p:cNvSpPr>
            <a:spLocks noGrp="1"/>
          </p:cNvSpPr>
          <p:nvPr>
            <p:ph idx="13" hasCustomPrompt="1"/>
          </p:nvPr>
        </p:nvSpPr>
        <p:spPr>
          <a:xfrm>
            <a:off x="540000" y="2276872"/>
            <a:ext cx="10515600" cy="430887"/>
          </a:xfrm>
        </p:spPr>
        <p:txBody>
          <a:bodyPr>
            <a:spAutoFit/>
          </a:bodyPr>
          <a:lstStyle>
            <a:lvl1pPr marL="0" indent="0" fontAlgn="t">
              <a:lnSpc>
                <a:spcPct val="100000"/>
              </a:lnSpc>
              <a:spcBef>
                <a:spcPts val="0"/>
              </a:spcBef>
              <a:spcAft>
                <a:spcPts val="2100"/>
              </a:spcAft>
              <a:buNone/>
              <a:defRPr sz="2800" b="0" i="0">
                <a:solidFill>
                  <a:srgbClr val="000000"/>
                </a:solidFill>
                <a:latin typeface="Hargreaves" pitchFamily="2" charset="0"/>
              </a:defRPr>
            </a:lvl1pPr>
            <a:lvl2pPr marL="457200" indent="0">
              <a:buNone/>
              <a:defRPr/>
            </a:lvl2pPr>
          </a:lstStyle>
          <a:p>
            <a:pPr lvl="0"/>
            <a:r>
              <a:rPr lang="en-US"/>
              <a:t>Basic text</a:t>
            </a:r>
          </a:p>
        </p:txBody>
      </p:sp>
    </p:spTree>
    <p:extLst>
      <p:ext uri="{BB962C8B-B14F-4D97-AF65-F5344CB8AC3E}">
        <p14:creationId xmlns:p14="http://schemas.microsoft.com/office/powerpoint/2010/main" val="39299648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Purple heading slide">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23E1E449-90EB-4848-9EDE-A2D76D36C02D}"/>
              </a:ext>
            </a:extLst>
          </p:cNvPr>
          <p:cNvPicPr>
            <a:picLocks noChangeAspect="1"/>
          </p:cNvPicPr>
          <p:nvPr userDrawn="1"/>
        </p:nvPicPr>
        <p:blipFill rotWithShape="1">
          <a:blip r:embed="rId2"/>
          <a:srcRect l="26976" t="27026"/>
          <a:stretch/>
        </p:blipFill>
        <p:spPr>
          <a:xfrm>
            <a:off x="-1" y="0"/>
            <a:ext cx="10044919" cy="1213558"/>
          </a:xfrm>
          <a:prstGeom prst="rect">
            <a:avLst/>
          </a:prstGeom>
        </p:spPr>
      </p:pic>
      <p:sp>
        <p:nvSpPr>
          <p:cNvPr id="2" name="Title 1">
            <a:extLst>
              <a:ext uri="{FF2B5EF4-FFF2-40B4-BE49-F238E27FC236}">
                <a16:creationId xmlns:a16="http://schemas.microsoft.com/office/drawing/2014/main" id="{903D7224-E9CA-B645-9733-F9A1947BA03B}"/>
              </a:ext>
            </a:extLst>
          </p:cNvPr>
          <p:cNvSpPr>
            <a:spLocks noGrp="1"/>
          </p:cNvSpPr>
          <p:nvPr>
            <p:ph type="title"/>
          </p:nvPr>
        </p:nvSpPr>
        <p:spPr/>
        <p:txBody>
          <a:bodyPr/>
          <a:lstStyle>
            <a:lvl1pPr>
              <a:defRPr>
                <a:solidFill>
                  <a:schemeClr val="bg2"/>
                </a:solidFill>
              </a:defRPr>
            </a:lvl1pPr>
          </a:lstStyle>
          <a:p>
            <a:r>
              <a:rPr lang="en-US"/>
              <a:t>Click to edit Master title style</a:t>
            </a:r>
          </a:p>
        </p:txBody>
      </p:sp>
      <p:sp>
        <p:nvSpPr>
          <p:cNvPr id="4" name="Content Placeholder 2">
            <a:extLst>
              <a:ext uri="{FF2B5EF4-FFF2-40B4-BE49-F238E27FC236}">
                <a16:creationId xmlns:a16="http://schemas.microsoft.com/office/drawing/2014/main" id="{583AA05D-B89D-4541-AD80-A74DB97C9C9A}"/>
              </a:ext>
            </a:extLst>
          </p:cNvPr>
          <p:cNvSpPr>
            <a:spLocks noGrp="1"/>
          </p:cNvSpPr>
          <p:nvPr>
            <p:ph idx="1" hasCustomPrompt="1"/>
          </p:nvPr>
        </p:nvSpPr>
        <p:spPr>
          <a:xfrm>
            <a:off x="540000" y="1482812"/>
            <a:ext cx="10515600" cy="443198"/>
          </a:xfrm>
        </p:spPr>
        <p:txBody>
          <a:bodyPr>
            <a:spAutoFit/>
          </a:bodyPr>
          <a:lstStyle>
            <a:lvl1pPr marL="0" indent="0">
              <a:buNone/>
              <a:defRPr sz="3200"/>
            </a:lvl1pPr>
            <a:lvl2pPr marL="457200" indent="0">
              <a:buNone/>
              <a:defRPr/>
            </a:lvl2pPr>
          </a:lstStyle>
          <a:p>
            <a:pPr lvl="0"/>
            <a:r>
              <a:rPr lang="en-US"/>
              <a:t>Subheading text</a:t>
            </a:r>
          </a:p>
        </p:txBody>
      </p:sp>
      <p:sp>
        <p:nvSpPr>
          <p:cNvPr id="5" name="Content Placeholder 2">
            <a:extLst>
              <a:ext uri="{FF2B5EF4-FFF2-40B4-BE49-F238E27FC236}">
                <a16:creationId xmlns:a16="http://schemas.microsoft.com/office/drawing/2014/main" id="{72F3F955-44A6-3540-8450-752C61946112}"/>
              </a:ext>
            </a:extLst>
          </p:cNvPr>
          <p:cNvSpPr>
            <a:spLocks noGrp="1"/>
          </p:cNvSpPr>
          <p:nvPr>
            <p:ph idx="13" hasCustomPrompt="1"/>
          </p:nvPr>
        </p:nvSpPr>
        <p:spPr>
          <a:xfrm>
            <a:off x="540000" y="2276872"/>
            <a:ext cx="10515600" cy="430887"/>
          </a:xfrm>
        </p:spPr>
        <p:txBody>
          <a:bodyPr>
            <a:spAutoFit/>
          </a:bodyPr>
          <a:lstStyle>
            <a:lvl1pPr marL="0" indent="0" fontAlgn="t">
              <a:lnSpc>
                <a:spcPct val="100000"/>
              </a:lnSpc>
              <a:spcBef>
                <a:spcPts val="0"/>
              </a:spcBef>
              <a:spcAft>
                <a:spcPts val="2100"/>
              </a:spcAft>
              <a:buNone/>
              <a:defRPr sz="2800" b="0" i="0">
                <a:solidFill>
                  <a:srgbClr val="000000"/>
                </a:solidFill>
                <a:latin typeface="Hargreaves" pitchFamily="2" charset="0"/>
              </a:defRPr>
            </a:lvl1pPr>
            <a:lvl2pPr marL="457200" indent="0">
              <a:buNone/>
              <a:defRPr/>
            </a:lvl2pPr>
          </a:lstStyle>
          <a:p>
            <a:pPr lvl="0"/>
            <a:r>
              <a:rPr lang="en-US"/>
              <a:t>Basic text</a:t>
            </a:r>
          </a:p>
        </p:txBody>
      </p:sp>
    </p:spTree>
    <p:extLst>
      <p:ext uri="{BB962C8B-B14F-4D97-AF65-F5344CB8AC3E}">
        <p14:creationId xmlns:p14="http://schemas.microsoft.com/office/powerpoint/2010/main" val="6949577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Photo - no heading">
    <p:spTree>
      <p:nvGrpSpPr>
        <p:cNvPr id="1" name=""/>
        <p:cNvGrpSpPr/>
        <p:nvPr/>
      </p:nvGrpSpPr>
      <p:grpSpPr>
        <a:xfrm>
          <a:off x="0" y="0"/>
          <a:ext cx="0" cy="0"/>
          <a:chOff x="0" y="0"/>
          <a:chExt cx="0" cy="0"/>
        </a:xfrm>
      </p:grpSpPr>
      <p:sp>
        <p:nvSpPr>
          <p:cNvPr id="13" name="Picture Placeholder 12">
            <a:extLst>
              <a:ext uri="{FF2B5EF4-FFF2-40B4-BE49-F238E27FC236}">
                <a16:creationId xmlns:a16="http://schemas.microsoft.com/office/drawing/2014/main" id="{1A972B5B-D2AF-BF48-9934-0FD3A2B4ECA9}"/>
              </a:ext>
            </a:extLst>
          </p:cNvPr>
          <p:cNvSpPr>
            <a:spLocks noGrp="1"/>
          </p:cNvSpPr>
          <p:nvPr>
            <p:ph type="pic" sz="quarter" idx="10"/>
          </p:nvPr>
        </p:nvSpPr>
        <p:spPr>
          <a:xfrm>
            <a:off x="0" y="0"/>
            <a:ext cx="12191999" cy="6857999"/>
          </a:xfrm>
        </p:spPr>
        <p:txBody>
          <a:bodyPr/>
          <a:lstStyle/>
          <a:p>
            <a:endParaRPr lang="en-US"/>
          </a:p>
        </p:txBody>
      </p:sp>
    </p:spTree>
    <p:extLst>
      <p:ext uri="{BB962C8B-B14F-4D97-AF65-F5344CB8AC3E}">
        <p14:creationId xmlns:p14="http://schemas.microsoft.com/office/powerpoint/2010/main" val="15512310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ab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E9E57E-4CD7-2C48-B48A-7B59A7666FDA}"/>
              </a:ext>
            </a:extLst>
          </p:cNvPr>
          <p:cNvSpPr>
            <a:spLocks noGrp="1"/>
          </p:cNvSpPr>
          <p:nvPr>
            <p:ph type="title" hasCustomPrompt="1"/>
          </p:nvPr>
        </p:nvSpPr>
        <p:spPr/>
        <p:txBody>
          <a:bodyPr/>
          <a:lstStyle/>
          <a:p>
            <a:r>
              <a:rPr lang="en-US"/>
              <a:t>Table slide</a:t>
            </a:r>
          </a:p>
        </p:txBody>
      </p:sp>
      <p:sp>
        <p:nvSpPr>
          <p:cNvPr id="11" name="Table Placeholder 10">
            <a:extLst>
              <a:ext uri="{FF2B5EF4-FFF2-40B4-BE49-F238E27FC236}">
                <a16:creationId xmlns:a16="http://schemas.microsoft.com/office/drawing/2014/main" id="{E4DB89E2-754C-D842-925C-A852B4213D8D}"/>
              </a:ext>
            </a:extLst>
          </p:cNvPr>
          <p:cNvSpPr>
            <a:spLocks noGrp="1"/>
          </p:cNvSpPr>
          <p:nvPr>
            <p:ph type="tbl" sz="quarter" idx="10"/>
          </p:nvPr>
        </p:nvSpPr>
        <p:spPr>
          <a:xfrm>
            <a:off x="642938" y="1785938"/>
            <a:ext cx="8101012" cy="4300537"/>
          </a:xfrm>
        </p:spPr>
        <p:txBody>
          <a:bodyPr/>
          <a:lstStyle/>
          <a:p>
            <a:endParaRPr lang="en-US"/>
          </a:p>
        </p:txBody>
      </p:sp>
    </p:spTree>
    <p:extLst>
      <p:ext uri="{BB962C8B-B14F-4D97-AF65-F5344CB8AC3E}">
        <p14:creationId xmlns:p14="http://schemas.microsoft.com/office/powerpoint/2010/main" val="33188601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2">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47D17DB-4AE0-AC4E-B168-D932979430A2}"/>
              </a:ext>
            </a:extLst>
          </p:cNvPr>
          <p:cNvSpPr>
            <a:spLocks noGrp="1"/>
          </p:cNvSpPr>
          <p:nvPr>
            <p:ph type="title"/>
          </p:nvPr>
        </p:nvSpPr>
        <p:spPr>
          <a:xfrm>
            <a:off x="540000" y="363600"/>
            <a:ext cx="11124778" cy="609398"/>
          </a:xfrm>
          <a:prstGeom prst="rect">
            <a:avLst/>
          </a:prstGeom>
        </p:spPr>
        <p:txBody>
          <a:bodyPr vert="horz" wrap="square" lIns="0" tIns="0" rIns="0" bIns="0" rtlCol="0" anchor="t" anchorCtr="0">
            <a:spAutoFit/>
          </a:bodyPr>
          <a:lstStyle/>
          <a:p>
            <a:r>
              <a:rPr lang="en-US"/>
              <a:t>Click to edit Master title style</a:t>
            </a:r>
          </a:p>
        </p:txBody>
      </p:sp>
      <p:sp>
        <p:nvSpPr>
          <p:cNvPr id="3" name="Text Placeholder 2">
            <a:extLst>
              <a:ext uri="{FF2B5EF4-FFF2-40B4-BE49-F238E27FC236}">
                <a16:creationId xmlns:a16="http://schemas.microsoft.com/office/drawing/2014/main" id="{6AD0B50A-E1B1-2D47-97CA-025053187427}"/>
              </a:ext>
            </a:extLst>
          </p:cNvPr>
          <p:cNvSpPr>
            <a:spLocks noGrp="1"/>
          </p:cNvSpPr>
          <p:nvPr>
            <p:ph type="body" idx="1"/>
          </p:nvPr>
        </p:nvSpPr>
        <p:spPr>
          <a:xfrm>
            <a:off x="540000" y="1840524"/>
            <a:ext cx="10515600" cy="2534027"/>
          </a:xfrm>
          <a:prstGeom prst="rect">
            <a:avLst/>
          </a:prstGeom>
        </p:spPr>
        <p:txBody>
          <a:bodyPr vert="horz" lIns="0" tIns="0" rIns="0" bIns="0" rtlCol="0">
            <a:sp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742432322"/>
      </p:ext>
    </p:extLst>
  </p:cSld>
  <p:clrMap bg1="lt1" tx1="dk1" bg2="lt2" tx2="dk2" accent1="accent1" accent2="accent2" accent3="accent3" accent4="accent4" accent5="accent5" accent6="accent6" hlink="hlink" folHlink="folHlink"/>
  <p:sldLayoutIdLst>
    <p:sldLayoutId id="2147483685" r:id="rId1"/>
    <p:sldLayoutId id="2147483695" r:id="rId2"/>
    <p:sldLayoutId id="2147483696" r:id="rId3"/>
    <p:sldLayoutId id="2147483686" r:id="rId4"/>
    <p:sldLayoutId id="2147483691" r:id="rId5"/>
    <p:sldLayoutId id="2147483692" r:id="rId6"/>
    <p:sldLayoutId id="2147483693" r:id="rId7"/>
    <p:sldLayoutId id="2147483690" r:id="rId8"/>
    <p:sldLayoutId id="2147483688" r:id="rId9"/>
    <p:sldLayoutId id="2147483689" r:id="rId10"/>
    <p:sldLayoutId id="2147483698"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b="1" i="0" kern="1200">
          <a:solidFill>
            <a:srgbClr val="59029F"/>
          </a:solidFill>
          <a:latin typeface="Hargreaves" pitchFamily="2" charset="0"/>
          <a:ea typeface="+mj-ea"/>
          <a:cs typeface="+mj-cs"/>
        </a:defRPr>
      </a:lvl1pPr>
    </p:titleStyle>
    <p:bodyStyle>
      <a:lvl1pPr marL="0" indent="0" algn="l" defTabSz="914400" rtl="0" eaLnBrk="1" latinLnBrk="0" hangingPunct="1">
        <a:lnSpc>
          <a:spcPct val="100000"/>
        </a:lnSpc>
        <a:spcBef>
          <a:spcPts val="1000"/>
        </a:spcBef>
        <a:spcAft>
          <a:spcPts val="1200"/>
        </a:spcAft>
        <a:buFont typeface="Arial" panose="020B0604020202020204" pitchFamily="34" charset="0"/>
        <a:buNone/>
        <a:defRPr sz="2800" b="1" i="0" kern="1200">
          <a:solidFill>
            <a:srgbClr val="59029F"/>
          </a:solidFill>
          <a:latin typeface="Hargreaves" pitchFamily="2" charset="0"/>
          <a:ea typeface="+mn-ea"/>
          <a:cs typeface="+mn-cs"/>
        </a:defRPr>
      </a:lvl1pPr>
      <a:lvl2pPr marL="685800" indent="-228600" algn="l" defTabSz="914400" rtl="0" eaLnBrk="1" latinLnBrk="0" hangingPunct="1">
        <a:lnSpc>
          <a:spcPct val="100000"/>
        </a:lnSpc>
        <a:spcBef>
          <a:spcPts val="500"/>
        </a:spcBef>
        <a:spcAft>
          <a:spcPts val="1200"/>
        </a:spcAft>
        <a:buClr>
          <a:srgbClr val="59029F"/>
        </a:buClr>
        <a:buFont typeface="Arial" panose="020B0604020202020204" pitchFamily="34" charset="0"/>
        <a:buChar char="•"/>
        <a:defRPr sz="2400" kern="1200">
          <a:solidFill>
            <a:srgbClr val="000000"/>
          </a:solidFill>
          <a:latin typeface="Hargreaves Book" pitchFamily="2" charset="0"/>
          <a:ea typeface="+mn-ea"/>
          <a:cs typeface="+mn-cs"/>
        </a:defRPr>
      </a:lvl2pPr>
      <a:lvl3pPr marL="1143000" indent="-228600" algn="l" defTabSz="914400" rtl="0" eaLnBrk="1" latinLnBrk="0" hangingPunct="1">
        <a:lnSpc>
          <a:spcPct val="100000"/>
        </a:lnSpc>
        <a:spcBef>
          <a:spcPts val="500"/>
        </a:spcBef>
        <a:spcAft>
          <a:spcPts val="1200"/>
        </a:spcAft>
        <a:buClr>
          <a:srgbClr val="59029F"/>
        </a:buClr>
        <a:buFont typeface="Arial" panose="020B0604020202020204" pitchFamily="34" charset="0"/>
        <a:buChar char="•"/>
        <a:defRPr sz="2000" kern="1200">
          <a:solidFill>
            <a:schemeClr val="tx1"/>
          </a:solidFill>
          <a:latin typeface="Hargreaves Book" pitchFamily="2" charset="0"/>
          <a:ea typeface="+mn-ea"/>
          <a:cs typeface="+mn-cs"/>
        </a:defRPr>
      </a:lvl3pPr>
      <a:lvl4pPr marL="1600200" indent="-228600" algn="l" defTabSz="914400" rtl="0" eaLnBrk="1" latinLnBrk="0" hangingPunct="1">
        <a:lnSpc>
          <a:spcPct val="100000"/>
        </a:lnSpc>
        <a:spcBef>
          <a:spcPts val="500"/>
        </a:spcBef>
        <a:spcAft>
          <a:spcPts val="1200"/>
        </a:spcAft>
        <a:buClr>
          <a:srgbClr val="59029F"/>
        </a:buClr>
        <a:buFont typeface="Arial" panose="020B0604020202020204" pitchFamily="34" charset="0"/>
        <a:buChar char="•"/>
        <a:defRPr sz="1800" kern="1200">
          <a:solidFill>
            <a:schemeClr val="tx1"/>
          </a:solidFill>
          <a:latin typeface="Hargreaves Book" pitchFamily="2" charset="0"/>
          <a:ea typeface="+mn-ea"/>
          <a:cs typeface="+mn-cs"/>
        </a:defRPr>
      </a:lvl4pPr>
      <a:lvl5pPr marL="2057400" indent="-228600" algn="l" defTabSz="914400" rtl="0" eaLnBrk="1" latinLnBrk="0" hangingPunct="1">
        <a:lnSpc>
          <a:spcPct val="100000"/>
        </a:lnSpc>
        <a:spcBef>
          <a:spcPts val="500"/>
        </a:spcBef>
        <a:spcAft>
          <a:spcPts val="1200"/>
        </a:spcAft>
        <a:buClr>
          <a:srgbClr val="59029F"/>
        </a:buClr>
        <a:buFont typeface="Arial" panose="020B0604020202020204" pitchFamily="34" charset="0"/>
        <a:buChar char="•"/>
        <a:defRPr sz="1800" kern="1200">
          <a:solidFill>
            <a:schemeClr val="tx1"/>
          </a:solidFill>
          <a:latin typeface="Hargreaves Book"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32">
          <p15:clr>
            <a:srgbClr val="F26B43"/>
          </p15:clr>
        </p15:guide>
        <p15:guide id="2" pos="325">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19C8A96-453F-AC46-A075-2F50894115BD}"/>
              </a:ext>
            </a:extLst>
          </p:cNvPr>
          <p:cNvSpPr>
            <a:spLocks noGrp="1"/>
          </p:cNvSpPr>
          <p:nvPr>
            <p:ph type="title"/>
          </p:nvPr>
        </p:nvSpPr>
        <p:spPr>
          <a:xfrm>
            <a:off x="773218" y="723952"/>
            <a:ext cx="6618038" cy="1495794"/>
          </a:xfrm>
        </p:spPr>
        <p:txBody>
          <a:bodyPr/>
          <a:lstStyle/>
          <a:p>
            <a:r>
              <a:rPr lang="en-US" dirty="0">
                <a:latin typeface="Arial"/>
                <a:cs typeface="Arial"/>
              </a:rPr>
              <a:t>Who you are and what you want</a:t>
            </a:r>
          </a:p>
        </p:txBody>
      </p:sp>
    </p:spTree>
    <p:extLst>
      <p:ext uri="{BB962C8B-B14F-4D97-AF65-F5344CB8AC3E}">
        <p14:creationId xmlns:p14="http://schemas.microsoft.com/office/powerpoint/2010/main" val="6821279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FF4747-7E66-47BB-AF39-39A3B05E98A2}"/>
              </a:ext>
            </a:extLst>
          </p:cNvPr>
          <p:cNvSpPr>
            <a:spLocks noGrp="1"/>
          </p:cNvSpPr>
          <p:nvPr>
            <p:ph type="title"/>
          </p:nvPr>
        </p:nvSpPr>
        <p:spPr>
          <a:xfrm>
            <a:off x="533611" y="354527"/>
            <a:ext cx="11124778" cy="609398"/>
          </a:xfrm>
        </p:spPr>
        <p:txBody>
          <a:bodyPr/>
          <a:lstStyle/>
          <a:p>
            <a:r>
              <a:rPr lang="en-GB" dirty="0">
                <a:latin typeface="Arial"/>
                <a:cs typeface="Arial"/>
              </a:rPr>
              <a:t>Personal qualities</a:t>
            </a:r>
          </a:p>
        </p:txBody>
      </p:sp>
      <p:sp>
        <p:nvSpPr>
          <p:cNvPr id="7" name="Rectangle 6">
            <a:extLst>
              <a:ext uri="{FF2B5EF4-FFF2-40B4-BE49-F238E27FC236}">
                <a16:creationId xmlns:a16="http://schemas.microsoft.com/office/drawing/2014/main" id="{8C5D1843-1202-4D1D-802A-F6DBD8900493}"/>
              </a:ext>
            </a:extLst>
          </p:cNvPr>
          <p:cNvSpPr>
            <a:spLocks noChangeArrowheads="1"/>
          </p:cNvSpPr>
          <p:nvPr/>
        </p:nvSpPr>
        <p:spPr bwMode="auto">
          <a:xfrm>
            <a:off x="1055446" y="1302874"/>
            <a:ext cx="9557590" cy="42473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wrap="square" lIns="0" tIns="0" rIns="0" bIns="0" anchor="t">
            <a:spAutoFit/>
          </a:bodyPr>
          <a:lstStyle/>
          <a:p>
            <a:pPr>
              <a:spcAft>
                <a:spcPts val="1800"/>
              </a:spcAft>
            </a:pPr>
            <a:endParaRPr lang="en-GB" sz="3600" dirty="0">
              <a:latin typeface="Hargreaves" panose="00000600000000000000" pitchFamily="2" charset="0"/>
            </a:endParaRPr>
          </a:p>
          <a:p>
            <a:pPr>
              <a:spcAft>
                <a:spcPts val="1800"/>
              </a:spcAft>
            </a:pPr>
            <a:r>
              <a:rPr lang="en-GB" sz="3600" dirty="0">
                <a:latin typeface="Arial"/>
                <a:cs typeface="Arial"/>
              </a:rPr>
              <a:t>Take 5 minutes to think about:</a:t>
            </a:r>
          </a:p>
          <a:p>
            <a:pPr marL="457200" indent="-457200">
              <a:spcAft>
                <a:spcPts val="1800"/>
              </a:spcAft>
              <a:buFont typeface="Arial" panose="020B0604020202020204" pitchFamily="34" charset="0"/>
              <a:buChar char="•"/>
            </a:pPr>
            <a:r>
              <a:rPr lang="en-GB" sz="3600" dirty="0">
                <a:latin typeface="Arial"/>
                <a:cs typeface="Arial"/>
              </a:rPr>
              <a:t>What are personal qualities?</a:t>
            </a:r>
          </a:p>
          <a:p>
            <a:pPr marL="457200" indent="-457200">
              <a:spcAft>
                <a:spcPts val="1800"/>
              </a:spcAft>
              <a:buFont typeface="Arial" panose="020B0604020202020204" pitchFamily="34" charset="0"/>
              <a:buChar char="•"/>
            </a:pPr>
            <a:r>
              <a:rPr lang="en-GB" sz="3600" dirty="0">
                <a:latin typeface="Arial"/>
                <a:cs typeface="Arial"/>
              </a:rPr>
              <a:t>Why are personal qualities important when looking for an opportunity?</a:t>
            </a:r>
          </a:p>
          <a:p>
            <a:pPr algn="l">
              <a:defRPr/>
            </a:pPr>
            <a:endParaRPr lang="en-US" dirty="0">
              <a:solidFill>
                <a:srgbClr val="000000"/>
              </a:solidFill>
              <a:latin typeface="Arial" charset="0"/>
              <a:ea typeface="ＭＳ Ｐゴシック" charset="0"/>
            </a:endParaRPr>
          </a:p>
          <a:p>
            <a:pPr algn="l">
              <a:defRPr/>
            </a:pPr>
            <a:endParaRPr lang="en-US" dirty="0">
              <a:solidFill>
                <a:srgbClr val="000000"/>
              </a:solidFill>
              <a:latin typeface="Arial" charset="0"/>
              <a:ea typeface="ＭＳ Ｐゴシック" charset="0"/>
            </a:endParaRPr>
          </a:p>
        </p:txBody>
      </p:sp>
    </p:spTree>
    <p:extLst>
      <p:ext uri="{BB962C8B-B14F-4D97-AF65-F5344CB8AC3E}">
        <p14:creationId xmlns:p14="http://schemas.microsoft.com/office/powerpoint/2010/main" val="9492715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FDB4C6-AB17-44EF-B86D-D9B592F41273}"/>
              </a:ext>
            </a:extLst>
          </p:cNvPr>
          <p:cNvSpPr>
            <a:spLocks noGrp="1"/>
          </p:cNvSpPr>
          <p:nvPr>
            <p:ph type="title"/>
          </p:nvPr>
        </p:nvSpPr>
        <p:spPr>
          <a:xfrm>
            <a:off x="1454400" y="953889"/>
            <a:ext cx="6618038" cy="747897"/>
          </a:xfrm>
        </p:spPr>
        <p:txBody>
          <a:bodyPr/>
          <a:lstStyle/>
          <a:p>
            <a:r>
              <a:rPr lang="en-GB" dirty="0">
                <a:latin typeface="Arial"/>
                <a:cs typeface="Arial"/>
              </a:rPr>
              <a:t>Activity 2b</a:t>
            </a:r>
          </a:p>
        </p:txBody>
      </p:sp>
      <p:sp>
        <p:nvSpPr>
          <p:cNvPr id="7" name="Rectangle 6">
            <a:extLst>
              <a:ext uri="{FF2B5EF4-FFF2-40B4-BE49-F238E27FC236}">
                <a16:creationId xmlns:a16="http://schemas.microsoft.com/office/drawing/2014/main" id="{8C5D1843-1202-4D1D-802A-F6DBD8900493}"/>
              </a:ext>
            </a:extLst>
          </p:cNvPr>
          <p:cNvSpPr>
            <a:spLocks noChangeArrowheads="1"/>
          </p:cNvSpPr>
          <p:nvPr/>
        </p:nvSpPr>
        <p:spPr bwMode="auto">
          <a:xfrm>
            <a:off x="1026077" y="2269541"/>
            <a:ext cx="7474684"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wrap="square" lIns="0" tIns="0" rIns="0" bIns="0" anchor="t">
            <a:spAutoFit/>
          </a:bodyPr>
          <a:lstStyle/>
          <a:p>
            <a:pPr lvl="1" algn="just"/>
            <a:r>
              <a:rPr lang="en-GB" sz="3600" dirty="0">
                <a:latin typeface="Arial"/>
                <a:cs typeface="Arial"/>
              </a:rPr>
              <a:t>Your personal qualities</a:t>
            </a:r>
            <a:endParaRPr lang="en-US" sz="3600" dirty="0">
              <a:solidFill>
                <a:srgbClr val="000000"/>
              </a:solidFill>
              <a:latin typeface="Arial"/>
              <a:ea typeface="ＭＳ Ｐゴシック" charset="0"/>
              <a:cs typeface="Arial"/>
            </a:endParaRPr>
          </a:p>
          <a:p>
            <a:pPr algn="l">
              <a:defRPr/>
            </a:pPr>
            <a:endParaRPr lang="en-US">
              <a:solidFill>
                <a:srgbClr val="000000"/>
              </a:solidFill>
              <a:latin typeface="Arial" charset="0"/>
              <a:ea typeface="ＭＳ Ｐゴシック" charset="0"/>
            </a:endParaRPr>
          </a:p>
        </p:txBody>
      </p:sp>
    </p:spTree>
    <p:extLst>
      <p:ext uri="{BB962C8B-B14F-4D97-AF65-F5344CB8AC3E}">
        <p14:creationId xmlns:p14="http://schemas.microsoft.com/office/powerpoint/2010/main" val="27897615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FF4747-7E66-47BB-AF39-39A3B05E98A2}"/>
              </a:ext>
            </a:extLst>
          </p:cNvPr>
          <p:cNvSpPr>
            <a:spLocks noGrp="1"/>
          </p:cNvSpPr>
          <p:nvPr>
            <p:ph type="title"/>
          </p:nvPr>
        </p:nvSpPr>
        <p:spPr>
          <a:xfrm>
            <a:off x="838198" y="107139"/>
            <a:ext cx="10515599" cy="932688"/>
          </a:xfrm>
        </p:spPr>
        <p:txBody>
          <a:bodyPr vert="horz" lIns="91440" tIns="45720" rIns="91440" bIns="45720" rtlCol="0" anchor="b">
            <a:normAutofit/>
          </a:bodyPr>
          <a:lstStyle/>
          <a:p>
            <a:r>
              <a:rPr lang="en-US" sz="5400" kern="1200" dirty="0">
                <a:solidFill>
                  <a:srgbClr val="7030A0"/>
                </a:solidFill>
                <a:latin typeface="Arial"/>
                <a:cs typeface="Arial"/>
              </a:rPr>
              <a:t>Your personal qualities</a:t>
            </a:r>
            <a:r>
              <a:rPr lang="en-US" sz="5400" dirty="0">
                <a:solidFill>
                  <a:srgbClr val="7030A0"/>
                </a:solidFill>
                <a:latin typeface="Arial"/>
                <a:cs typeface="Arial"/>
              </a:rPr>
              <a:t> </a:t>
            </a:r>
            <a:endParaRPr lang="en-US" sz="5400" kern="1200">
              <a:solidFill>
                <a:srgbClr val="7030A0"/>
              </a:solidFill>
            </a:endParaRPr>
          </a:p>
        </p:txBody>
      </p:sp>
      <p:sp>
        <p:nvSpPr>
          <p:cNvPr id="7" name="Rectangle 6">
            <a:extLst>
              <a:ext uri="{FF2B5EF4-FFF2-40B4-BE49-F238E27FC236}">
                <a16:creationId xmlns:a16="http://schemas.microsoft.com/office/drawing/2014/main" id="{8C5D1843-1202-4D1D-802A-F6DBD8900493}"/>
              </a:ext>
            </a:extLst>
          </p:cNvPr>
          <p:cNvSpPr>
            <a:spLocks noChangeArrowheads="1"/>
          </p:cNvSpPr>
          <p:nvPr/>
        </p:nvSpPr>
        <p:spPr bwMode="auto">
          <a:xfrm>
            <a:off x="838198" y="1039827"/>
            <a:ext cx="9557590" cy="12618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wrap="square" lIns="0" tIns="0" rIns="0" bIns="0" anchor="t">
            <a:spAutoFit/>
          </a:bodyPr>
          <a:lstStyle/>
          <a:p>
            <a:pPr algn="l">
              <a:spcAft>
                <a:spcPts val="600"/>
              </a:spcAft>
              <a:defRPr/>
            </a:pPr>
            <a:endParaRPr lang="en-US" sz="2400" dirty="0">
              <a:solidFill>
                <a:srgbClr val="000000"/>
              </a:solidFill>
              <a:latin typeface="Arial"/>
              <a:ea typeface="ＭＳ Ｐゴシック" charset="0"/>
              <a:cs typeface="Arial"/>
            </a:endParaRPr>
          </a:p>
          <a:p>
            <a:pPr algn="l">
              <a:spcAft>
                <a:spcPts val="600"/>
              </a:spcAft>
              <a:defRPr/>
            </a:pPr>
            <a:r>
              <a:rPr lang="en-US" sz="2400" dirty="0">
                <a:solidFill>
                  <a:srgbClr val="000000"/>
                </a:solidFill>
                <a:latin typeface="Arial"/>
                <a:ea typeface="ＭＳ Ｐゴシック"/>
                <a:cs typeface="Arial"/>
              </a:rPr>
              <a:t>Choose 3 personal qualities below that you think you have.</a:t>
            </a:r>
          </a:p>
          <a:p>
            <a:pPr algn="l">
              <a:spcAft>
                <a:spcPts val="600"/>
              </a:spcAft>
              <a:defRPr/>
            </a:pPr>
            <a:r>
              <a:rPr lang="en-US" sz="2400" dirty="0">
                <a:solidFill>
                  <a:srgbClr val="000000"/>
                </a:solidFill>
                <a:latin typeface="Arial"/>
                <a:ea typeface="ＭＳ Ｐゴシック"/>
                <a:cs typeface="Arial"/>
              </a:rPr>
              <a:t>If you have a pen and paper, make notes.</a:t>
            </a:r>
          </a:p>
        </p:txBody>
      </p:sp>
      <p:graphicFrame>
        <p:nvGraphicFramePr>
          <p:cNvPr id="3" name="Table 2">
            <a:extLst>
              <a:ext uri="{FF2B5EF4-FFF2-40B4-BE49-F238E27FC236}">
                <a16:creationId xmlns:a16="http://schemas.microsoft.com/office/drawing/2014/main" id="{D81EE9B9-DA96-EAE1-43D0-D7A11867EF35}"/>
              </a:ext>
            </a:extLst>
          </p:cNvPr>
          <p:cNvGraphicFramePr>
            <a:graphicFrameLocks noGrp="1"/>
          </p:cNvGraphicFramePr>
          <p:nvPr>
            <p:extLst>
              <p:ext uri="{D42A27DB-BD31-4B8C-83A1-F6EECF244321}">
                <p14:modId xmlns:p14="http://schemas.microsoft.com/office/powerpoint/2010/main" val="625984325"/>
              </p:ext>
            </p:extLst>
          </p:nvPr>
        </p:nvGraphicFramePr>
        <p:xfrm>
          <a:off x="838198" y="2500653"/>
          <a:ext cx="10515600" cy="4520429"/>
        </p:xfrm>
        <a:graphic>
          <a:graphicData uri="http://schemas.openxmlformats.org/drawingml/2006/table">
            <a:tbl>
              <a:tblPr firstRow="1" firstCol="1" bandRow="1">
                <a:noFill/>
                <a:tableStyleId>{5C22544A-7EE6-4342-B048-85BDC9FD1C3A}</a:tableStyleId>
              </a:tblPr>
              <a:tblGrid>
                <a:gridCol w="3597721">
                  <a:extLst>
                    <a:ext uri="{9D8B030D-6E8A-4147-A177-3AD203B41FA5}">
                      <a16:colId xmlns:a16="http://schemas.microsoft.com/office/drawing/2014/main" val="2023425430"/>
                    </a:ext>
                  </a:extLst>
                </a:gridCol>
                <a:gridCol w="3485157">
                  <a:extLst>
                    <a:ext uri="{9D8B030D-6E8A-4147-A177-3AD203B41FA5}">
                      <a16:colId xmlns:a16="http://schemas.microsoft.com/office/drawing/2014/main" val="3337606930"/>
                    </a:ext>
                  </a:extLst>
                </a:gridCol>
                <a:gridCol w="3432722">
                  <a:extLst>
                    <a:ext uri="{9D8B030D-6E8A-4147-A177-3AD203B41FA5}">
                      <a16:colId xmlns:a16="http://schemas.microsoft.com/office/drawing/2014/main" val="2215188724"/>
                    </a:ext>
                  </a:extLst>
                </a:gridCol>
              </a:tblGrid>
              <a:tr h="4412259">
                <a:tc>
                  <a:txBody>
                    <a:bodyPr/>
                    <a:lstStyle/>
                    <a:p>
                      <a:pPr>
                        <a:lnSpc>
                          <a:spcPct val="150000"/>
                        </a:lnSpc>
                      </a:pPr>
                      <a:r>
                        <a:rPr lang="en-GB" sz="2400" b="0" kern="1200" cap="none" spc="0">
                          <a:solidFill>
                            <a:schemeClr val="tx1"/>
                          </a:solidFill>
                          <a:effectLst/>
                          <a:latin typeface="Arial"/>
                        </a:rPr>
                        <a:t>Assertive </a:t>
                      </a:r>
                    </a:p>
                    <a:p>
                      <a:pPr>
                        <a:lnSpc>
                          <a:spcPct val="150000"/>
                        </a:lnSpc>
                      </a:pPr>
                      <a:r>
                        <a:rPr lang="en-GB" sz="2400" b="0" kern="1200" cap="none" spc="0">
                          <a:solidFill>
                            <a:schemeClr val="tx1"/>
                          </a:solidFill>
                          <a:effectLst/>
                          <a:latin typeface="Arial"/>
                        </a:rPr>
                        <a:t>Calm</a:t>
                      </a:r>
                    </a:p>
                    <a:p>
                      <a:pPr>
                        <a:lnSpc>
                          <a:spcPct val="150000"/>
                        </a:lnSpc>
                      </a:pPr>
                      <a:r>
                        <a:rPr lang="en-GB" sz="2400" b="0" kern="1200" cap="none" spc="0">
                          <a:solidFill>
                            <a:schemeClr val="tx1"/>
                          </a:solidFill>
                          <a:effectLst/>
                          <a:latin typeface="Arial"/>
                        </a:rPr>
                        <a:t>Clever</a:t>
                      </a:r>
                    </a:p>
                    <a:p>
                      <a:pPr>
                        <a:lnSpc>
                          <a:spcPct val="150000"/>
                        </a:lnSpc>
                      </a:pPr>
                      <a:r>
                        <a:rPr lang="en-GB" sz="2400" b="0" kern="1200" cap="none" spc="0">
                          <a:solidFill>
                            <a:schemeClr val="tx1"/>
                          </a:solidFill>
                          <a:effectLst/>
                          <a:latin typeface="Arial"/>
                        </a:rPr>
                        <a:t>Confident</a:t>
                      </a:r>
                    </a:p>
                    <a:p>
                      <a:pPr>
                        <a:lnSpc>
                          <a:spcPct val="150000"/>
                        </a:lnSpc>
                      </a:pPr>
                      <a:r>
                        <a:rPr lang="en-GB" sz="2400" b="0" kern="1200" cap="none" spc="0">
                          <a:solidFill>
                            <a:schemeClr val="tx1"/>
                          </a:solidFill>
                          <a:effectLst/>
                          <a:latin typeface="Arial"/>
                        </a:rPr>
                        <a:t>Friendly</a:t>
                      </a:r>
                    </a:p>
                    <a:p>
                      <a:pPr>
                        <a:lnSpc>
                          <a:spcPct val="150000"/>
                        </a:lnSpc>
                      </a:pPr>
                      <a:r>
                        <a:rPr lang="en-GB" sz="2400" b="0" kern="1200" cap="none" spc="0">
                          <a:solidFill>
                            <a:schemeClr val="tx1"/>
                          </a:solidFill>
                          <a:effectLst/>
                          <a:latin typeface="Arial"/>
                        </a:rPr>
                        <a:t>Hardworking</a:t>
                      </a:r>
                    </a:p>
                    <a:p>
                      <a:pPr>
                        <a:lnSpc>
                          <a:spcPct val="150000"/>
                        </a:lnSpc>
                      </a:pPr>
                      <a:r>
                        <a:rPr lang="en-GB" sz="2400" b="0" kern="1200" cap="none" spc="0">
                          <a:solidFill>
                            <a:schemeClr val="tx1"/>
                          </a:solidFill>
                          <a:effectLst/>
                          <a:latin typeface="Arial"/>
                        </a:rPr>
                        <a:t>Helpful</a:t>
                      </a:r>
                    </a:p>
                    <a:p>
                      <a:pPr>
                        <a:lnSpc>
                          <a:spcPct val="150000"/>
                        </a:lnSpc>
                      </a:pPr>
                      <a:endParaRPr lang="en-GB" sz="2400" b="0" kern="1200" cap="none" spc="0">
                        <a:solidFill>
                          <a:schemeClr val="tx1"/>
                        </a:solidFill>
                        <a:effectLst/>
                        <a:latin typeface="Arial"/>
                        <a:ea typeface="Times New Roman" panose="02020603050405020304" pitchFamily="18" charset="0"/>
                        <a:cs typeface="Arial"/>
                      </a:endParaRPr>
                    </a:p>
                  </a:txBody>
                  <a:tcPr marL="81993" marR="46365" marT="23427" marB="175700" anchor="b">
                    <a:lnL w="12700" cmpd="sng">
                      <a:noFill/>
                    </a:lnL>
                    <a:lnR w="12700" cmpd="sng">
                      <a:noFill/>
                    </a:lnR>
                    <a:lnT w="9525" cap="flat" cmpd="sng" algn="ctr">
                      <a:noFill/>
                      <a:prstDash val="solid"/>
                    </a:lnT>
                    <a:lnB w="38100" cmpd="sng">
                      <a:noFill/>
                    </a:lnB>
                    <a:noFill/>
                  </a:tcPr>
                </a:tc>
                <a:tc>
                  <a:txBody>
                    <a:bodyPr/>
                    <a:lstStyle/>
                    <a:p>
                      <a:pPr>
                        <a:lnSpc>
                          <a:spcPct val="150000"/>
                        </a:lnSpc>
                      </a:pPr>
                      <a:r>
                        <a:rPr lang="en-GB" sz="2400" b="0" kern="1200" cap="none" spc="0">
                          <a:solidFill>
                            <a:schemeClr val="tx1"/>
                          </a:solidFill>
                          <a:effectLst/>
                          <a:latin typeface="Arial"/>
                        </a:rPr>
                        <a:t>Honest </a:t>
                      </a:r>
                    </a:p>
                    <a:p>
                      <a:pPr>
                        <a:lnSpc>
                          <a:spcPct val="150000"/>
                        </a:lnSpc>
                      </a:pPr>
                      <a:r>
                        <a:rPr lang="en-GB" sz="2400" b="0" kern="1200" cap="none" spc="0">
                          <a:solidFill>
                            <a:schemeClr val="tx1"/>
                          </a:solidFill>
                          <a:effectLst/>
                          <a:latin typeface="Arial"/>
                        </a:rPr>
                        <a:t>Imaginative</a:t>
                      </a:r>
                    </a:p>
                    <a:p>
                      <a:pPr>
                        <a:lnSpc>
                          <a:spcPct val="150000"/>
                        </a:lnSpc>
                      </a:pPr>
                      <a:r>
                        <a:rPr lang="en-GB" sz="2400" b="0" kern="1200" cap="none" spc="0">
                          <a:solidFill>
                            <a:schemeClr val="tx1"/>
                          </a:solidFill>
                          <a:effectLst/>
                          <a:latin typeface="Arial"/>
                        </a:rPr>
                        <a:t>Independent</a:t>
                      </a:r>
                    </a:p>
                    <a:p>
                      <a:pPr>
                        <a:lnSpc>
                          <a:spcPct val="150000"/>
                        </a:lnSpc>
                      </a:pPr>
                      <a:r>
                        <a:rPr lang="en-GB" sz="2400" b="0" kern="1200" cap="none" spc="0">
                          <a:solidFill>
                            <a:schemeClr val="tx1"/>
                          </a:solidFill>
                          <a:effectLst/>
                          <a:latin typeface="Arial"/>
                        </a:rPr>
                        <a:t>Polite</a:t>
                      </a:r>
                    </a:p>
                    <a:p>
                      <a:pPr>
                        <a:lnSpc>
                          <a:spcPct val="150000"/>
                        </a:lnSpc>
                      </a:pPr>
                      <a:r>
                        <a:rPr lang="en-GB" sz="2400" b="0" kern="1200" cap="none" spc="0">
                          <a:solidFill>
                            <a:schemeClr val="tx1"/>
                          </a:solidFill>
                          <a:effectLst/>
                          <a:latin typeface="Arial"/>
                        </a:rPr>
                        <a:t>Positive</a:t>
                      </a:r>
                    </a:p>
                    <a:p>
                      <a:pPr>
                        <a:lnSpc>
                          <a:spcPct val="150000"/>
                        </a:lnSpc>
                      </a:pPr>
                      <a:r>
                        <a:rPr lang="en-GB" sz="2400" b="0" kern="1200" cap="none" spc="0">
                          <a:solidFill>
                            <a:schemeClr val="tx1"/>
                          </a:solidFill>
                          <a:effectLst/>
                          <a:latin typeface="Arial"/>
                        </a:rPr>
                        <a:t>Practical</a:t>
                      </a:r>
                    </a:p>
                    <a:p>
                      <a:pPr>
                        <a:lnSpc>
                          <a:spcPct val="150000"/>
                        </a:lnSpc>
                      </a:pPr>
                      <a:r>
                        <a:rPr lang="en-GB" sz="2400" b="0" kern="1200" cap="none" spc="0">
                          <a:solidFill>
                            <a:schemeClr val="tx1"/>
                          </a:solidFill>
                          <a:effectLst/>
                          <a:latin typeface="Arial"/>
                        </a:rPr>
                        <a:t>Punctual</a:t>
                      </a:r>
                    </a:p>
                    <a:p>
                      <a:pPr>
                        <a:lnSpc>
                          <a:spcPct val="150000"/>
                        </a:lnSpc>
                      </a:pPr>
                      <a:endParaRPr lang="en-GB" sz="2400" b="0" kern="1200" cap="none" spc="0">
                        <a:solidFill>
                          <a:schemeClr val="tx1"/>
                        </a:solidFill>
                        <a:effectLst/>
                        <a:latin typeface="Arial"/>
                        <a:ea typeface="Times New Roman" panose="02020603050405020304" pitchFamily="18" charset="0"/>
                        <a:cs typeface="Arial"/>
                      </a:endParaRPr>
                    </a:p>
                  </a:txBody>
                  <a:tcPr marL="81993" marR="46365" marT="23427" marB="175700" anchor="b">
                    <a:lnL w="12700" cmpd="sng">
                      <a:noFill/>
                    </a:lnL>
                    <a:lnR w="12700" cmpd="sng">
                      <a:noFill/>
                    </a:lnR>
                    <a:lnT w="9525" cap="flat" cmpd="sng" algn="ctr">
                      <a:noFill/>
                      <a:prstDash val="solid"/>
                    </a:lnT>
                    <a:lnB w="38100" cmpd="sng">
                      <a:noFill/>
                    </a:lnB>
                    <a:noFill/>
                  </a:tcPr>
                </a:tc>
                <a:tc>
                  <a:txBody>
                    <a:bodyPr/>
                    <a:lstStyle/>
                    <a:p>
                      <a:pPr>
                        <a:lnSpc>
                          <a:spcPct val="150000"/>
                        </a:lnSpc>
                      </a:pPr>
                      <a:r>
                        <a:rPr lang="en-GB" sz="2400" b="0" kern="1200" cap="none" spc="0">
                          <a:solidFill>
                            <a:schemeClr val="tx1"/>
                          </a:solidFill>
                          <a:effectLst/>
                          <a:latin typeface="Arial"/>
                        </a:rPr>
                        <a:t>Rational</a:t>
                      </a:r>
                    </a:p>
                    <a:p>
                      <a:pPr>
                        <a:lnSpc>
                          <a:spcPct val="150000"/>
                        </a:lnSpc>
                      </a:pPr>
                      <a:r>
                        <a:rPr lang="en-GB" sz="2400" b="0" kern="1200" cap="none" spc="0">
                          <a:solidFill>
                            <a:schemeClr val="tx1"/>
                          </a:solidFill>
                          <a:effectLst/>
                          <a:latin typeface="Arial"/>
                        </a:rPr>
                        <a:t>Realistic</a:t>
                      </a:r>
                    </a:p>
                    <a:p>
                      <a:pPr>
                        <a:lnSpc>
                          <a:spcPct val="150000"/>
                        </a:lnSpc>
                      </a:pPr>
                      <a:r>
                        <a:rPr lang="en-GB" sz="2400" b="0" kern="1200" cap="none" spc="0">
                          <a:solidFill>
                            <a:schemeClr val="tx1"/>
                          </a:solidFill>
                          <a:effectLst/>
                          <a:latin typeface="Arial"/>
                        </a:rPr>
                        <a:t>Reliable</a:t>
                      </a:r>
                    </a:p>
                    <a:p>
                      <a:pPr>
                        <a:lnSpc>
                          <a:spcPct val="150000"/>
                        </a:lnSpc>
                      </a:pPr>
                      <a:r>
                        <a:rPr lang="en-GB" sz="2400" b="0" kern="1200" cap="none" spc="0">
                          <a:solidFill>
                            <a:schemeClr val="tx1"/>
                          </a:solidFill>
                          <a:effectLst/>
                          <a:latin typeface="Arial"/>
                        </a:rPr>
                        <a:t>Respectful</a:t>
                      </a:r>
                    </a:p>
                    <a:p>
                      <a:pPr>
                        <a:lnSpc>
                          <a:spcPct val="150000"/>
                        </a:lnSpc>
                      </a:pPr>
                      <a:r>
                        <a:rPr lang="en-GB" sz="2400" b="0" kern="1200" cap="none" spc="0">
                          <a:solidFill>
                            <a:schemeClr val="tx1"/>
                          </a:solidFill>
                          <a:effectLst/>
                          <a:latin typeface="Arial"/>
                        </a:rPr>
                        <a:t>Responsible</a:t>
                      </a:r>
                    </a:p>
                    <a:p>
                      <a:pPr>
                        <a:lnSpc>
                          <a:spcPct val="150000"/>
                        </a:lnSpc>
                      </a:pPr>
                      <a:r>
                        <a:rPr lang="en-GB" sz="2400" b="0" kern="1200" cap="none" spc="0">
                          <a:solidFill>
                            <a:schemeClr val="tx1"/>
                          </a:solidFill>
                          <a:effectLst/>
                          <a:latin typeface="Arial"/>
                        </a:rPr>
                        <a:t>Self-motivated</a:t>
                      </a:r>
                    </a:p>
                    <a:p>
                      <a:pPr>
                        <a:lnSpc>
                          <a:spcPct val="150000"/>
                        </a:lnSpc>
                      </a:pPr>
                      <a:r>
                        <a:rPr lang="en-GB" sz="2400" b="0" kern="1200" cap="none" spc="0">
                          <a:solidFill>
                            <a:schemeClr val="tx1"/>
                          </a:solidFill>
                          <a:effectLst/>
                          <a:latin typeface="Arial"/>
                        </a:rPr>
                        <a:t>Trustworthy</a:t>
                      </a:r>
                    </a:p>
                    <a:p>
                      <a:pPr>
                        <a:lnSpc>
                          <a:spcPct val="150000"/>
                        </a:lnSpc>
                      </a:pPr>
                      <a:endParaRPr lang="en-GB" sz="2400" b="0" kern="1200" cap="none" spc="0">
                        <a:solidFill>
                          <a:schemeClr val="tx1"/>
                        </a:solidFill>
                        <a:effectLst/>
                        <a:latin typeface="Arial"/>
                        <a:ea typeface="Times New Roman" panose="02020603050405020304" pitchFamily="18" charset="0"/>
                        <a:cs typeface="Arial"/>
                      </a:endParaRPr>
                    </a:p>
                  </a:txBody>
                  <a:tcPr marL="81993" marR="46365" marT="23427" marB="175700" anchor="b">
                    <a:lnL w="12700" cmpd="sng">
                      <a:noFill/>
                    </a:lnL>
                    <a:lnR w="12700" cmpd="sng">
                      <a:noFill/>
                    </a:lnR>
                    <a:lnT w="9525" cap="flat" cmpd="sng" algn="ctr">
                      <a:noFill/>
                      <a:prstDash val="solid"/>
                    </a:lnT>
                    <a:lnB w="38100" cmpd="sng">
                      <a:noFill/>
                    </a:lnB>
                    <a:noFill/>
                  </a:tcPr>
                </a:tc>
                <a:extLst>
                  <a:ext uri="{0D108BD9-81ED-4DB2-BD59-A6C34878D82A}">
                    <a16:rowId xmlns:a16="http://schemas.microsoft.com/office/drawing/2014/main" val="617539017"/>
                  </a:ext>
                </a:extLst>
              </a:tr>
            </a:tbl>
          </a:graphicData>
        </a:graphic>
      </p:graphicFrame>
    </p:spTree>
    <p:extLst>
      <p:ext uri="{BB962C8B-B14F-4D97-AF65-F5344CB8AC3E}">
        <p14:creationId xmlns:p14="http://schemas.microsoft.com/office/powerpoint/2010/main" val="26032903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A9144C2E-E714-4303-9C17-FC3DEDD377C3}"/>
              </a:ext>
            </a:extLst>
          </p:cNvPr>
          <p:cNvSpPr>
            <a:spLocks noGrp="1"/>
          </p:cNvSpPr>
          <p:nvPr>
            <p:ph type="title"/>
          </p:nvPr>
        </p:nvSpPr>
        <p:spPr>
          <a:xfrm>
            <a:off x="1454400" y="977952"/>
            <a:ext cx="6618038" cy="1994392"/>
          </a:xfrm>
        </p:spPr>
        <p:txBody>
          <a:bodyPr/>
          <a:lstStyle/>
          <a:p>
            <a:r>
              <a:rPr lang="en-GB" dirty="0">
                <a:latin typeface="Arial"/>
                <a:cs typeface="Arial"/>
              </a:rPr>
              <a:t>Activity 3a </a:t>
            </a:r>
            <a:br>
              <a:rPr lang="en-GB" dirty="0">
                <a:latin typeface="Arial"/>
              </a:rPr>
            </a:br>
            <a:br>
              <a:rPr lang="en-GB" b="0" dirty="0">
                <a:latin typeface="Arial"/>
              </a:rPr>
            </a:br>
            <a:r>
              <a:rPr lang="en-GB" sz="3600" b="0" dirty="0">
                <a:solidFill>
                  <a:schemeClr val="tx1"/>
                </a:solidFill>
                <a:latin typeface="Arial"/>
                <a:cs typeface="Arial"/>
              </a:rPr>
              <a:t>Interests</a:t>
            </a:r>
          </a:p>
        </p:txBody>
      </p:sp>
    </p:spTree>
    <p:extLst>
      <p:ext uri="{BB962C8B-B14F-4D97-AF65-F5344CB8AC3E}">
        <p14:creationId xmlns:p14="http://schemas.microsoft.com/office/powerpoint/2010/main" val="20681988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FF4747-7E66-47BB-AF39-39A3B05E98A2}"/>
              </a:ext>
            </a:extLst>
          </p:cNvPr>
          <p:cNvSpPr>
            <a:spLocks noGrp="1"/>
          </p:cNvSpPr>
          <p:nvPr>
            <p:ph type="title"/>
          </p:nvPr>
        </p:nvSpPr>
        <p:spPr>
          <a:xfrm>
            <a:off x="533611" y="354527"/>
            <a:ext cx="11124778" cy="609398"/>
          </a:xfrm>
        </p:spPr>
        <p:txBody>
          <a:bodyPr/>
          <a:lstStyle/>
          <a:p>
            <a:r>
              <a:rPr lang="en-GB" dirty="0">
                <a:latin typeface="Arial"/>
                <a:cs typeface="Arial"/>
              </a:rPr>
              <a:t>Interests</a:t>
            </a:r>
          </a:p>
        </p:txBody>
      </p:sp>
      <p:sp>
        <p:nvSpPr>
          <p:cNvPr id="7" name="Rectangle 6">
            <a:extLst>
              <a:ext uri="{FF2B5EF4-FFF2-40B4-BE49-F238E27FC236}">
                <a16:creationId xmlns:a16="http://schemas.microsoft.com/office/drawing/2014/main" id="{8C5D1843-1202-4D1D-802A-F6DBD8900493}"/>
              </a:ext>
            </a:extLst>
          </p:cNvPr>
          <p:cNvSpPr>
            <a:spLocks noChangeArrowheads="1"/>
          </p:cNvSpPr>
          <p:nvPr/>
        </p:nvSpPr>
        <p:spPr bwMode="auto">
          <a:xfrm>
            <a:off x="1055446" y="1302874"/>
            <a:ext cx="10093624" cy="42473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wrap="square" lIns="0" tIns="0" rIns="0" bIns="0" anchor="t">
            <a:spAutoFit/>
          </a:bodyPr>
          <a:lstStyle/>
          <a:p>
            <a:pPr>
              <a:spcAft>
                <a:spcPts val="1800"/>
              </a:spcAft>
            </a:pPr>
            <a:endParaRPr lang="en-GB" sz="3600" dirty="0">
              <a:latin typeface="Hargreaves" panose="00000600000000000000" pitchFamily="2" charset="0"/>
            </a:endParaRPr>
          </a:p>
          <a:p>
            <a:pPr>
              <a:spcAft>
                <a:spcPts val="1800"/>
              </a:spcAft>
            </a:pPr>
            <a:r>
              <a:rPr lang="en-GB" sz="3600" dirty="0">
                <a:latin typeface="Arial"/>
                <a:cs typeface="Arial"/>
              </a:rPr>
              <a:t>Take 5 minutes to think about:</a:t>
            </a:r>
          </a:p>
          <a:p>
            <a:pPr marL="457200" indent="-457200">
              <a:spcAft>
                <a:spcPts val="1800"/>
              </a:spcAft>
              <a:buFont typeface="Arial" panose="020B0604020202020204" pitchFamily="34" charset="0"/>
              <a:buChar char="•"/>
            </a:pPr>
            <a:r>
              <a:rPr lang="en-GB" sz="3600" dirty="0">
                <a:latin typeface="Arial"/>
                <a:cs typeface="Arial"/>
              </a:rPr>
              <a:t>What are interests?</a:t>
            </a:r>
          </a:p>
          <a:p>
            <a:pPr marL="457200" indent="-457200">
              <a:spcAft>
                <a:spcPts val="1800"/>
              </a:spcAft>
              <a:buFont typeface="Arial" panose="020B0604020202020204" pitchFamily="34" charset="0"/>
              <a:buChar char="•"/>
            </a:pPr>
            <a:r>
              <a:rPr lang="en-GB" sz="3600" dirty="0">
                <a:latin typeface="Arial"/>
                <a:cs typeface="Arial"/>
              </a:rPr>
              <a:t>Why are interests important when looking for an opportunity?</a:t>
            </a:r>
          </a:p>
          <a:p>
            <a:pPr algn="l">
              <a:defRPr/>
            </a:pPr>
            <a:endParaRPr lang="en-US" dirty="0">
              <a:solidFill>
                <a:srgbClr val="000000"/>
              </a:solidFill>
              <a:latin typeface="Arial" charset="0"/>
              <a:ea typeface="ＭＳ Ｐゴシック" charset="0"/>
            </a:endParaRPr>
          </a:p>
          <a:p>
            <a:pPr algn="l">
              <a:defRPr/>
            </a:pPr>
            <a:endParaRPr lang="en-US" dirty="0">
              <a:solidFill>
                <a:srgbClr val="000000"/>
              </a:solidFill>
              <a:latin typeface="Arial" charset="0"/>
              <a:ea typeface="ＭＳ Ｐゴシック" charset="0"/>
            </a:endParaRPr>
          </a:p>
        </p:txBody>
      </p:sp>
    </p:spTree>
    <p:extLst>
      <p:ext uri="{BB962C8B-B14F-4D97-AF65-F5344CB8AC3E}">
        <p14:creationId xmlns:p14="http://schemas.microsoft.com/office/powerpoint/2010/main" val="12339330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B4C90F-9D5F-43E7-AEB3-8281C08E29AE}"/>
              </a:ext>
            </a:extLst>
          </p:cNvPr>
          <p:cNvSpPr>
            <a:spLocks noGrp="1"/>
          </p:cNvSpPr>
          <p:nvPr>
            <p:ph type="title"/>
          </p:nvPr>
        </p:nvSpPr>
        <p:spPr>
          <a:xfrm>
            <a:off x="1454400" y="977952"/>
            <a:ext cx="6618038" cy="747897"/>
          </a:xfrm>
        </p:spPr>
        <p:txBody>
          <a:bodyPr/>
          <a:lstStyle/>
          <a:p>
            <a:r>
              <a:rPr lang="en-GB" dirty="0">
                <a:latin typeface="Arial"/>
                <a:cs typeface="Arial"/>
              </a:rPr>
              <a:t>Activity 3b</a:t>
            </a:r>
          </a:p>
        </p:txBody>
      </p:sp>
      <p:sp>
        <p:nvSpPr>
          <p:cNvPr id="7" name="Rectangle 6">
            <a:extLst>
              <a:ext uri="{FF2B5EF4-FFF2-40B4-BE49-F238E27FC236}">
                <a16:creationId xmlns:a16="http://schemas.microsoft.com/office/drawing/2014/main" id="{8C5D1843-1202-4D1D-802A-F6DBD8900493}"/>
              </a:ext>
            </a:extLst>
          </p:cNvPr>
          <p:cNvSpPr>
            <a:spLocks noChangeArrowheads="1"/>
          </p:cNvSpPr>
          <p:nvPr/>
        </p:nvSpPr>
        <p:spPr bwMode="auto">
          <a:xfrm>
            <a:off x="1026077" y="2361937"/>
            <a:ext cx="7474684"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wrap="square" lIns="0" tIns="0" rIns="0" bIns="0" anchor="t">
            <a:spAutoFit/>
          </a:bodyPr>
          <a:lstStyle/>
          <a:p>
            <a:pPr lvl="1" algn="just"/>
            <a:r>
              <a:rPr lang="en-GB" sz="3600" dirty="0">
                <a:latin typeface="Arial"/>
                <a:cs typeface="Arial"/>
              </a:rPr>
              <a:t>Your interests</a:t>
            </a:r>
            <a:endParaRPr lang="en-US" sz="3600" dirty="0">
              <a:solidFill>
                <a:srgbClr val="000000"/>
              </a:solidFill>
              <a:latin typeface="Arial"/>
              <a:ea typeface="ＭＳ Ｐゴシック" charset="0"/>
              <a:cs typeface="Arial"/>
            </a:endParaRPr>
          </a:p>
          <a:p>
            <a:pPr algn="l">
              <a:defRPr/>
            </a:pPr>
            <a:endParaRPr lang="en-US">
              <a:solidFill>
                <a:srgbClr val="000000"/>
              </a:solidFill>
              <a:latin typeface="Arial" charset="0"/>
              <a:ea typeface="ＭＳ Ｐゴシック" charset="0"/>
            </a:endParaRPr>
          </a:p>
        </p:txBody>
      </p:sp>
    </p:spTree>
    <p:extLst>
      <p:ext uri="{BB962C8B-B14F-4D97-AF65-F5344CB8AC3E}">
        <p14:creationId xmlns:p14="http://schemas.microsoft.com/office/powerpoint/2010/main" val="35910522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06CEB6-D56E-4107-9714-2DC9B11D8F14}"/>
              </a:ext>
            </a:extLst>
          </p:cNvPr>
          <p:cNvSpPr>
            <a:spLocks noGrp="1"/>
          </p:cNvSpPr>
          <p:nvPr>
            <p:ph type="title"/>
          </p:nvPr>
        </p:nvSpPr>
        <p:spPr>
          <a:xfrm>
            <a:off x="353729" y="284202"/>
            <a:ext cx="11124778" cy="609398"/>
          </a:xfrm>
        </p:spPr>
        <p:txBody>
          <a:bodyPr/>
          <a:lstStyle/>
          <a:p>
            <a:r>
              <a:rPr lang="en-GB" dirty="0">
                <a:latin typeface="Arial"/>
                <a:cs typeface="Arial"/>
              </a:rPr>
              <a:t>Your interests</a:t>
            </a:r>
          </a:p>
        </p:txBody>
      </p:sp>
      <p:sp>
        <p:nvSpPr>
          <p:cNvPr id="3" name="TextBox 2">
            <a:extLst>
              <a:ext uri="{FF2B5EF4-FFF2-40B4-BE49-F238E27FC236}">
                <a16:creationId xmlns:a16="http://schemas.microsoft.com/office/drawing/2014/main" id="{D587E17D-DC4F-BDEA-CE6E-B5DBA3981A89}"/>
              </a:ext>
            </a:extLst>
          </p:cNvPr>
          <p:cNvSpPr txBox="1"/>
          <p:nvPr/>
        </p:nvSpPr>
        <p:spPr>
          <a:xfrm>
            <a:off x="449855" y="1281900"/>
            <a:ext cx="11292290" cy="3077766"/>
          </a:xfrm>
          <a:prstGeom prst="rect">
            <a:avLst/>
          </a:prstGeom>
          <a:noFill/>
        </p:spPr>
        <p:txBody>
          <a:bodyPr wrap="square" lIns="91440" tIns="45720" rIns="91440" bIns="45720" rtlCol="0" anchor="t">
            <a:spAutoFit/>
          </a:bodyPr>
          <a:lstStyle/>
          <a:p>
            <a:r>
              <a:rPr lang="en-GB" sz="2800" dirty="0">
                <a:latin typeface="Arial"/>
                <a:cs typeface="Arial"/>
              </a:rPr>
              <a:t>Take 5 minutes to think of 3 things you find interesting. Share them with the group or with your adviser in your next one-to-one.</a:t>
            </a:r>
          </a:p>
          <a:p>
            <a:endParaRPr lang="en-GB" sz="2800" dirty="0">
              <a:latin typeface="Arial"/>
              <a:cs typeface="Arial"/>
            </a:endParaRPr>
          </a:p>
          <a:p>
            <a:r>
              <a:rPr lang="en-GB" sz="2800" dirty="0">
                <a:latin typeface="Arial"/>
                <a:cs typeface="Arial"/>
              </a:rPr>
              <a:t>If you have an pen and paper, you can draw a spider diagram like the one below:</a:t>
            </a:r>
          </a:p>
          <a:p>
            <a:endParaRPr lang="en-GB" dirty="0"/>
          </a:p>
          <a:p>
            <a:endParaRPr lang="en-GB" dirty="0"/>
          </a:p>
          <a:p>
            <a:endParaRPr lang="en-GB" dirty="0"/>
          </a:p>
        </p:txBody>
      </p:sp>
      <p:grpSp>
        <p:nvGrpSpPr>
          <p:cNvPr id="5" name="Group 4" descr="A spider diagram. It has a hexagonal box in the middle which has the text 'Your interests' in the middle of it. It then has 10 arrows pointing out around the box. You can write your interests at the end of the arrows. The box and arrows are purple. The text is white.">
            <a:extLst>
              <a:ext uri="{FF2B5EF4-FFF2-40B4-BE49-F238E27FC236}">
                <a16:creationId xmlns:a16="http://schemas.microsoft.com/office/drawing/2014/main" id="{AB86821F-36FB-A7E5-07AA-0F2494FF4145}"/>
              </a:ext>
            </a:extLst>
          </p:cNvPr>
          <p:cNvGrpSpPr>
            <a:grpSpLocks/>
          </p:cNvGrpSpPr>
          <p:nvPr/>
        </p:nvGrpSpPr>
        <p:grpSpPr bwMode="auto">
          <a:xfrm>
            <a:off x="4719136" y="3514658"/>
            <a:ext cx="2608968" cy="2974179"/>
            <a:chOff x="3754" y="5569"/>
            <a:chExt cx="4599" cy="5243"/>
          </a:xfrm>
        </p:grpSpPr>
        <p:sp>
          <p:nvSpPr>
            <p:cNvPr id="7" name="Hexagon 6">
              <a:extLst>
                <a:ext uri="{FF2B5EF4-FFF2-40B4-BE49-F238E27FC236}">
                  <a16:creationId xmlns:a16="http://schemas.microsoft.com/office/drawing/2014/main" id="{292DB108-AC0E-8F3A-D5BB-42D7C704D236}"/>
                </a:ext>
              </a:extLst>
            </p:cNvPr>
            <p:cNvSpPr>
              <a:spLocks noChangeArrowheads="1"/>
            </p:cNvSpPr>
            <p:nvPr/>
          </p:nvSpPr>
          <p:spPr bwMode="auto">
            <a:xfrm>
              <a:off x="4860" y="7413"/>
              <a:ext cx="2275" cy="1575"/>
            </a:xfrm>
            <a:prstGeom prst="hexagon">
              <a:avLst>
                <a:gd name="adj" fmla="val 25000"/>
                <a:gd name="vf" fmla="val 115470"/>
              </a:avLst>
            </a:prstGeom>
            <a:solidFill>
              <a:srgbClr val="603478"/>
            </a:solidFill>
            <a:ln>
              <a:noFill/>
            </a:ln>
            <a:extLst>
              <a:ext uri="{91240B29-F687-4F45-9708-019B960494DF}">
                <a14:hiddenLine xmlns:a14="http://schemas.microsoft.com/office/drawing/2010/main" w="12700" algn="ctr">
                  <a:solidFill>
                    <a:srgbClr val="000000"/>
                  </a:solidFill>
                  <a:miter lim="800000"/>
                  <a:headEnd/>
                  <a:tailEnd/>
                </a14:hiddenLine>
              </a:ext>
            </a:extLst>
          </p:spPr>
          <p:txBody>
            <a:bodyPr rot="0" vert="horz" wrap="square" lIns="91440" tIns="45720" rIns="91440" bIns="45720" anchor="ctr" anchorCtr="0" upright="1">
              <a:noAutofit/>
            </a:bodyPr>
            <a:lstStyle/>
            <a:p>
              <a:pPr algn="ctr"/>
              <a:r>
                <a:rPr lang="en-GB" sz="1400" b="1" kern="1200">
                  <a:solidFill>
                    <a:srgbClr val="FFFFFF"/>
                  </a:solidFill>
                  <a:effectLst/>
                  <a:latin typeface="Hargreaves" panose="00000600000000000000" pitchFamily="2" charset="0"/>
                  <a:ea typeface="Times New Roman" panose="02020603050405020304" pitchFamily="18" charset="0"/>
                  <a:cs typeface="Arial" panose="020B0604020202020204" pitchFamily="34" charset="0"/>
                </a:rPr>
                <a:t>Your interests</a:t>
              </a:r>
              <a:endParaRPr lang="en-GB" sz="1200" kern="1200">
                <a:effectLst/>
                <a:latin typeface="Hargreaves" panose="00000600000000000000" pitchFamily="2" charset="0"/>
                <a:ea typeface="Times New Roman" panose="02020603050405020304" pitchFamily="18" charset="0"/>
                <a:cs typeface="Arial" panose="020B0604020202020204" pitchFamily="34" charset="0"/>
              </a:endParaRPr>
            </a:p>
          </p:txBody>
        </p:sp>
        <p:cxnSp>
          <p:nvCxnSpPr>
            <p:cNvPr id="18" name="Straight Arrow Connector 17">
              <a:extLst>
                <a:ext uri="{FF2B5EF4-FFF2-40B4-BE49-F238E27FC236}">
                  <a16:creationId xmlns:a16="http://schemas.microsoft.com/office/drawing/2014/main" id="{4489BD52-BC57-2106-F0C8-58CC66D61401}"/>
                </a:ext>
              </a:extLst>
            </p:cNvPr>
            <p:cNvCxnSpPr>
              <a:cxnSpLocks noChangeShapeType="1"/>
            </p:cNvCxnSpPr>
            <p:nvPr/>
          </p:nvCxnSpPr>
          <p:spPr bwMode="auto">
            <a:xfrm flipV="1">
              <a:off x="6584" y="5959"/>
              <a:ext cx="1195" cy="1499"/>
            </a:xfrm>
            <a:prstGeom prst="straightConnector1">
              <a:avLst/>
            </a:prstGeom>
            <a:noFill/>
            <a:ln w="25400" algn="ctr">
              <a:solidFill>
                <a:srgbClr val="603478"/>
              </a:solidFill>
              <a:miter lim="800000"/>
              <a:headEnd/>
              <a:tailEnd type="triangle" w="med" len="med"/>
            </a:ln>
            <a:extLst>
              <a:ext uri="{909E8E84-426E-40DD-AFC4-6F175D3DCCD1}">
                <a14:hiddenFill xmlns:a14="http://schemas.microsoft.com/office/drawing/2010/main">
                  <a:noFill/>
                </a14:hiddenFill>
              </a:ext>
            </a:extLst>
          </p:spPr>
        </p:cxnSp>
        <p:cxnSp>
          <p:nvCxnSpPr>
            <p:cNvPr id="19" name="Straight Arrow Connector 18">
              <a:extLst>
                <a:ext uri="{FF2B5EF4-FFF2-40B4-BE49-F238E27FC236}">
                  <a16:creationId xmlns:a16="http://schemas.microsoft.com/office/drawing/2014/main" id="{5D0C284D-0D22-B57D-8D7D-422096181C81}"/>
                </a:ext>
              </a:extLst>
            </p:cNvPr>
            <p:cNvCxnSpPr>
              <a:cxnSpLocks noChangeShapeType="1"/>
            </p:cNvCxnSpPr>
            <p:nvPr/>
          </p:nvCxnSpPr>
          <p:spPr bwMode="auto">
            <a:xfrm>
              <a:off x="5970" y="8732"/>
              <a:ext cx="0" cy="2080"/>
            </a:xfrm>
            <a:prstGeom prst="straightConnector1">
              <a:avLst/>
            </a:prstGeom>
            <a:noFill/>
            <a:ln w="25400" algn="ctr">
              <a:solidFill>
                <a:srgbClr val="603478"/>
              </a:solidFill>
              <a:miter lim="800000"/>
              <a:headEnd/>
              <a:tailEnd type="triangle" w="med" len="med"/>
            </a:ln>
            <a:extLst>
              <a:ext uri="{909E8E84-426E-40DD-AFC4-6F175D3DCCD1}">
                <a14:hiddenFill xmlns:a14="http://schemas.microsoft.com/office/drawing/2010/main">
                  <a:noFill/>
                </a14:hiddenFill>
              </a:ext>
            </a:extLst>
          </p:spPr>
        </p:cxnSp>
        <p:cxnSp>
          <p:nvCxnSpPr>
            <p:cNvPr id="20" name="Straight Arrow Connector 19">
              <a:extLst>
                <a:ext uri="{FF2B5EF4-FFF2-40B4-BE49-F238E27FC236}">
                  <a16:creationId xmlns:a16="http://schemas.microsoft.com/office/drawing/2014/main" id="{376A91A8-8C60-604D-8892-590812466EC7}"/>
                </a:ext>
              </a:extLst>
            </p:cNvPr>
            <p:cNvCxnSpPr>
              <a:cxnSpLocks noChangeShapeType="1"/>
            </p:cNvCxnSpPr>
            <p:nvPr/>
          </p:nvCxnSpPr>
          <p:spPr bwMode="auto">
            <a:xfrm flipH="1">
              <a:off x="3933" y="8778"/>
              <a:ext cx="1526" cy="1499"/>
            </a:xfrm>
            <a:prstGeom prst="straightConnector1">
              <a:avLst/>
            </a:prstGeom>
            <a:noFill/>
            <a:ln w="25400" algn="ctr">
              <a:solidFill>
                <a:srgbClr val="603478"/>
              </a:solidFill>
              <a:miter lim="800000"/>
              <a:headEnd/>
              <a:tailEnd type="triangle" w="med" len="med"/>
            </a:ln>
            <a:extLst>
              <a:ext uri="{909E8E84-426E-40DD-AFC4-6F175D3DCCD1}">
                <a14:hiddenFill xmlns:a14="http://schemas.microsoft.com/office/drawing/2010/main">
                  <a:noFill/>
                </a14:hiddenFill>
              </a:ext>
            </a:extLst>
          </p:spPr>
        </p:cxnSp>
        <p:cxnSp>
          <p:nvCxnSpPr>
            <p:cNvPr id="21" name="Straight Arrow Connector 20">
              <a:extLst>
                <a:ext uri="{FF2B5EF4-FFF2-40B4-BE49-F238E27FC236}">
                  <a16:creationId xmlns:a16="http://schemas.microsoft.com/office/drawing/2014/main" id="{D29DB50C-27DE-2B41-55F0-02A25F7E330D}"/>
                </a:ext>
              </a:extLst>
            </p:cNvPr>
            <p:cNvCxnSpPr>
              <a:cxnSpLocks noChangeShapeType="1"/>
            </p:cNvCxnSpPr>
            <p:nvPr/>
          </p:nvCxnSpPr>
          <p:spPr bwMode="auto">
            <a:xfrm flipH="1">
              <a:off x="3754" y="8199"/>
              <a:ext cx="1235" cy="0"/>
            </a:xfrm>
            <a:prstGeom prst="straightConnector1">
              <a:avLst/>
            </a:prstGeom>
            <a:noFill/>
            <a:ln w="25400" algn="ctr">
              <a:solidFill>
                <a:srgbClr val="603478"/>
              </a:solidFill>
              <a:miter lim="800000"/>
              <a:headEnd/>
              <a:tailEnd type="triangle" w="med" len="med"/>
            </a:ln>
            <a:extLst>
              <a:ext uri="{909E8E84-426E-40DD-AFC4-6F175D3DCCD1}">
                <a14:hiddenFill xmlns:a14="http://schemas.microsoft.com/office/drawing/2010/main">
                  <a:noFill/>
                </a14:hiddenFill>
              </a:ext>
            </a:extLst>
          </p:spPr>
        </p:cxnSp>
        <p:cxnSp>
          <p:nvCxnSpPr>
            <p:cNvPr id="22" name="Straight Arrow Connector 21">
              <a:extLst>
                <a:ext uri="{FF2B5EF4-FFF2-40B4-BE49-F238E27FC236}">
                  <a16:creationId xmlns:a16="http://schemas.microsoft.com/office/drawing/2014/main" id="{C12F4BFF-7FEF-8418-86DB-6A1F7B81EC71}"/>
                </a:ext>
              </a:extLst>
            </p:cNvPr>
            <p:cNvCxnSpPr>
              <a:cxnSpLocks noChangeShapeType="1"/>
            </p:cNvCxnSpPr>
            <p:nvPr/>
          </p:nvCxnSpPr>
          <p:spPr bwMode="auto">
            <a:xfrm flipH="1" flipV="1">
              <a:off x="3754" y="5959"/>
              <a:ext cx="1526" cy="1499"/>
            </a:xfrm>
            <a:prstGeom prst="straightConnector1">
              <a:avLst/>
            </a:prstGeom>
            <a:noFill/>
            <a:ln w="25400" algn="ctr">
              <a:solidFill>
                <a:srgbClr val="603478"/>
              </a:solidFill>
              <a:miter lim="800000"/>
              <a:headEnd/>
              <a:tailEnd type="triangle" w="med" len="med"/>
            </a:ln>
            <a:extLst>
              <a:ext uri="{909E8E84-426E-40DD-AFC4-6F175D3DCCD1}">
                <a14:hiddenFill xmlns:a14="http://schemas.microsoft.com/office/drawing/2010/main">
                  <a:noFill/>
                </a14:hiddenFill>
              </a:ext>
            </a:extLst>
          </p:spPr>
        </p:cxnSp>
        <p:cxnSp>
          <p:nvCxnSpPr>
            <p:cNvPr id="23" name="Straight Arrow Connector 22">
              <a:extLst>
                <a:ext uri="{FF2B5EF4-FFF2-40B4-BE49-F238E27FC236}">
                  <a16:creationId xmlns:a16="http://schemas.microsoft.com/office/drawing/2014/main" id="{DF8F6A1A-A8DB-E60A-39AA-471F32CBCE41}"/>
                </a:ext>
              </a:extLst>
            </p:cNvPr>
            <p:cNvCxnSpPr>
              <a:cxnSpLocks noChangeShapeType="1"/>
            </p:cNvCxnSpPr>
            <p:nvPr/>
          </p:nvCxnSpPr>
          <p:spPr bwMode="auto">
            <a:xfrm flipV="1">
              <a:off x="5924" y="5569"/>
              <a:ext cx="0" cy="1978"/>
            </a:xfrm>
            <a:prstGeom prst="straightConnector1">
              <a:avLst/>
            </a:prstGeom>
            <a:noFill/>
            <a:ln w="25400" algn="ctr">
              <a:solidFill>
                <a:srgbClr val="603478"/>
              </a:solidFill>
              <a:miter lim="800000"/>
              <a:headEnd/>
              <a:tailEnd type="triangle" w="med" len="med"/>
            </a:ln>
            <a:extLst>
              <a:ext uri="{909E8E84-426E-40DD-AFC4-6F175D3DCCD1}">
                <a14:hiddenFill xmlns:a14="http://schemas.microsoft.com/office/drawing/2010/main">
                  <a:noFill/>
                </a14:hiddenFill>
              </a:ext>
            </a:extLst>
          </p:spPr>
        </p:cxnSp>
        <p:cxnSp>
          <p:nvCxnSpPr>
            <p:cNvPr id="24" name="Straight Arrow Connector 23">
              <a:extLst>
                <a:ext uri="{FF2B5EF4-FFF2-40B4-BE49-F238E27FC236}">
                  <a16:creationId xmlns:a16="http://schemas.microsoft.com/office/drawing/2014/main" id="{C5720135-C3DF-A125-65A7-BC9E34E4E821}"/>
                </a:ext>
              </a:extLst>
            </p:cNvPr>
            <p:cNvCxnSpPr>
              <a:cxnSpLocks noChangeShapeType="1"/>
            </p:cNvCxnSpPr>
            <p:nvPr/>
          </p:nvCxnSpPr>
          <p:spPr bwMode="auto">
            <a:xfrm>
              <a:off x="6584" y="8838"/>
              <a:ext cx="1584" cy="1499"/>
            </a:xfrm>
            <a:prstGeom prst="straightConnector1">
              <a:avLst/>
            </a:prstGeom>
            <a:noFill/>
            <a:ln w="25400" algn="ctr">
              <a:solidFill>
                <a:srgbClr val="603478"/>
              </a:solidFill>
              <a:miter lim="800000"/>
              <a:headEnd/>
              <a:tailEnd type="triangle" w="med" len="med"/>
            </a:ln>
            <a:extLst>
              <a:ext uri="{909E8E84-426E-40DD-AFC4-6F175D3DCCD1}">
                <a14:hiddenFill xmlns:a14="http://schemas.microsoft.com/office/drawing/2010/main">
                  <a:noFill/>
                </a14:hiddenFill>
              </a:ext>
            </a:extLst>
          </p:spPr>
        </p:cxnSp>
        <p:cxnSp>
          <p:nvCxnSpPr>
            <p:cNvPr id="25" name="Straight Arrow Connector 24">
              <a:extLst>
                <a:ext uri="{FF2B5EF4-FFF2-40B4-BE49-F238E27FC236}">
                  <a16:creationId xmlns:a16="http://schemas.microsoft.com/office/drawing/2014/main" id="{362EF15D-A46C-0AB4-ECBA-66189D584E59}"/>
                </a:ext>
              </a:extLst>
            </p:cNvPr>
            <p:cNvCxnSpPr>
              <a:cxnSpLocks noChangeShapeType="1"/>
            </p:cNvCxnSpPr>
            <p:nvPr/>
          </p:nvCxnSpPr>
          <p:spPr bwMode="auto">
            <a:xfrm>
              <a:off x="6721" y="8188"/>
              <a:ext cx="1632" cy="0"/>
            </a:xfrm>
            <a:prstGeom prst="straightConnector1">
              <a:avLst/>
            </a:prstGeom>
            <a:noFill/>
            <a:ln w="25400" algn="ctr">
              <a:solidFill>
                <a:srgbClr val="603478"/>
              </a:solidFill>
              <a:miter lim="800000"/>
              <a:headEnd/>
              <a:tailEnd type="triangle" w="med" len="med"/>
            </a:ln>
            <a:extLst>
              <a:ext uri="{909E8E84-426E-40DD-AFC4-6F175D3DCCD1}">
                <a14:hiddenFill xmlns:a14="http://schemas.microsoft.com/office/drawing/2010/main">
                  <a:noFill/>
                </a14:hiddenFill>
              </a:ext>
            </a:extLst>
          </p:spPr>
        </p:cxnSp>
      </p:grpSp>
      <p:sp>
        <p:nvSpPr>
          <p:cNvPr id="17" name="Oval 16">
            <a:extLst>
              <a:ext uri="{FF2B5EF4-FFF2-40B4-BE49-F238E27FC236}">
                <a16:creationId xmlns:a16="http://schemas.microsoft.com/office/drawing/2014/main" id="{9C015C33-9E3B-6A14-CDB0-B6FC047E005D}"/>
              </a:ext>
            </a:extLst>
          </p:cNvPr>
          <p:cNvSpPr/>
          <p:nvPr/>
        </p:nvSpPr>
        <p:spPr>
          <a:xfrm>
            <a:off x="5200021" y="4463037"/>
            <a:ext cx="1542067" cy="1148711"/>
          </a:xfrm>
          <a:prstGeom prst="ellipse">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lIns="91440" tIns="45720" rIns="91440" bIns="45720" rtlCol="0" anchor="ctr"/>
          <a:lstStyle/>
          <a:p>
            <a:pPr algn="ctr"/>
            <a:r>
              <a:rPr lang="en-GB" sz="1600" dirty="0">
                <a:latin typeface="Arial"/>
                <a:cs typeface="Arial"/>
              </a:rPr>
              <a:t>Your interests</a:t>
            </a:r>
          </a:p>
        </p:txBody>
      </p:sp>
    </p:spTree>
    <p:extLst>
      <p:ext uri="{BB962C8B-B14F-4D97-AF65-F5344CB8AC3E}">
        <p14:creationId xmlns:p14="http://schemas.microsoft.com/office/powerpoint/2010/main" val="15654076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06CEB6-D56E-4107-9714-2DC9B11D8F14}"/>
              </a:ext>
            </a:extLst>
          </p:cNvPr>
          <p:cNvSpPr>
            <a:spLocks noGrp="1"/>
          </p:cNvSpPr>
          <p:nvPr>
            <p:ph type="title"/>
          </p:nvPr>
        </p:nvSpPr>
        <p:spPr>
          <a:xfrm>
            <a:off x="353729" y="284202"/>
            <a:ext cx="11124778" cy="609398"/>
          </a:xfrm>
        </p:spPr>
        <p:txBody>
          <a:bodyPr/>
          <a:lstStyle/>
          <a:p>
            <a:r>
              <a:rPr lang="en-GB" dirty="0">
                <a:latin typeface="Arial"/>
                <a:cs typeface="Arial"/>
              </a:rPr>
              <a:t>Step 2: Where do you want to go?</a:t>
            </a:r>
          </a:p>
        </p:txBody>
      </p:sp>
      <p:sp>
        <p:nvSpPr>
          <p:cNvPr id="7" name="Rectangle 6">
            <a:extLst>
              <a:ext uri="{FF2B5EF4-FFF2-40B4-BE49-F238E27FC236}">
                <a16:creationId xmlns:a16="http://schemas.microsoft.com/office/drawing/2014/main" id="{8C5D1843-1202-4D1D-802A-F6DBD8900493}"/>
              </a:ext>
            </a:extLst>
          </p:cNvPr>
          <p:cNvSpPr>
            <a:spLocks noChangeArrowheads="1"/>
          </p:cNvSpPr>
          <p:nvPr/>
        </p:nvSpPr>
        <p:spPr bwMode="auto">
          <a:xfrm>
            <a:off x="967701" y="1205167"/>
            <a:ext cx="10096846" cy="62478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wrap="square" lIns="0" tIns="0" rIns="0" bIns="0" anchor="t">
            <a:spAutoFit/>
          </a:bodyPr>
          <a:lstStyle/>
          <a:p>
            <a:pPr>
              <a:spcAft>
                <a:spcPts val="1800"/>
              </a:spcAft>
            </a:pPr>
            <a:endParaRPr lang="en-GB" sz="2400" dirty="0">
              <a:latin typeface="Arial"/>
              <a:cs typeface="Arial"/>
            </a:endParaRPr>
          </a:p>
          <a:p>
            <a:pPr algn="just"/>
            <a:endParaRPr lang="en-GB" sz="3200" dirty="0">
              <a:latin typeface="Arial"/>
              <a:cs typeface="Arial"/>
            </a:endParaRPr>
          </a:p>
          <a:p>
            <a:r>
              <a:rPr lang="en-GB" sz="3600" dirty="0">
                <a:latin typeface="Arial"/>
                <a:cs typeface="Arial"/>
              </a:rPr>
              <a:t>We will be looking at matching you to the most suitable job sectors and types of employment.</a:t>
            </a:r>
          </a:p>
          <a:p>
            <a:endParaRPr lang="en-GB" sz="3600" dirty="0">
              <a:latin typeface="Arial"/>
              <a:cs typeface="Arial"/>
            </a:endParaRPr>
          </a:p>
          <a:p>
            <a:r>
              <a:rPr lang="en-GB" sz="3600" dirty="0">
                <a:latin typeface="Arial"/>
                <a:cs typeface="Arial"/>
              </a:rPr>
              <a:t>Together we will explore what jobs you would like to apply for or get closer to.</a:t>
            </a:r>
          </a:p>
          <a:p>
            <a:pPr lvl="1" algn="just"/>
            <a:endParaRPr lang="en-GB" sz="3600"/>
          </a:p>
          <a:p>
            <a:pPr>
              <a:spcAft>
                <a:spcPts val="1800"/>
              </a:spcAft>
            </a:pPr>
            <a:endParaRPr lang="en-GB" sz="2400"/>
          </a:p>
          <a:p>
            <a:pPr marL="342900" indent="-342900">
              <a:spcBef>
                <a:spcPts val="1200"/>
              </a:spcBef>
              <a:spcAft>
                <a:spcPts val="1200"/>
              </a:spcAft>
              <a:buClr>
                <a:srgbClr val="7030A0"/>
              </a:buClr>
              <a:buFont typeface="Wingdings" panose="05000000000000000000" pitchFamily="2" charset="2"/>
              <a:buChar char="§"/>
            </a:pPr>
            <a:endParaRPr lang="en-GB" altLang="en-US" sz="2400"/>
          </a:p>
          <a:p>
            <a:pPr algn="l">
              <a:defRPr/>
            </a:pPr>
            <a:r>
              <a:rPr lang="en-US">
                <a:solidFill>
                  <a:srgbClr val="000000"/>
                </a:solidFill>
                <a:latin typeface="Arial" charset="0"/>
                <a:ea typeface="ＭＳ Ｐゴシック" charset="0"/>
              </a:rPr>
              <a:t>.</a:t>
            </a:r>
          </a:p>
          <a:p>
            <a:pPr algn="l">
              <a:defRPr/>
            </a:pPr>
            <a:endParaRPr lang="en-US">
              <a:solidFill>
                <a:srgbClr val="000000"/>
              </a:solidFill>
              <a:latin typeface="Arial" charset="0"/>
              <a:ea typeface="ＭＳ Ｐゴシック" charset="0"/>
            </a:endParaRPr>
          </a:p>
        </p:txBody>
      </p:sp>
    </p:spTree>
    <p:extLst>
      <p:ext uri="{BB962C8B-B14F-4D97-AF65-F5344CB8AC3E}">
        <p14:creationId xmlns:p14="http://schemas.microsoft.com/office/powerpoint/2010/main" val="15687040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8C5D1843-1202-4D1D-802A-F6DBD8900493}"/>
              </a:ext>
            </a:extLst>
          </p:cNvPr>
          <p:cNvSpPr>
            <a:spLocks noChangeArrowheads="1"/>
          </p:cNvSpPr>
          <p:nvPr/>
        </p:nvSpPr>
        <p:spPr bwMode="auto">
          <a:xfrm>
            <a:off x="1682017" y="1557706"/>
            <a:ext cx="7755060" cy="41549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wrap="square" lIns="0" tIns="0" rIns="0" bIns="0">
            <a:spAutoFit/>
          </a:bodyPr>
          <a:lstStyle/>
          <a:p>
            <a:pPr>
              <a:spcAft>
                <a:spcPts val="1800"/>
              </a:spcAft>
            </a:pPr>
            <a:endParaRPr lang="en-GB" sz="2400"/>
          </a:p>
          <a:p>
            <a:pPr algn="just"/>
            <a:endParaRPr lang="en-GB" sz="3200"/>
          </a:p>
          <a:p>
            <a:endParaRPr lang="en-GB" sz="4400">
              <a:latin typeface="Hargreaves" panose="00000600000000000000" pitchFamily="2" charset="0"/>
            </a:endParaRPr>
          </a:p>
          <a:p>
            <a:pPr lvl="1" algn="just"/>
            <a:endParaRPr lang="en-GB" sz="3600"/>
          </a:p>
          <a:p>
            <a:pPr>
              <a:spcAft>
                <a:spcPts val="1800"/>
              </a:spcAft>
            </a:pPr>
            <a:endParaRPr lang="en-GB" sz="2400"/>
          </a:p>
          <a:p>
            <a:pPr marL="342900" indent="-342900">
              <a:spcBef>
                <a:spcPts val="1200"/>
              </a:spcBef>
              <a:spcAft>
                <a:spcPts val="1200"/>
              </a:spcAft>
              <a:buClr>
                <a:srgbClr val="7030A0"/>
              </a:buClr>
              <a:buFont typeface="Wingdings" panose="05000000000000000000" pitchFamily="2" charset="2"/>
              <a:buChar char="§"/>
            </a:pPr>
            <a:endParaRPr lang="en-GB" altLang="en-US" sz="2400"/>
          </a:p>
          <a:p>
            <a:pPr algn="l">
              <a:defRPr/>
            </a:pPr>
            <a:r>
              <a:rPr lang="en-US">
                <a:solidFill>
                  <a:srgbClr val="000000"/>
                </a:solidFill>
                <a:latin typeface="Arial" charset="0"/>
                <a:ea typeface="ＭＳ Ｐゴシック" charset="0"/>
              </a:rPr>
              <a:t>.</a:t>
            </a:r>
          </a:p>
          <a:p>
            <a:pPr algn="l">
              <a:defRPr/>
            </a:pPr>
            <a:endParaRPr lang="en-US">
              <a:solidFill>
                <a:srgbClr val="000000"/>
              </a:solidFill>
              <a:latin typeface="Arial" charset="0"/>
              <a:ea typeface="ＭＳ Ｐゴシック" charset="0"/>
            </a:endParaRPr>
          </a:p>
        </p:txBody>
      </p:sp>
      <p:sp>
        <p:nvSpPr>
          <p:cNvPr id="2" name="Title 1">
            <a:extLst>
              <a:ext uri="{FF2B5EF4-FFF2-40B4-BE49-F238E27FC236}">
                <a16:creationId xmlns:a16="http://schemas.microsoft.com/office/drawing/2014/main" id="{C2563F57-A7CF-403B-A19D-E858FC2B6704}"/>
              </a:ext>
            </a:extLst>
          </p:cNvPr>
          <p:cNvSpPr>
            <a:spLocks noGrp="1"/>
          </p:cNvSpPr>
          <p:nvPr>
            <p:ph type="title"/>
          </p:nvPr>
        </p:nvSpPr>
        <p:spPr>
          <a:xfrm>
            <a:off x="1454400" y="977952"/>
            <a:ext cx="6618038" cy="747897"/>
          </a:xfrm>
        </p:spPr>
        <p:txBody>
          <a:bodyPr/>
          <a:lstStyle/>
          <a:p>
            <a:r>
              <a:rPr lang="en-GB" dirty="0">
                <a:latin typeface="Arial" panose="020B0604020202020204" pitchFamily="34" charset="0"/>
                <a:cs typeface="Arial" panose="020B0604020202020204" pitchFamily="34" charset="0"/>
              </a:rPr>
              <a:t>Activity 4a</a:t>
            </a:r>
          </a:p>
        </p:txBody>
      </p:sp>
      <p:sp>
        <p:nvSpPr>
          <p:cNvPr id="3" name="TextBox 2">
            <a:extLst>
              <a:ext uri="{FF2B5EF4-FFF2-40B4-BE49-F238E27FC236}">
                <a16:creationId xmlns:a16="http://schemas.microsoft.com/office/drawing/2014/main" id="{56C3B6D4-3516-EC28-451E-068D67505353}"/>
              </a:ext>
            </a:extLst>
          </p:cNvPr>
          <p:cNvSpPr txBox="1"/>
          <p:nvPr/>
        </p:nvSpPr>
        <p:spPr>
          <a:xfrm>
            <a:off x="1682017" y="2228671"/>
            <a:ext cx="6390421" cy="1200329"/>
          </a:xfrm>
          <a:prstGeom prst="rect">
            <a:avLst/>
          </a:prstGeom>
          <a:noFill/>
        </p:spPr>
        <p:txBody>
          <a:bodyPr wrap="square" rtlCol="0">
            <a:spAutoFit/>
          </a:bodyPr>
          <a:lstStyle/>
          <a:p>
            <a:r>
              <a:rPr lang="en-GB" sz="3600" dirty="0">
                <a:latin typeface="Arial" panose="020B0604020202020204" pitchFamily="34" charset="0"/>
                <a:cs typeface="Arial" panose="020B0604020202020204" pitchFamily="34" charset="0"/>
              </a:rPr>
              <a:t>What job sector do you want to work in? </a:t>
            </a:r>
          </a:p>
        </p:txBody>
      </p:sp>
    </p:spTree>
    <p:extLst>
      <p:ext uri="{BB962C8B-B14F-4D97-AF65-F5344CB8AC3E}">
        <p14:creationId xmlns:p14="http://schemas.microsoft.com/office/powerpoint/2010/main" val="18961375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06CEB6-D56E-4107-9714-2DC9B11D8F14}"/>
              </a:ext>
            </a:extLst>
          </p:cNvPr>
          <p:cNvSpPr>
            <a:spLocks noGrp="1"/>
          </p:cNvSpPr>
          <p:nvPr>
            <p:ph type="title"/>
          </p:nvPr>
        </p:nvSpPr>
        <p:spPr>
          <a:xfrm>
            <a:off x="838198" y="180016"/>
            <a:ext cx="10515599" cy="932688"/>
          </a:xfrm>
        </p:spPr>
        <p:txBody>
          <a:bodyPr vert="horz" lIns="91440" tIns="45720" rIns="91440" bIns="45720" rtlCol="0" anchor="b">
            <a:normAutofit/>
          </a:bodyPr>
          <a:lstStyle/>
          <a:p>
            <a:r>
              <a:rPr lang="en-US" sz="5400" kern="1200" dirty="0">
                <a:solidFill>
                  <a:srgbClr val="7030A0"/>
                </a:solidFill>
                <a:latin typeface="Arial"/>
                <a:cs typeface="Arial"/>
              </a:rPr>
              <a:t>Job sectors</a:t>
            </a:r>
          </a:p>
        </p:txBody>
      </p:sp>
      <p:graphicFrame>
        <p:nvGraphicFramePr>
          <p:cNvPr id="3" name="Table 2">
            <a:extLst>
              <a:ext uri="{FF2B5EF4-FFF2-40B4-BE49-F238E27FC236}">
                <a16:creationId xmlns:a16="http://schemas.microsoft.com/office/drawing/2014/main" id="{39A9F822-EC7A-CA1E-2E69-AF75E1FB574D}"/>
              </a:ext>
            </a:extLst>
          </p:cNvPr>
          <p:cNvGraphicFramePr>
            <a:graphicFrameLocks noGrp="1"/>
          </p:cNvGraphicFramePr>
          <p:nvPr>
            <p:extLst>
              <p:ext uri="{D42A27DB-BD31-4B8C-83A1-F6EECF244321}">
                <p14:modId xmlns:p14="http://schemas.microsoft.com/office/powerpoint/2010/main" val="3960355253"/>
              </p:ext>
            </p:extLst>
          </p:nvPr>
        </p:nvGraphicFramePr>
        <p:xfrm>
          <a:off x="838197" y="2480561"/>
          <a:ext cx="10515600" cy="3893204"/>
        </p:xfrm>
        <a:graphic>
          <a:graphicData uri="http://schemas.openxmlformats.org/drawingml/2006/table">
            <a:tbl>
              <a:tblPr firstRow="1" firstCol="1" bandRow="1"/>
              <a:tblGrid>
                <a:gridCol w="5261811">
                  <a:extLst>
                    <a:ext uri="{9D8B030D-6E8A-4147-A177-3AD203B41FA5}">
                      <a16:colId xmlns:a16="http://schemas.microsoft.com/office/drawing/2014/main" val="3594358899"/>
                    </a:ext>
                  </a:extLst>
                </a:gridCol>
                <a:gridCol w="5253789">
                  <a:extLst>
                    <a:ext uri="{9D8B030D-6E8A-4147-A177-3AD203B41FA5}">
                      <a16:colId xmlns:a16="http://schemas.microsoft.com/office/drawing/2014/main" val="1357571586"/>
                    </a:ext>
                  </a:extLst>
                </a:gridCol>
              </a:tblGrid>
              <a:tr h="369197">
                <a:tc>
                  <a:txBody>
                    <a:bodyPr/>
                    <a:lstStyle/>
                    <a:p>
                      <a:pPr marL="228600" algn="l" fontAlgn="t">
                        <a:spcBef>
                          <a:spcPts val="0"/>
                        </a:spcBef>
                        <a:spcAft>
                          <a:spcPts val="0"/>
                        </a:spcAft>
                        <a:tabLst>
                          <a:tab pos="228600" algn="l"/>
                          <a:tab pos="457200" algn="l"/>
                        </a:tabLst>
                      </a:pPr>
                      <a:r>
                        <a:rPr lang="en-GB" sz="1700" b="0" i="0" u="none" strike="noStrike" kern="1200">
                          <a:effectLst/>
                          <a:latin typeface="Arial"/>
                          <a:ea typeface="Times New Roman" panose="02020603050405020304" pitchFamily="18" charset="0"/>
                          <a:cs typeface="Arial"/>
                        </a:rPr>
                        <a:t>Business Administration</a:t>
                      </a:r>
                      <a:endParaRPr lang="en-GB" sz="2600" b="0" i="0" u="none" strike="noStrike" dirty="0">
                        <a:effectLst/>
                        <a:latin typeface="Arial"/>
                        <a:cs typeface="Arial"/>
                      </a:endParaRPr>
                    </a:p>
                  </a:txBody>
                  <a:tcPr marL="52271" marR="52271" marT="52271"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228600" algn="l" fontAlgn="t">
                        <a:spcBef>
                          <a:spcPts val="0"/>
                        </a:spcBef>
                        <a:spcAft>
                          <a:spcPts val="0"/>
                        </a:spcAft>
                        <a:tabLst>
                          <a:tab pos="228600" algn="l"/>
                          <a:tab pos="457200" algn="l"/>
                        </a:tabLst>
                      </a:pPr>
                      <a:r>
                        <a:rPr lang="en-GB" sz="1700" b="0" i="0" u="none" strike="noStrike" kern="1200">
                          <a:effectLst/>
                          <a:latin typeface="Arial"/>
                          <a:ea typeface="Times New Roman" panose="02020603050405020304" pitchFamily="18" charset="0"/>
                          <a:cs typeface="Arial"/>
                        </a:rPr>
                        <a:t>Hospitality and Catering</a:t>
                      </a:r>
                      <a:endParaRPr lang="en-GB" sz="2600" b="0" i="0" u="none" strike="noStrike" dirty="0">
                        <a:effectLst/>
                        <a:latin typeface="Arial"/>
                        <a:cs typeface="Arial"/>
                      </a:endParaRPr>
                    </a:p>
                  </a:txBody>
                  <a:tcPr marL="52271" marR="52271" marT="52271"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66185288"/>
                  </a:ext>
                </a:extLst>
              </a:tr>
              <a:tr h="369197">
                <a:tc>
                  <a:txBody>
                    <a:bodyPr/>
                    <a:lstStyle/>
                    <a:p>
                      <a:pPr marL="228600" algn="l" fontAlgn="t">
                        <a:spcBef>
                          <a:spcPts val="0"/>
                        </a:spcBef>
                        <a:spcAft>
                          <a:spcPts val="0"/>
                        </a:spcAft>
                      </a:pPr>
                      <a:r>
                        <a:rPr lang="en-GB" sz="1700" b="0" i="0" u="none" strike="noStrike" kern="1200">
                          <a:effectLst/>
                          <a:latin typeface="Arial"/>
                          <a:ea typeface="Times New Roman" panose="02020603050405020304" pitchFamily="18" charset="0"/>
                          <a:cs typeface="Arial"/>
                        </a:rPr>
                        <a:t>Construction </a:t>
                      </a:r>
                      <a:endParaRPr lang="en-GB" sz="2600" b="0" i="0" u="none" strike="noStrike">
                        <a:effectLst/>
                        <a:latin typeface="Arial"/>
                      </a:endParaRPr>
                    </a:p>
                  </a:txBody>
                  <a:tcPr marL="52271" marR="52271" marT="52271"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228600" algn="l" fontAlgn="t">
                        <a:spcBef>
                          <a:spcPts val="0"/>
                        </a:spcBef>
                        <a:spcAft>
                          <a:spcPts val="0"/>
                        </a:spcAft>
                        <a:tabLst>
                          <a:tab pos="228600" algn="l"/>
                          <a:tab pos="457200" algn="l"/>
                        </a:tabLst>
                      </a:pPr>
                      <a:r>
                        <a:rPr lang="en-GB" sz="1700" b="0" i="0" u="none" strike="noStrike" kern="1200">
                          <a:effectLst/>
                          <a:latin typeface="Arial"/>
                          <a:ea typeface="Times New Roman" panose="02020603050405020304" pitchFamily="18" charset="0"/>
                          <a:cs typeface="Arial"/>
                        </a:rPr>
                        <a:t>Creative and Media</a:t>
                      </a:r>
                      <a:endParaRPr lang="en-GB" sz="2600" b="0" i="0" u="none" strike="noStrike" dirty="0">
                        <a:effectLst/>
                        <a:latin typeface="Arial"/>
                        <a:cs typeface="Arial"/>
                      </a:endParaRPr>
                    </a:p>
                  </a:txBody>
                  <a:tcPr marL="52271" marR="52271" marT="52271"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100175525"/>
                  </a:ext>
                </a:extLst>
              </a:tr>
              <a:tr h="369197">
                <a:tc>
                  <a:txBody>
                    <a:bodyPr/>
                    <a:lstStyle/>
                    <a:p>
                      <a:pPr marL="228600" algn="l" fontAlgn="t">
                        <a:spcBef>
                          <a:spcPts val="0"/>
                        </a:spcBef>
                        <a:spcAft>
                          <a:spcPts val="0"/>
                        </a:spcAft>
                        <a:tabLst>
                          <a:tab pos="228600" algn="l"/>
                          <a:tab pos="457200" algn="l"/>
                        </a:tabLst>
                      </a:pPr>
                      <a:r>
                        <a:rPr lang="en-GB" sz="1700" b="0" i="0" u="none" strike="noStrike" kern="1200">
                          <a:effectLst/>
                          <a:latin typeface="Arial"/>
                          <a:ea typeface="Times New Roman" panose="02020603050405020304" pitchFamily="18" charset="0"/>
                          <a:cs typeface="Arial"/>
                        </a:rPr>
                        <a:t>Information Communications Technology (ICT)</a:t>
                      </a:r>
                      <a:endParaRPr lang="en-GB" sz="2600" b="0" i="0" u="none" strike="noStrike">
                        <a:effectLst/>
                        <a:latin typeface="Arial"/>
                        <a:cs typeface="Arial"/>
                      </a:endParaRPr>
                    </a:p>
                  </a:txBody>
                  <a:tcPr marL="52271" marR="52271" marT="52271"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228600" algn="l" fontAlgn="t">
                        <a:spcBef>
                          <a:spcPts val="0"/>
                        </a:spcBef>
                        <a:spcAft>
                          <a:spcPts val="0"/>
                        </a:spcAft>
                        <a:tabLst>
                          <a:tab pos="228600" algn="l"/>
                          <a:tab pos="457200" algn="l"/>
                        </a:tabLst>
                      </a:pPr>
                      <a:r>
                        <a:rPr lang="en-GB" sz="1700" b="0" i="0" u="none" strike="noStrike" kern="1200">
                          <a:effectLst/>
                          <a:latin typeface="Arial"/>
                          <a:ea typeface="Times New Roman" panose="02020603050405020304" pitchFamily="18" charset="0"/>
                          <a:cs typeface="Arial"/>
                        </a:rPr>
                        <a:t>Law and Politics</a:t>
                      </a:r>
                      <a:endParaRPr lang="en-GB" sz="2600" b="0" i="0" u="none" strike="noStrike" dirty="0">
                        <a:effectLst/>
                        <a:latin typeface="Arial"/>
                        <a:cs typeface="Arial"/>
                      </a:endParaRPr>
                    </a:p>
                  </a:txBody>
                  <a:tcPr marL="52271" marR="52271" marT="52271"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992654221"/>
                  </a:ext>
                </a:extLst>
              </a:tr>
              <a:tr h="369197">
                <a:tc>
                  <a:txBody>
                    <a:bodyPr/>
                    <a:lstStyle/>
                    <a:p>
                      <a:pPr marL="228600" algn="l" fontAlgn="t">
                        <a:spcBef>
                          <a:spcPts val="0"/>
                        </a:spcBef>
                        <a:spcAft>
                          <a:spcPts val="0"/>
                        </a:spcAft>
                        <a:tabLst>
                          <a:tab pos="228600" algn="l"/>
                          <a:tab pos="457200" algn="l"/>
                        </a:tabLst>
                      </a:pPr>
                      <a:r>
                        <a:rPr lang="en-GB" sz="1700" b="0" i="0" u="none" strike="noStrike" kern="1200">
                          <a:effectLst/>
                          <a:latin typeface="Arial"/>
                          <a:ea typeface="Times New Roman" panose="02020603050405020304" pitchFamily="18" charset="0"/>
                          <a:cs typeface="Arial"/>
                        </a:rPr>
                        <a:t>Distribution and Warehousing</a:t>
                      </a:r>
                      <a:endParaRPr lang="en-GB" sz="2600" b="0" i="0" u="none" strike="noStrike" dirty="0">
                        <a:effectLst/>
                        <a:latin typeface="Arial"/>
                        <a:cs typeface="Arial"/>
                      </a:endParaRPr>
                    </a:p>
                  </a:txBody>
                  <a:tcPr marL="52271" marR="52271" marT="52271"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228600" algn="l" fontAlgn="t">
                        <a:spcBef>
                          <a:spcPts val="0"/>
                        </a:spcBef>
                        <a:spcAft>
                          <a:spcPts val="0"/>
                        </a:spcAft>
                        <a:tabLst>
                          <a:tab pos="228600" algn="l"/>
                          <a:tab pos="457200" algn="l"/>
                        </a:tabLst>
                      </a:pPr>
                      <a:r>
                        <a:rPr lang="en-GB" sz="1700" b="0" i="0" u="none" strike="noStrike" kern="1200">
                          <a:effectLst/>
                          <a:latin typeface="Arial"/>
                          <a:ea typeface="Times New Roman" panose="02020603050405020304" pitchFamily="18" charset="0"/>
                          <a:cs typeface="Arial"/>
                        </a:rPr>
                        <a:t>Animal Welfare and Environment</a:t>
                      </a:r>
                      <a:endParaRPr lang="en-GB" sz="2600" b="0" i="0" u="none" strike="noStrike" dirty="0">
                        <a:effectLst/>
                        <a:latin typeface="Arial"/>
                        <a:cs typeface="Arial"/>
                      </a:endParaRPr>
                    </a:p>
                  </a:txBody>
                  <a:tcPr marL="52271" marR="52271" marT="52271"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107222039"/>
                  </a:ext>
                </a:extLst>
              </a:tr>
              <a:tr h="369197">
                <a:tc>
                  <a:txBody>
                    <a:bodyPr/>
                    <a:lstStyle/>
                    <a:p>
                      <a:pPr marL="228600" algn="l" fontAlgn="t">
                        <a:spcBef>
                          <a:spcPts val="0"/>
                        </a:spcBef>
                        <a:spcAft>
                          <a:spcPts val="0"/>
                        </a:spcAft>
                        <a:tabLst>
                          <a:tab pos="228600" algn="l"/>
                          <a:tab pos="457200" algn="l"/>
                        </a:tabLst>
                      </a:pPr>
                      <a:r>
                        <a:rPr lang="en-GB" sz="1700" b="0" i="0" u="none" strike="noStrike" kern="1200">
                          <a:effectLst/>
                          <a:latin typeface="Arial"/>
                          <a:ea typeface="Times New Roman" panose="02020603050405020304" pitchFamily="18" charset="0"/>
                          <a:cs typeface="Arial"/>
                        </a:rPr>
                        <a:t>Green – Jobs that aim to preserve or restore environmental quality</a:t>
                      </a:r>
                      <a:endParaRPr lang="en-GB" sz="2600" b="0" i="0" u="none" strike="noStrike">
                        <a:effectLst/>
                        <a:latin typeface="Arial"/>
                        <a:cs typeface="Arial"/>
                      </a:endParaRPr>
                    </a:p>
                  </a:txBody>
                  <a:tcPr marL="52271" marR="52271" marT="52271"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228600" algn="l" fontAlgn="t">
                        <a:spcBef>
                          <a:spcPts val="0"/>
                        </a:spcBef>
                        <a:spcAft>
                          <a:spcPts val="0"/>
                        </a:spcAft>
                        <a:tabLst>
                          <a:tab pos="228600" algn="l"/>
                          <a:tab pos="457200" algn="l"/>
                        </a:tabLst>
                      </a:pPr>
                      <a:r>
                        <a:rPr lang="en-GB" sz="1700" b="0" i="0" u="none" strike="noStrike" kern="1200">
                          <a:effectLst/>
                          <a:latin typeface="Arial"/>
                          <a:ea typeface="Times New Roman" panose="02020603050405020304" pitchFamily="18" charset="0"/>
                          <a:cs typeface="Arial"/>
                        </a:rPr>
                        <a:t>Education and Training</a:t>
                      </a:r>
                      <a:endParaRPr lang="en-GB" sz="2600" b="0" i="0" u="none" strike="noStrike" dirty="0">
                        <a:effectLst/>
                        <a:latin typeface="Arial"/>
                        <a:cs typeface="Arial"/>
                      </a:endParaRPr>
                    </a:p>
                  </a:txBody>
                  <a:tcPr marL="52271" marR="52271" marT="52271"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215061406"/>
                  </a:ext>
                </a:extLst>
              </a:tr>
              <a:tr h="369197">
                <a:tc>
                  <a:txBody>
                    <a:bodyPr/>
                    <a:lstStyle/>
                    <a:p>
                      <a:pPr marL="228600" algn="l" fontAlgn="t">
                        <a:spcBef>
                          <a:spcPts val="0"/>
                        </a:spcBef>
                        <a:spcAft>
                          <a:spcPts val="0"/>
                        </a:spcAft>
                        <a:tabLst>
                          <a:tab pos="228600" algn="l"/>
                          <a:tab pos="457200" algn="l"/>
                        </a:tabLst>
                      </a:pPr>
                      <a:r>
                        <a:rPr lang="en-GB" sz="1700" b="0" i="0" u="none" strike="noStrike" kern="1200">
                          <a:effectLst/>
                          <a:latin typeface="Arial"/>
                          <a:ea typeface="Times New Roman" panose="02020603050405020304" pitchFamily="18" charset="0"/>
                          <a:cs typeface="Arial"/>
                        </a:rPr>
                        <a:t>Finance</a:t>
                      </a:r>
                      <a:endParaRPr lang="en-GB" sz="2600" b="0" i="0" u="none" strike="noStrike" dirty="0">
                        <a:effectLst/>
                        <a:latin typeface="Arial"/>
                        <a:cs typeface="Arial"/>
                      </a:endParaRPr>
                    </a:p>
                  </a:txBody>
                  <a:tcPr marL="52271" marR="52271" marT="52271"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228600" algn="l" fontAlgn="t">
                        <a:spcBef>
                          <a:spcPts val="0"/>
                        </a:spcBef>
                        <a:spcAft>
                          <a:spcPts val="0"/>
                        </a:spcAft>
                        <a:tabLst>
                          <a:tab pos="228600" algn="l"/>
                          <a:tab pos="457200" algn="l"/>
                        </a:tabLst>
                      </a:pPr>
                      <a:r>
                        <a:rPr lang="en-GB" sz="1700" b="0" i="0" u="none" strike="noStrike" kern="1200">
                          <a:effectLst/>
                          <a:latin typeface="Arial"/>
                          <a:ea typeface="Times New Roman" panose="02020603050405020304" pitchFamily="18" charset="0"/>
                          <a:cs typeface="Arial"/>
                        </a:rPr>
                        <a:t>Energy and Utilities</a:t>
                      </a:r>
                      <a:endParaRPr lang="en-GB" sz="2600" b="0" i="0" u="none" strike="noStrike" dirty="0">
                        <a:effectLst/>
                        <a:latin typeface="Arial"/>
                        <a:cs typeface="Arial"/>
                      </a:endParaRPr>
                    </a:p>
                  </a:txBody>
                  <a:tcPr marL="52271" marR="52271" marT="52271"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114394885"/>
                  </a:ext>
                </a:extLst>
              </a:tr>
              <a:tr h="369197">
                <a:tc>
                  <a:txBody>
                    <a:bodyPr/>
                    <a:lstStyle/>
                    <a:p>
                      <a:pPr marL="228600" algn="l" fontAlgn="t">
                        <a:spcBef>
                          <a:spcPts val="0"/>
                        </a:spcBef>
                        <a:spcAft>
                          <a:spcPts val="0"/>
                        </a:spcAft>
                        <a:tabLst>
                          <a:tab pos="228600" algn="l"/>
                          <a:tab pos="457200" algn="l"/>
                        </a:tabLst>
                      </a:pPr>
                      <a:r>
                        <a:rPr lang="en-GB" sz="1700" b="0" i="0" u="none" strike="noStrike" kern="1200">
                          <a:effectLst/>
                          <a:latin typeface="Arial"/>
                          <a:ea typeface="Times New Roman" panose="02020603050405020304" pitchFamily="18" charset="0"/>
                          <a:cs typeface="Arial"/>
                        </a:rPr>
                        <a:t>Retail</a:t>
                      </a:r>
                      <a:endParaRPr lang="en-GB" sz="2600" b="0" i="0" u="none" strike="noStrike" dirty="0">
                        <a:effectLst/>
                        <a:latin typeface="Arial"/>
                        <a:cs typeface="Arial"/>
                      </a:endParaRPr>
                    </a:p>
                  </a:txBody>
                  <a:tcPr marL="52271" marR="52271" marT="52271"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228600" algn="l" fontAlgn="t">
                        <a:spcBef>
                          <a:spcPts val="0"/>
                        </a:spcBef>
                        <a:spcAft>
                          <a:spcPts val="0"/>
                        </a:spcAft>
                        <a:tabLst>
                          <a:tab pos="228600" algn="l"/>
                          <a:tab pos="457200" algn="l"/>
                        </a:tabLst>
                      </a:pPr>
                      <a:r>
                        <a:rPr lang="en-GB" sz="1700" b="0" i="0" u="none" strike="noStrike" kern="1200">
                          <a:effectLst/>
                          <a:latin typeface="Arial"/>
                          <a:ea typeface="Times New Roman" panose="02020603050405020304" pitchFamily="18" charset="0"/>
                          <a:cs typeface="Arial"/>
                        </a:rPr>
                        <a:t>Public Services</a:t>
                      </a:r>
                      <a:endParaRPr lang="en-GB" sz="2600" b="0" i="0" u="none" strike="noStrike" dirty="0">
                        <a:effectLst/>
                        <a:latin typeface="Arial"/>
                        <a:cs typeface="Arial"/>
                      </a:endParaRPr>
                    </a:p>
                  </a:txBody>
                  <a:tcPr marL="52271" marR="52271" marT="52271"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804343175"/>
                  </a:ext>
                </a:extLst>
              </a:tr>
              <a:tr h="369197">
                <a:tc>
                  <a:txBody>
                    <a:bodyPr/>
                    <a:lstStyle/>
                    <a:p>
                      <a:pPr marL="228600" algn="l" fontAlgn="t">
                        <a:spcBef>
                          <a:spcPts val="0"/>
                        </a:spcBef>
                        <a:spcAft>
                          <a:spcPts val="0"/>
                        </a:spcAft>
                        <a:tabLst>
                          <a:tab pos="228600" algn="l"/>
                          <a:tab pos="457200" algn="l"/>
                        </a:tabLst>
                      </a:pPr>
                      <a:r>
                        <a:rPr lang="en-GB" sz="1700" b="0" i="0" u="none" strike="noStrike" kern="1200">
                          <a:effectLst/>
                          <a:latin typeface="Arial"/>
                          <a:ea typeface="Times New Roman" panose="02020603050405020304" pitchFamily="18" charset="0"/>
                          <a:cs typeface="Arial"/>
                        </a:rPr>
                        <a:t>Health and Social Care</a:t>
                      </a:r>
                      <a:endParaRPr lang="en-GB" sz="2600" b="0" i="0" u="none" strike="noStrike" dirty="0">
                        <a:effectLst/>
                        <a:latin typeface="Arial"/>
                        <a:cs typeface="Arial"/>
                      </a:endParaRPr>
                    </a:p>
                  </a:txBody>
                  <a:tcPr marL="52271" marR="52271" marT="52271"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228600" algn="l" fontAlgn="t">
                        <a:spcBef>
                          <a:spcPts val="0"/>
                        </a:spcBef>
                        <a:spcAft>
                          <a:spcPts val="0"/>
                        </a:spcAft>
                        <a:tabLst>
                          <a:tab pos="228600" algn="l"/>
                          <a:tab pos="457200" algn="l"/>
                        </a:tabLst>
                      </a:pPr>
                      <a:r>
                        <a:rPr lang="en-GB" sz="1700" b="0" i="0" u="none" strike="noStrike" kern="1200">
                          <a:effectLst/>
                          <a:latin typeface="Arial"/>
                          <a:ea typeface="Times New Roman" panose="02020603050405020304" pitchFamily="18" charset="0"/>
                          <a:cs typeface="Arial"/>
                        </a:rPr>
                        <a:t>Engineering and Manufacturing</a:t>
                      </a:r>
                      <a:endParaRPr lang="en-GB" sz="2600" b="0" i="0" u="none" strike="noStrike" dirty="0">
                        <a:effectLst/>
                        <a:latin typeface="Arial"/>
                        <a:cs typeface="Arial"/>
                      </a:endParaRPr>
                    </a:p>
                  </a:txBody>
                  <a:tcPr marL="52271" marR="52271" marT="52271"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134087789"/>
                  </a:ext>
                </a:extLst>
              </a:tr>
              <a:tr h="369197">
                <a:tc>
                  <a:txBody>
                    <a:bodyPr/>
                    <a:lstStyle/>
                    <a:p>
                      <a:pPr marL="228600" algn="l" fontAlgn="t">
                        <a:spcBef>
                          <a:spcPts val="0"/>
                        </a:spcBef>
                        <a:spcAft>
                          <a:spcPts val="0"/>
                        </a:spcAft>
                        <a:tabLst>
                          <a:tab pos="228600" algn="l"/>
                          <a:tab pos="457200" algn="l"/>
                        </a:tabLst>
                      </a:pPr>
                      <a:r>
                        <a:rPr lang="en-GB" sz="1700" b="0" i="0" u="none" strike="noStrike" kern="1200">
                          <a:effectLst/>
                          <a:latin typeface="Arial"/>
                          <a:ea typeface="Times New Roman" panose="02020603050405020304" pitchFamily="18" charset="0"/>
                          <a:cs typeface="Arial"/>
                        </a:rPr>
                        <a:t>Travel and Tourism</a:t>
                      </a:r>
                      <a:endParaRPr lang="en-GB" sz="2600" b="0" i="0" u="none" strike="noStrike" dirty="0">
                        <a:effectLst/>
                        <a:latin typeface="Arial"/>
                        <a:cs typeface="Arial"/>
                      </a:endParaRPr>
                    </a:p>
                  </a:txBody>
                  <a:tcPr marL="52271" marR="52271" marT="52271"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228600" algn="l" fontAlgn="t">
                        <a:spcBef>
                          <a:spcPts val="0"/>
                        </a:spcBef>
                        <a:spcAft>
                          <a:spcPts val="0"/>
                        </a:spcAft>
                        <a:tabLst>
                          <a:tab pos="228600" algn="l"/>
                          <a:tab pos="457200" algn="l"/>
                        </a:tabLst>
                      </a:pPr>
                      <a:r>
                        <a:rPr lang="en-GB" sz="1700" b="0" i="0" u="none" strike="noStrike" kern="1200">
                          <a:effectLst/>
                          <a:latin typeface="Arial"/>
                          <a:ea typeface="Times New Roman" panose="02020603050405020304" pitchFamily="18" charset="0"/>
                          <a:cs typeface="Arial"/>
                        </a:rPr>
                        <a:t>Science and Mathematics</a:t>
                      </a:r>
                      <a:endParaRPr lang="en-GB" sz="2600" b="0" i="0" u="none" strike="noStrike" dirty="0">
                        <a:effectLst/>
                        <a:latin typeface="Arial"/>
                        <a:cs typeface="Arial"/>
                      </a:endParaRPr>
                    </a:p>
                  </a:txBody>
                  <a:tcPr marL="52271" marR="52271" marT="52271"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844525577"/>
                  </a:ext>
                </a:extLst>
              </a:tr>
              <a:tr h="369197">
                <a:tc>
                  <a:txBody>
                    <a:bodyPr/>
                    <a:lstStyle/>
                    <a:p>
                      <a:pPr marL="228600" algn="l" fontAlgn="t">
                        <a:spcBef>
                          <a:spcPts val="0"/>
                        </a:spcBef>
                        <a:spcAft>
                          <a:spcPts val="0"/>
                        </a:spcAft>
                        <a:tabLst>
                          <a:tab pos="228600" algn="l"/>
                          <a:tab pos="457200" algn="l"/>
                        </a:tabLst>
                      </a:pPr>
                      <a:r>
                        <a:rPr lang="en-GB" sz="1700" b="0" i="0" u="none" strike="noStrike" kern="1200">
                          <a:effectLst/>
                          <a:latin typeface="Arial"/>
                          <a:ea typeface="Times New Roman" panose="02020603050405020304" pitchFamily="18" charset="0"/>
                          <a:cs typeface="Arial"/>
                        </a:rPr>
                        <a:t>Security</a:t>
                      </a:r>
                      <a:endParaRPr lang="en-GB" sz="2600" b="0" i="0" u="none" strike="noStrike" dirty="0">
                        <a:effectLst/>
                        <a:latin typeface="Arial"/>
                        <a:cs typeface="Arial"/>
                      </a:endParaRPr>
                    </a:p>
                  </a:txBody>
                  <a:tcPr marL="52271" marR="52271" marT="52271"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228600" algn="l" fontAlgn="t">
                        <a:spcBef>
                          <a:spcPts val="0"/>
                        </a:spcBef>
                        <a:spcAft>
                          <a:spcPts val="0"/>
                        </a:spcAft>
                        <a:tabLst>
                          <a:tab pos="228600" algn="l"/>
                          <a:tab pos="457200" algn="l"/>
                        </a:tabLst>
                      </a:pPr>
                      <a:r>
                        <a:rPr lang="en-GB" sz="1700" b="0" i="0" u="none" strike="noStrike" kern="1200">
                          <a:effectLst/>
                          <a:latin typeface="Arial"/>
                          <a:ea typeface="Times New Roman" panose="02020603050405020304" pitchFamily="18" charset="0"/>
                          <a:cs typeface="Arial"/>
                        </a:rPr>
                        <a:t>Childcare</a:t>
                      </a:r>
                      <a:endParaRPr lang="en-GB" sz="2600" b="0" i="0" u="none" strike="noStrike">
                        <a:effectLst/>
                        <a:latin typeface="Arial"/>
                        <a:cs typeface="Arial"/>
                      </a:endParaRPr>
                    </a:p>
                  </a:txBody>
                  <a:tcPr marL="52271" marR="52271" marT="52271"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408897088"/>
                  </a:ext>
                </a:extLst>
              </a:tr>
            </a:tbl>
          </a:graphicData>
        </a:graphic>
      </p:graphicFrame>
      <p:sp>
        <p:nvSpPr>
          <p:cNvPr id="4" name="TextBox 3">
            <a:extLst>
              <a:ext uri="{FF2B5EF4-FFF2-40B4-BE49-F238E27FC236}">
                <a16:creationId xmlns:a16="http://schemas.microsoft.com/office/drawing/2014/main" id="{58E95835-C28C-FB4C-B2AD-A75ECF215E9B}"/>
              </a:ext>
            </a:extLst>
          </p:cNvPr>
          <p:cNvSpPr txBox="1"/>
          <p:nvPr/>
        </p:nvSpPr>
        <p:spPr>
          <a:xfrm>
            <a:off x="838198" y="1277957"/>
            <a:ext cx="9032915" cy="907941"/>
          </a:xfrm>
          <a:prstGeom prst="rect">
            <a:avLst/>
          </a:prstGeom>
          <a:noFill/>
        </p:spPr>
        <p:txBody>
          <a:bodyPr wrap="square" lIns="91440" tIns="45720" rIns="91440" bIns="45720" rtlCol="0" anchor="t">
            <a:spAutoFit/>
          </a:bodyPr>
          <a:lstStyle/>
          <a:p>
            <a:pPr algn="l">
              <a:spcAft>
                <a:spcPts val="600"/>
              </a:spcAft>
              <a:defRPr/>
            </a:pPr>
            <a:r>
              <a:rPr lang="en-US" sz="2400" dirty="0">
                <a:solidFill>
                  <a:srgbClr val="000000"/>
                </a:solidFill>
                <a:latin typeface="Arial"/>
                <a:ea typeface="ＭＳ Ｐゴシック"/>
                <a:cs typeface="Arial"/>
              </a:rPr>
              <a:t>Choose 3 job sectors you would like to work in.</a:t>
            </a:r>
          </a:p>
          <a:p>
            <a:pPr algn="l">
              <a:spcAft>
                <a:spcPts val="600"/>
              </a:spcAft>
              <a:defRPr/>
            </a:pPr>
            <a:r>
              <a:rPr lang="en-US" sz="2400" dirty="0">
                <a:solidFill>
                  <a:srgbClr val="000000"/>
                </a:solidFill>
                <a:latin typeface="Arial"/>
                <a:ea typeface="ＭＳ Ｐゴシック"/>
                <a:cs typeface="Arial"/>
              </a:rPr>
              <a:t>If you have a pen and paper, make notes.</a:t>
            </a:r>
          </a:p>
        </p:txBody>
      </p:sp>
    </p:spTree>
    <p:extLst>
      <p:ext uri="{BB962C8B-B14F-4D97-AF65-F5344CB8AC3E}">
        <p14:creationId xmlns:p14="http://schemas.microsoft.com/office/powerpoint/2010/main" val="7414748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2" name="Content Placeholder 2">
            <a:extLst>
              <a:ext uri="{C183D7F6-B498-43B3-948B-1728B52AA6E4}">
                <adec:decorative xmlns:adec="http://schemas.microsoft.com/office/drawing/2017/decorative" val="1"/>
              </a:ext>
            </a:extLst>
          </p:cNvPr>
          <p:cNvSpPr>
            <a:spLocks noGrp="1"/>
          </p:cNvSpPr>
          <p:nvPr/>
        </p:nvSpPr>
        <p:spPr bwMode="auto">
          <a:xfrm>
            <a:off x="1067420" y="1802869"/>
            <a:ext cx="8806045" cy="42691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bIns="0"/>
          <a:lstStyle/>
          <a:p>
            <a:pPr>
              <a:defRPr/>
            </a:pPr>
            <a:endParaRPr lang="en-GB" sz="2000"/>
          </a:p>
        </p:txBody>
      </p:sp>
      <p:sp>
        <p:nvSpPr>
          <p:cNvPr id="2" name="Title 1">
            <a:extLst>
              <a:ext uri="{FF2B5EF4-FFF2-40B4-BE49-F238E27FC236}">
                <a16:creationId xmlns:a16="http://schemas.microsoft.com/office/drawing/2014/main" id="{44BB9ABD-887D-4085-8353-8BB7C56B0F3B}"/>
              </a:ext>
            </a:extLst>
          </p:cNvPr>
          <p:cNvSpPr>
            <a:spLocks noGrp="1"/>
          </p:cNvSpPr>
          <p:nvPr>
            <p:ph type="title"/>
          </p:nvPr>
        </p:nvSpPr>
        <p:spPr/>
        <p:txBody>
          <a:bodyPr/>
          <a:lstStyle/>
          <a:p>
            <a:r>
              <a:rPr lang="en-GB" dirty="0">
                <a:latin typeface="Arial"/>
                <a:cs typeface="Arial"/>
              </a:rPr>
              <a:t>Objectives</a:t>
            </a:r>
          </a:p>
        </p:txBody>
      </p:sp>
      <p:sp>
        <p:nvSpPr>
          <p:cNvPr id="7" name="Rectangle 6">
            <a:extLst>
              <a:ext uri="{FF2B5EF4-FFF2-40B4-BE49-F238E27FC236}">
                <a16:creationId xmlns:a16="http://schemas.microsoft.com/office/drawing/2014/main" id="{8C5D1843-1202-4D1D-802A-F6DBD8900493}"/>
              </a:ext>
            </a:extLst>
          </p:cNvPr>
          <p:cNvSpPr>
            <a:spLocks noChangeArrowheads="1"/>
          </p:cNvSpPr>
          <p:nvPr/>
        </p:nvSpPr>
        <p:spPr bwMode="auto">
          <a:xfrm>
            <a:off x="725897" y="1548854"/>
            <a:ext cx="10213852" cy="49090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wrap="square" lIns="0" tIns="0" rIns="0" bIns="0" anchor="t">
            <a:spAutoFit/>
          </a:bodyPr>
          <a:lstStyle/>
          <a:p>
            <a:pPr marL="342900" indent="-342900">
              <a:spcAft>
                <a:spcPts val="1800"/>
              </a:spcAft>
              <a:buClr>
                <a:srgbClr val="59029F"/>
              </a:buClr>
              <a:buFont typeface="Arial" panose="020B0604020202020204" pitchFamily="34" charset="0"/>
              <a:buChar char="•"/>
            </a:pPr>
            <a:r>
              <a:rPr lang="en-GB" sz="2800" dirty="0">
                <a:latin typeface="Arial"/>
                <a:cs typeface="Arial"/>
              </a:rPr>
              <a:t>To identify your skills, qualities and interests</a:t>
            </a:r>
          </a:p>
          <a:p>
            <a:pPr marL="342900" indent="-342900">
              <a:spcAft>
                <a:spcPts val="1800"/>
              </a:spcAft>
              <a:buClr>
                <a:srgbClr val="59029F"/>
              </a:buClr>
              <a:buFont typeface="Arial" panose="020B0604020202020204" pitchFamily="34" charset="0"/>
              <a:buChar char="•"/>
            </a:pPr>
            <a:r>
              <a:rPr lang="en-GB" sz="2800" dirty="0">
                <a:latin typeface="Arial"/>
                <a:cs typeface="Arial"/>
              </a:rPr>
              <a:t>To reflect on how your strengths can benefit employers</a:t>
            </a:r>
          </a:p>
          <a:p>
            <a:pPr marL="342900" indent="-342900">
              <a:spcAft>
                <a:spcPts val="1800"/>
              </a:spcAft>
              <a:buClr>
                <a:srgbClr val="59029F"/>
              </a:buClr>
              <a:buFont typeface="Arial" panose="020B0604020202020204" pitchFamily="34" charset="0"/>
              <a:buChar char="•"/>
            </a:pPr>
            <a:r>
              <a:rPr lang="en-GB" sz="2800" dirty="0">
                <a:latin typeface="Arial"/>
                <a:cs typeface="Arial"/>
              </a:rPr>
              <a:t>To explore different job sectors and the skills and qualities that are the best fit</a:t>
            </a:r>
          </a:p>
          <a:p>
            <a:pPr marL="342900" indent="-342900">
              <a:spcAft>
                <a:spcPts val="1800"/>
              </a:spcAft>
              <a:buClr>
                <a:srgbClr val="59029F"/>
              </a:buClr>
              <a:buFont typeface="Arial" panose="020B0604020202020204" pitchFamily="34" charset="0"/>
              <a:buChar char="•"/>
            </a:pPr>
            <a:r>
              <a:rPr lang="en-GB" sz="2800" dirty="0">
                <a:latin typeface="Arial"/>
                <a:cs typeface="Arial"/>
              </a:rPr>
              <a:t>To gain an understanding of how your strengths align to different job sectors and roles</a:t>
            </a:r>
          </a:p>
          <a:p>
            <a:pPr marL="342900" indent="-342900">
              <a:spcAft>
                <a:spcPts val="1800"/>
              </a:spcAft>
              <a:buClr>
                <a:srgbClr val="59029F"/>
              </a:buClr>
              <a:buFont typeface="Arial" panose="020B0604020202020204" pitchFamily="34" charset="0"/>
              <a:buChar char="•"/>
            </a:pPr>
            <a:r>
              <a:rPr lang="en-GB" sz="2800" dirty="0">
                <a:latin typeface="Arial"/>
                <a:cs typeface="Arial"/>
              </a:rPr>
              <a:t>To explain how your skills, qualities and interests match your job goals</a:t>
            </a:r>
            <a:endParaRPr lang="en-US" sz="2000" dirty="0">
              <a:solidFill>
                <a:srgbClr val="000000"/>
              </a:solidFill>
              <a:latin typeface="Arial"/>
              <a:ea typeface="ＭＳ Ｐゴシック" charset="0"/>
              <a:cs typeface="Arial"/>
            </a:endParaRPr>
          </a:p>
          <a:p>
            <a:pPr algn="l">
              <a:defRPr/>
            </a:pPr>
            <a:endParaRPr lang="en-US" sz="2000">
              <a:solidFill>
                <a:srgbClr val="000000"/>
              </a:solidFill>
              <a:latin typeface="Arial" charset="0"/>
              <a:ea typeface="ＭＳ Ｐゴシック" charset="0"/>
            </a:endParaRPr>
          </a:p>
        </p:txBody>
      </p:sp>
    </p:spTree>
    <p:extLst>
      <p:ext uri="{BB962C8B-B14F-4D97-AF65-F5344CB8AC3E}">
        <p14:creationId xmlns:p14="http://schemas.microsoft.com/office/powerpoint/2010/main" val="14009868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7">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7">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p"/>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8C5D1843-1202-4D1D-802A-F6DBD8900493}"/>
              </a:ext>
            </a:extLst>
          </p:cNvPr>
          <p:cNvSpPr>
            <a:spLocks noChangeArrowheads="1"/>
          </p:cNvSpPr>
          <p:nvPr/>
        </p:nvSpPr>
        <p:spPr bwMode="auto">
          <a:xfrm>
            <a:off x="1682017" y="1557706"/>
            <a:ext cx="7755060" cy="41549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wrap="square" lIns="0" tIns="0" rIns="0" bIns="0">
            <a:spAutoFit/>
          </a:bodyPr>
          <a:lstStyle/>
          <a:p>
            <a:pPr>
              <a:spcAft>
                <a:spcPts val="1800"/>
              </a:spcAft>
            </a:pPr>
            <a:endParaRPr lang="en-GB" sz="2400"/>
          </a:p>
          <a:p>
            <a:pPr algn="just"/>
            <a:endParaRPr lang="en-GB" sz="3200"/>
          </a:p>
          <a:p>
            <a:endParaRPr lang="en-GB" sz="4400">
              <a:latin typeface="Hargreaves" panose="00000600000000000000" pitchFamily="2" charset="0"/>
            </a:endParaRPr>
          </a:p>
          <a:p>
            <a:pPr lvl="1" algn="just"/>
            <a:endParaRPr lang="en-GB" sz="3600"/>
          </a:p>
          <a:p>
            <a:pPr>
              <a:spcAft>
                <a:spcPts val="1800"/>
              </a:spcAft>
            </a:pPr>
            <a:endParaRPr lang="en-GB" sz="2400"/>
          </a:p>
          <a:p>
            <a:pPr marL="342900" indent="-342900">
              <a:spcBef>
                <a:spcPts val="1200"/>
              </a:spcBef>
              <a:spcAft>
                <a:spcPts val="1200"/>
              </a:spcAft>
              <a:buClr>
                <a:srgbClr val="7030A0"/>
              </a:buClr>
              <a:buFont typeface="Wingdings" panose="05000000000000000000" pitchFamily="2" charset="2"/>
              <a:buChar char="§"/>
            </a:pPr>
            <a:endParaRPr lang="en-GB" altLang="en-US" sz="2400"/>
          </a:p>
          <a:p>
            <a:pPr algn="l">
              <a:defRPr/>
            </a:pPr>
            <a:r>
              <a:rPr lang="en-US">
                <a:solidFill>
                  <a:srgbClr val="000000"/>
                </a:solidFill>
                <a:latin typeface="Arial" charset="0"/>
                <a:ea typeface="ＭＳ Ｐゴシック" charset="0"/>
              </a:rPr>
              <a:t>.</a:t>
            </a:r>
          </a:p>
          <a:p>
            <a:pPr algn="l">
              <a:defRPr/>
            </a:pPr>
            <a:endParaRPr lang="en-US">
              <a:solidFill>
                <a:srgbClr val="000000"/>
              </a:solidFill>
              <a:latin typeface="Arial" charset="0"/>
              <a:ea typeface="ＭＳ Ｐゴシック" charset="0"/>
            </a:endParaRPr>
          </a:p>
        </p:txBody>
      </p:sp>
      <p:sp>
        <p:nvSpPr>
          <p:cNvPr id="2" name="Title 1">
            <a:extLst>
              <a:ext uri="{FF2B5EF4-FFF2-40B4-BE49-F238E27FC236}">
                <a16:creationId xmlns:a16="http://schemas.microsoft.com/office/drawing/2014/main" id="{1C8C3C5E-7815-4706-B6EB-C2FBF3B4B1F5}"/>
              </a:ext>
            </a:extLst>
          </p:cNvPr>
          <p:cNvSpPr>
            <a:spLocks noGrp="1"/>
          </p:cNvSpPr>
          <p:nvPr>
            <p:ph type="title"/>
          </p:nvPr>
        </p:nvSpPr>
        <p:spPr>
          <a:xfrm>
            <a:off x="1454400" y="1020761"/>
            <a:ext cx="6618038" cy="747897"/>
          </a:xfrm>
        </p:spPr>
        <p:txBody>
          <a:bodyPr/>
          <a:lstStyle/>
          <a:p>
            <a:r>
              <a:rPr lang="en-GB" dirty="0">
                <a:latin typeface="Arial"/>
                <a:cs typeface="Arial"/>
              </a:rPr>
              <a:t>Activity 4b</a:t>
            </a:r>
          </a:p>
        </p:txBody>
      </p:sp>
      <p:sp>
        <p:nvSpPr>
          <p:cNvPr id="3" name="TextBox 2">
            <a:extLst>
              <a:ext uri="{FF2B5EF4-FFF2-40B4-BE49-F238E27FC236}">
                <a16:creationId xmlns:a16="http://schemas.microsoft.com/office/drawing/2014/main" id="{5437D903-111F-0642-F678-22FA482E634D}"/>
              </a:ext>
            </a:extLst>
          </p:cNvPr>
          <p:cNvSpPr txBox="1"/>
          <p:nvPr/>
        </p:nvSpPr>
        <p:spPr>
          <a:xfrm>
            <a:off x="1454400" y="2463354"/>
            <a:ext cx="6390421" cy="1446550"/>
          </a:xfrm>
          <a:prstGeom prst="rect">
            <a:avLst/>
          </a:prstGeom>
          <a:noFill/>
        </p:spPr>
        <p:txBody>
          <a:bodyPr wrap="square" lIns="91440" tIns="45720" rIns="91440" bIns="45720" rtlCol="0" anchor="t">
            <a:spAutoFit/>
          </a:bodyPr>
          <a:lstStyle/>
          <a:p>
            <a:r>
              <a:rPr lang="en-GB" sz="4400" dirty="0">
                <a:latin typeface="Arial"/>
                <a:cs typeface="Arial"/>
              </a:rPr>
              <a:t>What skills do you have that match that sector?</a:t>
            </a:r>
          </a:p>
        </p:txBody>
      </p:sp>
    </p:spTree>
    <p:extLst>
      <p:ext uri="{BB962C8B-B14F-4D97-AF65-F5344CB8AC3E}">
        <p14:creationId xmlns:p14="http://schemas.microsoft.com/office/powerpoint/2010/main" val="36931382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06CEB6-D56E-4107-9714-2DC9B11D8F14}"/>
              </a:ext>
            </a:extLst>
          </p:cNvPr>
          <p:cNvSpPr>
            <a:spLocks noGrp="1"/>
          </p:cNvSpPr>
          <p:nvPr>
            <p:ph type="title"/>
          </p:nvPr>
        </p:nvSpPr>
        <p:spPr>
          <a:xfrm>
            <a:off x="838198" y="180016"/>
            <a:ext cx="10515599" cy="932688"/>
          </a:xfrm>
        </p:spPr>
        <p:txBody>
          <a:bodyPr vert="horz" lIns="91440" tIns="45720" rIns="91440" bIns="45720" rtlCol="0" anchor="b">
            <a:normAutofit/>
          </a:bodyPr>
          <a:lstStyle/>
          <a:p>
            <a:r>
              <a:rPr lang="en-US" sz="5400" kern="1200" dirty="0">
                <a:solidFill>
                  <a:srgbClr val="7030A0"/>
                </a:solidFill>
                <a:latin typeface="Arial"/>
                <a:cs typeface="Arial"/>
              </a:rPr>
              <a:t>Job sectors that suit you</a:t>
            </a:r>
          </a:p>
        </p:txBody>
      </p:sp>
      <p:sp>
        <p:nvSpPr>
          <p:cNvPr id="4" name="TextBox 3">
            <a:extLst>
              <a:ext uri="{FF2B5EF4-FFF2-40B4-BE49-F238E27FC236}">
                <a16:creationId xmlns:a16="http://schemas.microsoft.com/office/drawing/2014/main" id="{58E95835-C28C-FB4C-B2AD-A75ECF215E9B}"/>
              </a:ext>
            </a:extLst>
          </p:cNvPr>
          <p:cNvSpPr txBox="1"/>
          <p:nvPr/>
        </p:nvSpPr>
        <p:spPr>
          <a:xfrm>
            <a:off x="838198" y="1916936"/>
            <a:ext cx="9429522" cy="3354765"/>
          </a:xfrm>
          <a:prstGeom prst="rect">
            <a:avLst/>
          </a:prstGeom>
          <a:noFill/>
        </p:spPr>
        <p:txBody>
          <a:bodyPr wrap="square" lIns="91440" tIns="45720" rIns="91440" bIns="45720" rtlCol="0" anchor="t">
            <a:spAutoFit/>
          </a:bodyPr>
          <a:lstStyle/>
          <a:p>
            <a:pPr algn="l">
              <a:spcAft>
                <a:spcPts val="600"/>
              </a:spcAft>
              <a:defRPr/>
            </a:pPr>
            <a:r>
              <a:rPr lang="en-US" sz="3600" dirty="0">
                <a:solidFill>
                  <a:srgbClr val="000000"/>
                </a:solidFill>
                <a:latin typeface="Arial"/>
                <a:ea typeface="ＭＳ Ｐゴシック"/>
                <a:cs typeface="Arial"/>
              </a:rPr>
              <a:t>What job sector are you most interested in?</a:t>
            </a:r>
          </a:p>
          <a:p>
            <a:pPr algn="l">
              <a:spcAft>
                <a:spcPts val="600"/>
              </a:spcAft>
              <a:defRPr/>
            </a:pPr>
            <a:endParaRPr lang="en-US" sz="3600" dirty="0">
              <a:solidFill>
                <a:srgbClr val="000000"/>
              </a:solidFill>
              <a:latin typeface="Arial"/>
              <a:ea typeface="ＭＳ Ｐゴシック" charset="0"/>
              <a:cs typeface="Arial"/>
            </a:endParaRPr>
          </a:p>
          <a:p>
            <a:pPr algn="l">
              <a:spcAft>
                <a:spcPts val="600"/>
              </a:spcAft>
              <a:defRPr/>
            </a:pPr>
            <a:r>
              <a:rPr lang="en-US" sz="3600" dirty="0">
                <a:solidFill>
                  <a:srgbClr val="000000"/>
                </a:solidFill>
                <a:latin typeface="Arial"/>
                <a:ea typeface="ＭＳ Ｐゴシック"/>
                <a:cs typeface="Arial"/>
              </a:rPr>
              <a:t>Which of your skills, personal qualities and interests match this sector?</a:t>
            </a:r>
          </a:p>
          <a:p>
            <a:pPr algn="l">
              <a:spcAft>
                <a:spcPts val="600"/>
              </a:spcAft>
              <a:defRPr/>
            </a:pPr>
            <a:endParaRPr lang="en-US" sz="2400">
              <a:solidFill>
                <a:srgbClr val="000000"/>
              </a:solidFill>
              <a:latin typeface="Hargreaves" panose="00000600000000000000" pitchFamily="2" charset="0"/>
              <a:ea typeface="ＭＳ Ｐゴシック" charset="0"/>
            </a:endParaRPr>
          </a:p>
          <a:p>
            <a:pPr algn="l">
              <a:spcAft>
                <a:spcPts val="600"/>
              </a:spcAft>
              <a:defRPr/>
            </a:pPr>
            <a:endParaRPr lang="en-US" sz="2400">
              <a:solidFill>
                <a:srgbClr val="000000"/>
              </a:solidFill>
              <a:latin typeface="Hargreaves" panose="00000600000000000000" pitchFamily="2" charset="0"/>
              <a:ea typeface="ＭＳ Ｐゴシック" charset="0"/>
            </a:endParaRPr>
          </a:p>
        </p:txBody>
      </p:sp>
    </p:spTree>
    <p:extLst>
      <p:ext uri="{BB962C8B-B14F-4D97-AF65-F5344CB8AC3E}">
        <p14:creationId xmlns:p14="http://schemas.microsoft.com/office/powerpoint/2010/main" val="2007278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8C5D1843-1202-4D1D-802A-F6DBD8900493}"/>
              </a:ext>
            </a:extLst>
          </p:cNvPr>
          <p:cNvSpPr>
            <a:spLocks noChangeArrowheads="1"/>
          </p:cNvSpPr>
          <p:nvPr/>
        </p:nvSpPr>
        <p:spPr bwMode="auto">
          <a:xfrm>
            <a:off x="1505771" y="1061624"/>
            <a:ext cx="7483602" cy="52168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wrap="square" lIns="0" tIns="0" rIns="0" bIns="0" anchor="t">
            <a:spAutoFit/>
          </a:bodyPr>
          <a:lstStyle/>
          <a:p>
            <a:pPr algn="just"/>
            <a:endParaRPr lang="en-GB" sz="3600" dirty="0">
              <a:latin typeface="Arial"/>
              <a:cs typeface="Arial"/>
            </a:endParaRPr>
          </a:p>
          <a:p>
            <a:endParaRPr lang="en-GB" sz="3600" dirty="0">
              <a:latin typeface="Arial"/>
              <a:cs typeface="Arial"/>
            </a:endParaRPr>
          </a:p>
          <a:p>
            <a:r>
              <a:rPr lang="en-US" sz="3600" dirty="0">
                <a:latin typeface="Arial"/>
                <a:ea typeface="Times New Roman" panose="02020603050405020304" pitchFamily="18" charset="0"/>
                <a:cs typeface="Arial"/>
              </a:rPr>
              <a:t>Now you have chosen your job sectors, it is time to look at the roles you would like to explore.</a:t>
            </a:r>
            <a:endParaRPr lang="en-GB" sz="4800" dirty="0">
              <a:latin typeface="Arial"/>
              <a:cs typeface="Arial"/>
            </a:endParaRPr>
          </a:p>
          <a:p>
            <a:pPr lvl="1" algn="just"/>
            <a:endParaRPr lang="en-GB" sz="3600" dirty="0"/>
          </a:p>
          <a:p>
            <a:pPr>
              <a:spcAft>
                <a:spcPts val="1800"/>
              </a:spcAft>
            </a:pPr>
            <a:endParaRPr lang="en-GB" sz="2400" dirty="0"/>
          </a:p>
          <a:p>
            <a:pPr marL="342900" indent="-342900">
              <a:spcBef>
                <a:spcPts val="1200"/>
              </a:spcBef>
              <a:spcAft>
                <a:spcPts val="1200"/>
              </a:spcAft>
              <a:buClr>
                <a:srgbClr val="7030A0"/>
              </a:buClr>
              <a:buFont typeface="Wingdings" panose="05000000000000000000" pitchFamily="2" charset="2"/>
              <a:buChar char="§"/>
            </a:pPr>
            <a:endParaRPr lang="en-GB" altLang="en-US" sz="2400" dirty="0"/>
          </a:p>
          <a:p>
            <a:pPr algn="l">
              <a:defRPr/>
            </a:pPr>
            <a:r>
              <a:rPr lang="en-US" dirty="0">
                <a:solidFill>
                  <a:srgbClr val="000000"/>
                </a:solidFill>
                <a:latin typeface="Arial" charset="0"/>
                <a:ea typeface="ＭＳ Ｐゴシック" charset="0"/>
              </a:rPr>
              <a:t>.</a:t>
            </a:r>
          </a:p>
          <a:p>
            <a:pPr algn="l">
              <a:defRPr/>
            </a:pPr>
            <a:endParaRPr lang="en-US" dirty="0">
              <a:solidFill>
                <a:srgbClr val="000000"/>
              </a:solidFill>
              <a:latin typeface="Arial" charset="0"/>
              <a:ea typeface="ＭＳ Ｐゴシック" charset="0"/>
            </a:endParaRPr>
          </a:p>
        </p:txBody>
      </p:sp>
      <p:sp>
        <p:nvSpPr>
          <p:cNvPr id="2" name="Title 1">
            <a:extLst>
              <a:ext uri="{FF2B5EF4-FFF2-40B4-BE49-F238E27FC236}">
                <a16:creationId xmlns:a16="http://schemas.microsoft.com/office/drawing/2014/main" id="{EFC8D450-EF8D-444E-88E8-B864207669A9}"/>
              </a:ext>
            </a:extLst>
          </p:cNvPr>
          <p:cNvSpPr>
            <a:spLocks noGrp="1"/>
          </p:cNvSpPr>
          <p:nvPr>
            <p:ph type="title"/>
          </p:nvPr>
        </p:nvSpPr>
        <p:spPr>
          <a:xfrm>
            <a:off x="1454400" y="977952"/>
            <a:ext cx="6618038" cy="747897"/>
          </a:xfrm>
        </p:spPr>
        <p:txBody>
          <a:bodyPr/>
          <a:lstStyle/>
          <a:p>
            <a:r>
              <a:rPr lang="en-GB" dirty="0">
                <a:latin typeface="Arial"/>
                <a:cs typeface="Arial"/>
              </a:rPr>
              <a:t>Activity 4c</a:t>
            </a:r>
          </a:p>
        </p:txBody>
      </p:sp>
    </p:spTree>
    <p:extLst>
      <p:ext uri="{BB962C8B-B14F-4D97-AF65-F5344CB8AC3E}">
        <p14:creationId xmlns:p14="http://schemas.microsoft.com/office/powerpoint/2010/main" val="6156809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06CEB6-D56E-4107-9714-2DC9B11D8F14}"/>
              </a:ext>
            </a:extLst>
          </p:cNvPr>
          <p:cNvSpPr>
            <a:spLocks noGrp="1"/>
          </p:cNvSpPr>
          <p:nvPr>
            <p:ph type="title"/>
          </p:nvPr>
        </p:nvSpPr>
        <p:spPr>
          <a:xfrm>
            <a:off x="838198" y="180016"/>
            <a:ext cx="10515599" cy="932688"/>
          </a:xfrm>
        </p:spPr>
        <p:txBody>
          <a:bodyPr vert="horz" lIns="91440" tIns="45720" rIns="91440" bIns="45720" rtlCol="0" anchor="b">
            <a:normAutofit/>
          </a:bodyPr>
          <a:lstStyle/>
          <a:p>
            <a:r>
              <a:rPr lang="en-US" kern="1200" dirty="0">
                <a:solidFill>
                  <a:srgbClr val="7030A0"/>
                </a:solidFill>
                <a:latin typeface="Arial"/>
                <a:cs typeface="Arial"/>
              </a:rPr>
              <a:t>Your job role</a:t>
            </a:r>
          </a:p>
        </p:txBody>
      </p:sp>
      <p:sp>
        <p:nvSpPr>
          <p:cNvPr id="4" name="TextBox 3">
            <a:extLst>
              <a:ext uri="{FF2B5EF4-FFF2-40B4-BE49-F238E27FC236}">
                <a16:creationId xmlns:a16="http://schemas.microsoft.com/office/drawing/2014/main" id="{58E95835-C28C-FB4C-B2AD-A75ECF215E9B}"/>
              </a:ext>
            </a:extLst>
          </p:cNvPr>
          <p:cNvSpPr txBox="1"/>
          <p:nvPr/>
        </p:nvSpPr>
        <p:spPr>
          <a:xfrm>
            <a:off x="827181" y="1729649"/>
            <a:ext cx="9032915" cy="3016210"/>
          </a:xfrm>
          <a:prstGeom prst="rect">
            <a:avLst/>
          </a:prstGeom>
          <a:noFill/>
        </p:spPr>
        <p:txBody>
          <a:bodyPr wrap="square" lIns="91440" tIns="45720" rIns="91440" bIns="45720" rtlCol="0" anchor="t">
            <a:spAutoFit/>
          </a:bodyPr>
          <a:lstStyle/>
          <a:p>
            <a:pPr algn="l">
              <a:spcAft>
                <a:spcPts val="600"/>
              </a:spcAft>
              <a:defRPr/>
            </a:pPr>
            <a:r>
              <a:rPr lang="en-US" sz="3600" dirty="0">
                <a:solidFill>
                  <a:srgbClr val="000000"/>
                </a:solidFill>
                <a:latin typeface="Arial"/>
                <a:ea typeface="ＭＳ Ｐゴシック"/>
                <a:cs typeface="Arial"/>
              </a:rPr>
              <a:t>What job roles might match these sectors and your interests, personal qualities and skills?</a:t>
            </a:r>
          </a:p>
          <a:p>
            <a:pPr algn="l">
              <a:spcAft>
                <a:spcPts val="600"/>
              </a:spcAft>
              <a:defRPr/>
            </a:pPr>
            <a:endParaRPr lang="en-US" sz="3600" dirty="0">
              <a:solidFill>
                <a:srgbClr val="000000"/>
              </a:solidFill>
              <a:latin typeface="Arial"/>
              <a:ea typeface="ＭＳ Ｐゴシック" charset="0"/>
              <a:cs typeface="Arial"/>
            </a:endParaRPr>
          </a:p>
          <a:p>
            <a:pPr algn="l">
              <a:spcAft>
                <a:spcPts val="600"/>
              </a:spcAft>
              <a:defRPr/>
            </a:pPr>
            <a:r>
              <a:rPr lang="en-US" sz="3600" dirty="0">
                <a:solidFill>
                  <a:srgbClr val="000000"/>
                </a:solidFill>
                <a:latin typeface="Arial"/>
                <a:ea typeface="ＭＳ Ｐゴシック"/>
                <a:cs typeface="Arial"/>
              </a:rPr>
              <a:t>Why do you want to do this job role?</a:t>
            </a:r>
          </a:p>
        </p:txBody>
      </p:sp>
    </p:spTree>
    <p:extLst>
      <p:ext uri="{BB962C8B-B14F-4D97-AF65-F5344CB8AC3E}">
        <p14:creationId xmlns:p14="http://schemas.microsoft.com/office/powerpoint/2010/main" val="6189246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06CEB6-D56E-4107-9714-2DC9B11D8F14}"/>
              </a:ext>
            </a:extLst>
          </p:cNvPr>
          <p:cNvSpPr>
            <a:spLocks noGrp="1"/>
          </p:cNvSpPr>
          <p:nvPr>
            <p:ph type="title"/>
          </p:nvPr>
        </p:nvSpPr>
        <p:spPr>
          <a:xfrm>
            <a:off x="430574" y="168999"/>
            <a:ext cx="10515599" cy="932688"/>
          </a:xfrm>
        </p:spPr>
        <p:txBody>
          <a:bodyPr vert="horz" lIns="91440" tIns="45720" rIns="91440" bIns="45720" rtlCol="0" anchor="b">
            <a:normAutofit/>
          </a:bodyPr>
          <a:lstStyle/>
          <a:p>
            <a:r>
              <a:rPr lang="en-US" kern="1200" dirty="0">
                <a:solidFill>
                  <a:srgbClr val="7030A0"/>
                </a:solidFill>
                <a:latin typeface="Arial"/>
                <a:cs typeface="Arial"/>
              </a:rPr>
              <a:t>Job roles in popular sectors</a:t>
            </a:r>
          </a:p>
        </p:txBody>
      </p:sp>
      <p:sp>
        <p:nvSpPr>
          <p:cNvPr id="3" name="TextBox 2">
            <a:extLst>
              <a:ext uri="{FF2B5EF4-FFF2-40B4-BE49-F238E27FC236}">
                <a16:creationId xmlns:a16="http://schemas.microsoft.com/office/drawing/2014/main" id="{6442D7DB-BACE-5E0C-6E01-218FB1D3D066}"/>
              </a:ext>
            </a:extLst>
          </p:cNvPr>
          <p:cNvSpPr txBox="1"/>
          <p:nvPr/>
        </p:nvSpPr>
        <p:spPr>
          <a:xfrm>
            <a:off x="672026" y="1839817"/>
            <a:ext cx="5016347" cy="4370427"/>
          </a:xfrm>
          <a:prstGeom prst="rect">
            <a:avLst/>
          </a:prstGeom>
          <a:noFill/>
        </p:spPr>
        <p:txBody>
          <a:bodyPr wrap="square" lIns="91440" tIns="45720" rIns="91440" bIns="45720" rtlCol="0" anchor="t">
            <a:spAutoFit/>
          </a:bodyPr>
          <a:lstStyle/>
          <a:p>
            <a:r>
              <a:rPr lang="en-GB" sz="3600" dirty="0">
                <a:latin typeface="Arial"/>
                <a:cs typeface="Arial"/>
              </a:rPr>
              <a:t>Retail</a:t>
            </a:r>
          </a:p>
          <a:p>
            <a:pPr marL="457200" indent="-457200">
              <a:buFont typeface="Arial" panose="020B0604020202020204" pitchFamily="34" charset="0"/>
              <a:buChar char="•"/>
            </a:pPr>
            <a:r>
              <a:rPr lang="en-GB" sz="2800" dirty="0">
                <a:latin typeface="Arial"/>
                <a:cs typeface="Arial"/>
              </a:rPr>
              <a:t>Bookseller</a:t>
            </a:r>
          </a:p>
          <a:p>
            <a:pPr marL="457200" indent="-457200">
              <a:buFont typeface="Arial" panose="020B0604020202020204" pitchFamily="34" charset="0"/>
              <a:buChar char="•"/>
            </a:pPr>
            <a:r>
              <a:rPr lang="en-GB" sz="2800" dirty="0">
                <a:latin typeface="Arial"/>
                <a:cs typeface="Arial"/>
              </a:rPr>
              <a:t>Car salesperson</a:t>
            </a:r>
          </a:p>
          <a:p>
            <a:pPr marL="457200" indent="-457200">
              <a:buFont typeface="Arial" panose="020B0604020202020204" pitchFamily="34" charset="0"/>
              <a:buChar char="•"/>
            </a:pPr>
            <a:r>
              <a:rPr lang="en-GB" sz="2800" dirty="0">
                <a:latin typeface="Arial"/>
                <a:cs typeface="Arial"/>
              </a:rPr>
              <a:t>Customer service assistant</a:t>
            </a:r>
          </a:p>
          <a:p>
            <a:pPr marL="457200" indent="-457200">
              <a:buFont typeface="Arial" panose="020B0604020202020204" pitchFamily="34" charset="0"/>
              <a:buChar char="•"/>
            </a:pPr>
            <a:r>
              <a:rPr lang="en-GB" sz="2800" dirty="0">
                <a:latin typeface="Arial"/>
                <a:cs typeface="Arial"/>
              </a:rPr>
              <a:t>Dispensing optician</a:t>
            </a:r>
          </a:p>
          <a:p>
            <a:pPr marL="457200" indent="-457200">
              <a:buFont typeface="Arial" panose="020B0604020202020204" pitchFamily="34" charset="0"/>
              <a:buChar char="•"/>
            </a:pPr>
            <a:r>
              <a:rPr lang="en-GB" sz="2800" dirty="0">
                <a:latin typeface="Arial"/>
                <a:cs typeface="Arial"/>
              </a:rPr>
              <a:t>Florist</a:t>
            </a:r>
          </a:p>
          <a:p>
            <a:pPr marL="457200" indent="-457200">
              <a:buFont typeface="Arial" panose="020B0604020202020204" pitchFamily="34" charset="0"/>
              <a:buChar char="•"/>
            </a:pPr>
            <a:r>
              <a:rPr lang="en-GB" sz="2800" dirty="0">
                <a:latin typeface="Arial"/>
                <a:cs typeface="Arial"/>
              </a:rPr>
              <a:t>Retail/store manager</a:t>
            </a:r>
          </a:p>
          <a:p>
            <a:pPr marL="457200" indent="-457200">
              <a:buFont typeface="Arial" panose="020B0604020202020204" pitchFamily="34" charset="0"/>
              <a:buChar char="•"/>
            </a:pPr>
            <a:r>
              <a:rPr lang="en-GB" sz="2800" dirty="0">
                <a:latin typeface="Arial"/>
                <a:cs typeface="Arial"/>
              </a:rPr>
              <a:t>Warehouse</a:t>
            </a:r>
          </a:p>
          <a:p>
            <a:pPr marL="457200" indent="-457200">
              <a:buFont typeface="Arial" panose="020B0604020202020204" pitchFamily="34" charset="0"/>
              <a:buChar char="•"/>
            </a:pPr>
            <a:endParaRPr lang="en-GB" sz="2800" dirty="0">
              <a:latin typeface="Hargreaves" panose="00000600000000000000" pitchFamily="2" charset="0"/>
            </a:endParaRPr>
          </a:p>
          <a:p>
            <a:endParaRPr lang="en-GB" dirty="0"/>
          </a:p>
        </p:txBody>
      </p:sp>
      <p:sp>
        <p:nvSpPr>
          <p:cNvPr id="5" name="TextBox 4">
            <a:extLst>
              <a:ext uri="{FF2B5EF4-FFF2-40B4-BE49-F238E27FC236}">
                <a16:creationId xmlns:a16="http://schemas.microsoft.com/office/drawing/2014/main" id="{92F19388-8B0A-E735-9119-6F5B36E2FC53}"/>
              </a:ext>
            </a:extLst>
          </p:cNvPr>
          <p:cNvSpPr txBox="1"/>
          <p:nvPr/>
        </p:nvSpPr>
        <p:spPr>
          <a:xfrm>
            <a:off x="6367749" y="1839817"/>
            <a:ext cx="5295516" cy="3939540"/>
          </a:xfrm>
          <a:prstGeom prst="rect">
            <a:avLst/>
          </a:prstGeom>
          <a:noFill/>
        </p:spPr>
        <p:txBody>
          <a:bodyPr wrap="square" lIns="91440" tIns="45720" rIns="91440" bIns="45720" rtlCol="0" anchor="t">
            <a:spAutoFit/>
          </a:bodyPr>
          <a:lstStyle/>
          <a:p>
            <a:r>
              <a:rPr lang="en-GB" sz="3600" dirty="0">
                <a:latin typeface="Arial"/>
                <a:cs typeface="Arial"/>
              </a:rPr>
              <a:t>Hospitality and catering</a:t>
            </a:r>
          </a:p>
          <a:p>
            <a:pPr marL="457200" indent="-457200">
              <a:buFont typeface="Arial" panose="020B0604020202020204" pitchFamily="34" charset="0"/>
              <a:buChar char="•"/>
            </a:pPr>
            <a:r>
              <a:rPr lang="en-GB" sz="2800" dirty="0">
                <a:latin typeface="Arial"/>
                <a:cs typeface="Arial"/>
              </a:rPr>
              <a:t>Accommodation manager</a:t>
            </a:r>
          </a:p>
          <a:p>
            <a:pPr marL="457200" indent="-457200">
              <a:buFont typeface="Arial" panose="020B0604020202020204" pitchFamily="34" charset="0"/>
              <a:buChar char="•"/>
            </a:pPr>
            <a:r>
              <a:rPr lang="en-GB" sz="2800" dirty="0">
                <a:latin typeface="Arial"/>
                <a:cs typeface="Arial"/>
              </a:rPr>
              <a:t>Chef</a:t>
            </a:r>
          </a:p>
          <a:p>
            <a:pPr marL="457200" indent="-457200">
              <a:buFont typeface="Arial" panose="020B0604020202020204" pitchFamily="34" charset="0"/>
              <a:buChar char="•"/>
            </a:pPr>
            <a:r>
              <a:rPr lang="en-GB" sz="2800" dirty="0">
                <a:latin typeface="Arial"/>
                <a:cs typeface="Arial"/>
              </a:rPr>
              <a:t>Events co-ordinator</a:t>
            </a:r>
          </a:p>
          <a:p>
            <a:pPr marL="457200" indent="-457200">
              <a:buFont typeface="Arial" panose="020B0604020202020204" pitchFamily="34" charset="0"/>
              <a:buChar char="•"/>
            </a:pPr>
            <a:r>
              <a:rPr lang="en-GB" sz="2800" dirty="0">
                <a:latin typeface="Arial"/>
                <a:cs typeface="Arial"/>
              </a:rPr>
              <a:t>Exhibition designer</a:t>
            </a:r>
          </a:p>
          <a:p>
            <a:pPr marL="457200" indent="-457200">
              <a:buFont typeface="Arial" panose="020B0604020202020204" pitchFamily="34" charset="0"/>
              <a:buChar char="•"/>
            </a:pPr>
            <a:r>
              <a:rPr lang="en-GB" sz="2800" dirty="0">
                <a:latin typeface="Arial"/>
                <a:cs typeface="Arial"/>
              </a:rPr>
              <a:t>Front of house – theatres, pubs, restaurants</a:t>
            </a:r>
          </a:p>
          <a:p>
            <a:pPr marL="457200" indent="-457200">
              <a:buFont typeface="Arial" panose="020B0604020202020204" pitchFamily="34" charset="0"/>
              <a:buChar char="•"/>
            </a:pPr>
            <a:r>
              <a:rPr lang="en-GB" sz="2800" dirty="0">
                <a:latin typeface="Arial"/>
                <a:cs typeface="Arial"/>
              </a:rPr>
              <a:t>Kitchen assistant</a:t>
            </a:r>
          </a:p>
          <a:p>
            <a:endParaRPr lang="en-GB" dirty="0"/>
          </a:p>
        </p:txBody>
      </p:sp>
    </p:spTree>
    <p:extLst>
      <p:ext uri="{BB962C8B-B14F-4D97-AF65-F5344CB8AC3E}">
        <p14:creationId xmlns:p14="http://schemas.microsoft.com/office/powerpoint/2010/main" val="16839926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FF4747-7E66-47BB-AF39-39A3B05E98A2}"/>
              </a:ext>
            </a:extLst>
          </p:cNvPr>
          <p:cNvSpPr>
            <a:spLocks noGrp="1"/>
          </p:cNvSpPr>
          <p:nvPr>
            <p:ph type="title"/>
          </p:nvPr>
        </p:nvSpPr>
        <p:spPr>
          <a:xfrm>
            <a:off x="533611" y="354527"/>
            <a:ext cx="11124778" cy="609398"/>
          </a:xfrm>
        </p:spPr>
        <p:txBody>
          <a:bodyPr/>
          <a:lstStyle/>
          <a:p>
            <a:r>
              <a:rPr lang="en-GB" dirty="0">
                <a:latin typeface="Arial"/>
                <a:cs typeface="Arial"/>
              </a:rPr>
              <a:t>Step 3: Finding the opportunity</a:t>
            </a:r>
          </a:p>
        </p:txBody>
      </p:sp>
      <p:sp>
        <p:nvSpPr>
          <p:cNvPr id="7" name="Rectangle 6">
            <a:extLst>
              <a:ext uri="{FF2B5EF4-FFF2-40B4-BE49-F238E27FC236}">
                <a16:creationId xmlns:a16="http://schemas.microsoft.com/office/drawing/2014/main" id="{8C5D1843-1202-4D1D-802A-F6DBD8900493}"/>
              </a:ext>
            </a:extLst>
          </p:cNvPr>
          <p:cNvSpPr>
            <a:spLocks noChangeArrowheads="1"/>
          </p:cNvSpPr>
          <p:nvPr/>
        </p:nvSpPr>
        <p:spPr bwMode="auto">
          <a:xfrm>
            <a:off x="533610" y="1359202"/>
            <a:ext cx="11023083" cy="46012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wrap="square" lIns="0" tIns="0" rIns="0" bIns="0" anchor="t">
            <a:spAutoFit/>
          </a:bodyPr>
          <a:lstStyle/>
          <a:p>
            <a:pPr>
              <a:spcAft>
                <a:spcPts val="1800"/>
              </a:spcAft>
            </a:pPr>
            <a:endParaRPr lang="en-GB" sz="2800" dirty="0">
              <a:latin typeface="Arial"/>
              <a:cs typeface="Arial"/>
            </a:endParaRPr>
          </a:p>
          <a:p>
            <a:pPr lvl="1">
              <a:spcBef>
                <a:spcPct val="0"/>
              </a:spcBef>
              <a:tabLst>
                <a:tab pos="177800" algn="l"/>
              </a:tabLst>
              <a:defRPr/>
            </a:pPr>
            <a:r>
              <a:rPr lang="en-GB" sz="3600" dirty="0">
                <a:latin typeface="Arial"/>
                <a:cs typeface="Arial"/>
              </a:rPr>
              <a:t>We’ve now explored your skills, personal qualities and interests and jobs they match to.</a:t>
            </a:r>
          </a:p>
          <a:p>
            <a:pPr lvl="1">
              <a:spcBef>
                <a:spcPct val="0"/>
              </a:spcBef>
              <a:tabLst>
                <a:tab pos="177800" algn="l"/>
              </a:tabLst>
              <a:defRPr/>
            </a:pPr>
            <a:endParaRPr lang="en-GB" sz="3600" dirty="0">
              <a:latin typeface="Arial"/>
              <a:cs typeface="Arial"/>
            </a:endParaRPr>
          </a:p>
          <a:p>
            <a:pPr lvl="1">
              <a:spcBef>
                <a:spcPct val="0"/>
              </a:spcBef>
              <a:tabLst>
                <a:tab pos="177800" algn="l"/>
              </a:tabLst>
              <a:defRPr/>
            </a:pPr>
            <a:r>
              <a:rPr lang="en-GB" sz="3600" dirty="0">
                <a:latin typeface="Arial"/>
                <a:cs typeface="Arial"/>
              </a:rPr>
              <a:t>Before you start a job search, there are a few things to think about to make sure it’s the right job for you.</a:t>
            </a:r>
          </a:p>
          <a:p>
            <a:pPr lvl="1">
              <a:spcBef>
                <a:spcPct val="0"/>
              </a:spcBef>
              <a:tabLst>
                <a:tab pos="177800" algn="l"/>
              </a:tabLst>
              <a:defRPr/>
            </a:pPr>
            <a:endParaRPr lang="en-GB" sz="3600" dirty="0">
              <a:latin typeface="Hargreaves" panose="00000600000000000000" pitchFamily="2" charset="0"/>
            </a:endParaRPr>
          </a:p>
          <a:p>
            <a:pPr algn="l">
              <a:defRPr/>
            </a:pPr>
            <a:endParaRPr lang="en-US" sz="2000" dirty="0">
              <a:solidFill>
                <a:srgbClr val="000000"/>
              </a:solidFill>
              <a:latin typeface="Arial" charset="0"/>
              <a:ea typeface="ＭＳ Ｐゴシック" charset="0"/>
            </a:endParaRPr>
          </a:p>
          <a:p>
            <a:pPr algn="l">
              <a:defRPr/>
            </a:pPr>
            <a:endParaRPr lang="en-US" sz="2000" dirty="0">
              <a:solidFill>
                <a:srgbClr val="000000"/>
              </a:solidFill>
              <a:latin typeface="Arial" charset="0"/>
              <a:ea typeface="ＭＳ Ｐゴシック" charset="0"/>
            </a:endParaRPr>
          </a:p>
        </p:txBody>
      </p:sp>
    </p:spTree>
    <p:extLst>
      <p:ext uri="{BB962C8B-B14F-4D97-AF65-F5344CB8AC3E}">
        <p14:creationId xmlns:p14="http://schemas.microsoft.com/office/powerpoint/2010/main" val="4547337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2D60D9-4D62-42B4-971A-B765DD017E85}"/>
              </a:ext>
            </a:extLst>
          </p:cNvPr>
          <p:cNvSpPr>
            <a:spLocks noGrp="1"/>
          </p:cNvSpPr>
          <p:nvPr>
            <p:ph type="title"/>
          </p:nvPr>
        </p:nvSpPr>
        <p:spPr>
          <a:xfrm>
            <a:off x="1454400" y="953889"/>
            <a:ext cx="6618038" cy="747897"/>
          </a:xfrm>
        </p:spPr>
        <p:txBody>
          <a:bodyPr/>
          <a:lstStyle/>
          <a:p>
            <a:r>
              <a:rPr lang="en-GB" dirty="0">
                <a:latin typeface="Arial"/>
                <a:cs typeface="Arial"/>
              </a:rPr>
              <a:t>Activity 5</a:t>
            </a:r>
          </a:p>
        </p:txBody>
      </p:sp>
      <p:sp>
        <p:nvSpPr>
          <p:cNvPr id="7" name="Rectangle 6">
            <a:extLst>
              <a:ext uri="{FF2B5EF4-FFF2-40B4-BE49-F238E27FC236}">
                <a16:creationId xmlns:a16="http://schemas.microsoft.com/office/drawing/2014/main" id="{8C5D1843-1202-4D1D-802A-F6DBD8900493}"/>
              </a:ext>
            </a:extLst>
          </p:cNvPr>
          <p:cNvSpPr>
            <a:spLocks noChangeArrowheads="1"/>
          </p:cNvSpPr>
          <p:nvPr/>
        </p:nvSpPr>
        <p:spPr bwMode="auto">
          <a:xfrm>
            <a:off x="1000625" y="2286089"/>
            <a:ext cx="7755060" cy="13542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wrap="square" lIns="0" tIns="0" rIns="0" bIns="0" anchor="t">
            <a:spAutoFit/>
          </a:bodyPr>
          <a:lstStyle/>
          <a:p>
            <a:pPr lvl="1"/>
            <a:r>
              <a:rPr lang="en-GB" sz="4400" dirty="0">
                <a:latin typeface="Arial"/>
                <a:cs typeface="Arial"/>
              </a:rPr>
              <a:t>Practical things to think about</a:t>
            </a:r>
            <a:endParaRPr lang="en-GB" altLang="en-US" sz="2400" dirty="0">
              <a:solidFill>
                <a:srgbClr val="000000"/>
              </a:solidFill>
              <a:latin typeface="Arial" charset="0"/>
              <a:ea typeface="ＭＳ Ｐゴシック" charset="0"/>
              <a:cs typeface="Arial"/>
            </a:endParaRPr>
          </a:p>
        </p:txBody>
      </p:sp>
    </p:spTree>
    <p:extLst>
      <p:ext uri="{BB962C8B-B14F-4D97-AF65-F5344CB8AC3E}">
        <p14:creationId xmlns:p14="http://schemas.microsoft.com/office/powerpoint/2010/main" val="25129026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06CEB6-D56E-4107-9714-2DC9B11D8F14}"/>
              </a:ext>
            </a:extLst>
          </p:cNvPr>
          <p:cNvSpPr>
            <a:spLocks noGrp="1"/>
          </p:cNvSpPr>
          <p:nvPr>
            <p:ph type="title"/>
          </p:nvPr>
        </p:nvSpPr>
        <p:spPr>
          <a:xfrm>
            <a:off x="595602" y="60796"/>
            <a:ext cx="10515599" cy="932688"/>
          </a:xfrm>
        </p:spPr>
        <p:txBody>
          <a:bodyPr vert="horz" lIns="91440" tIns="45720" rIns="91440" bIns="45720" rtlCol="0" anchor="b">
            <a:normAutofit/>
          </a:bodyPr>
          <a:lstStyle/>
          <a:p>
            <a:r>
              <a:rPr lang="en-US" kern="1200" dirty="0">
                <a:solidFill>
                  <a:srgbClr val="7030A0"/>
                </a:solidFill>
                <a:latin typeface="Arial"/>
                <a:cs typeface="Arial"/>
              </a:rPr>
              <a:t>Practical factors</a:t>
            </a:r>
          </a:p>
        </p:txBody>
      </p:sp>
      <p:sp>
        <p:nvSpPr>
          <p:cNvPr id="3" name="TextBox 2">
            <a:extLst>
              <a:ext uri="{FF2B5EF4-FFF2-40B4-BE49-F238E27FC236}">
                <a16:creationId xmlns:a16="http://schemas.microsoft.com/office/drawing/2014/main" id="{C581FD6D-2984-C443-A1E2-F163304410AE}"/>
              </a:ext>
            </a:extLst>
          </p:cNvPr>
          <p:cNvSpPr txBox="1"/>
          <p:nvPr/>
        </p:nvSpPr>
        <p:spPr>
          <a:xfrm>
            <a:off x="717013" y="1280401"/>
            <a:ext cx="10916800" cy="1815882"/>
          </a:xfrm>
          <a:prstGeom prst="rect">
            <a:avLst/>
          </a:prstGeom>
          <a:noFill/>
        </p:spPr>
        <p:txBody>
          <a:bodyPr wrap="square" lIns="91440" tIns="45720" rIns="91440" bIns="45720" rtlCol="0" anchor="t">
            <a:spAutoFit/>
          </a:bodyPr>
          <a:lstStyle/>
          <a:p>
            <a:r>
              <a:rPr lang="en-GB" sz="2800" dirty="0">
                <a:latin typeface="Arial"/>
                <a:cs typeface="Arial"/>
              </a:rPr>
              <a:t>You now have a job role you would like to apply for!</a:t>
            </a:r>
          </a:p>
          <a:p>
            <a:endParaRPr lang="en-GB" sz="2800" dirty="0">
              <a:latin typeface="Arial"/>
              <a:cs typeface="Arial"/>
            </a:endParaRPr>
          </a:p>
          <a:p>
            <a:r>
              <a:rPr lang="en-GB" sz="2800" dirty="0">
                <a:latin typeface="Arial"/>
                <a:cs typeface="Arial"/>
              </a:rPr>
              <a:t>Before starting your job search what else might you need to think about?</a:t>
            </a:r>
          </a:p>
        </p:txBody>
      </p:sp>
      <p:sp>
        <p:nvSpPr>
          <p:cNvPr id="12" name="TextBox 11">
            <a:extLst>
              <a:ext uri="{FF2B5EF4-FFF2-40B4-BE49-F238E27FC236}">
                <a16:creationId xmlns:a16="http://schemas.microsoft.com/office/drawing/2014/main" id="{FA71DFBE-5107-8916-8354-A5EB1F506C68}"/>
              </a:ext>
            </a:extLst>
          </p:cNvPr>
          <p:cNvSpPr txBox="1"/>
          <p:nvPr/>
        </p:nvSpPr>
        <p:spPr>
          <a:xfrm>
            <a:off x="838198" y="3156950"/>
            <a:ext cx="2213474" cy="1323439"/>
          </a:xfrm>
          <a:prstGeom prst="rect">
            <a:avLst/>
          </a:prstGeom>
          <a:noFill/>
        </p:spPr>
        <p:txBody>
          <a:bodyPr wrap="square" lIns="91440" tIns="45720" rIns="91440" bIns="45720" anchor="t">
            <a:spAutoFit/>
          </a:bodyPr>
          <a:lstStyle/>
          <a:p>
            <a:r>
              <a:rPr lang="en-GB" sz="2000" dirty="0">
                <a:latin typeface="Arial"/>
                <a:cs typeface="Arial"/>
              </a:rPr>
              <a:t>How far are you prepared to travel to get to your new job?</a:t>
            </a:r>
          </a:p>
        </p:txBody>
      </p:sp>
      <p:sp>
        <p:nvSpPr>
          <p:cNvPr id="14" name="TextBox 13">
            <a:extLst>
              <a:ext uri="{FF2B5EF4-FFF2-40B4-BE49-F238E27FC236}">
                <a16:creationId xmlns:a16="http://schemas.microsoft.com/office/drawing/2014/main" id="{2E56A2E7-40D2-77C5-4D9B-72BAAF716016}"/>
              </a:ext>
            </a:extLst>
          </p:cNvPr>
          <p:cNvSpPr txBox="1"/>
          <p:nvPr/>
        </p:nvSpPr>
        <p:spPr>
          <a:xfrm>
            <a:off x="4620655" y="3179440"/>
            <a:ext cx="1974774" cy="1631216"/>
          </a:xfrm>
          <a:prstGeom prst="rect">
            <a:avLst/>
          </a:prstGeom>
          <a:noFill/>
        </p:spPr>
        <p:txBody>
          <a:bodyPr wrap="square" lIns="91440" tIns="45720" rIns="91440" bIns="45720" anchor="t">
            <a:spAutoFit/>
          </a:bodyPr>
          <a:lstStyle/>
          <a:p>
            <a:r>
              <a:rPr lang="en-GB" sz="2000" dirty="0">
                <a:latin typeface="Arial"/>
                <a:cs typeface="Arial"/>
              </a:rPr>
              <a:t>What mode of transport will you use to get to your new job? </a:t>
            </a:r>
            <a:endParaRPr lang="en-GB" sz="2000">
              <a:latin typeface="Hargreaves" panose="00000600000000000000" pitchFamily="2" charset="0"/>
            </a:endParaRPr>
          </a:p>
        </p:txBody>
      </p:sp>
      <p:sp>
        <p:nvSpPr>
          <p:cNvPr id="16" name="TextBox 15">
            <a:extLst>
              <a:ext uri="{FF2B5EF4-FFF2-40B4-BE49-F238E27FC236}">
                <a16:creationId xmlns:a16="http://schemas.microsoft.com/office/drawing/2014/main" id="{E6DADA5B-968C-D7FF-E7A2-9D8CD2412E70}"/>
              </a:ext>
            </a:extLst>
          </p:cNvPr>
          <p:cNvSpPr txBox="1"/>
          <p:nvPr/>
        </p:nvSpPr>
        <p:spPr>
          <a:xfrm>
            <a:off x="8314981" y="3094900"/>
            <a:ext cx="2073925" cy="1323439"/>
          </a:xfrm>
          <a:prstGeom prst="rect">
            <a:avLst/>
          </a:prstGeom>
          <a:noFill/>
        </p:spPr>
        <p:txBody>
          <a:bodyPr wrap="square" lIns="91440" tIns="45720" rIns="91440" bIns="45720" anchor="t">
            <a:spAutoFit/>
          </a:bodyPr>
          <a:lstStyle/>
          <a:p>
            <a:r>
              <a:rPr lang="en-GB" sz="2000" dirty="0">
                <a:latin typeface="Arial"/>
                <a:cs typeface="Arial"/>
              </a:rPr>
              <a:t>If you use public transport, how much will this cost?</a:t>
            </a:r>
          </a:p>
        </p:txBody>
      </p:sp>
      <p:sp>
        <p:nvSpPr>
          <p:cNvPr id="18" name="TextBox 17">
            <a:extLst>
              <a:ext uri="{FF2B5EF4-FFF2-40B4-BE49-F238E27FC236}">
                <a16:creationId xmlns:a16="http://schemas.microsoft.com/office/drawing/2014/main" id="{37EA684E-CE04-F288-22A4-1E7544A773BB}"/>
              </a:ext>
            </a:extLst>
          </p:cNvPr>
          <p:cNvSpPr txBox="1"/>
          <p:nvPr/>
        </p:nvSpPr>
        <p:spPr>
          <a:xfrm>
            <a:off x="1853586" y="4943686"/>
            <a:ext cx="1589183" cy="1015663"/>
          </a:xfrm>
          <a:prstGeom prst="rect">
            <a:avLst/>
          </a:prstGeom>
          <a:noFill/>
        </p:spPr>
        <p:txBody>
          <a:bodyPr wrap="square" lIns="91440" tIns="45720" rIns="91440" bIns="45720" anchor="t">
            <a:spAutoFit/>
          </a:bodyPr>
          <a:lstStyle/>
          <a:p>
            <a:r>
              <a:rPr lang="en-GB" sz="2000" dirty="0">
                <a:latin typeface="Arial"/>
                <a:cs typeface="Arial"/>
              </a:rPr>
              <a:t>How much do you need to earn?</a:t>
            </a:r>
          </a:p>
        </p:txBody>
      </p:sp>
      <p:sp>
        <p:nvSpPr>
          <p:cNvPr id="20" name="TextBox 19">
            <a:extLst>
              <a:ext uri="{FF2B5EF4-FFF2-40B4-BE49-F238E27FC236}">
                <a16:creationId xmlns:a16="http://schemas.microsoft.com/office/drawing/2014/main" id="{EC8E5A41-A2C2-ED6A-B27A-79A2FBD12040}"/>
              </a:ext>
            </a:extLst>
          </p:cNvPr>
          <p:cNvSpPr txBox="1"/>
          <p:nvPr/>
        </p:nvSpPr>
        <p:spPr>
          <a:xfrm>
            <a:off x="7907357" y="4686767"/>
            <a:ext cx="2140027" cy="1323439"/>
          </a:xfrm>
          <a:prstGeom prst="rect">
            <a:avLst/>
          </a:prstGeom>
          <a:noFill/>
        </p:spPr>
        <p:txBody>
          <a:bodyPr wrap="square" lIns="91440" tIns="45720" rIns="91440" bIns="45720" anchor="t">
            <a:spAutoFit/>
          </a:bodyPr>
          <a:lstStyle/>
          <a:p>
            <a:r>
              <a:rPr lang="en-GB" sz="2000" dirty="0">
                <a:latin typeface="Arial"/>
                <a:cs typeface="Arial"/>
              </a:rPr>
              <a:t>What adjustments might you need when in work?</a:t>
            </a:r>
          </a:p>
        </p:txBody>
      </p:sp>
      <p:sp>
        <p:nvSpPr>
          <p:cNvPr id="22" name="TextBox 21">
            <a:extLst>
              <a:ext uri="{FF2B5EF4-FFF2-40B4-BE49-F238E27FC236}">
                <a16:creationId xmlns:a16="http://schemas.microsoft.com/office/drawing/2014/main" id="{3AA4789A-BB1F-7D90-1005-9A04B0B1C508}"/>
              </a:ext>
            </a:extLst>
          </p:cNvPr>
          <p:cNvSpPr txBox="1"/>
          <p:nvPr/>
        </p:nvSpPr>
        <p:spPr>
          <a:xfrm>
            <a:off x="4725316" y="5097573"/>
            <a:ext cx="1765453" cy="1015663"/>
          </a:xfrm>
          <a:prstGeom prst="rect">
            <a:avLst/>
          </a:prstGeom>
          <a:noFill/>
        </p:spPr>
        <p:txBody>
          <a:bodyPr wrap="square" lIns="91440" tIns="45720" rIns="91440" bIns="45720" anchor="t">
            <a:spAutoFit/>
          </a:bodyPr>
          <a:lstStyle/>
          <a:p>
            <a:r>
              <a:rPr lang="en-GB" sz="2000" dirty="0">
                <a:latin typeface="Arial"/>
                <a:cs typeface="Arial"/>
              </a:rPr>
              <a:t>How many hours can you work?</a:t>
            </a:r>
          </a:p>
        </p:txBody>
      </p:sp>
    </p:spTree>
    <p:extLst>
      <p:ext uri="{BB962C8B-B14F-4D97-AF65-F5344CB8AC3E}">
        <p14:creationId xmlns:p14="http://schemas.microsoft.com/office/powerpoint/2010/main" val="16634722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4"/>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6"/>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8"/>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22"/>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12" grpId="0"/>
      <p:bldP spid="14" grpId="0"/>
      <p:bldP spid="16" grpId="0"/>
      <p:bldP spid="18" grpId="0"/>
      <p:bldP spid="20" grpId="0"/>
      <p:bldP spid="22"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18472D-812D-4AC8-813F-9367B2B01967}"/>
              </a:ext>
            </a:extLst>
          </p:cNvPr>
          <p:cNvSpPr>
            <a:spLocks noGrp="1"/>
          </p:cNvSpPr>
          <p:nvPr>
            <p:ph type="title"/>
          </p:nvPr>
        </p:nvSpPr>
        <p:spPr>
          <a:xfrm>
            <a:off x="419724" y="340986"/>
            <a:ext cx="11124778" cy="609398"/>
          </a:xfrm>
        </p:spPr>
        <p:txBody>
          <a:bodyPr/>
          <a:lstStyle/>
          <a:p>
            <a:r>
              <a:rPr lang="en-GB" dirty="0">
                <a:latin typeface="Arial"/>
                <a:cs typeface="Arial"/>
              </a:rPr>
              <a:t>Path to progression</a:t>
            </a:r>
          </a:p>
        </p:txBody>
      </p:sp>
      <p:sp>
        <p:nvSpPr>
          <p:cNvPr id="3" name="TextBox 2">
            <a:extLst>
              <a:ext uri="{FF2B5EF4-FFF2-40B4-BE49-F238E27FC236}">
                <a16:creationId xmlns:a16="http://schemas.microsoft.com/office/drawing/2014/main" id="{F451BAAC-853C-081D-D157-1F5DD24C836F}"/>
              </a:ext>
            </a:extLst>
          </p:cNvPr>
          <p:cNvSpPr txBox="1"/>
          <p:nvPr/>
        </p:nvSpPr>
        <p:spPr>
          <a:xfrm>
            <a:off x="1191492" y="1641765"/>
            <a:ext cx="9000836" cy="452431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3200" dirty="0">
                <a:solidFill>
                  <a:srgbClr val="59029F"/>
                </a:solidFill>
                <a:latin typeface="Arial"/>
                <a:cs typeface="Arial"/>
              </a:rPr>
              <a:t>“A failure to plan is a plan to fail.”</a:t>
            </a:r>
            <a:endParaRPr lang="en-US" sz="3200">
              <a:latin typeface="Arial"/>
              <a:ea typeface="+mn-lt"/>
              <a:cs typeface="Arial"/>
            </a:endParaRPr>
          </a:p>
          <a:p>
            <a:r>
              <a:rPr lang="en-GB" sz="3200" dirty="0">
                <a:solidFill>
                  <a:srgbClr val="59029F"/>
                </a:solidFill>
                <a:latin typeface="Arial"/>
                <a:cs typeface="Arial"/>
              </a:rPr>
              <a:t>    African proverb</a:t>
            </a:r>
            <a:endParaRPr lang="en-US" sz="3200">
              <a:latin typeface="Arial"/>
              <a:ea typeface="+mn-lt"/>
              <a:cs typeface="Arial"/>
            </a:endParaRPr>
          </a:p>
          <a:p>
            <a:pPr lvl="3"/>
            <a:endParaRPr lang="en-GB" sz="3200" dirty="0">
              <a:latin typeface="Arial"/>
              <a:ea typeface="+mn-lt"/>
              <a:cs typeface="+mn-lt"/>
            </a:endParaRPr>
          </a:p>
          <a:p>
            <a:r>
              <a:rPr lang="en-GB" sz="3200" dirty="0">
                <a:latin typeface="Arial"/>
                <a:cs typeface="Arial"/>
              </a:rPr>
              <a:t>Most goals can be achieved with the right planning, preparation and actions.</a:t>
            </a:r>
            <a:endParaRPr lang="en-US" sz="3200">
              <a:latin typeface="Arial"/>
              <a:ea typeface="+mn-lt"/>
              <a:cs typeface="Arial"/>
            </a:endParaRPr>
          </a:p>
          <a:p>
            <a:endParaRPr lang="en-GB" sz="3200" dirty="0">
              <a:latin typeface="Arial"/>
              <a:ea typeface="+mn-lt"/>
              <a:cs typeface="+mn-lt"/>
            </a:endParaRPr>
          </a:p>
          <a:p>
            <a:r>
              <a:rPr lang="en-GB" sz="3200" dirty="0">
                <a:latin typeface="Arial"/>
                <a:cs typeface="Arial"/>
              </a:rPr>
              <a:t>What planning and actions do you need to do to achieve the roles and opportunities you wish to pursue? </a:t>
            </a:r>
          </a:p>
        </p:txBody>
      </p:sp>
    </p:spTree>
    <p:extLst>
      <p:ext uri="{BB962C8B-B14F-4D97-AF65-F5344CB8AC3E}">
        <p14:creationId xmlns:p14="http://schemas.microsoft.com/office/powerpoint/2010/main" val="24293685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4E82F8-0139-4E18-9519-4A09064D3C24}"/>
              </a:ext>
            </a:extLst>
          </p:cNvPr>
          <p:cNvSpPr>
            <a:spLocks noGrp="1"/>
          </p:cNvSpPr>
          <p:nvPr>
            <p:ph type="title"/>
          </p:nvPr>
        </p:nvSpPr>
        <p:spPr>
          <a:xfrm>
            <a:off x="235411" y="300293"/>
            <a:ext cx="11124778" cy="609398"/>
          </a:xfrm>
        </p:spPr>
        <p:txBody>
          <a:bodyPr/>
          <a:lstStyle/>
          <a:p>
            <a:r>
              <a:rPr lang="en-GB" dirty="0">
                <a:latin typeface="Arial"/>
                <a:cs typeface="Arial"/>
              </a:rPr>
              <a:t>Review and action plan</a:t>
            </a:r>
          </a:p>
        </p:txBody>
      </p:sp>
    </p:spTree>
    <p:extLst>
      <p:ext uri="{BB962C8B-B14F-4D97-AF65-F5344CB8AC3E}">
        <p14:creationId xmlns:p14="http://schemas.microsoft.com/office/powerpoint/2010/main" val="2398276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87B2F5-03DC-46B6-BB04-9224FC7DA1E5}"/>
              </a:ext>
            </a:extLst>
          </p:cNvPr>
          <p:cNvSpPr>
            <a:spLocks noGrp="1"/>
          </p:cNvSpPr>
          <p:nvPr>
            <p:ph type="title"/>
          </p:nvPr>
        </p:nvSpPr>
        <p:spPr>
          <a:xfrm>
            <a:off x="373468" y="354527"/>
            <a:ext cx="11124778" cy="609398"/>
          </a:xfrm>
        </p:spPr>
        <p:txBody>
          <a:bodyPr/>
          <a:lstStyle/>
          <a:p>
            <a:r>
              <a:rPr lang="en-GB" dirty="0">
                <a:latin typeface="Arial"/>
                <a:cs typeface="Arial"/>
              </a:rPr>
              <a:t>Introduction</a:t>
            </a:r>
          </a:p>
        </p:txBody>
      </p:sp>
      <p:sp>
        <p:nvSpPr>
          <p:cNvPr id="7" name="Rectangle 6">
            <a:extLst>
              <a:ext uri="{FF2B5EF4-FFF2-40B4-BE49-F238E27FC236}">
                <a16:creationId xmlns:a16="http://schemas.microsoft.com/office/drawing/2014/main" id="{8C5D1843-1202-4D1D-802A-F6DBD8900493}"/>
              </a:ext>
            </a:extLst>
          </p:cNvPr>
          <p:cNvSpPr>
            <a:spLocks noChangeArrowheads="1"/>
          </p:cNvSpPr>
          <p:nvPr/>
        </p:nvSpPr>
        <p:spPr bwMode="auto">
          <a:xfrm>
            <a:off x="1016165" y="1468598"/>
            <a:ext cx="10159670" cy="41395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wrap="square" lIns="0" tIns="0" rIns="0" bIns="0" anchor="t">
            <a:spAutoFit/>
          </a:bodyPr>
          <a:lstStyle/>
          <a:p>
            <a:pPr>
              <a:spcBef>
                <a:spcPct val="0"/>
              </a:spcBef>
              <a:tabLst>
                <a:tab pos="177800" algn="l"/>
              </a:tabLst>
              <a:defRPr/>
            </a:pPr>
            <a:r>
              <a:rPr lang="en-GB" sz="3200" dirty="0">
                <a:latin typeface="Arial"/>
                <a:ea typeface="MS PGothic"/>
                <a:cs typeface="Arial"/>
              </a:rPr>
              <a:t>There are 3 steps to securing the right job for you. We’ll be looking at each of these steps in turn and finding out which job types are right for you. These steps are: </a:t>
            </a:r>
            <a:endParaRPr lang="en-GB" sz="3200">
              <a:latin typeface="Arial"/>
              <a:ea typeface="MS PGothic" charset="0"/>
              <a:cs typeface="Arial"/>
            </a:endParaRPr>
          </a:p>
          <a:p>
            <a:pPr>
              <a:spcAft>
                <a:spcPts val="1800"/>
              </a:spcAft>
            </a:pPr>
            <a:endParaRPr lang="en-GB" sz="3200" dirty="0">
              <a:latin typeface="Arial"/>
              <a:cs typeface="Arial"/>
            </a:endParaRPr>
          </a:p>
          <a:p>
            <a:pPr>
              <a:spcAft>
                <a:spcPts val="1800"/>
              </a:spcAft>
            </a:pPr>
            <a:r>
              <a:rPr lang="en-GB" sz="3200" dirty="0">
                <a:latin typeface="Arial"/>
                <a:cs typeface="Arial"/>
              </a:rPr>
              <a:t>Step 1: Where are you now?</a:t>
            </a:r>
          </a:p>
          <a:p>
            <a:pPr>
              <a:spcAft>
                <a:spcPts val="1800"/>
              </a:spcAft>
            </a:pPr>
            <a:r>
              <a:rPr lang="en-GB" sz="3200" dirty="0">
                <a:latin typeface="Arial"/>
                <a:cs typeface="Arial"/>
              </a:rPr>
              <a:t>Step 2: Where do you want to go?</a:t>
            </a:r>
          </a:p>
          <a:p>
            <a:pPr>
              <a:spcAft>
                <a:spcPts val="1800"/>
              </a:spcAft>
            </a:pPr>
            <a:r>
              <a:rPr lang="en-GB" sz="3200" dirty="0">
                <a:latin typeface="Arial"/>
                <a:cs typeface="Arial"/>
              </a:rPr>
              <a:t>Step 3: Finding the opportunity</a:t>
            </a:r>
            <a:endParaRPr lang="en-US" sz="2000" dirty="0">
              <a:solidFill>
                <a:srgbClr val="000000"/>
              </a:solidFill>
              <a:latin typeface="Arial"/>
              <a:ea typeface="ＭＳ Ｐゴシック" charset="0"/>
              <a:cs typeface="Arial"/>
            </a:endParaRPr>
          </a:p>
        </p:txBody>
      </p:sp>
    </p:spTree>
    <p:extLst>
      <p:ext uri="{BB962C8B-B14F-4D97-AF65-F5344CB8AC3E}">
        <p14:creationId xmlns:p14="http://schemas.microsoft.com/office/powerpoint/2010/main" val="14646429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7">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p"/>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E060C4-BD40-4043-9AB8-A7BDF9C30EDC}"/>
              </a:ext>
            </a:extLst>
          </p:cNvPr>
          <p:cNvSpPr>
            <a:spLocks noGrp="1"/>
          </p:cNvSpPr>
          <p:nvPr>
            <p:ph type="title"/>
          </p:nvPr>
        </p:nvSpPr>
        <p:spPr>
          <a:xfrm>
            <a:off x="1454400" y="977952"/>
            <a:ext cx="6618038" cy="747897"/>
          </a:xfrm>
        </p:spPr>
        <p:txBody>
          <a:bodyPr/>
          <a:lstStyle/>
          <a:p>
            <a:r>
              <a:rPr lang="en-GB" dirty="0">
                <a:latin typeface="Arial"/>
                <a:cs typeface="Arial"/>
              </a:rPr>
              <a:t>Learn at Scope</a:t>
            </a:r>
          </a:p>
        </p:txBody>
      </p:sp>
    </p:spTree>
    <p:extLst>
      <p:ext uri="{BB962C8B-B14F-4D97-AF65-F5344CB8AC3E}">
        <p14:creationId xmlns:p14="http://schemas.microsoft.com/office/powerpoint/2010/main" val="29145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pPr>
              <a:defRPr/>
            </a:pPr>
            <a:r>
              <a:rPr lang="en-US" dirty="0">
                <a:latin typeface="Arial"/>
                <a:cs typeface="Arial"/>
              </a:rPr>
              <a:t>Learn at Scope 2</a:t>
            </a:r>
          </a:p>
        </p:txBody>
      </p:sp>
      <p:sp>
        <p:nvSpPr>
          <p:cNvPr id="2" name="TextBox 1">
            <a:extLst>
              <a:ext uri="{FF2B5EF4-FFF2-40B4-BE49-F238E27FC236}">
                <a16:creationId xmlns:a16="http://schemas.microsoft.com/office/drawing/2014/main" id="{412781CF-B5B6-1FD3-3230-57E4372345CD}"/>
              </a:ext>
            </a:extLst>
          </p:cNvPr>
          <p:cNvSpPr txBox="1"/>
          <p:nvPr/>
        </p:nvSpPr>
        <p:spPr>
          <a:xfrm>
            <a:off x="1027263" y="1536174"/>
            <a:ext cx="9042154" cy="3539430"/>
          </a:xfrm>
          <a:prstGeom prst="rect">
            <a:avLst/>
          </a:prstGeom>
          <a:noFill/>
        </p:spPr>
        <p:txBody>
          <a:bodyPr wrap="square" lIns="91440" tIns="45720" rIns="91440" bIns="45720" rtlCol="0" anchor="t">
            <a:spAutoFit/>
          </a:bodyPr>
          <a:lstStyle/>
          <a:p>
            <a:r>
              <a:rPr lang="en-GB" sz="2800" dirty="0">
                <a:latin typeface="Arial"/>
                <a:ea typeface="+mn-lt"/>
                <a:cs typeface="+mn-lt"/>
              </a:rPr>
              <a:t>Learn at Scope is Scope’s eLearning platform.</a:t>
            </a:r>
            <a:endParaRPr lang="en-US" dirty="0">
              <a:latin typeface="Arial"/>
              <a:ea typeface="+mn-lt"/>
              <a:cs typeface="+mn-lt"/>
            </a:endParaRPr>
          </a:p>
          <a:p>
            <a:endParaRPr lang="en-GB" sz="2800" dirty="0">
              <a:latin typeface="Arial"/>
              <a:ea typeface="+mn-lt"/>
              <a:cs typeface="+mn-lt"/>
            </a:endParaRPr>
          </a:p>
          <a:p>
            <a:r>
              <a:rPr lang="en-GB" sz="2800" dirty="0">
                <a:latin typeface="Arial"/>
                <a:ea typeface="+mn-lt"/>
                <a:cs typeface="+mn-lt"/>
              </a:rPr>
              <a:t>It is exclusively for Scope customers and offers further support to achieve your goals.</a:t>
            </a:r>
            <a:endParaRPr lang="en-GB">
              <a:latin typeface="Arial"/>
              <a:ea typeface="+mn-lt"/>
              <a:cs typeface="+mn-lt"/>
            </a:endParaRPr>
          </a:p>
          <a:p>
            <a:endParaRPr lang="en-GB" sz="2800" dirty="0">
              <a:latin typeface="Arial"/>
              <a:ea typeface="+mn-lt"/>
              <a:cs typeface="+mn-lt"/>
            </a:endParaRPr>
          </a:p>
          <a:p>
            <a:r>
              <a:rPr lang="en-GB" sz="2800" dirty="0">
                <a:latin typeface="Arial"/>
                <a:ea typeface="+mn-lt"/>
                <a:cs typeface="+mn-lt"/>
              </a:rPr>
              <a:t>You can use it on your home computer, tablet or smartphone.</a:t>
            </a:r>
            <a:endParaRPr lang="en-GB">
              <a:latin typeface="Arial"/>
              <a:ea typeface="+mn-lt"/>
              <a:cs typeface="+mn-lt"/>
            </a:endParaRPr>
          </a:p>
          <a:p>
            <a:endParaRPr lang="en-GB" sz="2800" dirty="0">
              <a:latin typeface="Arial"/>
              <a:cs typeface="Arial"/>
            </a:endParaRPr>
          </a:p>
        </p:txBody>
      </p:sp>
    </p:spTree>
    <p:extLst>
      <p:ext uri="{BB962C8B-B14F-4D97-AF65-F5344CB8AC3E}">
        <p14:creationId xmlns:p14="http://schemas.microsoft.com/office/powerpoint/2010/main" val="36540198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E060C4-BD40-4043-9AB8-A7BDF9C30EDC}"/>
              </a:ext>
            </a:extLst>
          </p:cNvPr>
          <p:cNvSpPr>
            <a:spLocks noGrp="1"/>
          </p:cNvSpPr>
          <p:nvPr>
            <p:ph type="title"/>
          </p:nvPr>
        </p:nvSpPr>
        <p:spPr>
          <a:xfrm>
            <a:off x="734552" y="559664"/>
            <a:ext cx="7539459" cy="2492990"/>
          </a:xfrm>
        </p:spPr>
        <p:txBody>
          <a:bodyPr/>
          <a:lstStyle/>
          <a:p>
            <a:r>
              <a:rPr lang="en-GB" dirty="0">
                <a:latin typeface="Arial"/>
                <a:cs typeface="Arial"/>
              </a:rPr>
              <a:t>Feedback</a:t>
            </a:r>
            <a:br>
              <a:rPr lang="en-GB" dirty="0">
                <a:latin typeface="Arial"/>
              </a:rPr>
            </a:br>
            <a:br>
              <a:rPr lang="en-GB" dirty="0">
                <a:latin typeface="Arial"/>
              </a:rPr>
            </a:br>
            <a:r>
              <a:rPr lang="en-GB" sz="3600" dirty="0">
                <a:latin typeface="Arial"/>
                <a:cs typeface="Arial"/>
              </a:rPr>
              <a:t>Let us know what you think so far</a:t>
            </a:r>
          </a:p>
        </p:txBody>
      </p:sp>
    </p:spTree>
    <p:extLst>
      <p:ext uri="{BB962C8B-B14F-4D97-AF65-F5344CB8AC3E}">
        <p14:creationId xmlns:p14="http://schemas.microsoft.com/office/powerpoint/2010/main" val="20084832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2D4EA0C8-5DF9-4CB6-AB5A-042E6D091642}"/>
              </a:ext>
            </a:extLst>
          </p:cNvPr>
          <p:cNvSpPr>
            <a:spLocks noGrp="1"/>
          </p:cNvSpPr>
          <p:nvPr>
            <p:ph type="title"/>
          </p:nvPr>
        </p:nvSpPr>
        <p:spPr>
          <a:xfrm>
            <a:off x="1454400" y="977952"/>
            <a:ext cx="6618038" cy="747897"/>
          </a:xfrm>
        </p:spPr>
        <p:txBody>
          <a:bodyPr/>
          <a:lstStyle/>
          <a:p>
            <a:r>
              <a:rPr lang="en-GB" dirty="0">
                <a:latin typeface="Arial"/>
                <a:cs typeface="Arial"/>
              </a:rPr>
              <a:t>Thank you</a:t>
            </a:r>
          </a:p>
        </p:txBody>
      </p:sp>
    </p:spTree>
    <p:extLst>
      <p:ext uri="{BB962C8B-B14F-4D97-AF65-F5344CB8AC3E}">
        <p14:creationId xmlns:p14="http://schemas.microsoft.com/office/powerpoint/2010/main" val="13528984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FF4747-7E66-47BB-AF39-39A3B05E98A2}"/>
              </a:ext>
            </a:extLst>
          </p:cNvPr>
          <p:cNvSpPr>
            <a:spLocks noGrp="1"/>
          </p:cNvSpPr>
          <p:nvPr>
            <p:ph type="title"/>
          </p:nvPr>
        </p:nvSpPr>
        <p:spPr>
          <a:xfrm>
            <a:off x="533611" y="354527"/>
            <a:ext cx="11124778" cy="609398"/>
          </a:xfrm>
        </p:spPr>
        <p:txBody>
          <a:bodyPr/>
          <a:lstStyle/>
          <a:p>
            <a:r>
              <a:rPr lang="en-GB" dirty="0">
                <a:latin typeface="Arial"/>
                <a:cs typeface="Arial"/>
              </a:rPr>
              <a:t>Step 1: Where are you now?</a:t>
            </a:r>
          </a:p>
        </p:txBody>
      </p:sp>
      <p:sp>
        <p:nvSpPr>
          <p:cNvPr id="7" name="Rectangle 6">
            <a:extLst>
              <a:ext uri="{FF2B5EF4-FFF2-40B4-BE49-F238E27FC236}">
                <a16:creationId xmlns:a16="http://schemas.microsoft.com/office/drawing/2014/main" id="{8C5D1843-1202-4D1D-802A-F6DBD8900493}"/>
              </a:ext>
            </a:extLst>
          </p:cNvPr>
          <p:cNvSpPr>
            <a:spLocks noChangeArrowheads="1"/>
          </p:cNvSpPr>
          <p:nvPr/>
        </p:nvSpPr>
        <p:spPr bwMode="auto">
          <a:xfrm>
            <a:off x="1055445" y="1302874"/>
            <a:ext cx="10027523" cy="6232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wrap="square" lIns="0" tIns="0" rIns="0" bIns="0" anchor="t">
            <a:spAutoFit/>
          </a:bodyPr>
          <a:lstStyle/>
          <a:p>
            <a:pPr>
              <a:spcAft>
                <a:spcPts val="1800"/>
              </a:spcAft>
            </a:pPr>
            <a:endParaRPr lang="en-GB" sz="2800" dirty="0">
              <a:latin typeface="Arial"/>
              <a:cs typeface="Arial"/>
            </a:endParaRPr>
          </a:p>
          <a:p>
            <a:pPr algn="just"/>
            <a:endParaRPr lang="en-GB" sz="3600" dirty="0">
              <a:latin typeface="Arial"/>
              <a:cs typeface="Arial"/>
            </a:endParaRPr>
          </a:p>
          <a:p>
            <a:pPr algn="just"/>
            <a:r>
              <a:rPr lang="en-US" sz="3600" dirty="0">
                <a:latin typeface="Arial"/>
                <a:cs typeface="Arial"/>
              </a:rPr>
              <a:t>We are going to look at your skills, personal qualities and interests. We will use these to help match you to a job or opportunity that is right for you.</a:t>
            </a:r>
            <a:endParaRPr lang="en-GB" sz="3600" dirty="0">
              <a:latin typeface="Arial"/>
              <a:cs typeface="Arial"/>
            </a:endParaRPr>
          </a:p>
          <a:p>
            <a:pPr>
              <a:spcAft>
                <a:spcPts val="1800"/>
              </a:spcAft>
            </a:pPr>
            <a:endParaRPr lang="en-GB" sz="3600" dirty="0"/>
          </a:p>
          <a:p>
            <a:pPr>
              <a:spcAft>
                <a:spcPts val="1800"/>
              </a:spcAft>
            </a:pPr>
            <a:endParaRPr lang="en-GB" sz="2800" dirty="0"/>
          </a:p>
          <a:p>
            <a:pPr marL="342900" indent="-342900">
              <a:spcBef>
                <a:spcPts val="1200"/>
              </a:spcBef>
              <a:spcAft>
                <a:spcPts val="1200"/>
              </a:spcAft>
              <a:buClr>
                <a:srgbClr val="7030A0"/>
              </a:buClr>
              <a:buFont typeface="Wingdings" panose="05000000000000000000" pitchFamily="2" charset="2"/>
              <a:buChar char="§"/>
            </a:pPr>
            <a:endParaRPr lang="en-GB" altLang="en-US" sz="2800" dirty="0"/>
          </a:p>
          <a:p>
            <a:pPr algn="l">
              <a:defRPr/>
            </a:pPr>
            <a:r>
              <a:rPr lang="en-US" sz="2000" dirty="0">
                <a:solidFill>
                  <a:srgbClr val="000000"/>
                </a:solidFill>
                <a:latin typeface="Arial" charset="0"/>
                <a:ea typeface="ＭＳ Ｐゴシック" charset="0"/>
              </a:rPr>
              <a:t>.</a:t>
            </a:r>
          </a:p>
          <a:p>
            <a:pPr algn="l">
              <a:defRPr/>
            </a:pPr>
            <a:endParaRPr lang="en-US" sz="2000" dirty="0">
              <a:solidFill>
                <a:srgbClr val="000000"/>
              </a:solidFill>
              <a:latin typeface="Arial" charset="0"/>
              <a:ea typeface="ＭＳ Ｐゴシック" charset="0"/>
            </a:endParaRPr>
          </a:p>
        </p:txBody>
      </p:sp>
    </p:spTree>
    <p:extLst>
      <p:ext uri="{BB962C8B-B14F-4D97-AF65-F5344CB8AC3E}">
        <p14:creationId xmlns:p14="http://schemas.microsoft.com/office/powerpoint/2010/main" val="20409519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EDE0A6-9B8C-43E5-A274-8A9261A172C7}"/>
              </a:ext>
            </a:extLst>
          </p:cNvPr>
          <p:cNvSpPr>
            <a:spLocks noGrp="1"/>
          </p:cNvSpPr>
          <p:nvPr>
            <p:ph type="title"/>
          </p:nvPr>
        </p:nvSpPr>
        <p:spPr>
          <a:xfrm>
            <a:off x="1454400" y="977952"/>
            <a:ext cx="6618038" cy="747897"/>
          </a:xfrm>
        </p:spPr>
        <p:txBody>
          <a:bodyPr/>
          <a:lstStyle/>
          <a:p>
            <a:r>
              <a:rPr lang="en-GB" dirty="0">
                <a:latin typeface="Arial"/>
                <a:cs typeface="Arial"/>
              </a:rPr>
              <a:t>Activity 1a</a:t>
            </a:r>
          </a:p>
        </p:txBody>
      </p:sp>
      <p:sp>
        <p:nvSpPr>
          <p:cNvPr id="7" name="Rectangle 6">
            <a:extLst>
              <a:ext uri="{FF2B5EF4-FFF2-40B4-BE49-F238E27FC236}">
                <a16:creationId xmlns:a16="http://schemas.microsoft.com/office/drawing/2014/main" id="{8C5D1843-1202-4D1D-802A-F6DBD8900493}"/>
              </a:ext>
            </a:extLst>
          </p:cNvPr>
          <p:cNvSpPr>
            <a:spLocks noChangeArrowheads="1"/>
          </p:cNvSpPr>
          <p:nvPr/>
        </p:nvSpPr>
        <p:spPr bwMode="auto">
          <a:xfrm>
            <a:off x="1291493" y="2273927"/>
            <a:ext cx="7474684" cy="5539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wrap="square" lIns="0" tIns="0" rIns="0" bIns="0" anchor="t">
            <a:spAutoFit/>
          </a:bodyPr>
          <a:lstStyle/>
          <a:p>
            <a:pPr lvl="1" algn="just"/>
            <a:r>
              <a:rPr lang="en-GB" sz="3600" dirty="0">
                <a:latin typeface="Arial"/>
                <a:cs typeface="Arial"/>
              </a:rPr>
              <a:t>Skills</a:t>
            </a:r>
          </a:p>
        </p:txBody>
      </p:sp>
    </p:spTree>
    <p:extLst>
      <p:ext uri="{BB962C8B-B14F-4D97-AF65-F5344CB8AC3E}">
        <p14:creationId xmlns:p14="http://schemas.microsoft.com/office/powerpoint/2010/main" val="28538514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FF4747-7E66-47BB-AF39-39A3B05E98A2}"/>
              </a:ext>
            </a:extLst>
          </p:cNvPr>
          <p:cNvSpPr>
            <a:spLocks noGrp="1"/>
          </p:cNvSpPr>
          <p:nvPr>
            <p:ph type="title"/>
          </p:nvPr>
        </p:nvSpPr>
        <p:spPr>
          <a:xfrm>
            <a:off x="533611" y="354527"/>
            <a:ext cx="11124778" cy="609398"/>
          </a:xfrm>
        </p:spPr>
        <p:txBody>
          <a:bodyPr/>
          <a:lstStyle/>
          <a:p>
            <a:r>
              <a:rPr lang="en-GB" dirty="0">
                <a:latin typeface="Arial"/>
                <a:cs typeface="Arial"/>
              </a:rPr>
              <a:t>Skills</a:t>
            </a:r>
          </a:p>
        </p:txBody>
      </p:sp>
      <p:sp>
        <p:nvSpPr>
          <p:cNvPr id="7" name="Rectangle 6">
            <a:extLst>
              <a:ext uri="{FF2B5EF4-FFF2-40B4-BE49-F238E27FC236}">
                <a16:creationId xmlns:a16="http://schemas.microsoft.com/office/drawing/2014/main" id="{8C5D1843-1202-4D1D-802A-F6DBD8900493}"/>
              </a:ext>
            </a:extLst>
          </p:cNvPr>
          <p:cNvSpPr>
            <a:spLocks noChangeArrowheads="1"/>
          </p:cNvSpPr>
          <p:nvPr/>
        </p:nvSpPr>
        <p:spPr bwMode="auto">
          <a:xfrm>
            <a:off x="1055446" y="1302874"/>
            <a:ext cx="9557590" cy="42473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wrap="square" lIns="0" tIns="0" rIns="0" bIns="0" anchor="t">
            <a:spAutoFit/>
          </a:bodyPr>
          <a:lstStyle/>
          <a:p>
            <a:pPr>
              <a:spcAft>
                <a:spcPts val="1800"/>
              </a:spcAft>
            </a:pPr>
            <a:endParaRPr lang="en-GB" sz="3600" dirty="0">
              <a:latin typeface="Arial"/>
              <a:cs typeface="Arial"/>
            </a:endParaRPr>
          </a:p>
          <a:p>
            <a:pPr>
              <a:spcAft>
                <a:spcPts val="1800"/>
              </a:spcAft>
            </a:pPr>
            <a:r>
              <a:rPr lang="en-GB" sz="3600" dirty="0">
                <a:latin typeface="Arial"/>
                <a:cs typeface="Arial"/>
              </a:rPr>
              <a:t>Take 5 minutes to think about:</a:t>
            </a:r>
          </a:p>
          <a:p>
            <a:pPr marL="457200" indent="-457200">
              <a:spcAft>
                <a:spcPts val="1800"/>
              </a:spcAft>
              <a:buFont typeface="Arial" panose="020B0604020202020204" pitchFamily="34" charset="0"/>
              <a:buChar char="•"/>
            </a:pPr>
            <a:r>
              <a:rPr lang="en-GB" sz="3600" dirty="0">
                <a:latin typeface="Arial"/>
                <a:cs typeface="Arial"/>
              </a:rPr>
              <a:t>What are skills?</a:t>
            </a:r>
          </a:p>
          <a:p>
            <a:pPr marL="457200" indent="-457200">
              <a:spcAft>
                <a:spcPts val="1800"/>
              </a:spcAft>
              <a:buFont typeface="Arial" panose="020B0604020202020204" pitchFamily="34" charset="0"/>
              <a:buChar char="•"/>
            </a:pPr>
            <a:r>
              <a:rPr lang="en-GB" sz="3600" dirty="0">
                <a:latin typeface="Arial"/>
                <a:cs typeface="Arial"/>
              </a:rPr>
              <a:t>Why are skills important when looking for an opportunity?</a:t>
            </a:r>
          </a:p>
          <a:p>
            <a:pPr algn="l">
              <a:defRPr/>
            </a:pPr>
            <a:endParaRPr lang="en-US" dirty="0">
              <a:solidFill>
                <a:srgbClr val="000000"/>
              </a:solidFill>
              <a:latin typeface="Arial" charset="0"/>
              <a:ea typeface="ＭＳ Ｐゴシック" charset="0"/>
            </a:endParaRPr>
          </a:p>
          <a:p>
            <a:pPr algn="l">
              <a:defRPr/>
            </a:pPr>
            <a:endParaRPr lang="en-US" dirty="0">
              <a:solidFill>
                <a:srgbClr val="000000"/>
              </a:solidFill>
              <a:latin typeface="Arial" charset="0"/>
              <a:ea typeface="ＭＳ Ｐゴシック" charset="0"/>
            </a:endParaRPr>
          </a:p>
        </p:txBody>
      </p:sp>
    </p:spTree>
    <p:extLst>
      <p:ext uri="{BB962C8B-B14F-4D97-AF65-F5344CB8AC3E}">
        <p14:creationId xmlns:p14="http://schemas.microsoft.com/office/powerpoint/2010/main" val="4128782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3420BF-12FD-4C4A-BAEB-0E83B54A7780}"/>
              </a:ext>
            </a:extLst>
          </p:cNvPr>
          <p:cNvSpPr>
            <a:spLocks noGrp="1"/>
          </p:cNvSpPr>
          <p:nvPr>
            <p:ph type="title"/>
          </p:nvPr>
        </p:nvSpPr>
        <p:spPr>
          <a:xfrm>
            <a:off x="1454400" y="977952"/>
            <a:ext cx="6618038" cy="747897"/>
          </a:xfrm>
        </p:spPr>
        <p:txBody>
          <a:bodyPr/>
          <a:lstStyle/>
          <a:p>
            <a:r>
              <a:rPr lang="en-GB" dirty="0">
                <a:latin typeface="Arial"/>
                <a:cs typeface="Arial"/>
              </a:rPr>
              <a:t>Activity 1b</a:t>
            </a:r>
          </a:p>
        </p:txBody>
      </p:sp>
      <p:sp>
        <p:nvSpPr>
          <p:cNvPr id="7" name="Rectangle 6">
            <a:extLst>
              <a:ext uri="{FF2B5EF4-FFF2-40B4-BE49-F238E27FC236}">
                <a16:creationId xmlns:a16="http://schemas.microsoft.com/office/drawing/2014/main" id="{8C5D1843-1202-4D1D-802A-F6DBD8900493}"/>
              </a:ext>
            </a:extLst>
          </p:cNvPr>
          <p:cNvSpPr>
            <a:spLocks noChangeArrowheads="1"/>
          </p:cNvSpPr>
          <p:nvPr/>
        </p:nvSpPr>
        <p:spPr bwMode="auto">
          <a:xfrm>
            <a:off x="1171628" y="2197894"/>
            <a:ext cx="7474684" cy="11079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wrap="square" lIns="0" tIns="0" rIns="0" bIns="0" anchor="t">
            <a:spAutoFit/>
          </a:bodyPr>
          <a:lstStyle/>
          <a:p>
            <a:pPr lvl="1" algn="just"/>
            <a:r>
              <a:rPr lang="en-GB" sz="3600" dirty="0">
                <a:latin typeface="Arial"/>
                <a:cs typeface="Arial"/>
              </a:rPr>
              <a:t>Your skills</a:t>
            </a:r>
            <a:endParaRPr lang="en-GB" altLang="en-US" sz="3600" dirty="0">
              <a:latin typeface="Arial"/>
              <a:cs typeface="Arial"/>
            </a:endParaRPr>
          </a:p>
          <a:p>
            <a:pPr algn="l">
              <a:defRPr/>
            </a:pPr>
            <a:endParaRPr lang="en-US">
              <a:solidFill>
                <a:srgbClr val="000000"/>
              </a:solidFill>
              <a:latin typeface="Arial" charset="0"/>
              <a:ea typeface="ＭＳ Ｐゴシック" charset="0"/>
            </a:endParaRPr>
          </a:p>
          <a:p>
            <a:pPr algn="l">
              <a:defRPr/>
            </a:pPr>
            <a:endParaRPr lang="en-US">
              <a:solidFill>
                <a:srgbClr val="000000"/>
              </a:solidFill>
              <a:latin typeface="Arial" charset="0"/>
              <a:ea typeface="ＭＳ Ｐゴシック" charset="0"/>
            </a:endParaRPr>
          </a:p>
        </p:txBody>
      </p:sp>
    </p:spTree>
    <p:extLst>
      <p:ext uri="{BB962C8B-B14F-4D97-AF65-F5344CB8AC3E}">
        <p14:creationId xmlns:p14="http://schemas.microsoft.com/office/powerpoint/2010/main" val="32750236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FF4747-7E66-47BB-AF39-39A3B05E98A2}"/>
              </a:ext>
            </a:extLst>
          </p:cNvPr>
          <p:cNvSpPr>
            <a:spLocks noGrp="1"/>
          </p:cNvSpPr>
          <p:nvPr>
            <p:ph type="title"/>
          </p:nvPr>
        </p:nvSpPr>
        <p:spPr>
          <a:xfrm>
            <a:off x="838198" y="107139"/>
            <a:ext cx="10515599" cy="932688"/>
          </a:xfrm>
        </p:spPr>
        <p:txBody>
          <a:bodyPr vert="horz" lIns="91440" tIns="45720" rIns="91440" bIns="45720" rtlCol="0" anchor="b">
            <a:normAutofit/>
          </a:bodyPr>
          <a:lstStyle/>
          <a:p>
            <a:r>
              <a:rPr lang="en-US" sz="5400" kern="1200" dirty="0">
                <a:solidFill>
                  <a:srgbClr val="7030A0"/>
                </a:solidFill>
                <a:latin typeface="Arial"/>
                <a:cs typeface="Arial"/>
              </a:rPr>
              <a:t>Your skills</a:t>
            </a:r>
            <a:r>
              <a:rPr lang="en-US" sz="5400" dirty="0">
                <a:solidFill>
                  <a:srgbClr val="7030A0"/>
                </a:solidFill>
                <a:latin typeface="Arial"/>
                <a:cs typeface="Arial"/>
              </a:rPr>
              <a:t> </a:t>
            </a:r>
            <a:endParaRPr lang="en-US" sz="5400" kern="1200">
              <a:solidFill>
                <a:srgbClr val="7030A0"/>
              </a:solidFill>
            </a:endParaRPr>
          </a:p>
        </p:txBody>
      </p:sp>
      <p:sp>
        <p:nvSpPr>
          <p:cNvPr id="7" name="Rectangle 6">
            <a:extLst>
              <a:ext uri="{FF2B5EF4-FFF2-40B4-BE49-F238E27FC236}">
                <a16:creationId xmlns:a16="http://schemas.microsoft.com/office/drawing/2014/main" id="{8C5D1843-1202-4D1D-802A-F6DBD8900493}"/>
              </a:ext>
            </a:extLst>
          </p:cNvPr>
          <p:cNvSpPr>
            <a:spLocks noChangeArrowheads="1"/>
          </p:cNvSpPr>
          <p:nvPr/>
        </p:nvSpPr>
        <p:spPr bwMode="auto">
          <a:xfrm>
            <a:off x="838198" y="1039827"/>
            <a:ext cx="9557590" cy="12618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wrap="square" lIns="0" tIns="0" rIns="0" bIns="0" anchor="t">
            <a:spAutoFit/>
          </a:bodyPr>
          <a:lstStyle/>
          <a:p>
            <a:pPr algn="l">
              <a:spcAft>
                <a:spcPts val="600"/>
              </a:spcAft>
              <a:defRPr/>
            </a:pPr>
            <a:endParaRPr lang="en-US" sz="2400" dirty="0">
              <a:solidFill>
                <a:srgbClr val="000000"/>
              </a:solidFill>
              <a:latin typeface="Arial"/>
              <a:ea typeface="ＭＳ Ｐゴシック" charset="0"/>
              <a:cs typeface="Arial"/>
            </a:endParaRPr>
          </a:p>
          <a:p>
            <a:pPr algn="l">
              <a:spcAft>
                <a:spcPts val="600"/>
              </a:spcAft>
              <a:defRPr/>
            </a:pPr>
            <a:r>
              <a:rPr lang="en-US" sz="2400" dirty="0">
                <a:solidFill>
                  <a:srgbClr val="000000"/>
                </a:solidFill>
                <a:latin typeface="Arial"/>
                <a:ea typeface="ＭＳ Ｐゴシック"/>
                <a:cs typeface="Arial"/>
              </a:rPr>
              <a:t>Choose 3 skills below that you think you have.</a:t>
            </a:r>
          </a:p>
          <a:p>
            <a:pPr algn="l">
              <a:spcAft>
                <a:spcPts val="600"/>
              </a:spcAft>
              <a:defRPr/>
            </a:pPr>
            <a:r>
              <a:rPr lang="en-US" sz="2400" dirty="0">
                <a:solidFill>
                  <a:srgbClr val="000000"/>
                </a:solidFill>
                <a:latin typeface="Arial"/>
                <a:ea typeface="ＭＳ Ｐゴシック"/>
                <a:cs typeface="Arial"/>
              </a:rPr>
              <a:t>If you have a pen and paper, make notes.</a:t>
            </a:r>
          </a:p>
        </p:txBody>
      </p:sp>
      <p:graphicFrame>
        <p:nvGraphicFramePr>
          <p:cNvPr id="3" name="Table 2">
            <a:extLst>
              <a:ext uri="{FF2B5EF4-FFF2-40B4-BE49-F238E27FC236}">
                <a16:creationId xmlns:a16="http://schemas.microsoft.com/office/drawing/2014/main" id="{D81EE9B9-DA96-EAE1-43D0-D7A11867EF35}"/>
              </a:ext>
            </a:extLst>
          </p:cNvPr>
          <p:cNvGraphicFramePr>
            <a:graphicFrameLocks noGrp="1"/>
          </p:cNvGraphicFramePr>
          <p:nvPr>
            <p:extLst>
              <p:ext uri="{D42A27DB-BD31-4B8C-83A1-F6EECF244321}">
                <p14:modId xmlns:p14="http://schemas.microsoft.com/office/powerpoint/2010/main" val="1098945323"/>
              </p:ext>
            </p:extLst>
          </p:nvPr>
        </p:nvGraphicFramePr>
        <p:xfrm>
          <a:off x="838198" y="2500653"/>
          <a:ext cx="10515600" cy="4412259"/>
        </p:xfrm>
        <a:graphic>
          <a:graphicData uri="http://schemas.openxmlformats.org/drawingml/2006/table">
            <a:tbl>
              <a:tblPr firstRow="1" firstCol="1" bandRow="1">
                <a:noFill/>
                <a:tableStyleId>{5C22544A-7EE6-4342-B048-85BDC9FD1C3A}</a:tableStyleId>
              </a:tblPr>
              <a:tblGrid>
                <a:gridCol w="3597721">
                  <a:extLst>
                    <a:ext uri="{9D8B030D-6E8A-4147-A177-3AD203B41FA5}">
                      <a16:colId xmlns:a16="http://schemas.microsoft.com/office/drawing/2014/main" val="2023425430"/>
                    </a:ext>
                  </a:extLst>
                </a:gridCol>
                <a:gridCol w="3485157">
                  <a:extLst>
                    <a:ext uri="{9D8B030D-6E8A-4147-A177-3AD203B41FA5}">
                      <a16:colId xmlns:a16="http://schemas.microsoft.com/office/drawing/2014/main" val="3337606930"/>
                    </a:ext>
                  </a:extLst>
                </a:gridCol>
                <a:gridCol w="3432722">
                  <a:extLst>
                    <a:ext uri="{9D8B030D-6E8A-4147-A177-3AD203B41FA5}">
                      <a16:colId xmlns:a16="http://schemas.microsoft.com/office/drawing/2014/main" val="2215188724"/>
                    </a:ext>
                  </a:extLst>
                </a:gridCol>
              </a:tblGrid>
              <a:tr h="4412259">
                <a:tc>
                  <a:txBody>
                    <a:bodyPr/>
                    <a:lstStyle/>
                    <a:p>
                      <a:pPr>
                        <a:lnSpc>
                          <a:spcPct val="150000"/>
                        </a:lnSpc>
                      </a:pPr>
                      <a:r>
                        <a:rPr lang="en-GB" sz="2000" b="0" kern="1200" cap="none" spc="0">
                          <a:solidFill>
                            <a:schemeClr val="tx1"/>
                          </a:solidFill>
                          <a:effectLst/>
                          <a:latin typeface="Arial"/>
                        </a:rPr>
                        <a:t>Administration </a:t>
                      </a:r>
                    </a:p>
                    <a:p>
                      <a:pPr>
                        <a:lnSpc>
                          <a:spcPct val="150000"/>
                        </a:lnSpc>
                      </a:pPr>
                      <a:r>
                        <a:rPr lang="en-GB" sz="2000" b="0" kern="1200" cap="none" spc="0">
                          <a:solidFill>
                            <a:schemeClr val="tx1"/>
                          </a:solidFill>
                          <a:effectLst/>
                          <a:latin typeface="Arial"/>
                        </a:rPr>
                        <a:t>Being creative </a:t>
                      </a:r>
                    </a:p>
                    <a:p>
                      <a:pPr>
                        <a:lnSpc>
                          <a:spcPct val="150000"/>
                        </a:lnSpc>
                      </a:pPr>
                      <a:r>
                        <a:rPr lang="en-GB" sz="2000" b="0" kern="1200" cap="none" spc="0">
                          <a:solidFill>
                            <a:schemeClr val="tx1"/>
                          </a:solidFill>
                          <a:effectLst/>
                          <a:latin typeface="Arial"/>
                        </a:rPr>
                        <a:t>Calm under pressure </a:t>
                      </a:r>
                    </a:p>
                    <a:p>
                      <a:pPr>
                        <a:lnSpc>
                          <a:spcPct val="150000"/>
                        </a:lnSpc>
                      </a:pPr>
                      <a:r>
                        <a:rPr lang="en-GB" sz="2000" b="0" kern="1200" cap="none" spc="0">
                          <a:solidFill>
                            <a:schemeClr val="tx1"/>
                          </a:solidFill>
                          <a:effectLst/>
                          <a:latin typeface="Arial"/>
                        </a:rPr>
                        <a:t>Communication</a:t>
                      </a:r>
                    </a:p>
                    <a:p>
                      <a:pPr>
                        <a:lnSpc>
                          <a:spcPct val="150000"/>
                        </a:lnSpc>
                      </a:pPr>
                      <a:r>
                        <a:rPr lang="en-GB" sz="2000" b="0" kern="1200" cap="none" spc="0">
                          <a:solidFill>
                            <a:schemeClr val="tx1"/>
                          </a:solidFill>
                          <a:effectLst/>
                          <a:latin typeface="Arial"/>
                        </a:rPr>
                        <a:t>Computer </a:t>
                      </a:r>
                    </a:p>
                    <a:p>
                      <a:pPr>
                        <a:lnSpc>
                          <a:spcPct val="150000"/>
                        </a:lnSpc>
                      </a:pPr>
                      <a:r>
                        <a:rPr lang="en-GB" sz="2000" b="0" kern="1200" cap="none" spc="0">
                          <a:solidFill>
                            <a:schemeClr val="tx1"/>
                          </a:solidFill>
                          <a:effectLst/>
                          <a:latin typeface="Arial"/>
                        </a:rPr>
                        <a:t>Construction </a:t>
                      </a:r>
                    </a:p>
                    <a:p>
                      <a:pPr>
                        <a:lnSpc>
                          <a:spcPct val="150000"/>
                        </a:lnSpc>
                      </a:pPr>
                      <a:r>
                        <a:rPr lang="en-GB" sz="2000" b="0" kern="1200" cap="none" spc="0">
                          <a:solidFill>
                            <a:schemeClr val="tx1"/>
                          </a:solidFill>
                          <a:effectLst/>
                          <a:latin typeface="Arial"/>
                        </a:rPr>
                        <a:t>Creating ideas </a:t>
                      </a:r>
                    </a:p>
                    <a:p>
                      <a:pPr>
                        <a:lnSpc>
                          <a:spcPct val="150000"/>
                        </a:lnSpc>
                      </a:pPr>
                      <a:r>
                        <a:rPr lang="en-GB" sz="2000" b="0" kern="1200" cap="none" spc="0">
                          <a:solidFill>
                            <a:schemeClr val="tx1"/>
                          </a:solidFill>
                          <a:effectLst/>
                          <a:latin typeface="Arial"/>
                        </a:rPr>
                        <a:t>Customer service</a:t>
                      </a:r>
                    </a:p>
                    <a:p>
                      <a:pPr>
                        <a:lnSpc>
                          <a:spcPct val="150000"/>
                        </a:lnSpc>
                      </a:pPr>
                      <a:endParaRPr lang="en-GB" sz="2000" b="0" kern="1200" cap="none" spc="0">
                        <a:solidFill>
                          <a:schemeClr val="tx1"/>
                        </a:solidFill>
                        <a:effectLst/>
                        <a:latin typeface="Arial"/>
                        <a:ea typeface="Times New Roman" panose="02020603050405020304" pitchFamily="18" charset="0"/>
                        <a:cs typeface="Arial"/>
                      </a:endParaRPr>
                    </a:p>
                  </a:txBody>
                  <a:tcPr marL="81993" marR="46365" marT="23427" marB="175700" anchor="b">
                    <a:lnL w="12700" cmpd="sng">
                      <a:noFill/>
                    </a:lnL>
                    <a:lnR w="12700" cmpd="sng">
                      <a:noFill/>
                    </a:lnR>
                    <a:lnT w="9525" cap="flat" cmpd="sng" algn="ctr">
                      <a:noFill/>
                      <a:prstDash val="solid"/>
                    </a:lnT>
                    <a:lnB w="38100" cmpd="sng">
                      <a:noFill/>
                    </a:lnB>
                    <a:noFill/>
                  </a:tcPr>
                </a:tc>
                <a:tc>
                  <a:txBody>
                    <a:bodyPr/>
                    <a:lstStyle/>
                    <a:p>
                      <a:pPr>
                        <a:lnSpc>
                          <a:spcPct val="150000"/>
                        </a:lnSpc>
                      </a:pPr>
                      <a:r>
                        <a:rPr lang="en-GB" sz="2000" b="0" kern="1200" cap="none" spc="0">
                          <a:solidFill>
                            <a:schemeClr val="tx1"/>
                          </a:solidFill>
                          <a:effectLst/>
                          <a:latin typeface="Arial"/>
                        </a:rPr>
                        <a:t>Goal setting</a:t>
                      </a:r>
                    </a:p>
                    <a:p>
                      <a:pPr>
                        <a:lnSpc>
                          <a:spcPct val="150000"/>
                        </a:lnSpc>
                      </a:pPr>
                      <a:r>
                        <a:rPr lang="en-GB" sz="2000" b="0" kern="1200" cap="none" spc="0">
                          <a:solidFill>
                            <a:schemeClr val="tx1"/>
                          </a:solidFill>
                          <a:effectLst/>
                          <a:latin typeface="Arial"/>
                        </a:rPr>
                        <a:t>Handling complaints</a:t>
                      </a:r>
                    </a:p>
                    <a:p>
                      <a:pPr>
                        <a:lnSpc>
                          <a:spcPct val="150000"/>
                        </a:lnSpc>
                      </a:pPr>
                      <a:r>
                        <a:rPr lang="en-GB" sz="2000" b="0" kern="1200" cap="none" spc="0">
                          <a:solidFill>
                            <a:schemeClr val="tx1"/>
                          </a:solidFill>
                          <a:effectLst/>
                          <a:latin typeface="Arial"/>
                        </a:rPr>
                        <a:t>Helping others</a:t>
                      </a:r>
                    </a:p>
                    <a:p>
                      <a:pPr>
                        <a:lnSpc>
                          <a:spcPct val="150000"/>
                        </a:lnSpc>
                      </a:pPr>
                      <a:r>
                        <a:rPr lang="en-GB" sz="2000" b="0" kern="1200" cap="none" spc="0">
                          <a:solidFill>
                            <a:schemeClr val="tx1"/>
                          </a:solidFill>
                          <a:effectLst/>
                          <a:latin typeface="Arial"/>
                        </a:rPr>
                        <a:t>Languages</a:t>
                      </a:r>
                    </a:p>
                    <a:p>
                      <a:pPr>
                        <a:lnSpc>
                          <a:spcPct val="150000"/>
                        </a:lnSpc>
                      </a:pPr>
                      <a:r>
                        <a:rPr lang="en-GB" sz="2000" b="0" kern="1200" cap="none" spc="0">
                          <a:solidFill>
                            <a:schemeClr val="tx1"/>
                          </a:solidFill>
                          <a:effectLst/>
                          <a:latin typeface="Arial"/>
                        </a:rPr>
                        <a:t>Leadership</a:t>
                      </a:r>
                    </a:p>
                    <a:p>
                      <a:pPr>
                        <a:lnSpc>
                          <a:spcPct val="150000"/>
                        </a:lnSpc>
                      </a:pPr>
                      <a:r>
                        <a:rPr lang="en-GB" sz="2000" b="0" kern="1200" cap="none" spc="0">
                          <a:solidFill>
                            <a:schemeClr val="tx1"/>
                          </a:solidFill>
                          <a:effectLst/>
                          <a:latin typeface="Arial"/>
                        </a:rPr>
                        <a:t>Listening</a:t>
                      </a:r>
                    </a:p>
                    <a:p>
                      <a:pPr>
                        <a:lnSpc>
                          <a:spcPct val="150000"/>
                        </a:lnSpc>
                      </a:pPr>
                      <a:r>
                        <a:rPr lang="en-GB" sz="2000" b="0" kern="1200" cap="none" spc="0">
                          <a:solidFill>
                            <a:schemeClr val="tx1"/>
                          </a:solidFill>
                          <a:effectLst/>
                          <a:latin typeface="Arial"/>
                        </a:rPr>
                        <a:t>Management</a:t>
                      </a:r>
                    </a:p>
                    <a:p>
                      <a:pPr>
                        <a:lnSpc>
                          <a:spcPct val="150000"/>
                        </a:lnSpc>
                      </a:pPr>
                      <a:r>
                        <a:rPr lang="en-GB" sz="2000" b="0" kern="1200" cap="none" spc="0">
                          <a:solidFill>
                            <a:schemeClr val="tx1"/>
                          </a:solidFill>
                          <a:effectLst/>
                          <a:latin typeface="Arial"/>
                        </a:rPr>
                        <a:t>Multi-tasking</a:t>
                      </a:r>
                    </a:p>
                    <a:p>
                      <a:pPr>
                        <a:lnSpc>
                          <a:spcPct val="150000"/>
                        </a:lnSpc>
                      </a:pPr>
                      <a:endParaRPr lang="en-GB" sz="2000" b="0" kern="1200" cap="none" spc="0">
                        <a:solidFill>
                          <a:schemeClr val="tx1"/>
                        </a:solidFill>
                        <a:effectLst/>
                        <a:latin typeface="Arial"/>
                        <a:ea typeface="Times New Roman" panose="02020603050405020304" pitchFamily="18" charset="0"/>
                        <a:cs typeface="Arial"/>
                      </a:endParaRPr>
                    </a:p>
                  </a:txBody>
                  <a:tcPr marL="81993" marR="46365" marT="23427" marB="175700" anchor="b">
                    <a:lnL w="12700" cmpd="sng">
                      <a:noFill/>
                    </a:lnL>
                    <a:lnR w="12700" cmpd="sng">
                      <a:noFill/>
                    </a:lnR>
                    <a:lnT w="9525" cap="flat" cmpd="sng" algn="ctr">
                      <a:noFill/>
                      <a:prstDash val="solid"/>
                    </a:lnT>
                    <a:lnB w="38100" cmpd="sng">
                      <a:noFill/>
                    </a:lnB>
                    <a:noFill/>
                  </a:tcPr>
                </a:tc>
                <a:tc>
                  <a:txBody>
                    <a:bodyPr/>
                    <a:lstStyle/>
                    <a:p>
                      <a:pPr>
                        <a:lnSpc>
                          <a:spcPct val="150000"/>
                        </a:lnSpc>
                      </a:pPr>
                      <a:r>
                        <a:rPr lang="en-GB" sz="2000" b="0" kern="1200" cap="none" spc="0">
                          <a:solidFill>
                            <a:schemeClr val="tx1"/>
                          </a:solidFill>
                          <a:effectLst/>
                          <a:latin typeface="Arial"/>
                        </a:rPr>
                        <a:t>Organising</a:t>
                      </a:r>
                    </a:p>
                    <a:p>
                      <a:pPr>
                        <a:lnSpc>
                          <a:spcPct val="150000"/>
                        </a:lnSpc>
                      </a:pPr>
                      <a:r>
                        <a:rPr lang="en-GB" sz="2000" b="0" kern="1200" cap="none" spc="0">
                          <a:solidFill>
                            <a:schemeClr val="tx1"/>
                          </a:solidFill>
                          <a:effectLst/>
                          <a:latin typeface="Arial"/>
                        </a:rPr>
                        <a:t>Planning</a:t>
                      </a:r>
                    </a:p>
                    <a:p>
                      <a:pPr>
                        <a:lnSpc>
                          <a:spcPct val="150000"/>
                        </a:lnSpc>
                      </a:pPr>
                      <a:r>
                        <a:rPr lang="en-GB" sz="2000" b="0" kern="1200" cap="none" spc="0">
                          <a:solidFill>
                            <a:schemeClr val="tx1"/>
                          </a:solidFill>
                          <a:effectLst/>
                          <a:latin typeface="Arial"/>
                        </a:rPr>
                        <a:t>Prioritising </a:t>
                      </a:r>
                    </a:p>
                    <a:p>
                      <a:pPr>
                        <a:lnSpc>
                          <a:spcPct val="150000"/>
                        </a:lnSpc>
                      </a:pPr>
                      <a:r>
                        <a:rPr lang="en-GB" sz="2000" b="0" kern="1200" cap="none" spc="0">
                          <a:solidFill>
                            <a:schemeClr val="tx1"/>
                          </a:solidFill>
                          <a:effectLst/>
                          <a:latin typeface="Arial"/>
                        </a:rPr>
                        <a:t>Problem solving</a:t>
                      </a:r>
                    </a:p>
                    <a:p>
                      <a:pPr>
                        <a:lnSpc>
                          <a:spcPct val="150000"/>
                        </a:lnSpc>
                      </a:pPr>
                      <a:r>
                        <a:rPr lang="en-GB" sz="2000" b="0" kern="1200" cap="none" spc="0">
                          <a:solidFill>
                            <a:schemeClr val="tx1"/>
                          </a:solidFill>
                          <a:effectLst/>
                          <a:latin typeface="Arial"/>
                        </a:rPr>
                        <a:t>Public speaking</a:t>
                      </a:r>
                    </a:p>
                    <a:p>
                      <a:pPr>
                        <a:lnSpc>
                          <a:spcPct val="150000"/>
                        </a:lnSpc>
                      </a:pPr>
                      <a:r>
                        <a:rPr lang="en-GB" sz="2000" b="0" kern="1200" cap="none" spc="0">
                          <a:solidFill>
                            <a:schemeClr val="tx1"/>
                          </a:solidFill>
                          <a:effectLst/>
                          <a:latin typeface="Arial"/>
                        </a:rPr>
                        <a:t>Team building</a:t>
                      </a:r>
                    </a:p>
                    <a:p>
                      <a:pPr>
                        <a:lnSpc>
                          <a:spcPct val="150000"/>
                        </a:lnSpc>
                      </a:pPr>
                      <a:r>
                        <a:rPr lang="en-GB" sz="2000" b="0" kern="1200" cap="none" spc="0">
                          <a:solidFill>
                            <a:schemeClr val="tx1"/>
                          </a:solidFill>
                          <a:effectLst/>
                          <a:latin typeface="Arial"/>
                        </a:rPr>
                        <a:t>Technical support</a:t>
                      </a:r>
                    </a:p>
                    <a:p>
                      <a:pPr>
                        <a:lnSpc>
                          <a:spcPct val="150000"/>
                        </a:lnSpc>
                      </a:pPr>
                      <a:r>
                        <a:rPr lang="en-GB" sz="2000" b="0" kern="1200" cap="none" spc="0">
                          <a:solidFill>
                            <a:schemeClr val="tx1"/>
                          </a:solidFill>
                          <a:effectLst/>
                          <a:latin typeface="Arial"/>
                        </a:rPr>
                        <a:t>Timekeeping</a:t>
                      </a:r>
                    </a:p>
                    <a:p>
                      <a:pPr>
                        <a:lnSpc>
                          <a:spcPct val="150000"/>
                        </a:lnSpc>
                      </a:pPr>
                      <a:endParaRPr lang="en-GB" sz="2000" b="0" kern="1200" cap="none" spc="0">
                        <a:solidFill>
                          <a:schemeClr val="tx1"/>
                        </a:solidFill>
                        <a:effectLst/>
                        <a:latin typeface="Arial"/>
                        <a:ea typeface="Times New Roman" panose="02020603050405020304" pitchFamily="18" charset="0"/>
                        <a:cs typeface="Arial"/>
                      </a:endParaRPr>
                    </a:p>
                  </a:txBody>
                  <a:tcPr marL="81993" marR="46365" marT="23427" marB="175700" anchor="b">
                    <a:lnL w="12700" cmpd="sng">
                      <a:noFill/>
                    </a:lnL>
                    <a:lnR w="12700" cmpd="sng">
                      <a:noFill/>
                    </a:lnR>
                    <a:lnT w="9525" cap="flat" cmpd="sng" algn="ctr">
                      <a:noFill/>
                      <a:prstDash val="solid"/>
                    </a:lnT>
                    <a:lnB w="38100" cmpd="sng">
                      <a:noFill/>
                    </a:lnB>
                    <a:noFill/>
                  </a:tcPr>
                </a:tc>
                <a:extLst>
                  <a:ext uri="{0D108BD9-81ED-4DB2-BD59-A6C34878D82A}">
                    <a16:rowId xmlns:a16="http://schemas.microsoft.com/office/drawing/2014/main" val="617539017"/>
                  </a:ext>
                </a:extLst>
              </a:tr>
            </a:tbl>
          </a:graphicData>
        </a:graphic>
      </p:graphicFrame>
    </p:spTree>
    <p:extLst>
      <p:ext uri="{BB962C8B-B14F-4D97-AF65-F5344CB8AC3E}">
        <p14:creationId xmlns:p14="http://schemas.microsoft.com/office/powerpoint/2010/main" val="34512995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C60DAC-3C8C-4B1A-9509-87AA9679FD63}"/>
              </a:ext>
            </a:extLst>
          </p:cNvPr>
          <p:cNvSpPr>
            <a:spLocks noGrp="1"/>
          </p:cNvSpPr>
          <p:nvPr>
            <p:ph type="title"/>
          </p:nvPr>
        </p:nvSpPr>
        <p:spPr>
          <a:xfrm>
            <a:off x="1454400" y="977952"/>
            <a:ext cx="6618038" cy="747897"/>
          </a:xfrm>
        </p:spPr>
        <p:txBody>
          <a:bodyPr/>
          <a:lstStyle/>
          <a:p>
            <a:r>
              <a:rPr lang="en-GB" dirty="0">
                <a:latin typeface="Arial"/>
                <a:cs typeface="Arial"/>
              </a:rPr>
              <a:t>Activity 2a</a:t>
            </a:r>
          </a:p>
        </p:txBody>
      </p:sp>
      <p:sp>
        <p:nvSpPr>
          <p:cNvPr id="7" name="Rectangle 6">
            <a:extLst>
              <a:ext uri="{FF2B5EF4-FFF2-40B4-BE49-F238E27FC236}">
                <a16:creationId xmlns:a16="http://schemas.microsoft.com/office/drawing/2014/main" id="{8C5D1843-1202-4D1D-802A-F6DBD8900493}"/>
              </a:ext>
            </a:extLst>
          </p:cNvPr>
          <p:cNvSpPr>
            <a:spLocks noChangeArrowheads="1"/>
          </p:cNvSpPr>
          <p:nvPr/>
        </p:nvSpPr>
        <p:spPr bwMode="auto">
          <a:xfrm>
            <a:off x="1180189" y="2303202"/>
            <a:ext cx="7474684" cy="5539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wrap="square" lIns="0" tIns="0" rIns="0" bIns="0" anchor="t">
            <a:spAutoFit/>
          </a:bodyPr>
          <a:lstStyle/>
          <a:p>
            <a:pPr lvl="1" algn="just"/>
            <a:r>
              <a:rPr lang="en-GB" sz="3600" dirty="0">
                <a:latin typeface="Arial"/>
                <a:cs typeface="Arial"/>
              </a:rPr>
              <a:t>Personal qualities</a:t>
            </a:r>
            <a:endParaRPr lang="en-US" sz="3600" dirty="0">
              <a:solidFill>
                <a:srgbClr val="000000"/>
              </a:solidFill>
              <a:latin typeface="Arial"/>
              <a:ea typeface="ＭＳ Ｐゴシック" charset="0"/>
              <a:cs typeface="Arial"/>
            </a:endParaRPr>
          </a:p>
        </p:txBody>
      </p:sp>
    </p:spTree>
    <p:extLst>
      <p:ext uri="{BB962C8B-B14F-4D97-AF65-F5344CB8AC3E}">
        <p14:creationId xmlns:p14="http://schemas.microsoft.com/office/powerpoint/2010/main" val="22730757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Scope master">
  <a:themeElements>
    <a:clrScheme name="Scope">
      <a:dk1>
        <a:srgbClr val="000000"/>
      </a:dk1>
      <a:lt1>
        <a:srgbClr val="F6F3FA"/>
      </a:lt1>
      <a:dk2>
        <a:srgbClr val="58029F"/>
      </a:dk2>
      <a:lt2>
        <a:srgbClr val="F6F3FA"/>
      </a:lt2>
      <a:accent1>
        <a:srgbClr val="58029F"/>
      </a:accent1>
      <a:accent2>
        <a:srgbClr val="14C9C8"/>
      </a:accent2>
      <a:accent3>
        <a:srgbClr val="FED636"/>
      </a:accent3>
      <a:accent4>
        <a:srgbClr val="330457"/>
      </a:accent4>
      <a:accent5>
        <a:srgbClr val="89E4E4"/>
      </a:accent5>
      <a:accent6>
        <a:srgbClr val="AB7FCF"/>
      </a:accent6>
      <a:hlink>
        <a:srgbClr val="58029F"/>
      </a:hlink>
      <a:folHlink>
        <a:srgbClr val="330457"/>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3"/>
        </a:solidFill>
        <a:ln>
          <a:noFill/>
        </a:ln>
        <a:effectLst>
          <a:softEdge rad="0"/>
        </a:effectLst>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7D4AF702A168CB46A170011410697ABD" ma:contentTypeVersion="18" ma:contentTypeDescription="Create a new document." ma:contentTypeScope="" ma:versionID="f66c63b09bbef7851781dca90738f946">
  <xsd:schema xmlns:xsd="http://www.w3.org/2001/XMLSchema" xmlns:xs="http://www.w3.org/2001/XMLSchema" xmlns:p="http://schemas.microsoft.com/office/2006/metadata/properties" xmlns:ns2="dc8d2dc5-adc2-4833-b7ba-88a815316a2b" xmlns:ns3="3c22e07a-1bb2-4b55-8d6d-af69115d7745" targetNamespace="http://schemas.microsoft.com/office/2006/metadata/properties" ma:root="true" ma:fieldsID="2f8f121eb12deebc1cd90732d6e83b87" ns2:_="" ns3:_="">
    <xsd:import namespace="dc8d2dc5-adc2-4833-b7ba-88a815316a2b"/>
    <xsd:import namespace="3c22e07a-1bb2-4b55-8d6d-af69115d7745"/>
    <xsd:element name="properties">
      <xsd:complexType>
        <xsd:sequence>
          <xsd:element name="documentManagement">
            <xsd:complexType>
              <xsd:all>
                <xsd:element ref="ns2:MediaServiceMetadata" minOccurs="0"/>
                <xsd:element ref="ns2:MediaServiceFastMetadata" minOccurs="0"/>
                <xsd:element ref="ns2:MediaServiceOCR" minOccurs="0"/>
                <xsd:element ref="ns2:MediaServiceGenerationTime" minOccurs="0"/>
                <xsd:element ref="ns2:MediaServiceEventHashCode" minOccurs="0"/>
                <xsd:element ref="ns2:MediaServiceAutoKeyPoints" minOccurs="0"/>
                <xsd:element ref="ns2:MediaServiceKeyPoints" minOccurs="0"/>
                <xsd:element ref="ns2:MediaServiceDateTaken" minOccurs="0"/>
                <xsd:element ref="ns3:SharedWithUsers" minOccurs="0"/>
                <xsd:element ref="ns3:SharedWithDetails" minOccurs="0"/>
                <xsd:element ref="ns2:MediaLengthInSeconds" minOccurs="0"/>
                <xsd:element ref="ns2:lcf76f155ced4ddcb4097134ff3c332f" minOccurs="0"/>
                <xsd:element ref="ns3:TaxCatchAll" minOccurs="0"/>
                <xsd:element ref="ns2:MediaServiceLocation" minOccurs="0"/>
                <xsd:element ref="ns2:MediaServiceSearchProperties"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c8d2dc5-adc2-4833-b7ba-88a815316a2b"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Extracted Text" ma:internalName="MediaServiceOCR" ma:readOnly="true">
      <xsd:simpleType>
        <xsd:restriction base="dms:Note">
          <xsd:maxLength value="255"/>
        </xsd:restriction>
      </xsd:simpleType>
    </xsd:element>
    <xsd:element name="MediaServiceGenerationTime" ma:index="11" nillable="true" ma:displayName="MediaServiceGenerationTime" ma:hidden="true" ma:internalName="MediaServiceGenerationTime"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AutoKeyPoints" ma:index="13" nillable="true" ma:displayName="MediaServiceAutoKeyPoints" ma:hidden="true" ma:internalName="MediaServiceAutoKeyPoints" ma:readOnly="true">
      <xsd:simpleType>
        <xsd:restriction base="dms:Note"/>
      </xsd:simpleType>
    </xsd:element>
    <xsd:element name="MediaServiceKeyPoints" ma:index="14" nillable="true" ma:displayName="KeyPoints" ma:internalName="MediaServiceKeyPoints" ma:readOnly="true">
      <xsd:simpleType>
        <xsd:restriction base="dms:Note">
          <xsd:maxLength value="255"/>
        </xsd:restriction>
      </xsd:simpleType>
    </xsd:element>
    <xsd:element name="MediaServiceDateTaken" ma:index="15" nillable="true" ma:displayName="MediaServiceDateTaken" ma:hidden="true" ma:internalName="MediaServiceDateTaken" ma:readOnly="true">
      <xsd:simpleType>
        <xsd:restriction base="dms:Text"/>
      </xsd:simpleType>
    </xsd:element>
    <xsd:element name="MediaLengthInSeconds" ma:index="18" nillable="true" ma:displayName="Length (seconds)" ma:internalName="MediaLengthInSeconds" ma:readOnly="true">
      <xsd:simpleType>
        <xsd:restriction base="dms:Unknown"/>
      </xsd:simpleType>
    </xsd:element>
    <xsd:element name="lcf76f155ced4ddcb4097134ff3c332f" ma:index="20" nillable="true" ma:taxonomy="true" ma:internalName="lcf76f155ced4ddcb4097134ff3c332f" ma:taxonomyFieldName="MediaServiceImageTags" ma:displayName="Image Tags" ma:readOnly="false" ma:fieldId="{5cf76f15-5ced-4ddc-b409-7134ff3c332f}" ma:taxonomyMulti="true" ma:sspId="cf66c617-3c19-4bb5-bd95-f5e301c93954" ma:termSetId="09814cd3-568e-fe90-9814-8d621ff8fb84" ma:anchorId="fba54fb3-c3e1-fe81-a776-ca4b69148c4d" ma:open="true" ma:isKeyword="false">
      <xsd:complexType>
        <xsd:sequence>
          <xsd:element ref="pc:Terms" minOccurs="0" maxOccurs="1"/>
        </xsd:sequence>
      </xsd:complexType>
    </xsd:element>
    <xsd:element name="MediaServiceLocation" ma:index="22" nillable="true" ma:displayName="Location" ma:internalName="MediaServiceLocation" ma:readOnly="true">
      <xsd:simpleType>
        <xsd:restriction base="dms:Text"/>
      </xsd:simpleType>
    </xsd:element>
    <xsd:element name="MediaServiceSearchProperties" ma:index="23" nillable="true" ma:displayName="MediaServiceSearchProperties" ma:hidden="true" ma:internalName="MediaServiceSearchProperties" ma:readOnly="true">
      <xsd:simpleType>
        <xsd:restriction base="dms:Note"/>
      </xsd:simple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3c22e07a-1bb2-4b55-8d6d-af69115d7745" elementFormDefault="qualified">
    <xsd:import namespace="http://schemas.microsoft.com/office/2006/documentManagement/types"/>
    <xsd:import namespace="http://schemas.microsoft.com/office/infopath/2007/PartnerControls"/>
    <xsd:element name="SharedWithUsers" ma:index="1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Shared With Details" ma:internalName="SharedWithDetails" ma:readOnly="true">
      <xsd:simpleType>
        <xsd:restriction base="dms:Note">
          <xsd:maxLength value="255"/>
        </xsd:restriction>
      </xsd:simpleType>
    </xsd:element>
    <xsd:element name="TaxCatchAll" ma:index="21" nillable="true" ma:displayName="Taxonomy Catch All Column" ma:hidden="true" ma:list="{a839b0d4-df63-4e5e-a818-dd94ee0feb2d}" ma:internalName="TaxCatchAll" ma:showField="CatchAllData" ma:web="3c22e07a-1bb2-4b55-8d6d-af69115d7745">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SharedWithUsers xmlns="3c22e07a-1bb2-4b55-8d6d-af69115d7745">
      <UserInfo>
        <DisplayName/>
        <AccountId xsi:nil="true"/>
        <AccountType/>
      </UserInfo>
    </SharedWithUsers>
    <TaxCatchAll xmlns="3c22e07a-1bb2-4b55-8d6d-af69115d7745" xsi:nil="true"/>
    <lcf76f155ced4ddcb4097134ff3c332f xmlns="dc8d2dc5-adc2-4833-b7ba-88a815316a2b">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41BD9AC7-0CD3-40FC-B4FB-C53437D7F126}"/>
</file>

<file path=customXml/itemProps2.xml><?xml version="1.0" encoding="utf-8"?>
<ds:datastoreItem xmlns:ds="http://schemas.openxmlformats.org/officeDocument/2006/customXml" ds:itemID="{42A8153F-C1C8-4F45-A2B2-F8A36F066DF2}">
  <ds:schemaRefs>
    <ds:schemaRef ds:uri="http://schemas.microsoft.com/sharepoint/v3/contenttype/forms"/>
  </ds:schemaRefs>
</ds:datastoreItem>
</file>

<file path=customXml/itemProps3.xml><?xml version="1.0" encoding="utf-8"?>
<ds:datastoreItem xmlns:ds="http://schemas.openxmlformats.org/officeDocument/2006/customXml" ds:itemID="{53853F15-DA70-4854-9475-7FC443F1E1B6}">
  <ds:schemaRefs>
    <ds:schemaRef ds:uri="http://purl.org/dc/elements/1.1/"/>
    <ds:schemaRef ds:uri="http://purl.org/dc/terms/"/>
    <ds:schemaRef ds:uri="3c22e07a-1bb2-4b55-8d6d-af69115d7745"/>
    <ds:schemaRef ds:uri="http://schemas.microsoft.com/office/2006/metadata/properties"/>
    <ds:schemaRef ds:uri="http://schemas.openxmlformats.org/package/2006/metadata/core-properties"/>
    <ds:schemaRef ds:uri="http://schemas.microsoft.com/office/infopath/2007/PartnerControls"/>
    <ds:schemaRef ds:uri="http://schemas.microsoft.com/office/2006/documentManagement/types"/>
    <ds:schemaRef ds:uri="http://purl.org/dc/dcmitype/"/>
    <ds:schemaRef ds:uri="http://www.w3.org/XML/1998/namespace"/>
    <ds:schemaRef ds:uri="dc8d2dc5-adc2-4833-b7ba-88a815316a2b"/>
  </ds:schemaRefs>
</ds:datastoreItem>
</file>

<file path=docProps/app.xml><?xml version="1.0" encoding="utf-8"?>
<Properties xmlns="http://schemas.openxmlformats.org/officeDocument/2006/extended-properties" xmlns:vt="http://schemas.openxmlformats.org/officeDocument/2006/docPropsVTypes">
  <Template/>
  <TotalTime>20</TotalTime>
  <Words>998</Words>
  <Application>Microsoft Office PowerPoint</Application>
  <PresentationFormat>Widescreen</PresentationFormat>
  <Paragraphs>259</Paragraphs>
  <Slides>33</Slides>
  <Notes>31</Notes>
  <HiddenSlides>0</HiddenSlides>
  <MMClips>0</MMClips>
  <ScaleCrop>false</ScaleCrop>
  <HeadingPairs>
    <vt:vector size="4" baseType="variant">
      <vt:variant>
        <vt:lpstr>Theme</vt:lpstr>
      </vt:variant>
      <vt:variant>
        <vt:i4>1</vt:i4>
      </vt:variant>
      <vt:variant>
        <vt:lpstr>Slide Titles</vt:lpstr>
      </vt:variant>
      <vt:variant>
        <vt:i4>33</vt:i4>
      </vt:variant>
    </vt:vector>
  </HeadingPairs>
  <TitlesOfParts>
    <vt:vector size="34" baseType="lpstr">
      <vt:lpstr>Scope master</vt:lpstr>
      <vt:lpstr>Who you are and what you want</vt:lpstr>
      <vt:lpstr>Objectives</vt:lpstr>
      <vt:lpstr>Introduction</vt:lpstr>
      <vt:lpstr>Step 1: Where are you now?</vt:lpstr>
      <vt:lpstr>Activity 1a</vt:lpstr>
      <vt:lpstr>Skills</vt:lpstr>
      <vt:lpstr>Activity 1b</vt:lpstr>
      <vt:lpstr>Your skills </vt:lpstr>
      <vt:lpstr>Activity 2a</vt:lpstr>
      <vt:lpstr>Personal qualities</vt:lpstr>
      <vt:lpstr>Activity 2b</vt:lpstr>
      <vt:lpstr>Your personal qualities </vt:lpstr>
      <vt:lpstr>Activity 3a   Interests</vt:lpstr>
      <vt:lpstr>Interests</vt:lpstr>
      <vt:lpstr>Activity 3b</vt:lpstr>
      <vt:lpstr>Your interests</vt:lpstr>
      <vt:lpstr>Step 2: Where do you want to go?</vt:lpstr>
      <vt:lpstr>Activity 4a</vt:lpstr>
      <vt:lpstr>Job sectors</vt:lpstr>
      <vt:lpstr>Activity 4b</vt:lpstr>
      <vt:lpstr>Job sectors that suit you</vt:lpstr>
      <vt:lpstr>Activity 4c</vt:lpstr>
      <vt:lpstr>Your job role</vt:lpstr>
      <vt:lpstr>Job roles in popular sectors</vt:lpstr>
      <vt:lpstr>Step 3: Finding the opportunity</vt:lpstr>
      <vt:lpstr>Activity 5</vt:lpstr>
      <vt:lpstr>Practical factors</vt:lpstr>
      <vt:lpstr>Path to progression</vt:lpstr>
      <vt:lpstr>Review and action plan</vt:lpstr>
      <vt:lpstr>Learn at Scope</vt:lpstr>
      <vt:lpstr>Learn at Scope 2</vt:lpstr>
      <vt:lpstr>Feedback  Let us know what you think so far</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Guy Chaudoir</dc:creator>
  <cp:lastModifiedBy>Alex White</cp:lastModifiedBy>
  <cp:revision>4</cp:revision>
  <dcterms:created xsi:type="dcterms:W3CDTF">2018-07-26T16:42:31Z</dcterms:created>
  <dcterms:modified xsi:type="dcterms:W3CDTF">2023-01-18T13:34:13Z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0x0101007D4AF702A168CB46A170011410697ABD</vt:lpwstr>
  </property>
  <property fmtid="{D5CDD505-2E9C-101B-9397-08002B2CF9AE}" pid="3" name="AuthorIds_UIVersion_2560">
    <vt:lpwstr>40</vt:lpwstr>
  </property>
  <property fmtid="{D5CDD505-2E9C-101B-9397-08002B2CF9AE}" pid="4" name="Order">
    <vt:r8>8900</vt:r8>
  </property>
  <property fmtid="{D5CDD505-2E9C-101B-9397-08002B2CF9AE}" pid="5" name="xd_Signature">
    <vt:bool>false</vt:bool>
  </property>
  <property fmtid="{D5CDD505-2E9C-101B-9397-08002B2CF9AE}" pid="6" name="xd_ProgID">
    <vt:lpwstr/>
  </property>
  <property fmtid="{D5CDD505-2E9C-101B-9397-08002B2CF9AE}" pid="7" name="ComplianceAssetId">
    <vt:lpwstr/>
  </property>
  <property fmtid="{D5CDD505-2E9C-101B-9397-08002B2CF9AE}" pid="8" name="TemplateUrl">
    <vt:lpwstr/>
  </property>
  <property fmtid="{D5CDD505-2E9C-101B-9397-08002B2CF9AE}" pid="9" name="MediaServiceImageTags">
    <vt:lpwstr/>
  </property>
</Properties>
</file>