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56" r:id="rId2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1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 showGuides="1">
      <p:cViewPr>
        <p:scale>
          <a:sx n="152" d="100"/>
          <a:sy n="152" d="100"/>
        </p:scale>
        <p:origin x="568" y="144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A62C3-2AC5-AE4A-ADD2-FBC0A22FC3CF}" type="datetimeFigureOut">
              <a:rPr lang="en-US" smtClean="0"/>
              <a:t>4/16/25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CBFC3-320E-0441-8148-B6FBDCDF03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95575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A62C3-2AC5-AE4A-ADD2-FBC0A22FC3CF}" type="datetimeFigureOut">
              <a:rPr lang="en-US" smtClean="0"/>
              <a:t>4/16/25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CBFC3-320E-0441-8148-B6FBDCDF03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91597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A62C3-2AC5-AE4A-ADD2-FBC0A22FC3CF}" type="datetimeFigureOut">
              <a:rPr lang="en-US" smtClean="0"/>
              <a:t>4/16/25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CBFC3-320E-0441-8148-B6FBDCDF03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39855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A62C3-2AC5-AE4A-ADD2-FBC0A22FC3CF}" type="datetimeFigureOut">
              <a:rPr lang="en-US" smtClean="0"/>
              <a:t>4/16/25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CBFC3-320E-0441-8148-B6FBDCDF03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3500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A62C3-2AC5-AE4A-ADD2-FBC0A22FC3CF}" type="datetimeFigureOut">
              <a:rPr lang="en-US" smtClean="0"/>
              <a:t>4/16/25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CBFC3-320E-0441-8148-B6FBDCDF03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8779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A62C3-2AC5-AE4A-ADD2-FBC0A22FC3CF}" type="datetimeFigureOut">
              <a:rPr lang="en-US" smtClean="0"/>
              <a:t>4/16/25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CBFC3-320E-0441-8148-B6FBDCDF03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95907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6"/>
            <a:ext cx="8543925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A62C3-2AC5-AE4A-ADD2-FBC0A22FC3CF}" type="datetimeFigureOut">
              <a:rPr lang="en-US" smtClean="0"/>
              <a:t>4/16/25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CBFC3-320E-0441-8148-B6FBDCDF03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44571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A62C3-2AC5-AE4A-ADD2-FBC0A22FC3CF}" type="datetimeFigureOut">
              <a:rPr lang="en-US" smtClean="0"/>
              <a:t>4/16/25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CBFC3-320E-0441-8148-B6FBDCDF03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19902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A62C3-2AC5-AE4A-ADD2-FBC0A22FC3CF}" type="datetimeFigureOut">
              <a:rPr lang="en-US" smtClean="0"/>
              <a:t>4/16/25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CBFC3-320E-0441-8148-B6FBDCDF03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3673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A62C3-2AC5-AE4A-ADD2-FBC0A22FC3CF}" type="datetimeFigureOut">
              <a:rPr lang="en-US" smtClean="0"/>
              <a:t>4/16/25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CBFC3-320E-0441-8148-B6FBDCDF03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95492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6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A62C3-2AC5-AE4A-ADD2-FBC0A22FC3CF}" type="datetimeFigureOut">
              <a:rPr lang="en-US" smtClean="0"/>
              <a:t>4/16/25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CBFC3-320E-0441-8148-B6FBDCDF03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674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6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BA62C3-2AC5-AE4A-ADD2-FBC0A22FC3CF}" type="datetimeFigureOut">
              <a:rPr lang="en-US" smtClean="0"/>
              <a:t>4/16/25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2CBFC3-320E-0441-8148-B6FBDCDF03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51030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2C952F6-4D49-0B15-D6E1-A8413E9772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828" y="2300637"/>
            <a:ext cx="1538082" cy="47851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030936A-7D5A-F219-3F20-B7B64BBBAA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19950" y="5211674"/>
            <a:ext cx="2438400" cy="152479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A9ED44F-0BCF-E17F-A7E0-20FE69D980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4685" y="291000"/>
            <a:ext cx="1103751" cy="440519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350FFAAF-9C09-EBA7-F7FB-CEE5102B0502}"/>
              </a:ext>
            </a:extLst>
          </p:cNvPr>
          <p:cNvSpPr txBox="1"/>
          <p:nvPr/>
        </p:nvSpPr>
        <p:spPr>
          <a:xfrm>
            <a:off x="130065" y="798142"/>
            <a:ext cx="342812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5565">
              <a:spcBef>
                <a:spcPts val="3050"/>
              </a:spcBef>
              <a:buNone/>
            </a:pPr>
            <a:r>
              <a:rPr lang="en-US" sz="3600" b="1" dirty="0">
                <a:solidFill>
                  <a:srgbClr val="231F20"/>
                </a:solidFill>
                <a:effectLst/>
                <a:latin typeface="DKMS Custom" pitchFamily="2" charset="77"/>
                <a:ea typeface="DKMS Custom" pitchFamily="2" charset="77"/>
                <a:cs typeface="DKMS Custom" pitchFamily="2" charset="77"/>
              </a:rPr>
              <a:t>Be</a:t>
            </a:r>
            <a:r>
              <a:rPr lang="en-US" sz="3600" b="1" spc="-25" dirty="0">
                <a:solidFill>
                  <a:srgbClr val="231F20"/>
                </a:solidFill>
                <a:effectLst/>
                <a:latin typeface="DKMS Custom" pitchFamily="2" charset="77"/>
                <a:ea typeface="DKMS Custom" pitchFamily="2" charset="77"/>
                <a:cs typeface="DKMS Custom" pitchFamily="2" charset="77"/>
              </a:rPr>
              <a:t> </a:t>
            </a:r>
            <a:r>
              <a:rPr lang="en-US" sz="3600" b="1" dirty="0">
                <a:solidFill>
                  <a:srgbClr val="231F20"/>
                </a:solidFill>
                <a:effectLst/>
                <a:latin typeface="DKMS Custom" pitchFamily="2" charset="77"/>
                <a:ea typeface="DKMS Custom" pitchFamily="2" charset="77"/>
                <a:cs typeface="DKMS Custom" pitchFamily="2" charset="77"/>
              </a:rPr>
              <a:t>a</a:t>
            </a:r>
            <a:r>
              <a:rPr lang="en-US" sz="3600" b="1" spc="-25" dirty="0">
                <a:solidFill>
                  <a:srgbClr val="231F20"/>
                </a:solidFill>
                <a:effectLst/>
                <a:latin typeface="DKMS Custom" pitchFamily="2" charset="77"/>
                <a:ea typeface="DKMS Custom" pitchFamily="2" charset="77"/>
                <a:cs typeface="DKMS Custom" pitchFamily="2" charset="77"/>
              </a:rPr>
              <a:t> </a:t>
            </a:r>
            <a:r>
              <a:rPr lang="en-US" sz="3600" b="1" spc="-10" dirty="0">
                <a:solidFill>
                  <a:srgbClr val="231F20"/>
                </a:solidFill>
                <a:effectLst/>
                <a:latin typeface="DKMS Custom" pitchFamily="2" charset="77"/>
                <a:ea typeface="DKMS Custom" pitchFamily="2" charset="77"/>
                <a:cs typeface="DKMS Custom" pitchFamily="2" charset="77"/>
              </a:rPr>
              <a:t>lifesaver.</a:t>
            </a:r>
            <a:endParaRPr lang="en-GB" sz="3600" b="1" dirty="0">
              <a:effectLst/>
              <a:latin typeface="DKMS Custom" pitchFamily="2" charset="77"/>
              <a:ea typeface="DKMS Custom" pitchFamily="2" charset="77"/>
              <a:cs typeface="DKMS Custom" pitchFamily="2" charset="77"/>
            </a:endParaRPr>
          </a:p>
          <a:p>
            <a:pPr marL="75565">
              <a:spcBef>
                <a:spcPts val="5"/>
              </a:spcBef>
              <a:buNone/>
            </a:pPr>
            <a:r>
              <a:rPr lang="en-US" sz="1800" b="1" dirty="0">
                <a:solidFill>
                  <a:srgbClr val="ED1C24"/>
                </a:solidFill>
                <a:effectLst/>
                <a:latin typeface="DKMS Custom" pitchFamily="2" charset="77"/>
                <a:ea typeface="DKMS Custom" pitchFamily="2" charset="77"/>
                <a:cs typeface="DKMS Custom" pitchFamily="2" charset="77"/>
              </a:rPr>
              <a:t>Join</a:t>
            </a:r>
            <a:r>
              <a:rPr lang="en-US" sz="1800" b="1" spc="200" dirty="0">
                <a:solidFill>
                  <a:srgbClr val="ED1C24"/>
                </a:solidFill>
                <a:effectLst/>
                <a:latin typeface="DKMS Custom" pitchFamily="2" charset="77"/>
                <a:ea typeface="DKMS Custom" pitchFamily="2" charset="77"/>
                <a:cs typeface="DKMS Custom" pitchFamily="2" charset="77"/>
              </a:rPr>
              <a:t> </a:t>
            </a:r>
            <a:r>
              <a:rPr lang="en-US" sz="1800" b="1" dirty="0">
                <a:solidFill>
                  <a:srgbClr val="ED1C24"/>
                </a:solidFill>
                <a:effectLst/>
                <a:latin typeface="DKMS Custom" pitchFamily="2" charset="77"/>
                <a:ea typeface="DKMS Custom" pitchFamily="2" charset="77"/>
                <a:cs typeface="DKMS Custom" pitchFamily="2" charset="77"/>
              </a:rPr>
              <a:t>the</a:t>
            </a:r>
            <a:r>
              <a:rPr lang="en-US" sz="1800" b="1" spc="210" dirty="0">
                <a:solidFill>
                  <a:srgbClr val="ED1C24"/>
                </a:solidFill>
                <a:effectLst/>
                <a:latin typeface="DKMS Custom" pitchFamily="2" charset="77"/>
                <a:ea typeface="DKMS Custom" pitchFamily="2" charset="77"/>
                <a:cs typeface="DKMS Custom" pitchFamily="2" charset="77"/>
              </a:rPr>
              <a:t> </a:t>
            </a:r>
            <a:r>
              <a:rPr lang="en-US" sz="1800" b="1" dirty="0">
                <a:solidFill>
                  <a:srgbClr val="ED1C24"/>
                </a:solidFill>
                <a:effectLst/>
                <a:latin typeface="DKMS Custom" pitchFamily="2" charset="77"/>
                <a:ea typeface="DKMS Custom" pitchFamily="2" charset="77"/>
                <a:cs typeface="DKMS Custom" pitchFamily="2" charset="77"/>
              </a:rPr>
              <a:t>stem</a:t>
            </a:r>
            <a:r>
              <a:rPr lang="en-US" sz="1800" b="1" spc="210" dirty="0">
                <a:solidFill>
                  <a:srgbClr val="ED1C24"/>
                </a:solidFill>
                <a:effectLst/>
                <a:latin typeface="DKMS Custom" pitchFamily="2" charset="77"/>
                <a:ea typeface="DKMS Custom" pitchFamily="2" charset="77"/>
                <a:cs typeface="DKMS Custom" pitchFamily="2" charset="77"/>
              </a:rPr>
              <a:t> </a:t>
            </a:r>
            <a:r>
              <a:rPr lang="en-US" sz="1800" b="1" dirty="0">
                <a:solidFill>
                  <a:srgbClr val="ED1C24"/>
                </a:solidFill>
                <a:effectLst/>
                <a:latin typeface="DKMS Custom" pitchFamily="2" charset="77"/>
                <a:ea typeface="DKMS Custom" pitchFamily="2" charset="77"/>
                <a:cs typeface="DKMS Custom" pitchFamily="2" charset="77"/>
              </a:rPr>
              <a:t>cell</a:t>
            </a:r>
            <a:r>
              <a:rPr lang="en-US" sz="1800" b="1" spc="210" dirty="0">
                <a:solidFill>
                  <a:srgbClr val="ED1C24"/>
                </a:solidFill>
                <a:effectLst/>
                <a:latin typeface="DKMS Custom" pitchFamily="2" charset="77"/>
                <a:ea typeface="DKMS Custom" pitchFamily="2" charset="77"/>
                <a:cs typeface="DKMS Custom" pitchFamily="2" charset="77"/>
              </a:rPr>
              <a:t> </a:t>
            </a:r>
            <a:r>
              <a:rPr lang="en-US" sz="1800" b="1" spc="-10" dirty="0">
                <a:solidFill>
                  <a:srgbClr val="ED1C24"/>
                </a:solidFill>
                <a:effectLst/>
                <a:latin typeface="DKMS Custom" pitchFamily="2" charset="77"/>
                <a:ea typeface="DKMS Custom" pitchFamily="2" charset="77"/>
                <a:cs typeface="DKMS Custom" pitchFamily="2" charset="77"/>
              </a:rPr>
              <a:t>register</a:t>
            </a:r>
            <a:r>
              <a:rPr lang="en-GB" b="1" spc="-10" dirty="0">
                <a:latin typeface="DKMS Custom" pitchFamily="2" charset="77"/>
                <a:ea typeface="DKMS Custom" pitchFamily="2" charset="77"/>
                <a:cs typeface="DKMS Custom" pitchFamily="2" charset="77"/>
              </a:rPr>
              <a:t> </a:t>
            </a:r>
          </a:p>
          <a:p>
            <a:pPr marL="75565">
              <a:spcBef>
                <a:spcPts val="5"/>
              </a:spcBef>
              <a:buNone/>
            </a:pPr>
            <a:r>
              <a:rPr lang="en-US" sz="1800" b="1" dirty="0">
                <a:solidFill>
                  <a:srgbClr val="ED1C24"/>
                </a:solidFill>
                <a:effectLst/>
                <a:latin typeface="DKMS Custom" pitchFamily="2" charset="77"/>
                <a:ea typeface="DKMS Custom" pitchFamily="2" charset="77"/>
                <a:cs typeface="DKMS Custom" pitchFamily="2" charset="77"/>
              </a:rPr>
              <a:t>– a global community</a:t>
            </a:r>
            <a:r>
              <a:rPr lang="en-US" sz="1800" b="1" spc="-25" dirty="0">
                <a:solidFill>
                  <a:srgbClr val="ED1C24"/>
                </a:solidFill>
                <a:effectLst/>
                <a:latin typeface="DKMS Custom" pitchFamily="2" charset="77"/>
                <a:ea typeface="DKMS Custom" pitchFamily="2" charset="77"/>
                <a:cs typeface="DKMS Custom" pitchFamily="2" charset="77"/>
              </a:rPr>
              <a:t> </a:t>
            </a:r>
            <a:r>
              <a:rPr lang="en-US" sz="1800" b="1" dirty="0">
                <a:solidFill>
                  <a:srgbClr val="ED1C24"/>
                </a:solidFill>
                <a:effectLst/>
                <a:latin typeface="DKMS Custom" pitchFamily="2" charset="77"/>
                <a:ea typeface="DKMS Custom" pitchFamily="2" charset="77"/>
                <a:cs typeface="DKMS Custom" pitchFamily="2" charset="77"/>
              </a:rPr>
              <a:t>of </a:t>
            </a:r>
            <a:br>
              <a:rPr lang="en-US" sz="1800" b="1" dirty="0">
                <a:solidFill>
                  <a:srgbClr val="ED1C24"/>
                </a:solidFill>
                <a:effectLst/>
                <a:latin typeface="DKMS Custom" pitchFamily="2" charset="77"/>
                <a:ea typeface="DKMS Custom" pitchFamily="2" charset="77"/>
                <a:cs typeface="DKMS Custom" pitchFamily="2" charset="77"/>
              </a:rPr>
            </a:br>
            <a:r>
              <a:rPr lang="en-US" sz="1800" b="1" spc="-10" dirty="0">
                <a:solidFill>
                  <a:srgbClr val="ED1C24"/>
                </a:solidFill>
                <a:effectLst/>
                <a:latin typeface="DKMS Custom" pitchFamily="2" charset="77"/>
                <a:ea typeface="DKMS Custom" pitchFamily="2" charset="77"/>
                <a:cs typeface="DKMS Custom" pitchFamily="2" charset="77"/>
              </a:rPr>
              <a:t>lifesavers.</a:t>
            </a:r>
            <a:endParaRPr lang="en-GB" sz="1800" b="1" dirty="0">
              <a:effectLst/>
              <a:latin typeface="DKMS Custom" pitchFamily="2" charset="77"/>
              <a:ea typeface="DKMS Custom" pitchFamily="2" charset="77"/>
              <a:cs typeface="DKMS Custom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6069535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12</TotalTime>
  <Words>17</Words>
  <Application>Microsoft Macintosh PowerPoint</Application>
  <PresentationFormat>A4 Paper (210x297 mm)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DKMS Custom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Lucia Boccacci</dc:creator>
  <cp:lastModifiedBy>Lucia Boccacci</cp:lastModifiedBy>
  <cp:revision>4</cp:revision>
  <dcterms:created xsi:type="dcterms:W3CDTF">2025-04-16T10:26:03Z</dcterms:created>
  <dcterms:modified xsi:type="dcterms:W3CDTF">2025-04-16T10:38:05Z</dcterms:modified>
</cp:coreProperties>
</file>