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>
        <p:scale>
          <a:sx n="152" d="100"/>
          <a:sy n="152" d="100"/>
        </p:scale>
        <p:origin x="568" y="14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5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5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8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5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9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5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9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67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49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7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62C3-2AC5-AE4A-ADD2-FBC0A22FC3CF}" type="datetimeFigureOut">
              <a:rPr lang="en-US" smtClean="0"/>
              <a:t>4/16/25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CBFC3-320E-0441-8148-B6FBDCDF0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10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C952F6-4D49-0B15-D6E1-A8413E977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7" y="2275470"/>
            <a:ext cx="1538082" cy="4785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D8C0B0-4096-F6CF-CA51-38ED9E390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28" y="862364"/>
            <a:ext cx="3274603" cy="14131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30936A-7D5A-F219-3F20-B7B64BBBAA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9950" y="5211674"/>
            <a:ext cx="2438400" cy="15247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9ED44F-0BCF-E17F-A7E0-20FE69D980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685" y="291000"/>
            <a:ext cx="1103751" cy="44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53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</TotalTime>
  <Words>0</Words>
  <Application>Microsoft Macintosh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Lucia Boccacci</dc:creator>
  <cp:lastModifiedBy>Lucia Boccacci</cp:lastModifiedBy>
  <cp:revision>3</cp:revision>
  <dcterms:created xsi:type="dcterms:W3CDTF">2025-04-16T10:26:03Z</dcterms:created>
  <dcterms:modified xsi:type="dcterms:W3CDTF">2025-04-16T10:35:56Z</dcterms:modified>
</cp:coreProperties>
</file>