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3686" r:id="rId5"/>
    <p:sldMasterId id="2147483698" r:id="rId6"/>
    <p:sldMasterId id="2147483674" r:id="rId7"/>
    <p:sldMasterId id="2147483662" r:id="rId8"/>
    <p:sldMasterId id="2147483650" r:id="rId9"/>
  </p:sldMasterIdLst>
  <p:notesMasterIdLst>
    <p:notesMasterId r:id="rId14"/>
  </p:notesMasterIdLst>
  <p:sldIdLst>
    <p:sldId id="256" r:id="rId10"/>
    <p:sldId id="266" r:id="rId11"/>
    <p:sldId id="269" r:id="rId12"/>
    <p:sldId id="267" r:id="rId13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">
          <p15:clr>
            <a:srgbClr val="A4A3A4"/>
          </p15:clr>
        </p15:guide>
        <p15:guide id="2" orient="horz" pos="4119">
          <p15:clr>
            <a:srgbClr val="A4A3A4"/>
          </p15:clr>
        </p15:guide>
        <p15:guide id="3" orient="horz" pos="3696">
          <p15:clr>
            <a:srgbClr val="A4A3A4"/>
          </p15:clr>
        </p15:guide>
        <p15:guide id="4" pos="2880">
          <p15:clr>
            <a:srgbClr val="A4A3A4"/>
          </p15:clr>
        </p15:guide>
        <p15:guide id="5" pos="270">
          <p15:clr>
            <a:srgbClr val="A4A3A4"/>
          </p15:clr>
        </p15:guide>
        <p15:guide id="6" pos="3150">
          <p15:clr>
            <a:srgbClr val="A4A3A4"/>
          </p15:clr>
        </p15:guide>
        <p15:guide id="7" pos="2604">
          <p15:clr>
            <a:srgbClr val="A4A3A4"/>
          </p15:clr>
        </p15:guide>
        <p15:guide id="8" pos="54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ADADC4-5CB7-010A-A101-0AB3E3E504E2}" name="Buratti, Anna" initials="BA" userId="S::pb35926@prov.bz::de913859-a7a8-4413-838f-cef760f0f7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DEE4EF-76B4-438E-8B4A-C798A07057CB}" v="6" dt="2023-02-09T08:17:12.386"/>
    <p1510:client id="{8C00AC97-1624-4B15-ADC7-96D8BF28937B}" v="13" dt="2023-02-09T15:40:47.0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90"/>
      </p:cViewPr>
      <p:guideLst>
        <p:guide orient="horz" pos="456"/>
        <p:guide orient="horz" pos="4119"/>
        <p:guide orient="horz" pos="3696"/>
        <p:guide pos="2880"/>
        <p:guide pos="270"/>
        <p:guide pos="3150"/>
        <p:guide pos="2604"/>
        <p:guide pos="54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lknecht, Irene" userId="d39a7827-b25f-4fb9-933b-66f4167a4dfa" providerId="ADAL" clId="{12DEE4EF-76B4-438E-8B4A-C798A07057CB}"/>
    <pc:docChg chg="delSld modSld">
      <pc:chgData name="Mahlknecht, Irene" userId="d39a7827-b25f-4fb9-933b-66f4167a4dfa" providerId="ADAL" clId="{12DEE4EF-76B4-438E-8B4A-C798A07057CB}" dt="2023-02-09T08:17:12.386" v="5" actId="2696"/>
      <pc:docMkLst>
        <pc:docMk/>
      </pc:docMkLst>
      <pc:sldChg chg="modSp mod">
        <pc:chgData name="Mahlknecht, Irene" userId="d39a7827-b25f-4fb9-933b-66f4167a4dfa" providerId="ADAL" clId="{12DEE4EF-76B4-438E-8B4A-C798A07057CB}" dt="2023-02-09T08:15:13.426" v="4" actId="20577"/>
        <pc:sldMkLst>
          <pc:docMk/>
          <pc:sldMk cId="575525287" sldId="266"/>
        </pc:sldMkLst>
        <pc:spChg chg="mod">
          <ac:chgData name="Mahlknecht, Irene" userId="d39a7827-b25f-4fb9-933b-66f4167a4dfa" providerId="ADAL" clId="{12DEE4EF-76B4-438E-8B4A-C798A07057CB}" dt="2023-02-09T08:15:13.426" v="4" actId="20577"/>
          <ac:spMkLst>
            <pc:docMk/>
            <pc:sldMk cId="575525287" sldId="266"/>
            <ac:spMk id="2" creationId="{32EECCF9-13FF-9738-1504-2DFBBFA1C005}"/>
          </ac:spMkLst>
        </pc:spChg>
      </pc:sldChg>
      <pc:sldChg chg="del">
        <pc:chgData name="Mahlknecht, Irene" userId="d39a7827-b25f-4fb9-933b-66f4167a4dfa" providerId="ADAL" clId="{12DEE4EF-76B4-438E-8B4A-C798A07057CB}" dt="2023-02-09T08:17:12.386" v="5" actId="2696"/>
        <pc:sldMkLst>
          <pc:docMk/>
          <pc:sldMk cId="3197850617" sldId="268"/>
        </pc:sldMkLst>
      </pc:sldChg>
    </pc:docChg>
  </pc:docChgLst>
  <pc:docChgLst>
    <pc:chgData name="Buratti, Anna" userId="de913859-a7a8-4413-838f-cef760f0f778" providerId="ADAL" clId="{66F21E9B-7DE0-4BA8-80BA-560885D9842A}"/>
    <pc:docChg chg="modSld">
      <pc:chgData name="Buratti, Anna" userId="de913859-a7a8-4413-838f-cef760f0f778" providerId="ADAL" clId="{66F21E9B-7DE0-4BA8-80BA-560885D9842A}" dt="2023-02-08T13:45:43.782" v="133"/>
      <pc:docMkLst>
        <pc:docMk/>
      </pc:docMkLst>
      <pc:sldChg chg="modSp mod">
        <pc:chgData name="Buratti, Anna" userId="de913859-a7a8-4413-838f-cef760f0f778" providerId="ADAL" clId="{66F21E9B-7DE0-4BA8-80BA-560885D9842A}" dt="2023-02-08T13:45:43.782" v="133"/>
        <pc:sldMkLst>
          <pc:docMk/>
          <pc:sldMk cId="575525287" sldId="266"/>
        </pc:sldMkLst>
        <pc:spChg chg="mod">
          <ac:chgData name="Buratti, Anna" userId="de913859-a7a8-4413-838f-cef760f0f778" providerId="ADAL" clId="{66F21E9B-7DE0-4BA8-80BA-560885D9842A}" dt="2023-02-08T13:45:10.438" v="115" actId="1076"/>
          <ac:spMkLst>
            <pc:docMk/>
            <pc:sldMk cId="575525287" sldId="266"/>
            <ac:spMk id="26" creationId="{BB76FB03-C2CB-8A5E-8A79-74B1F72ACEE1}"/>
          </ac:spMkLst>
        </pc:spChg>
        <pc:spChg chg="mod">
          <ac:chgData name="Buratti, Anna" userId="de913859-a7a8-4413-838f-cef760f0f778" providerId="ADAL" clId="{66F21E9B-7DE0-4BA8-80BA-560885D9842A}" dt="2023-02-08T13:45:00.482" v="113" actId="1076"/>
          <ac:spMkLst>
            <pc:docMk/>
            <pc:sldMk cId="575525287" sldId="266"/>
            <ac:spMk id="27" creationId="{98A6FD22-9146-F296-52C3-E53C5C1358F3}"/>
          </ac:spMkLst>
        </pc:spChg>
        <pc:spChg chg="mod">
          <ac:chgData name="Buratti, Anna" userId="de913859-a7a8-4413-838f-cef760f0f778" providerId="ADAL" clId="{66F21E9B-7DE0-4BA8-80BA-560885D9842A}" dt="2023-02-08T13:45:43.782" v="133"/>
          <ac:spMkLst>
            <pc:docMk/>
            <pc:sldMk cId="575525287" sldId="266"/>
            <ac:spMk id="66" creationId="{2C77A529-46DB-401C-805E-589FF1ACCBD8}"/>
          </ac:spMkLst>
        </pc:spChg>
        <pc:cxnChg chg="mod">
          <ac:chgData name="Buratti, Anna" userId="de913859-a7a8-4413-838f-cef760f0f778" providerId="ADAL" clId="{66F21E9B-7DE0-4BA8-80BA-560885D9842A}" dt="2023-02-08T13:45:04.756" v="114" actId="1076"/>
          <ac:cxnSpMkLst>
            <pc:docMk/>
            <pc:sldMk cId="575525287" sldId="266"/>
            <ac:cxnSpMk id="23" creationId="{1B9612C7-CD84-060E-E43A-987521A52AA0}"/>
          </ac:cxnSpMkLst>
        </pc:cxnChg>
        <pc:cxnChg chg="mod">
          <ac:chgData name="Buratti, Anna" userId="de913859-a7a8-4413-838f-cef760f0f778" providerId="ADAL" clId="{66F21E9B-7DE0-4BA8-80BA-560885D9842A}" dt="2023-02-08T13:44:56.065" v="112" actId="1076"/>
          <ac:cxnSpMkLst>
            <pc:docMk/>
            <pc:sldMk cId="575525287" sldId="266"/>
            <ac:cxnSpMk id="25" creationId="{A3CC62AA-C119-37F5-70DA-E5F5B91BE2C8}"/>
          </ac:cxnSpMkLst>
        </pc:cxnChg>
      </pc:sldChg>
    </pc:docChg>
  </pc:docChgLst>
  <pc:docChgLst>
    <pc:chgData name="Buratti, Anna" userId="de913859-a7a8-4413-838f-cef760f0f778" providerId="ADAL" clId="{96CF77CE-FEA7-40FD-9637-C611430D2B1C}"/>
    <pc:docChg chg="undo custSel addSld delSld modSld">
      <pc:chgData name="Buratti, Anna" userId="de913859-a7a8-4413-838f-cef760f0f778" providerId="ADAL" clId="{96CF77CE-FEA7-40FD-9637-C611430D2B1C}" dt="2023-02-07T14:58:42.785" v="162" actId="20577"/>
      <pc:docMkLst>
        <pc:docMk/>
      </pc:docMkLst>
      <pc:sldChg chg="delSp modSp mod">
        <pc:chgData name="Buratti, Anna" userId="de913859-a7a8-4413-838f-cef760f0f778" providerId="ADAL" clId="{96CF77CE-FEA7-40FD-9637-C611430D2B1C}" dt="2023-02-07T14:31:55.512" v="115" actId="1076"/>
        <pc:sldMkLst>
          <pc:docMk/>
          <pc:sldMk cId="0" sldId="256"/>
        </pc:sldMkLst>
        <pc:spChg chg="del">
          <ac:chgData name="Buratti, Anna" userId="de913859-a7a8-4413-838f-cef760f0f778" providerId="ADAL" clId="{96CF77CE-FEA7-40FD-9637-C611430D2B1C}" dt="2023-02-07T14:29:10.589" v="8" actId="478"/>
          <ac:spMkLst>
            <pc:docMk/>
            <pc:sldMk cId="0" sldId="256"/>
            <ac:spMk id="2" creationId="{FCAEDF8E-42A1-EF46-7AD3-3519672EC23E}"/>
          </ac:spMkLst>
        </pc:spChg>
        <pc:spChg chg="mod">
          <ac:chgData name="Buratti, Anna" userId="de913859-a7a8-4413-838f-cef760f0f778" providerId="ADAL" clId="{96CF77CE-FEA7-40FD-9637-C611430D2B1C}" dt="2023-02-07T14:31:01.873" v="96" actId="20577"/>
          <ac:spMkLst>
            <pc:docMk/>
            <pc:sldMk cId="0" sldId="256"/>
            <ac:spMk id="3081" creationId="{5EE9226E-AC5C-4DDE-A4F2-9EC862F995BC}"/>
          </ac:spMkLst>
        </pc:spChg>
        <pc:spChg chg="mod">
          <ac:chgData name="Buratti, Anna" userId="de913859-a7a8-4413-838f-cef760f0f778" providerId="ADAL" clId="{96CF77CE-FEA7-40FD-9637-C611430D2B1C}" dt="2023-02-07T14:31:55.512" v="115" actId="1076"/>
          <ac:spMkLst>
            <pc:docMk/>
            <pc:sldMk cId="0" sldId="256"/>
            <ac:spMk id="3082" creationId="{9B75D00B-EABE-43C5-9D7A-A3090391586E}"/>
          </ac:spMkLst>
        </pc:spChg>
      </pc:sldChg>
      <pc:sldChg chg="del">
        <pc:chgData name="Buratti, Anna" userId="de913859-a7a8-4413-838f-cef760f0f778" providerId="ADAL" clId="{96CF77CE-FEA7-40FD-9637-C611430D2B1C}" dt="2023-02-07T14:28:47.531" v="0" actId="47"/>
        <pc:sldMkLst>
          <pc:docMk/>
          <pc:sldMk cId="1416882969" sldId="260"/>
        </pc:sldMkLst>
      </pc:sldChg>
      <pc:sldChg chg="del">
        <pc:chgData name="Buratti, Anna" userId="de913859-a7a8-4413-838f-cef760f0f778" providerId="ADAL" clId="{96CF77CE-FEA7-40FD-9637-C611430D2B1C}" dt="2023-02-07T14:28:54.885" v="5" actId="47"/>
        <pc:sldMkLst>
          <pc:docMk/>
          <pc:sldMk cId="3785438054" sldId="262"/>
        </pc:sldMkLst>
      </pc:sldChg>
      <pc:sldChg chg="del">
        <pc:chgData name="Buratti, Anna" userId="de913859-a7a8-4413-838f-cef760f0f778" providerId="ADAL" clId="{96CF77CE-FEA7-40FD-9637-C611430D2B1C}" dt="2023-02-07T14:28:53.817" v="4" actId="47"/>
        <pc:sldMkLst>
          <pc:docMk/>
          <pc:sldMk cId="3679638718" sldId="263"/>
        </pc:sldMkLst>
      </pc:sldChg>
      <pc:sldChg chg="del">
        <pc:chgData name="Buratti, Anna" userId="de913859-a7a8-4413-838f-cef760f0f778" providerId="ADAL" clId="{96CF77CE-FEA7-40FD-9637-C611430D2B1C}" dt="2023-02-07T14:28:55.958" v="6" actId="47"/>
        <pc:sldMkLst>
          <pc:docMk/>
          <pc:sldMk cId="206507544" sldId="264"/>
        </pc:sldMkLst>
      </pc:sldChg>
      <pc:sldChg chg="del">
        <pc:chgData name="Buratti, Anna" userId="de913859-a7a8-4413-838f-cef760f0f778" providerId="ADAL" clId="{96CF77CE-FEA7-40FD-9637-C611430D2B1C}" dt="2023-02-07T14:28:52.906" v="3" actId="47"/>
        <pc:sldMkLst>
          <pc:docMk/>
          <pc:sldMk cId="2031189145" sldId="265"/>
        </pc:sldMkLst>
      </pc:sldChg>
      <pc:sldChg chg="delSp modSp add mod">
        <pc:chgData name="Buratti, Anna" userId="de913859-a7a8-4413-838f-cef760f0f778" providerId="ADAL" clId="{96CF77CE-FEA7-40FD-9637-C611430D2B1C}" dt="2023-02-07T14:55:07.837" v="159" actId="20577"/>
        <pc:sldMkLst>
          <pc:docMk/>
          <pc:sldMk cId="575525287" sldId="266"/>
        </pc:sldMkLst>
        <pc:spChg chg="mod">
          <ac:chgData name="Buratti, Anna" userId="de913859-a7a8-4413-838f-cef760f0f778" providerId="ADAL" clId="{96CF77CE-FEA7-40FD-9637-C611430D2B1C}" dt="2023-02-07T14:55:07.837" v="159" actId="20577"/>
          <ac:spMkLst>
            <pc:docMk/>
            <pc:sldMk cId="575525287" sldId="266"/>
            <ac:spMk id="26" creationId="{BB76FB03-C2CB-8A5E-8A79-74B1F72ACEE1}"/>
          </ac:spMkLst>
        </pc:spChg>
        <pc:spChg chg="mod">
          <ac:chgData name="Buratti, Anna" userId="de913859-a7a8-4413-838f-cef760f0f778" providerId="ADAL" clId="{96CF77CE-FEA7-40FD-9637-C611430D2B1C}" dt="2023-02-07T14:55:02.621" v="139" actId="20577"/>
          <ac:spMkLst>
            <pc:docMk/>
            <pc:sldMk cId="575525287" sldId="266"/>
            <ac:spMk id="27" creationId="{98A6FD22-9146-F296-52C3-E53C5C1358F3}"/>
          </ac:spMkLst>
        </pc:spChg>
        <pc:spChg chg="del">
          <ac:chgData name="Buratti, Anna" userId="de913859-a7a8-4413-838f-cef760f0f778" providerId="ADAL" clId="{96CF77CE-FEA7-40FD-9637-C611430D2B1C}" dt="2023-02-07T14:54:56.116" v="135" actId="478"/>
          <ac:spMkLst>
            <pc:docMk/>
            <pc:sldMk cId="575525287" sldId="266"/>
            <ac:spMk id="28" creationId="{7D9C2B64-8814-DFF1-7156-5D6D1C779C28}"/>
          </ac:spMkLst>
        </pc:spChg>
        <pc:spChg chg="del">
          <ac:chgData name="Buratti, Anna" userId="de913859-a7a8-4413-838f-cef760f0f778" providerId="ADAL" clId="{96CF77CE-FEA7-40FD-9637-C611430D2B1C}" dt="2023-02-07T14:54:53.259" v="134" actId="478"/>
          <ac:spMkLst>
            <pc:docMk/>
            <pc:sldMk cId="575525287" sldId="266"/>
            <ac:spMk id="30" creationId="{4756FFC3-A1F1-8919-5AC2-11CC10B927C8}"/>
          </ac:spMkLst>
        </pc:spChg>
      </pc:sldChg>
      <pc:sldChg chg="del">
        <pc:chgData name="Buratti, Anna" userId="de913859-a7a8-4413-838f-cef760f0f778" providerId="ADAL" clId="{96CF77CE-FEA7-40FD-9637-C611430D2B1C}" dt="2023-02-07T14:28:50.599" v="1" actId="47"/>
        <pc:sldMkLst>
          <pc:docMk/>
          <pc:sldMk cId="2167937036" sldId="266"/>
        </pc:sldMkLst>
      </pc:sldChg>
      <pc:sldChg chg="del">
        <pc:chgData name="Buratti, Anna" userId="de913859-a7a8-4413-838f-cef760f0f778" providerId="ADAL" clId="{96CF77CE-FEA7-40FD-9637-C611430D2B1C}" dt="2023-02-07T14:28:52.015" v="2" actId="47"/>
        <pc:sldMkLst>
          <pc:docMk/>
          <pc:sldMk cId="295144559" sldId="268"/>
        </pc:sldMkLst>
      </pc:sldChg>
      <pc:sldChg chg="addSp modSp new mod">
        <pc:chgData name="Buratti, Anna" userId="de913859-a7a8-4413-838f-cef760f0f778" providerId="ADAL" clId="{96CF77CE-FEA7-40FD-9637-C611430D2B1C}" dt="2023-02-07T14:58:42.785" v="162" actId="20577"/>
        <pc:sldMkLst>
          <pc:docMk/>
          <pc:sldMk cId="3197850617" sldId="268"/>
        </pc:sldMkLst>
        <pc:spChg chg="add mod">
          <ac:chgData name="Buratti, Anna" userId="de913859-a7a8-4413-838f-cef760f0f778" providerId="ADAL" clId="{96CF77CE-FEA7-40FD-9637-C611430D2B1C}" dt="2023-02-07T14:52:31.765" v="116"/>
          <ac:spMkLst>
            <pc:docMk/>
            <pc:sldMk cId="3197850617" sldId="268"/>
            <ac:spMk id="2" creationId="{22B04C1A-E2B2-433C-9C99-98D0447428A2}"/>
          </ac:spMkLst>
        </pc:spChg>
        <pc:spChg chg="add mod">
          <ac:chgData name="Buratti, Anna" userId="de913859-a7a8-4413-838f-cef760f0f778" providerId="ADAL" clId="{96CF77CE-FEA7-40FD-9637-C611430D2B1C}" dt="2023-02-07T14:52:39.793" v="118" actId="1076"/>
          <ac:spMkLst>
            <pc:docMk/>
            <pc:sldMk cId="3197850617" sldId="268"/>
            <ac:spMk id="3" creationId="{0D58D04D-8DA2-4E94-A0C3-DB313677A92D}"/>
          </ac:spMkLst>
        </pc:spChg>
        <pc:spChg chg="add mod">
          <ac:chgData name="Buratti, Anna" userId="de913859-a7a8-4413-838f-cef760f0f778" providerId="ADAL" clId="{96CF77CE-FEA7-40FD-9637-C611430D2B1C}" dt="2023-02-07T14:53:03.627" v="122" actId="1076"/>
          <ac:spMkLst>
            <pc:docMk/>
            <pc:sldMk cId="3197850617" sldId="268"/>
            <ac:spMk id="5" creationId="{0756419E-FD29-45BE-AA14-EF5D08FA43F2}"/>
          </ac:spMkLst>
        </pc:spChg>
        <pc:spChg chg="add mod">
          <ac:chgData name="Buratti, Anna" userId="de913859-a7a8-4413-838f-cef760f0f778" providerId="ADAL" clId="{96CF77CE-FEA7-40FD-9637-C611430D2B1C}" dt="2023-02-07T14:53:14.315" v="124" actId="1076"/>
          <ac:spMkLst>
            <pc:docMk/>
            <pc:sldMk cId="3197850617" sldId="268"/>
            <ac:spMk id="6" creationId="{1D02E374-CF31-44B6-8FBE-011EC47B033E}"/>
          </ac:spMkLst>
        </pc:spChg>
        <pc:spChg chg="add mod">
          <ac:chgData name="Buratti, Anna" userId="de913859-a7a8-4413-838f-cef760f0f778" providerId="ADAL" clId="{96CF77CE-FEA7-40FD-9637-C611430D2B1C}" dt="2023-02-07T14:53:22.562" v="126" actId="1076"/>
          <ac:spMkLst>
            <pc:docMk/>
            <pc:sldMk cId="3197850617" sldId="268"/>
            <ac:spMk id="7" creationId="{24DA8638-880C-434E-942C-0B93D65E2F72}"/>
          </ac:spMkLst>
        </pc:spChg>
        <pc:spChg chg="add mod">
          <ac:chgData name="Buratti, Anna" userId="de913859-a7a8-4413-838f-cef760f0f778" providerId="ADAL" clId="{96CF77CE-FEA7-40FD-9637-C611430D2B1C}" dt="2023-02-07T14:53:32.834" v="128" actId="1076"/>
          <ac:spMkLst>
            <pc:docMk/>
            <pc:sldMk cId="3197850617" sldId="268"/>
            <ac:spMk id="8" creationId="{43CCE5B3-B3AD-47BC-9E5F-EE75339D2C16}"/>
          </ac:spMkLst>
        </pc:spChg>
        <pc:graphicFrameChg chg="add mod modGraphic">
          <ac:chgData name="Buratti, Anna" userId="de913859-a7a8-4413-838f-cef760f0f778" providerId="ADAL" clId="{96CF77CE-FEA7-40FD-9637-C611430D2B1C}" dt="2023-02-07T14:58:42.785" v="162" actId="20577"/>
          <ac:graphicFrameMkLst>
            <pc:docMk/>
            <pc:sldMk cId="3197850617" sldId="268"/>
            <ac:graphicFrameMk id="4" creationId="{294F497E-6ACE-489F-B823-95E5F82DFF9A}"/>
          </ac:graphicFrameMkLst>
        </pc:graphicFrameChg>
      </pc:sldChg>
      <pc:sldChg chg="addSp delSp modSp new">
        <pc:chgData name="Buratti, Anna" userId="de913859-a7a8-4413-838f-cef760f0f778" providerId="ADAL" clId="{96CF77CE-FEA7-40FD-9637-C611430D2B1C}" dt="2023-02-07T14:55:16.573" v="160" actId="478"/>
        <pc:sldMkLst>
          <pc:docMk/>
          <pc:sldMk cId="1645090364" sldId="269"/>
        </pc:sldMkLst>
        <pc:spChg chg="add del mod">
          <ac:chgData name="Buratti, Anna" userId="de913859-a7a8-4413-838f-cef760f0f778" providerId="ADAL" clId="{96CF77CE-FEA7-40FD-9637-C611430D2B1C}" dt="2023-02-07T14:55:16.573" v="160" actId="478"/>
          <ac:spMkLst>
            <pc:docMk/>
            <pc:sldMk cId="1645090364" sldId="269"/>
            <ac:spMk id="2" creationId="{4A405FFA-4C20-4C3F-ABC0-A0A3811B091A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" creationId="{B7A80BFC-0744-408B-8507-ACFB83286124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4" creationId="{70FB651F-D6E4-42FF-ABC0-7A59861AA6F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5" creationId="{583B46E9-47F1-4CBF-B2B8-FAF446FAF076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7" creationId="{40C1BCEF-32E4-4F03-AE3B-FC97E9A4D83A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8" creationId="{5EE265B2-F144-4519-B060-321C91C79E8C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9" creationId="{DA372C19-9CC3-4AFA-ACB3-35A4A74D0817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0" creationId="{53CC72C5-1EFE-400A-8067-5CCF4DEDFE5E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1" creationId="{22408E47-4222-49A0-B980-8AEE695484A1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2" creationId="{CA801B24-05EF-41A7-9B52-DEB5B70AF5BD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3" creationId="{6BFDE4C9-0DAD-4951-9595-F17FBA28F1ED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4" creationId="{360EBF23-7136-4A35-8ECD-D43B6CFC1AD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5" creationId="{147B1A74-4D80-45C2-94D3-9C669098830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6" creationId="{DF982355-60A6-422F-A031-C187AA0DFDF5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7" creationId="{8DD059CF-8832-4394-92F5-01320B4F42DE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8" creationId="{00438496-B00C-447E-A536-673489B8BF56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19" creationId="{A27AE754-46D5-4FDF-AE35-0161BBEEC362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0" creationId="{FE7D15C8-242D-41D6-B44D-D304AC362698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1" creationId="{31597A00-602D-426C-A3A7-3DFE0A6DCA0F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2" creationId="{CCBC38CC-E8C8-4FDA-9DE9-84144114E9B4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3" creationId="{202E35AB-B803-4C03-BF23-DE92C5FCA4B6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4" creationId="{AEE16E20-6C69-4323-8D55-6895D2E0B50B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5" creationId="{34E37CC4-61C3-4C63-BAF0-D6EEE37CC29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6" creationId="{2471922B-0D09-436F-87F7-707F99A32970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7" creationId="{3E10B871-7F30-48C8-A05C-EE11090BC9AF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8" creationId="{0F4FBF5A-8944-45A6-956E-2B1B83E5AE92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29" creationId="{92BDEFFF-D9C2-4FAF-8A71-7261DA10FFBE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0" creationId="{8CFEE678-E7C0-4C61-B4D7-236E1526AC36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1" creationId="{E22DAE2B-32C9-4C92-8C97-2C5641A29D25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2" creationId="{8AF662B7-2185-46E6-A1A6-D827A618315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3" creationId="{0FEB9918-1BBD-4DEA-BD37-7C4648CC7419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4" creationId="{03B61B69-7829-44D5-8A2C-05AB4910384E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5" creationId="{76C803EC-D05F-40FE-83F3-F03527A2CD66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6" creationId="{0DDC6559-1470-41E9-BD34-C27B10ED70AD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7" creationId="{7DC1FD08-B966-4FF5-8CFD-26FA994A4D01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8" creationId="{F9F9AC8B-0C70-4914-93EB-EE7F42B8904C}"/>
          </ac:spMkLst>
        </pc:spChg>
        <pc:spChg chg="add del mod">
          <ac:chgData name="Buratti, Anna" userId="de913859-a7a8-4413-838f-cef760f0f778" providerId="ADAL" clId="{96CF77CE-FEA7-40FD-9637-C611430D2B1C}" dt="2023-02-07T14:54:02.454" v="132"/>
          <ac:spMkLst>
            <pc:docMk/>
            <pc:sldMk cId="1645090364" sldId="269"/>
            <ac:spMk id="39" creationId="{CD8FB7D1-B9EE-4092-B15E-5E3D5944E52F}"/>
          </ac:spMkLst>
        </pc:spChg>
        <pc:cxnChg chg="add del mod">
          <ac:chgData name="Buratti, Anna" userId="de913859-a7a8-4413-838f-cef760f0f778" providerId="ADAL" clId="{96CF77CE-FEA7-40FD-9637-C611430D2B1C}" dt="2023-02-07T14:54:02.454" v="132"/>
          <ac:cxnSpMkLst>
            <pc:docMk/>
            <pc:sldMk cId="1645090364" sldId="269"/>
            <ac:cxnSpMk id="6" creationId="{5BC65B8C-FB8F-494C-9C02-3B3FC9E4ABA7}"/>
          </ac:cxnSpMkLst>
        </pc:cxnChg>
      </pc:sldChg>
    </pc:docChg>
  </pc:docChgLst>
  <pc:docChgLst>
    <pc:chgData name="Buratti, Anna" userId="de913859-a7a8-4413-838f-cef760f0f778" providerId="ADAL" clId="{8C00AC97-1624-4B15-ADC7-96D8BF28937B}"/>
    <pc:docChg chg="modSld">
      <pc:chgData name="Buratti, Anna" userId="de913859-a7a8-4413-838f-cef760f0f778" providerId="ADAL" clId="{8C00AC97-1624-4B15-ADC7-96D8BF28937B}" dt="2023-02-09T15:40:54.777" v="60"/>
      <pc:docMkLst>
        <pc:docMk/>
      </pc:docMkLst>
      <pc:sldChg chg="addSp modSp mod">
        <pc:chgData name="Buratti, Anna" userId="de913859-a7a8-4413-838f-cef760f0f778" providerId="ADAL" clId="{8C00AC97-1624-4B15-ADC7-96D8BF28937B}" dt="2023-02-09T14:49:52.695" v="33" actId="1076"/>
        <pc:sldMkLst>
          <pc:docMk/>
          <pc:sldMk cId="0" sldId="256"/>
        </pc:sldMkLst>
        <pc:spChg chg="add mod">
          <ac:chgData name="Buratti, Anna" userId="de913859-a7a8-4413-838f-cef760f0f778" providerId="ADAL" clId="{8C00AC97-1624-4B15-ADC7-96D8BF28937B}" dt="2023-02-09T14:49:52.695" v="33" actId="1076"/>
          <ac:spMkLst>
            <pc:docMk/>
            <pc:sldMk cId="0" sldId="256"/>
            <ac:spMk id="15" creationId="{6E2C71D5-C4B9-444D-87EC-42D4B022468F}"/>
          </ac:spMkLst>
        </pc:spChg>
        <pc:spChg chg="mod">
          <ac:chgData name="Buratti, Anna" userId="de913859-a7a8-4413-838f-cef760f0f778" providerId="ADAL" clId="{8C00AC97-1624-4B15-ADC7-96D8BF28937B}" dt="2023-02-09T14:47:55.447" v="31" actId="1076"/>
          <ac:spMkLst>
            <pc:docMk/>
            <pc:sldMk cId="0" sldId="256"/>
            <ac:spMk id="3081" creationId="{5EE9226E-AC5C-4DDE-A4F2-9EC862F995BC}"/>
          </ac:spMkLst>
        </pc:spChg>
        <pc:spChg chg="mod">
          <ac:chgData name="Buratti, Anna" userId="de913859-a7a8-4413-838f-cef760f0f778" providerId="ADAL" clId="{8C00AC97-1624-4B15-ADC7-96D8BF28937B}" dt="2023-02-09T14:47:52.284" v="30" actId="1076"/>
          <ac:spMkLst>
            <pc:docMk/>
            <pc:sldMk cId="0" sldId="256"/>
            <ac:spMk id="3082" creationId="{9B75D00B-EABE-43C5-9D7A-A3090391586E}"/>
          </ac:spMkLst>
        </pc:spChg>
      </pc:sldChg>
      <pc:sldChg chg="addSp delSp modSp mod">
        <pc:chgData name="Buratti, Anna" userId="de913859-a7a8-4413-838f-cef760f0f778" providerId="ADAL" clId="{8C00AC97-1624-4B15-ADC7-96D8BF28937B}" dt="2023-02-09T15:40:54.777" v="60"/>
        <pc:sldMkLst>
          <pc:docMk/>
          <pc:sldMk cId="1645090364" sldId="269"/>
        </pc:sldMkLst>
        <pc:spChg chg="mod">
          <ac:chgData name="Buratti, Anna" userId="de913859-a7a8-4413-838f-cef760f0f778" providerId="ADAL" clId="{8C00AC97-1624-4B15-ADC7-96D8BF28937B}" dt="2023-02-09T15:40:38.248" v="55" actId="20577"/>
          <ac:spMkLst>
            <pc:docMk/>
            <pc:sldMk cId="1645090364" sldId="269"/>
            <ac:spMk id="2" creationId="{E199D7C6-8988-4384-898F-2C5F75B0C77F}"/>
          </ac:spMkLst>
        </pc:spChg>
        <pc:spChg chg="add del mod">
          <ac:chgData name="Buratti, Anna" userId="de913859-a7a8-4413-838f-cef760f0f778" providerId="ADAL" clId="{8C00AC97-1624-4B15-ADC7-96D8BF28937B}" dt="2023-02-09T15:40:54.777" v="60"/>
          <ac:spMkLst>
            <pc:docMk/>
            <pc:sldMk cId="1645090364" sldId="269"/>
            <ac:spMk id="6" creationId="{1E21F1D5-3BE0-4D68-8ADA-51D719FC2B04}"/>
          </ac:spMkLst>
        </pc:spChg>
      </pc:sldChg>
    </pc:docChg>
  </pc:docChgLst>
  <pc:docChgLst>
    <pc:chgData name="Auer, Stefanie" userId="ed11df9b-dea4-418e-a9a7-e5d97b016763" providerId="ADAL" clId="{E6ECAB81-87FD-4D09-95B1-67F8F580EA4B}"/>
    <pc:docChg chg="modSld">
      <pc:chgData name="Auer, Stefanie" userId="ed11df9b-dea4-418e-a9a7-e5d97b016763" providerId="ADAL" clId="{E6ECAB81-87FD-4D09-95B1-67F8F580EA4B}" dt="2023-02-09T09:08:19.500" v="18" actId="20577"/>
      <pc:docMkLst>
        <pc:docMk/>
      </pc:docMkLst>
      <pc:sldChg chg="modSp mod">
        <pc:chgData name="Auer, Stefanie" userId="ed11df9b-dea4-418e-a9a7-e5d97b016763" providerId="ADAL" clId="{E6ECAB81-87FD-4D09-95B1-67F8F580EA4B}" dt="2023-02-09T09:08:19.500" v="18" actId="20577"/>
        <pc:sldMkLst>
          <pc:docMk/>
          <pc:sldMk cId="575525287" sldId="266"/>
        </pc:sldMkLst>
        <pc:spChg chg="mod">
          <ac:chgData name="Auer, Stefanie" userId="ed11df9b-dea4-418e-a9a7-e5d97b016763" providerId="ADAL" clId="{E6ECAB81-87FD-4D09-95B1-67F8F580EA4B}" dt="2023-02-09T09:08:19.500" v="18" actId="20577"/>
          <ac:spMkLst>
            <pc:docMk/>
            <pc:sldMk cId="575525287" sldId="266"/>
            <ac:spMk id="66" creationId="{2C77A529-46DB-401C-805E-589FF1ACCBD8}"/>
          </ac:spMkLst>
        </pc:spChg>
      </pc:sldChg>
    </pc:docChg>
  </pc:docChgLst>
  <pc:docChgLst>
    <pc:chgData name="Buratti, Anna" userId="de913859-a7a8-4413-838f-cef760f0f778" providerId="ADAL" clId="{F47C0453-C142-4883-BF42-0DDFB1AB2AD0}"/>
    <pc:docChg chg="undo custSel modSld sldOrd addMainMaster modMainMaster">
      <pc:chgData name="Buratti, Anna" userId="de913859-a7a8-4413-838f-cef760f0f778" providerId="ADAL" clId="{F47C0453-C142-4883-BF42-0DDFB1AB2AD0}" dt="2023-02-08T09:05:35.251" v="412" actId="20577"/>
      <pc:docMkLst>
        <pc:docMk/>
      </pc:docMkLst>
      <pc:sldChg chg="addSp modSp mod ord">
        <pc:chgData name="Buratti, Anna" userId="de913859-a7a8-4413-838f-cef760f0f778" providerId="ADAL" clId="{F47C0453-C142-4883-BF42-0DDFB1AB2AD0}" dt="2023-02-08T08:40:28.409" v="410" actId="20577"/>
        <pc:sldMkLst>
          <pc:docMk/>
          <pc:sldMk cId="575525287" sldId="266"/>
        </pc:sldMkLst>
        <pc:spChg chg="mod">
          <ac:chgData name="Buratti, Anna" userId="de913859-a7a8-4413-838f-cef760f0f778" providerId="ADAL" clId="{F47C0453-C142-4883-BF42-0DDFB1AB2AD0}" dt="2023-02-08T08:21:41.366" v="91" actId="20577"/>
          <ac:spMkLst>
            <pc:docMk/>
            <pc:sldMk cId="575525287" sldId="266"/>
            <ac:spMk id="2" creationId="{32EECCF9-13FF-9738-1504-2DFBBFA1C005}"/>
          </ac:spMkLst>
        </pc:spChg>
        <pc:spChg chg="add mod">
          <ac:chgData name="Buratti, Anna" userId="de913859-a7a8-4413-838f-cef760f0f778" providerId="ADAL" clId="{F47C0453-C142-4883-BF42-0DDFB1AB2AD0}" dt="2023-02-08T08:40:28.409" v="410" actId="20577"/>
          <ac:spMkLst>
            <pc:docMk/>
            <pc:sldMk cId="575525287" sldId="266"/>
            <ac:spMk id="66" creationId="{2C77A529-46DB-401C-805E-589FF1ACCBD8}"/>
          </ac:spMkLst>
        </pc:spChg>
        <pc:graphicFrameChg chg="modGraphic">
          <ac:chgData name="Buratti, Anna" userId="de913859-a7a8-4413-838f-cef760f0f778" providerId="ADAL" clId="{F47C0453-C142-4883-BF42-0DDFB1AB2AD0}" dt="2023-02-08T08:33:29.106" v="319" actId="2711"/>
          <ac:graphicFrameMkLst>
            <pc:docMk/>
            <pc:sldMk cId="575525287" sldId="266"/>
            <ac:graphicFrameMk id="3" creationId="{52FE14CE-63EF-EB6B-2211-97CFEAB6F6D8}"/>
          </ac:graphicFrameMkLst>
        </pc:graphicFrameChg>
      </pc:sldChg>
      <pc:sldChg chg="delSp modSp mod">
        <pc:chgData name="Buratti, Anna" userId="de913859-a7a8-4413-838f-cef760f0f778" providerId="ADAL" clId="{F47C0453-C142-4883-BF42-0DDFB1AB2AD0}" dt="2023-02-08T08:28:26.990" v="318" actId="20577"/>
        <pc:sldMkLst>
          <pc:docMk/>
          <pc:sldMk cId="1264802650" sldId="267"/>
        </pc:sldMkLst>
        <pc:spChg chg="del">
          <ac:chgData name="Buratti, Anna" userId="de913859-a7a8-4413-838f-cef760f0f778" providerId="ADAL" clId="{F47C0453-C142-4883-BF42-0DDFB1AB2AD0}" dt="2023-02-08T08:25:05.538" v="142" actId="478"/>
          <ac:spMkLst>
            <pc:docMk/>
            <pc:sldMk cId="1264802650" sldId="267"/>
            <ac:spMk id="2" creationId="{BA0E962C-EDB1-E135-ADD5-A4C52339662D}"/>
          </ac:spMkLst>
        </pc:spChg>
        <pc:spChg chg="mod">
          <ac:chgData name="Buratti, Anna" userId="de913859-a7a8-4413-838f-cef760f0f778" providerId="ADAL" clId="{F47C0453-C142-4883-BF42-0DDFB1AB2AD0}" dt="2023-02-08T08:28:26.990" v="318" actId="20577"/>
          <ac:spMkLst>
            <pc:docMk/>
            <pc:sldMk cId="1264802650" sldId="267"/>
            <ac:spMk id="3" creationId="{BF5AD2C2-6FA5-9283-A511-5331F8C5507F}"/>
          </ac:spMkLst>
        </pc:spChg>
      </pc:sldChg>
      <pc:sldChg chg="modSp mod">
        <pc:chgData name="Buratti, Anna" userId="de913859-a7a8-4413-838f-cef760f0f778" providerId="ADAL" clId="{F47C0453-C142-4883-BF42-0DDFB1AB2AD0}" dt="2023-02-08T09:05:35.251" v="412" actId="20577"/>
        <pc:sldMkLst>
          <pc:docMk/>
          <pc:sldMk cId="3197850617" sldId="268"/>
        </pc:sldMkLst>
        <pc:spChg chg="mod">
          <ac:chgData name="Buratti, Anna" userId="de913859-a7a8-4413-838f-cef760f0f778" providerId="ADAL" clId="{F47C0453-C142-4883-BF42-0DDFB1AB2AD0}" dt="2023-02-08T08:21:46.287" v="93" actId="20577"/>
          <ac:spMkLst>
            <pc:docMk/>
            <pc:sldMk cId="3197850617" sldId="268"/>
            <ac:spMk id="2" creationId="{22B04C1A-E2B2-433C-9C99-98D0447428A2}"/>
          </ac:spMkLst>
        </pc:spChg>
        <pc:spChg chg="mod">
          <ac:chgData name="Buratti, Anna" userId="de913859-a7a8-4413-838f-cef760f0f778" providerId="ADAL" clId="{F47C0453-C142-4883-BF42-0DDFB1AB2AD0}" dt="2023-02-08T09:05:35.251" v="412" actId="20577"/>
          <ac:spMkLst>
            <pc:docMk/>
            <pc:sldMk cId="3197850617" sldId="268"/>
            <ac:spMk id="3" creationId="{0D58D04D-8DA2-4E94-A0C3-DB313677A92D}"/>
          </ac:spMkLst>
        </pc:spChg>
        <pc:graphicFrameChg chg="modGraphic">
          <ac:chgData name="Buratti, Anna" userId="de913859-a7a8-4413-838f-cef760f0f778" providerId="ADAL" clId="{F47C0453-C142-4883-BF42-0DDFB1AB2AD0}" dt="2023-02-08T08:44:39.584" v="411" actId="121"/>
          <ac:graphicFrameMkLst>
            <pc:docMk/>
            <pc:sldMk cId="3197850617" sldId="268"/>
            <ac:graphicFrameMk id="4" creationId="{294F497E-6ACE-489F-B823-95E5F82DFF9A}"/>
          </ac:graphicFrameMkLst>
        </pc:graphicFrameChg>
      </pc:sldChg>
      <pc:sldChg chg="addSp modSp mod">
        <pc:chgData name="Buratti, Anna" userId="de913859-a7a8-4413-838f-cef760f0f778" providerId="ADAL" clId="{F47C0453-C142-4883-BF42-0DDFB1AB2AD0}" dt="2023-02-08T08:39:48.978" v="331" actId="20577"/>
        <pc:sldMkLst>
          <pc:docMk/>
          <pc:sldMk cId="1645090364" sldId="269"/>
        </pc:sldMkLst>
        <pc:spChg chg="add mod">
          <ac:chgData name="Buratti, Anna" userId="de913859-a7a8-4413-838f-cef760f0f778" providerId="ADAL" clId="{F47C0453-C142-4883-BF42-0DDFB1AB2AD0}" dt="2023-02-08T08:22:12.383" v="119" actId="20577"/>
          <ac:spMkLst>
            <pc:docMk/>
            <pc:sldMk cId="1645090364" sldId="269"/>
            <ac:spMk id="2" creationId="{E199D7C6-8988-4384-898F-2C5F75B0C77F}"/>
          </ac:spMkLst>
        </pc:spChg>
        <pc:spChg chg="add mod">
          <ac:chgData name="Buratti, Anna" userId="de913859-a7a8-4413-838f-cef760f0f778" providerId="ADAL" clId="{F47C0453-C142-4883-BF42-0DDFB1AB2AD0}" dt="2023-02-08T08:39:48.978" v="331" actId="20577"/>
          <ac:spMkLst>
            <pc:docMk/>
            <pc:sldMk cId="1645090364" sldId="269"/>
            <ac:spMk id="5" creationId="{9674C9A2-F9BC-4100-BD14-FBDE38FCB9E4}"/>
          </ac:spMkLst>
        </pc:spChg>
        <pc:picChg chg="add mod modCrop">
          <ac:chgData name="Buratti, Anna" userId="de913859-a7a8-4413-838f-cef760f0f778" providerId="ADAL" clId="{F47C0453-C142-4883-BF42-0DDFB1AB2AD0}" dt="2023-02-08T08:23:28.210" v="125" actId="732"/>
          <ac:picMkLst>
            <pc:docMk/>
            <pc:sldMk cId="1645090364" sldId="269"/>
            <ac:picMk id="4" creationId="{9E6BB362-6A1E-47B3-998A-E485228D8901}"/>
          </ac:picMkLst>
        </pc:picChg>
      </pc:sldChg>
      <pc:sldMasterChg chg="modSp mod modSldLayout">
        <pc:chgData name="Buratti, Anna" userId="de913859-a7a8-4413-838f-cef760f0f778" providerId="ADAL" clId="{F47C0453-C142-4883-BF42-0DDFB1AB2AD0}" dt="2023-02-08T08:20:36.523" v="85" actId="1076"/>
        <pc:sldMasterMkLst>
          <pc:docMk/>
          <pc:sldMasterMk cId="0" sldId="2147483648"/>
        </pc:sldMasterMkLst>
        <pc:spChg chg="mod">
          <ac:chgData name="Buratti, Anna" userId="de913859-a7a8-4413-838f-cef760f0f778" providerId="ADAL" clId="{F47C0453-C142-4883-BF42-0DDFB1AB2AD0}" dt="2023-02-08T08:20:36.523" v="85" actId="1076"/>
          <ac:spMkLst>
            <pc:docMk/>
            <pc:sldMasterMk cId="0" sldId="2147483648"/>
            <ac:spMk id="1031" creationId="{F1980FC0-03EE-405B-BBA4-21CACB1696E1}"/>
          </ac:spMkLst>
        </pc:spChg>
        <pc:spChg chg="mod">
          <ac:chgData name="Buratti, Anna" userId="de913859-a7a8-4413-838f-cef760f0f778" providerId="ADAL" clId="{F47C0453-C142-4883-BF42-0DDFB1AB2AD0}" dt="2023-02-08T08:19:29.789" v="76" actId="20577"/>
          <ac:spMkLst>
            <pc:docMk/>
            <pc:sldMasterMk cId="0" sldId="2147483648"/>
            <ac:spMk id="1032" creationId="{B383250F-5E70-4C8A-9D82-73F977C47BEE}"/>
          </ac:spMkLst>
        </pc:spChg>
        <pc:sldLayoutChg chg="addSp delSp modSp">
          <pc:chgData name="Buratti, Anna" userId="de913859-a7a8-4413-838f-cef760f0f778" providerId="ADAL" clId="{F47C0453-C142-4883-BF42-0DDFB1AB2AD0}" dt="2023-02-08T08:18:37.220" v="2"/>
          <pc:sldLayoutMkLst>
            <pc:docMk/>
            <pc:sldMasterMk cId="0" sldId="2147483648"/>
            <pc:sldLayoutMk cId="3095998972" sldId="2147483649"/>
          </pc:sldLayoutMkLst>
          <pc:spChg chg="add del mod">
            <ac:chgData name="Buratti, Anna" userId="de913859-a7a8-4413-838f-cef760f0f778" providerId="ADAL" clId="{F47C0453-C142-4883-BF42-0DDFB1AB2AD0}" dt="2023-02-08T08:18:37.220" v="2"/>
            <ac:spMkLst>
              <pc:docMk/>
              <pc:sldMasterMk cId="0" sldId="2147483648"/>
              <pc:sldLayoutMk cId="3095998972" sldId="2147483649"/>
              <ac:spMk id="2" creationId="{8056A58B-D791-4241-8441-FFB94D4F179B}"/>
            </ac:spMkLst>
          </pc:spChg>
        </pc:sldLayoutChg>
      </pc:sldMasterChg>
      <pc:sldMasterChg chg="new mod addSldLayout">
        <pc:chgData name="Buratti, Anna" userId="de913859-a7a8-4413-838f-cef760f0f778" providerId="ADAL" clId="{F47C0453-C142-4883-BF42-0DDFB1AB2AD0}" dt="2023-02-08T08:17:46.370" v="0" actId="6938"/>
        <pc:sldMasterMkLst>
          <pc:docMk/>
          <pc:sldMasterMk cId="220052066" sldId="2147483674"/>
        </pc:sldMasterMkLst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2068743488" sldId="2147483675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3726713551" sldId="2147483676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3313997897" sldId="2147483677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1156636762" sldId="2147483678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3652872319" sldId="2147483679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3993215527" sldId="2147483680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3372025141" sldId="2147483681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2448762042" sldId="2147483682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1590082947" sldId="2147483683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1024915921" sldId="2147483684"/>
          </pc:sldLayoutMkLst>
        </pc:sldLayoutChg>
        <pc:sldLayoutChg chg="new replId">
          <pc:chgData name="Buratti, Anna" userId="de913859-a7a8-4413-838f-cef760f0f778" providerId="ADAL" clId="{F47C0453-C142-4883-BF42-0DDFB1AB2AD0}" dt="2023-02-08T08:17:46.370" v="0" actId="6938"/>
          <pc:sldLayoutMkLst>
            <pc:docMk/>
            <pc:sldMasterMk cId="220052066" sldId="2147483674"/>
            <pc:sldLayoutMk cId="1875380038" sldId="2147483685"/>
          </pc:sldLayoutMkLst>
        </pc:sldLayoutChg>
      </pc:sldMasterChg>
      <pc:sldMasterChg chg="new mod addSldLayout">
        <pc:chgData name="Buratti, Anna" userId="de913859-a7a8-4413-838f-cef760f0f778" providerId="ADAL" clId="{F47C0453-C142-4883-BF42-0DDFB1AB2AD0}" dt="2023-02-08T08:18:39.753" v="3" actId="6938"/>
        <pc:sldMasterMkLst>
          <pc:docMk/>
          <pc:sldMasterMk cId="1649133700" sldId="2147483686"/>
        </pc:sldMasterMkLst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3929293413" sldId="2147483687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680192441" sldId="2147483688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1811240798" sldId="2147483689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1481346708" sldId="2147483690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3811601898" sldId="2147483691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956897293" sldId="2147483692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2967792434" sldId="2147483693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599231570" sldId="2147483694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2604255583" sldId="2147483695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2234327390" sldId="2147483696"/>
          </pc:sldLayoutMkLst>
        </pc:sldLayoutChg>
        <pc:sldLayoutChg chg="new replId">
          <pc:chgData name="Buratti, Anna" userId="de913859-a7a8-4413-838f-cef760f0f778" providerId="ADAL" clId="{F47C0453-C142-4883-BF42-0DDFB1AB2AD0}" dt="2023-02-08T08:18:39.753" v="3" actId="6938"/>
          <pc:sldLayoutMkLst>
            <pc:docMk/>
            <pc:sldMasterMk cId="1649133700" sldId="2147483686"/>
            <pc:sldLayoutMk cId="1616147904" sldId="2147483697"/>
          </pc:sldLayoutMkLst>
        </pc:sldLayoutChg>
      </pc:sldMasterChg>
      <pc:sldMasterChg chg="new mod addSldLayout">
        <pc:chgData name="Buratti, Anna" userId="de913859-a7a8-4413-838f-cef760f0f778" providerId="ADAL" clId="{F47C0453-C142-4883-BF42-0DDFB1AB2AD0}" dt="2023-02-08T08:18:40.464" v="4" actId="6938"/>
        <pc:sldMasterMkLst>
          <pc:docMk/>
          <pc:sldMasterMk cId="2922233670" sldId="2147483698"/>
        </pc:sldMasterMkLst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2085007539" sldId="2147483699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276872941" sldId="2147483700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1263745952" sldId="2147483701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3677294120" sldId="2147483702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4228153131" sldId="2147483703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692702343" sldId="2147483704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9850328" sldId="2147483705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1839453631" sldId="2147483706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3371644472" sldId="2147483707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984362349" sldId="2147483708"/>
          </pc:sldLayoutMkLst>
        </pc:sldLayoutChg>
        <pc:sldLayoutChg chg="new replId">
          <pc:chgData name="Buratti, Anna" userId="de913859-a7a8-4413-838f-cef760f0f778" providerId="ADAL" clId="{F47C0453-C142-4883-BF42-0DDFB1AB2AD0}" dt="2023-02-08T08:18:40.464" v="4" actId="6938"/>
          <pc:sldLayoutMkLst>
            <pc:docMk/>
            <pc:sldMasterMk cId="2922233670" sldId="2147483698"/>
            <pc:sldLayoutMk cId="3331065158" sldId="214748370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8FDB1D7-96F3-4850-92ED-E46F852383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9F7BBD8-E9A9-481D-9DB7-1443F2D926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AEF6849-DFFD-4861-8725-5FCE782C3A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D40B558-0AF8-4146-953F-BE20581F667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5B22BD2-F661-4A97-9F91-ADDA846C60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A3BA887-5690-442E-A6E4-A7F3BE4000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CFD9A6-9C06-426D-85D3-21EA9EAA4F0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F1A6199-CA73-48CD-A2E4-DB74A41A9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A02E61-DF99-4B06-B7CC-2A9EF6C5658E}" type="slidenum">
              <a:rPr lang="de-DE" altLang="de-DE" sz="1200"/>
              <a:pPr/>
              <a:t>1</a:t>
            </a:fld>
            <a:endParaRPr lang="de-DE" altLang="de-DE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C0476AB-760E-4305-851E-CD7412C558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1A42BC0-B183-4BBC-835A-755A64C57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99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2DF38-7068-4964-A8BD-7451452FD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3220388-2D70-41BE-A9C0-B03294DA6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A915C63-2CDE-4E54-A0BD-C9D477910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00492D-7224-45F8-9738-8995FFC34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C1B473-77BD-43C0-BB0B-7ADF12CD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1408E3-5B34-4D60-B744-704F3BF5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25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C97B8-2E5B-47F4-8136-22FDB823C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3EAD8F-847F-4A15-8E4C-8E6526460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C22C43-06B9-4FEE-A934-0CACD933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A1996E-3B48-4F26-8F75-8058C1C8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02D4EF-1156-4AD7-96DD-037EE0072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327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A57C579-A870-4DAC-B405-F091CD5C2F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A2CF2C-3ECA-4BB6-9F38-9CAD9C0FA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AE0540-6439-46EF-9B34-888A3272F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AF5B5-0F40-4641-B1D8-B0AD6705D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28FB81-E0A1-495A-BB3B-54B68FE9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147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C612A-8D9A-4961-8B5D-33255C2C9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0DF860D-BBB5-4C87-8E7B-ADF333B28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BD0F36-098E-4EDF-B39E-0E4D93544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5F55EA-F5D6-4728-84CA-B6C4F13D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440154-4B2F-4886-AF6C-B57267B9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007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BCC76-8888-49B2-8E50-810D0810A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DD10C1-58C3-4D5D-A749-F94446A37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703696-5137-4BF9-9580-79FF5E61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8BE9B3-EFB4-4DC5-B5E5-1DD5B64FC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3DD862-FB04-455B-A6EA-3D1A54889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72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976CF-FDE0-4CFC-BD5C-1460246F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EBDA7F-3918-461D-8CA3-A69298D7B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FDEEBA-9C4A-43D5-A9D7-3C8B5CBA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A58C92-BCCB-411F-A30B-0AC441D5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282C14-08EF-47E9-A894-977BAE68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745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4F069-B925-47B9-8D67-93052A4B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04ECF7-2B44-484B-B3A2-32821A59D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7A6E96-3153-4223-859F-1EFABB821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22FD16-9BB9-4206-95AE-B5EE84EC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6D996A-D87A-4E8C-BCCE-2AF1C619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82C01F-2B5A-4602-83B3-734D2D15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294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AB55F3-D280-4357-A3AA-C7A7A28E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01D43C-689A-4022-B67C-B8C99FCE2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FA52F57-0887-4819-AF52-F88560EF0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590041-C217-401A-AC28-7DDCA3B3A8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B1E14D0-1C6E-46E3-91E7-DC14E49DB6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34296E-42C0-42F7-BDB2-B2F53F46E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A4DCB28-DEB9-44F0-A276-783F6D8A2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5FF44E9-E3FA-4219-ABC4-FA8F06D0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8153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5C81C-F143-47FA-BBF4-5D85F102B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7129FE-E96C-4F14-85EB-C611AACC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F7965A-39EB-4A75-AD44-F7A62DFEC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2AB75E-98A3-4EB6-9363-8F6334F7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2702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F6B85A9-6891-478C-B223-C1672DF7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7AE8A4-0E49-43EE-A3E9-CA53891E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E725C9-5B66-4745-B026-729A4444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CAD55C-0868-4AC4-AF35-4CE5AEF55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2A6125-2583-45C5-B79B-BFAAF88D0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4AF2EB-A1E2-4A06-9C62-2B60A722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F9618D-8297-41B9-BFFB-A65D1E422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28A819-D5B1-4191-948E-42CA7E4E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9293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243D1-5E9C-4258-8134-B532CE87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EA545D-70C1-4042-BFAA-DDBC5F05B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D75C90-349A-4D85-B994-9A1478C0D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912E82-F392-4595-B4ED-7DF9FF5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720983-3764-42E2-9942-59E82AEDB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D98603-ED54-4CEA-97B2-2C00E505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453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EFB0E-7D70-4D1D-ADFC-8B6E20047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5431C3F-4C70-4FC1-BBD7-EE95DD081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9C6E1A2-A844-4F3D-B32D-08354EDB3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951D72-7594-4972-AD4B-8AC70867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6F6C90-F9BE-4A82-A905-7E74C52D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468DEC-2299-4E11-9905-C383CA98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1644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5F05C-CB9C-4D14-B0F5-F480C3CD5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28274F8-4F69-40B1-805C-AE58673585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B2F5E-0106-4734-A0CE-E7251431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336D0F-B275-459B-AF1C-46608FD6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DB1682-F19A-495D-AF9F-097A04D4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4362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22B9E15-4200-49BC-AD60-883D189376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E72FA6-4ECF-42BB-BF3D-311C71949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1266DC-B963-4C9C-BB24-7194ADFDE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6CE268-B271-45A7-8A3F-107EB67A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EB3CFA-0E61-4D5A-8CEF-935A0A562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1065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3C300-F79A-4B74-B599-0022F9980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0C9CF1-08F7-4FA4-9178-F823951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F35573-D946-4E21-84C4-71D795AD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EF45EF-7BCF-4767-B8D0-DAEA3242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CD7130-A5E5-4AFC-9CF5-E0FAAD404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7434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A4D197-1392-45C5-A59D-7EFE2DF24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B34453-5835-4CEC-8676-85BF006DE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55DB3C-974B-45DB-A479-76ADA88A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92617F-0666-4FC5-83AC-772B7D27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5EC24B-4E29-4640-9A8B-FB49C5A3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7135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C28A03-08B8-4A44-9947-9FD364A33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B1F688-B680-4C27-876F-181B7A5C4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EACAB1-D65A-489F-A49C-FF44A5C6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8DE46-0ABD-4D55-8BCC-EF24B307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CB3909-0A8C-48D0-BDED-70D2A5F4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9978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71B24-CD80-4A0B-A575-07D78E6C5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C1392D-0913-471A-A02B-48D02F7DA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36D301-ED98-498A-A4A9-6C24D4244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C2AF32-944A-44B0-B33F-2C534932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3FE61D-90B6-4F3D-8221-94146A37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990A7B-2202-4E69-B58A-A9FF3B2C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6367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AAF6B-B60F-40E1-96C2-FC0D4E2A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A20662-DAA0-45D5-B149-8481C9175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7A5BB9-6AB7-470B-9D80-27E35AF21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D9C1A65-89B0-4165-BE7C-68891A891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3353C5-83A2-49C6-A2A4-C34DE14D33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0424F6B-6134-4670-8154-CF394F9A6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11AD27D-0C49-4F9B-9153-5F943F391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B180F5F-88C5-4294-A45B-DA10F12FB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28723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2EED1-3A41-4DC3-8ED9-5B83A014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0DAC8C-32B8-4E92-AAB6-ABABC8BF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3458A7-63A0-4AC3-83DF-2CC3668A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7D37CA-557B-4557-BD40-6E811471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21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8BD3C-869A-4019-A082-1225D0499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BED4D7-4018-4613-A66C-D6BF3A588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9F3122-1363-48E8-BD72-38A6C12F5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8A7425-F88A-4801-91C2-42509DBF9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7DD47D-A5CA-439E-92F1-662DB2D8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192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63FA184-9D13-4ABE-B711-F689F116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2D58D9-EE6B-4453-8772-684F6F90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9AAE3E-D86B-42D3-9C7E-282B4858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0251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366387-77A8-4107-B799-F200A71EA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E579F1-EF65-4B96-840F-A19A7E990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ADF5F2-8F80-4065-88B9-D5C3FEF25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D0587E-E27B-497D-8232-B5B49332E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D47775-1717-48DD-AE49-85E6B387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2C76A0-021D-4DEA-BA19-E9B0B5BA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7620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102FD-C960-466B-8B5C-45848EF7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2E8E17B-C853-45A0-B8BA-17F441EA8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3B43A8-E110-4A19-B47B-6B9AAC62D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4D5EC1-72CB-4C80-BF96-972F077E9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ECAE66-3028-476C-B416-4D3CD076D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53D335-2429-4464-A060-2E55B58F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00829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C364F-97D0-49A0-8BE0-5B89DE69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D9C5F9-3647-409B-9D73-BB48A40C9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68F451-A85C-47DF-81D5-41ECD8E3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205580-F59D-4112-8ABA-7CD1D47C9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0E0BD1-FE9A-4A94-9791-0C407CB0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9159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3EB91BC-38F3-4BF2-850D-EBA05E161A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5D086A2-6428-4657-872B-21A19CAD2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5A3BE4-942E-47E8-B691-E73747046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FF3F81-CA98-4828-9AB7-8D859B4D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9EA61E-65AB-4F8A-8744-8E0EFEAED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3800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A6B2D-7CFC-4258-B07F-269896B22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5FC606-79B3-4325-A489-839470CCD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336C78-51CF-45DE-BE4E-4C8F9F76D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3062E6-2515-4DC5-8BD4-1E32E7ADB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D78CE1-B144-49EC-9048-2DD3548A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3111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5EFD6-B747-4558-B517-AFD09502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67139C-904A-4A53-A9B7-E2A63AF1B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BEACD4-96AD-454D-8842-94DDCA67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A736A3-A181-43C2-9C0E-47EAC107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00753E-16C4-429C-8DE4-F980D9AC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60399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D4EA8-E571-4180-B552-B05126903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8D7DDB-48F2-49FE-B1A0-93AB8F14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6DA7D0-B4EB-4A15-92E1-E99A0368A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B6FDA4-B46C-4DBC-9587-817811A3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708EE1-9AE5-456C-B386-6ED127E4C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140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AA6DE-F4CA-4F2A-A1B0-EF0EDCEA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DBEA74-86BD-4BB0-850C-96EDF248C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1BB4C3D-F79F-4839-BB17-878545E04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179817-BA50-4CF5-8B67-62D07BD0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546552-5A80-44CB-913C-F3B46A21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8CFBFEA-5B58-49DD-AFFA-66208A0BC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6554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CE9C96-8E1F-4D59-84A0-D432707C5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4ADB9F-6F16-4E1A-998B-0F180B58A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94BA43-09A0-415C-AAA4-B0F06931D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5DD139-1316-46FB-81B5-6691D07B55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DD13C83-CE54-4BDA-BD49-DAFF7BE70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994FA3C-4EAB-4731-9CBE-D78AE09A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725A473-AD3D-4028-85FE-2B1385D91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32DF7FD-4BE8-4417-B856-070D8B33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17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14D54-2EF9-47F7-BCB4-0C4B28DDA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921178-012C-4575-AEE7-8062B6321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776EC7-2EF4-4FD5-857E-4F65C2341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357EE8-831E-4B97-B241-90A46BE0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5A6482-5BDC-41A3-979D-BEEA95A5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2407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188FF-3AC9-4A83-A789-6CA72539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5DF2BE-4DEB-4766-8FC6-1E88F20B0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321749-A1ED-4FAA-9DE0-2F2E932E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2AAD5-B720-4367-9F57-0FFD1933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8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924B222-17DD-4BAF-92B5-EF27B1ABE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55E98C8-92D7-49E1-8613-9076E3944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A07EC6-2757-478A-898C-CB006BCE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543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196B9F-720D-4950-A2B1-E761D9E0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DD707-0EC0-45C8-8823-DA12665AC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4522BA-4200-4310-B35B-355C84EB4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A0CA64-89F3-4D7A-AD25-8870159A0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016A51-7287-4296-BBA9-1F4AA909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E9A170-12D6-4E44-A181-82A4D9625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2894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653CD-26CD-4D0B-BCC5-D91DB6323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7C82535-2D05-4726-8D98-2B1B25DE5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0A2258-A189-4A2F-8101-16702C36F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9B09EE-899B-4BE5-869C-42604E3A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6B7621-DE5A-4485-A3A3-335A6D2A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1921EF-605D-4424-9586-F0E6FF89A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424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5701A-84C3-419B-A7C2-ABC0C5C2C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A833084-F240-4C46-BADC-EF873BDB8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2D4D9A-3D44-4080-A926-152BC966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FC0CA1-04F3-42EE-A28F-21CB9B47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7680D1-6945-4F34-909E-766EF227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7402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AC282EC-9231-4F7F-82B5-BBA24B574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B9817B-B8E4-45B4-B18A-33701AFAB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BE1167-A89D-4FC9-81D8-FB198EEC1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171D0C-D567-4B05-8B8F-456EF3BE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7FE582-6808-41D9-8C63-8C4A72F38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9328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DBE993-43A3-5E57-B674-545FE0A22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4D1F5F-6659-AD07-B1A8-F32EFA2A3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94FA9D-4A67-20C3-DBD7-605BC2DD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FEECFB-C58E-7DDF-2647-8D0DB604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651D30-1D5D-E7AD-7479-F11AB6DD0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608566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874EC2-E363-D898-4E30-DF33A47A1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4C038C-2016-43DB-69B9-D058C591A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BB37E0-0A20-5654-7F6F-48772C638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6806BF-7280-3D51-D72A-CAE3EA0A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07E391-61EF-9F91-3426-A59301C0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4792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C7C246-287E-7E77-1302-521A9A78E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8C9F92-CDE1-2296-4E9B-4406E69FC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19B898-3F47-48BE-74D4-6026C829F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0F657C-759B-E6CF-480E-8DDF32EC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242190-CF26-1D8B-C5C0-177146DC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230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56C7DA-F5B9-70E2-9A16-3D6A667A1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E31975-99A4-9B7A-FD21-49EA9A7BD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1AA3AB8-76A2-2CC0-991B-044F95FBE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30327E-1326-366F-FE61-DEAED31A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6CF2B1-1B5D-F5B3-9D0D-F3C92BC5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A59F45-89F2-C463-3159-722EA3C7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89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572784-9BE7-440D-9C4B-F79EED71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BCC44D-A589-4995-B98E-25175A1FE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8CDB87-3C42-437C-A9F5-086C47AEE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C418E9-E3C1-4A45-A067-F22AF816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BF16C4-57B6-4827-9EEB-AB418679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E6EDE6-1926-4997-91BB-EA0DDF89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3467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6B37F5-E6B3-0E3D-066A-EAF956023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077370-3D78-0959-6017-2B310CC16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941CD2E-6739-D644-8B67-C9C64EBD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366562-E5C8-B4B2-6CF9-EC99F7BE5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6B83FCC-5225-9341-4F03-D070310D41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7A250CA-5691-EE93-8BD3-5B838DA89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01D0371-1FEA-7492-42ED-0DBEB015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CD44221-ACE5-73E6-371C-16A1BD39F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4167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F2D4F4-53B5-1844-E008-41B4CF5E3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2E71FC7-C55A-4482-DE5E-9A8E5005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BFA2C9-F54B-9065-3AE2-BB8747C99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FB5AEFD-7B54-27CB-EEAE-EF4851C7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0467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E0261F7-077C-E403-8758-A9734A936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4162D1C-01B4-5B00-066B-2454D7948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9E6F087-AED1-60DC-F630-A10B71EC2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893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C47CD2-481A-5576-E3D2-28405A5E3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175ABC-D90E-5A3A-E6BA-CE04A0003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8766235-35E9-A0C5-46DC-218B4A317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B9F5C2-6170-044B-8B3E-3B33A7A3B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9A1F061-FA3A-2208-8CDE-91D97403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59BE6A-B023-D7EE-8670-7657F3FB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8837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F2570A-BE11-6C6C-968D-5814147E6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F9811D2-9397-2E2B-431F-44A93F471C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F32A8E-8FBC-FC48-7397-7797EB60F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3E66E2-9E2C-0BE3-2829-B9444129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D180D78-8DC9-608C-D110-04CCCE1D5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1B9708C-C382-EAFD-5EBE-432304D88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8823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263A43-A593-1EF0-15FB-0063B033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157A88B-2078-4095-5201-C13AFC300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58D9BF-EF3D-D6A8-168B-7477D35E9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0C6F90-F961-9354-EAE3-3D276353B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05E54A-AD16-4CF0-B70F-1D6F1EE5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1457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73B6B9-322A-87E9-D552-6EC372B8D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B002F77-B6E5-F5A7-A103-C7134C04A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85662-C3C6-E11C-E091-E8F3ED74B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519968-63C4-8B08-43EA-7E30E7329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86BFA3-540C-2BD0-4A48-9E8D86249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58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771F1-74AC-4A04-8A5C-CBAF7213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53378C-791B-464D-8977-C659663E6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114F15-7863-4940-A6E4-7DEF38F4A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BE82F8-E5DD-4942-A150-169F62FCA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FED618B-57F4-4B5D-88D1-97B9E6B8E2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F2C15E7-A9DF-4B82-859B-6823991F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24719F6-9694-42C3-A7B2-F36A75DB3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678BA16-CA38-4FE9-A729-A9D6636E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160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AA391-FB29-4B0A-81BC-4186E456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B632549-6E3A-45B6-9931-5785ED22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A19836A-5183-4C80-AF6F-F600EF0C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E038A8-284D-40EF-B315-A2BB0B0C2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89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E8B8F21-9D27-436E-A71B-E0E79FB7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DB94E0F-4862-4140-89FC-F5765CA9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F1AC7D-D4AB-4DEF-BE94-ABAFEE78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7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5F87A-D441-447E-903E-633BE7502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A9B56A-EFF2-491F-9501-2FE4FB85A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20A5DB4-BE3C-4275-BFA3-B7FD8E8F1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EDFB16-DB98-4595-8688-6AE7D022A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0A69C8-73F9-4804-84C2-B33839D90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BAE5E8-27C9-4F1F-AAF4-F4B7298D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923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6DBF8345-FA25-4603-9891-5F9F13900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578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de-DE" altLang="de-DE"/>
          </a:p>
        </p:txBody>
      </p:sp>
      <p:sp>
        <p:nvSpPr>
          <p:cNvPr id="1027" name="Rectangle 32">
            <a:extLst>
              <a:ext uri="{FF2B5EF4-FFF2-40B4-BE49-F238E27FC236}">
                <a16:creationId xmlns:a16="http://schemas.microsoft.com/office/drawing/2014/main" id="{F78C9343-F26D-4C2B-8E0A-D50B5E0F7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578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de-DE" altLang="de-DE"/>
          </a:p>
        </p:txBody>
      </p:sp>
      <p:sp>
        <p:nvSpPr>
          <p:cNvPr id="1028" name="Line 39">
            <a:extLst>
              <a:ext uri="{FF2B5EF4-FFF2-40B4-BE49-F238E27FC236}">
                <a16:creationId xmlns:a16="http://schemas.microsoft.com/office/drawing/2014/main" id="{B9810473-8687-444C-99E2-984573555C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413" y="6534150"/>
            <a:ext cx="3778250" cy="0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9" name="Rectangle 42">
            <a:extLst>
              <a:ext uri="{FF2B5EF4-FFF2-40B4-BE49-F238E27FC236}">
                <a16:creationId xmlns:a16="http://schemas.microsoft.com/office/drawing/2014/main" id="{75C747AD-5A35-4C8A-9966-40C9D2D64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950" y="6326188"/>
            <a:ext cx="22367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de-DE" altLang="de-DE" sz="800">
                <a:latin typeface="Arial" charset="0"/>
              </a:rPr>
              <a:t>AUTONOME PROVINZ BOZEN - SÜDTIROL</a:t>
            </a:r>
          </a:p>
        </p:txBody>
      </p:sp>
      <p:sp>
        <p:nvSpPr>
          <p:cNvPr id="1030" name="Rectangle 43">
            <a:extLst>
              <a:ext uri="{FF2B5EF4-FFF2-40B4-BE49-F238E27FC236}">
                <a16:creationId xmlns:a16="http://schemas.microsoft.com/office/drawing/2014/main" id="{F0A4451E-FF7E-4FB2-B87B-9AC9E0E3B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0963" y="6326188"/>
            <a:ext cx="2709862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it-IT" altLang="de-DE" sz="800">
                <a:latin typeface="Arial" charset="0"/>
              </a:rPr>
              <a:t>PROVINCIA AUTONOMA DI BOLZANO - ALTO ADIGE</a:t>
            </a:r>
          </a:p>
        </p:txBody>
      </p:sp>
      <p:sp>
        <p:nvSpPr>
          <p:cNvPr id="1031" name="Text Box 44">
            <a:extLst>
              <a:ext uri="{FF2B5EF4-FFF2-40B4-BE49-F238E27FC236}">
                <a16:creationId xmlns:a16="http://schemas.microsoft.com/office/drawing/2014/main" id="{F1980FC0-03EE-405B-BBA4-21CACB169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9803" y="6484938"/>
            <a:ext cx="481222" cy="237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ts val="1300"/>
              </a:lnSpc>
              <a:defRPr/>
            </a:pPr>
            <a:r>
              <a:rPr lang="de-DE" altLang="de-DE" sz="700" b="1">
                <a:latin typeface="Arial" charset="0"/>
              </a:rPr>
              <a:t>ASTAT</a:t>
            </a:r>
          </a:p>
        </p:txBody>
      </p:sp>
      <p:sp>
        <p:nvSpPr>
          <p:cNvPr id="1032" name="Text Box 45">
            <a:extLst>
              <a:ext uri="{FF2B5EF4-FFF2-40B4-BE49-F238E27FC236}">
                <a16:creationId xmlns:a16="http://schemas.microsoft.com/office/drawing/2014/main" id="{B383250F-5E70-4C8A-9D82-73F977C47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9" y="6484938"/>
            <a:ext cx="2757486" cy="237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ts val="1300"/>
              </a:lnSpc>
              <a:defRPr/>
            </a:pPr>
            <a:r>
              <a:rPr lang="de-DE" altLang="de-DE" sz="700" b="1">
                <a:latin typeface="Arial" charset="0"/>
              </a:rPr>
              <a:t>Inflation: Überblick und Aufwertung mit der Online-Software</a:t>
            </a:r>
            <a:endParaRPr lang="de-DE" altLang="de-DE" sz="700">
              <a:latin typeface="Arial" charset="0"/>
            </a:endParaRPr>
          </a:p>
        </p:txBody>
      </p:sp>
      <p:sp>
        <p:nvSpPr>
          <p:cNvPr id="1033" name="Line 40">
            <a:extLst>
              <a:ext uri="{FF2B5EF4-FFF2-40B4-BE49-F238E27FC236}">
                <a16:creationId xmlns:a16="http://schemas.microsoft.com/office/drawing/2014/main" id="{277E148F-2937-41E9-BE4B-6533FC86B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534150"/>
            <a:ext cx="3778250" cy="0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4" name="Text Box 63">
            <a:extLst>
              <a:ext uri="{FF2B5EF4-FFF2-40B4-BE49-F238E27FC236}">
                <a16:creationId xmlns:a16="http://schemas.microsoft.com/office/drawing/2014/main" id="{6A727774-2010-4C3C-A53D-0C0E46351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723900"/>
            <a:ext cx="3705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it-IT" altLang="de-DE"/>
          </a:p>
        </p:txBody>
      </p:sp>
      <p:pic>
        <p:nvPicPr>
          <p:cNvPr id="1035" name="Picture 65" descr="LW_Adler_4C_16x20">
            <a:extLst>
              <a:ext uri="{FF2B5EF4-FFF2-40B4-BE49-F238E27FC236}">
                <a16:creationId xmlns:a16="http://schemas.microsoft.com/office/drawing/2014/main" id="{0F488306-CC16-4D93-AC2A-46D9880616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050" y="6310313"/>
            <a:ext cx="360363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Grafik 2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0C36883-D0AC-4A55-897E-081A99A4D8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65F9614-0F6B-481D-844E-0C09F1078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04410D-7B2F-4485-8D88-8F4C271A2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63FE7B-32E3-4646-A575-EA0043A4BB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6F470-27A7-4C43-AA5A-D2271DED067C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5EF7A6-D335-4611-886B-40E48F4BA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5DB08F-2AE6-4F32-A315-C7DFA2D13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6320-E748-48B3-B22C-FB217FE4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13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4BBD52F-5573-4930-97CF-0B66F5DE2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5F9457-3717-411A-985A-4DAC5A553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07F93C-940C-4A8B-B75D-7F660328CE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0DA6B-C51A-4015-8EC4-FEC122ACE9A5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14EC6-E132-4A66-98F9-8AF0CCAB6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74E6E4-903C-43DF-87F5-64A4FAB2B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6D253-E9F4-4C0D-BE4C-511846F0E2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23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82716B2-C702-42B4-8083-C46593578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296FA7-E670-4BFB-BA95-15988DB8D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EC1B09-8441-4DCE-A59C-0052F591F2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87B00-96D8-479A-ABD8-C1DAE96E8850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5450BC-DF16-462A-94A3-CBD1DB148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17DBB9-4C8E-4C23-B31E-12F1A603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45B45-87E4-4691-A644-826A7F0057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5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DF55E0C-D06A-43DE-A507-5B950874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E45898-91E5-49F5-9610-98D76830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8C92E8-66C6-4B85-98BB-B9FFB9BEE7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6405BF-6AE0-48B6-965A-FFCF807CB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EB6F4A-10BC-45E1-88D8-0F2E8BF3D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B3EE3-AEB7-4172-87D6-5FFDDF4546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74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2ACB01-419C-B280-A706-32C54AAF0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de-D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E78611A-44ED-CBDB-116B-EEF38E839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528D4F-9247-570C-9412-9B77A38B0E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EBF8E2-AFE9-B7B2-79A5-8114947A1C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7CAD5-0306-0594-5E3F-59DD88048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511F-C479-45CD-BDEB-49E19D396C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31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stat.provinz.bz.it/de/berechnungen-inflation.asp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stat.provinz.bz.it/de/default.asp" TargetMode="External"/><Relationship Id="rId2" Type="http://schemas.openxmlformats.org/officeDocument/2006/relationships/hyperlink" Target="mailto:astat.@provinz.bz.i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287659FD-4EDA-4F5F-8067-BCF7AE50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3075" name="Line 16">
            <a:extLst>
              <a:ext uri="{FF2B5EF4-FFF2-40B4-BE49-F238E27FC236}">
                <a16:creationId xmlns:a16="http://schemas.microsoft.com/office/drawing/2014/main" id="{61B96919-941E-4C89-910B-10DEF25EE7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719138"/>
            <a:ext cx="38512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Line 18">
            <a:extLst>
              <a:ext uri="{FF2B5EF4-FFF2-40B4-BE49-F238E27FC236}">
                <a16:creationId xmlns:a16="http://schemas.microsoft.com/office/drawing/2014/main" id="{65C8140F-AD21-44D2-89A9-046C80EB4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2225" y="719138"/>
            <a:ext cx="38512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7" name="Rectangle 20">
            <a:extLst>
              <a:ext uri="{FF2B5EF4-FFF2-40B4-BE49-F238E27FC236}">
                <a16:creationId xmlns:a16="http://schemas.microsoft.com/office/drawing/2014/main" id="{1FA123A7-BE35-4B2F-A5D2-C4FE30E76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452438"/>
            <a:ext cx="326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1200">
                <a:latin typeface="Arial" panose="020B0604020202020204" pitchFamily="34" charset="0"/>
              </a:rPr>
              <a:t>AUTONOME PROVINZ BOZEN - SÜDTIROL</a:t>
            </a:r>
          </a:p>
        </p:txBody>
      </p:sp>
      <p:sp>
        <p:nvSpPr>
          <p:cNvPr id="3078" name="Rectangle 21">
            <a:extLst>
              <a:ext uri="{FF2B5EF4-FFF2-40B4-BE49-F238E27FC236}">
                <a16:creationId xmlns:a16="http://schemas.microsoft.com/office/drawing/2014/main" id="{A8DE70B2-9308-4193-A107-1D4241364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4275" y="452438"/>
            <a:ext cx="3965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de-DE" sz="1200">
                <a:latin typeface="Arial" panose="020B0604020202020204" pitchFamily="34" charset="0"/>
              </a:rPr>
              <a:t>PROVINCIA AUTONOMA DI BOLZANO - ALTO ADIGE</a:t>
            </a:r>
          </a:p>
        </p:txBody>
      </p:sp>
      <p:sp>
        <p:nvSpPr>
          <p:cNvPr id="3079" name="Text Box 22">
            <a:extLst>
              <a:ext uri="{FF2B5EF4-FFF2-40B4-BE49-F238E27FC236}">
                <a16:creationId xmlns:a16="http://schemas.microsoft.com/office/drawing/2014/main" id="{2DABD0F7-3079-4DEF-B5C2-4FF18F7E2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275" y="719138"/>
            <a:ext cx="2843213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1300"/>
              </a:lnSpc>
            </a:pPr>
            <a:r>
              <a:rPr lang="it-IT" altLang="de-DE" sz="1100" b="1">
                <a:latin typeface="Arial" panose="020B0604020202020204" pitchFamily="34" charset="0"/>
              </a:rPr>
              <a:t>Istituto provinciale di statistica - ASTAT</a:t>
            </a:r>
            <a:endParaRPr lang="it-IT" altLang="de-DE" sz="1100">
              <a:latin typeface="Arial" panose="020B0604020202020204" pitchFamily="34" charset="0"/>
            </a:endParaRPr>
          </a:p>
        </p:txBody>
      </p:sp>
      <p:sp>
        <p:nvSpPr>
          <p:cNvPr id="3080" name="Text Box 23">
            <a:extLst>
              <a:ext uri="{FF2B5EF4-FFF2-40B4-BE49-F238E27FC236}">
                <a16:creationId xmlns:a16="http://schemas.microsoft.com/office/drawing/2014/main" id="{BFA62359-8A25-4FC6-A022-BB87ECB7C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213" y="719138"/>
            <a:ext cx="25558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ts val="1300"/>
              </a:lnSpc>
            </a:pPr>
            <a:r>
              <a:rPr lang="de-DE" altLang="de-DE" sz="1100" b="1">
                <a:latin typeface="Arial" panose="020B0604020202020204" pitchFamily="34" charset="0"/>
              </a:rPr>
              <a:t>Landesinstitut für Statistik - ASTAT</a:t>
            </a:r>
            <a:endParaRPr lang="de-DE" altLang="de-DE" sz="1100">
              <a:latin typeface="Arial" panose="020B0604020202020204" pitchFamily="34" charset="0"/>
            </a:endParaRPr>
          </a:p>
        </p:txBody>
      </p:sp>
      <p:sp>
        <p:nvSpPr>
          <p:cNvPr id="3081" name="Text Box 28">
            <a:extLst>
              <a:ext uri="{FF2B5EF4-FFF2-40B4-BE49-F238E27FC236}">
                <a16:creationId xmlns:a16="http://schemas.microsoft.com/office/drawing/2014/main" id="{5EE9226E-AC5C-4DDE-A4F2-9EC862F99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3645" y="2719482"/>
            <a:ext cx="1048516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Inflation: </a:t>
            </a:r>
          </a:p>
          <a:p>
            <a:pPr algn="ctr"/>
            <a:r>
              <a:rPr lang="de-DE" alt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Überblick und</a:t>
            </a:r>
          </a:p>
          <a:p>
            <a:pPr algn="ctr"/>
            <a:r>
              <a:rPr lang="de-DE" alt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Aufwertung mit der Online-Software </a:t>
            </a:r>
            <a:endParaRPr lang="de-DE" alt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082" name="Text Box 29">
            <a:extLst>
              <a:ext uri="{FF2B5EF4-FFF2-40B4-BE49-F238E27FC236}">
                <a16:creationId xmlns:a16="http://schemas.microsoft.com/office/drawing/2014/main" id="{9B75D00B-EABE-43C5-9D7A-A30903915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0093" y="4742591"/>
            <a:ext cx="2334926" cy="90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100"/>
              </a:lnSpc>
            </a:pPr>
            <a:r>
              <a:rPr lang="de-DE" alt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09.02.2023</a:t>
            </a:r>
          </a:p>
          <a:p>
            <a:pPr algn="ctr">
              <a:lnSpc>
                <a:spcPts val="2100"/>
              </a:lnSpc>
            </a:pPr>
            <a:endParaRPr lang="de-DE" alt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ctr">
              <a:lnSpc>
                <a:spcPts val="2100"/>
              </a:lnSpc>
            </a:pPr>
            <a:r>
              <a:rPr lang="de-DE" alt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ASTAT</a:t>
            </a:r>
          </a:p>
        </p:txBody>
      </p:sp>
      <p:sp>
        <p:nvSpPr>
          <p:cNvPr id="3085" name="Line 32">
            <a:extLst>
              <a:ext uri="{FF2B5EF4-FFF2-40B4-BE49-F238E27FC236}">
                <a16:creationId xmlns:a16="http://schemas.microsoft.com/office/drawing/2014/main" id="{773F1AEB-0018-42BE-B0C2-C873254A3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675" y="6153150"/>
            <a:ext cx="38512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6" name="Line 33">
            <a:extLst>
              <a:ext uri="{FF2B5EF4-FFF2-40B4-BE49-F238E27FC236}">
                <a16:creationId xmlns:a16="http://schemas.microsoft.com/office/drawing/2014/main" id="{8C7F2A73-8FCC-4FFE-A5CA-8286EB368F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2225" y="6153150"/>
            <a:ext cx="38512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087" name="Picture 38" descr="LW_Adler_4C_20x25">
            <a:extLst>
              <a:ext uri="{FF2B5EF4-FFF2-40B4-BE49-F238E27FC236}">
                <a16:creationId xmlns:a16="http://schemas.microsoft.com/office/drawing/2014/main" id="{D3ABE2D2-5DFD-45F3-B8EF-5FF927F5A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0" y="358775"/>
            <a:ext cx="7191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39" descr="Abt8_Logo">
            <a:extLst>
              <a:ext uri="{FF2B5EF4-FFF2-40B4-BE49-F238E27FC236}">
                <a16:creationId xmlns:a16="http://schemas.microsoft.com/office/drawing/2014/main" id="{CBE38EAB-2F30-4711-B126-C95BDABC7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450" y="5897563"/>
            <a:ext cx="6842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28">
            <a:extLst>
              <a:ext uri="{FF2B5EF4-FFF2-40B4-BE49-F238E27FC236}">
                <a16:creationId xmlns:a16="http://schemas.microsoft.com/office/drawing/2014/main" id="{6E2C71D5-C4B9-444D-87EC-42D4B0224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72964" y="1767613"/>
            <a:ext cx="104851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ASTAT-INFLATIONSRECHNER</a:t>
            </a:r>
            <a:endParaRPr lang="de-DE" altLang="de-DE" sz="32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8">
            <a:extLst>
              <a:ext uri="{FF2B5EF4-FFF2-40B4-BE49-F238E27FC236}">
                <a16:creationId xmlns:a16="http://schemas.microsoft.com/office/drawing/2014/main" id="{32EECCF9-13FF-9738-1504-2DFBBFA1C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260648"/>
            <a:ext cx="7776864" cy="1118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4000"/>
              </a:lnSpc>
            </a:pPr>
            <a:r>
              <a:rPr lang="de-DE" altLang="de-DE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1. Konjunkturelle vs. tendenzielle Veränderung</a:t>
            </a:r>
            <a:endParaRPr lang="de-DE" altLang="de-DE" sz="4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3" name="Tabella 3">
            <a:extLst>
              <a:ext uri="{FF2B5EF4-FFF2-40B4-BE49-F238E27FC236}">
                <a16:creationId xmlns:a16="http://schemas.microsoft.com/office/drawing/2014/main" id="{52FE14CE-63EF-EB6B-2211-97CFEAB6F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750575"/>
              </p:ext>
            </p:extLst>
          </p:nvPr>
        </p:nvGraphicFramePr>
        <p:xfrm>
          <a:off x="1043608" y="2348880"/>
          <a:ext cx="777686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039">
                  <a:extLst>
                    <a:ext uri="{9D8B030D-6E8A-4147-A177-3AD203B41FA5}">
                      <a16:colId xmlns:a16="http://schemas.microsoft.com/office/drawing/2014/main" val="2258604281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78851491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710093965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2273688233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1515956988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466826454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716661447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888394830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74994170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1882461743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136154417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214899065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144105097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380870035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872913708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271383541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045889990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71634900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125584375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3400902324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209375426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1265398353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2125375017"/>
                    </a:ext>
                  </a:extLst>
                </a:gridCol>
                <a:gridCol w="326949">
                  <a:extLst>
                    <a:ext uri="{9D8B030D-6E8A-4147-A177-3AD203B41FA5}">
                      <a16:colId xmlns:a16="http://schemas.microsoft.com/office/drawing/2014/main" val="6918199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181765"/>
                  </a:ext>
                </a:extLst>
              </a:tr>
            </a:tbl>
          </a:graphicData>
        </a:graphic>
      </p:graphicFrame>
      <p:sp>
        <p:nvSpPr>
          <p:cNvPr id="4" name="Parentesi graffa aperta 3">
            <a:extLst>
              <a:ext uri="{FF2B5EF4-FFF2-40B4-BE49-F238E27FC236}">
                <a16:creationId xmlns:a16="http://schemas.microsoft.com/office/drawing/2014/main" id="{C1D80EEF-51BC-772C-2ED8-3278D424ACFA}"/>
              </a:ext>
            </a:extLst>
          </p:cNvPr>
          <p:cNvSpPr/>
          <p:nvPr/>
        </p:nvSpPr>
        <p:spPr bwMode="auto">
          <a:xfrm rot="16200000">
            <a:off x="2484641" y="1442214"/>
            <a:ext cx="978922" cy="3884164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F1CBA650-C8CE-E45A-8CBD-AA09C4ED9503}"/>
              </a:ext>
            </a:extLst>
          </p:cNvPr>
          <p:cNvSpPr/>
          <p:nvPr/>
        </p:nvSpPr>
        <p:spPr bwMode="auto">
          <a:xfrm rot="16200000">
            <a:off x="6396667" y="1451567"/>
            <a:ext cx="914399" cy="3884164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F88AC979-14C2-4988-EA92-1E670C5810F5}"/>
              </a:ext>
            </a:extLst>
          </p:cNvPr>
          <p:cNvSpPr/>
          <p:nvPr/>
        </p:nvSpPr>
        <p:spPr bwMode="auto">
          <a:xfrm>
            <a:off x="2425590" y="2802919"/>
            <a:ext cx="1584176" cy="578882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Jahr 1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4C892FD9-4E64-A79B-2585-F00929BBA23B}"/>
              </a:ext>
            </a:extLst>
          </p:cNvPr>
          <p:cNvSpPr/>
          <p:nvPr/>
        </p:nvSpPr>
        <p:spPr bwMode="auto">
          <a:xfrm>
            <a:off x="6257646" y="2731696"/>
            <a:ext cx="1584176" cy="578882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Jahr 2</a:t>
            </a:r>
          </a:p>
        </p:txBody>
      </p: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1B9612C7-CD84-060E-E43A-987521A52AA0}"/>
              </a:ext>
            </a:extLst>
          </p:cNvPr>
          <p:cNvCxnSpPr/>
          <p:nvPr/>
        </p:nvCxnSpPr>
        <p:spPr bwMode="auto">
          <a:xfrm>
            <a:off x="1354171" y="4641469"/>
            <a:ext cx="576064" cy="0"/>
          </a:xfrm>
          <a:prstGeom prst="lin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A3CC62AA-C119-37F5-70DA-E5F5B91BE2C8}"/>
              </a:ext>
            </a:extLst>
          </p:cNvPr>
          <p:cNvCxnSpPr/>
          <p:nvPr/>
        </p:nvCxnSpPr>
        <p:spPr bwMode="auto">
          <a:xfrm>
            <a:off x="1343073" y="4073854"/>
            <a:ext cx="576064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ttangolo con angoli arrotondati 25">
            <a:extLst>
              <a:ext uri="{FF2B5EF4-FFF2-40B4-BE49-F238E27FC236}">
                <a16:creationId xmlns:a16="http://schemas.microsoft.com/office/drawing/2014/main" id="{BB76FB03-C2CB-8A5E-8A79-74B1F72ACEE1}"/>
              </a:ext>
            </a:extLst>
          </p:cNvPr>
          <p:cNvSpPr/>
          <p:nvPr/>
        </p:nvSpPr>
        <p:spPr bwMode="auto">
          <a:xfrm>
            <a:off x="2074723" y="4466472"/>
            <a:ext cx="6627433" cy="408623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Tendenzielle Veränderung</a:t>
            </a:r>
          </a:p>
        </p:txBody>
      </p:sp>
      <p:sp>
        <p:nvSpPr>
          <p:cNvPr id="27" name="Rettangolo con angoli arrotondati 26">
            <a:extLst>
              <a:ext uri="{FF2B5EF4-FFF2-40B4-BE49-F238E27FC236}">
                <a16:creationId xmlns:a16="http://schemas.microsoft.com/office/drawing/2014/main" id="{98A6FD22-9146-F296-52C3-E53C5C1358F3}"/>
              </a:ext>
            </a:extLst>
          </p:cNvPr>
          <p:cNvSpPr/>
          <p:nvPr/>
        </p:nvSpPr>
        <p:spPr bwMode="auto">
          <a:xfrm>
            <a:off x="2098828" y="3906238"/>
            <a:ext cx="6354112" cy="408623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Konjunkturelle Veränderung</a:t>
            </a:r>
          </a:p>
        </p:txBody>
      </p: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AE8C2DA9-1330-F131-7759-F66EB99503FF}"/>
              </a:ext>
            </a:extLst>
          </p:cNvPr>
          <p:cNvSpPr/>
          <p:nvPr/>
        </p:nvSpPr>
        <p:spPr bwMode="auto">
          <a:xfrm>
            <a:off x="7925319" y="4772844"/>
            <a:ext cx="693839" cy="9144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Arco 30">
            <a:extLst>
              <a:ext uri="{FF2B5EF4-FFF2-40B4-BE49-F238E27FC236}">
                <a16:creationId xmlns:a16="http://schemas.microsoft.com/office/drawing/2014/main" id="{85C17849-E82E-A3ED-08DD-F03DEA79BBDD}"/>
              </a:ext>
            </a:extLst>
          </p:cNvPr>
          <p:cNvSpPr/>
          <p:nvPr/>
        </p:nvSpPr>
        <p:spPr bwMode="auto">
          <a:xfrm>
            <a:off x="1140431" y="2262013"/>
            <a:ext cx="3935625" cy="71090"/>
          </a:xfrm>
          <a:prstGeom prst="arc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Arco 31">
            <a:extLst>
              <a:ext uri="{FF2B5EF4-FFF2-40B4-BE49-F238E27FC236}">
                <a16:creationId xmlns:a16="http://schemas.microsoft.com/office/drawing/2014/main" id="{C4DADFB3-C7A5-78D9-8EBC-B5DBFAAC0383}"/>
              </a:ext>
            </a:extLst>
          </p:cNvPr>
          <p:cNvSpPr/>
          <p:nvPr/>
        </p:nvSpPr>
        <p:spPr bwMode="auto">
          <a:xfrm>
            <a:off x="1218681" y="1940635"/>
            <a:ext cx="124999" cy="317308"/>
          </a:xfrm>
          <a:prstGeom prst="arc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Bogen 21">
            <a:extLst>
              <a:ext uri="{FF2B5EF4-FFF2-40B4-BE49-F238E27FC236}">
                <a16:creationId xmlns:a16="http://schemas.microsoft.com/office/drawing/2014/main" id="{FC8D4CE2-15DD-4985-90BD-475CE7B3703C}"/>
              </a:ext>
            </a:extLst>
          </p:cNvPr>
          <p:cNvSpPr/>
          <p:nvPr/>
        </p:nvSpPr>
        <p:spPr bwMode="auto">
          <a:xfrm>
            <a:off x="1134890" y="1983264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Bogen 32">
            <a:extLst>
              <a:ext uri="{FF2B5EF4-FFF2-40B4-BE49-F238E27FC236}">
                <a16:creationId xmlns:a16="http://schemas.microsoft.com/office/drawing/2014/main" id="{1CD0D7A4-10E1-4C31-9D2B-8C6184798A89}"/>
              </a:ext>
            </a:extLst>
          </p:cNvPr>
          <p:cNvSpPr/>
          <p:nvPr/>
        </p:nvSpPr>
        <p:spPr bwMode="auto">
          <a:xfrm>
            <a:off x="1462995" y="1965145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Bogen 33">
            <a:extLst>
              <a:ext uri="{FF2B5EF4-FFF2-40B4-BE49-F238E27FC236}">
                <a16:creationId xmlns:a16="http://schemas.microsoft.com/office/drawing/2014/main" id="{CFD1C2F9-C16D-497D-BA1E-707F519CE72A}"/>
              </a:ext>
            </a:extLst>
          </p:cNvPr>
          <p:cNvSpPr/>
          <p:nvPr/>
        </p:nvSpPr>
        <p:spPr bwMode="auto">
          <a:xfrm>
            <a:off x="1773949" y="1945218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Bogen 34">
            <a:extLst>
              <a:ext uri="{FF2B5EF4-FFF2-40B4-BE49-F238E27FC236}">
                <a16:creationId xmlns:a16="http://schemas.microsoft.com/office/drawing/2014/main" id="{AD2468FC-7EBF-4F0C-A856-FC88BFF15FB2}"/>
              </a:ext>
            </a:extLst>
          </p:cNvPr>
          <p:cNvSpPr/>
          <p:nvPr/>
        </p:nvSpPr>
        <p:spPr bwMode="auto">
          <a:xfrm>
            <a:off x="2098828" y="1967880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Bogen 35">
            <a:extLst>
              <a:ext uri="{FF2B5EF4-FFF2-40B4-BE49-F238E27FC236}">
                <a16:creationId xmlns:a16="http://schemas.microsoft.com/office/drawing/2014/main" id="{F73A654A-E32B-474D-A8BD-D98F316397B1}"/>
              </a:ext>
            </a:extLst>
          </p:cNvPr>
          <p:cNvSpPr/>
          <p:nvPr/>
        </p:nvSpPr>
        <p:spPr bwMode="auto">
          <a:xfrm>
            <a:off x="2446560" y="1988889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Bogen 36">
            <a:extLst>
              <a:ext uri="{FF2B5EF4-FFF2-40B4-BE49-F238E27FC236}">
                <a16:creationId xmlns:a16="http://schemas.microsoft.com/office/drawing/2014/main" id="{750943BC-FB4C-4BB7-94AF-2AFD914D40E6}"/>
              </a:ext>
            </a:extLst>
          </p:cNvPr>
          <p:cNvSpPr/>
          <p:nvPr/>
        </p:nvSpPr>
        <p:spPr bwMode="auto">
          <a:xfrm>
            <a:off x="2758897" y="1962507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Bogen 37">
            <a:extLst>
              <a:ext uri="{FF2B5EF4-FFF2-40B4-BE49-F238E27FC236}">
                <a16:creationId xmlns:a16="http://schemas.microsoft.com/office/drawing/2014/main" id="{6DD451BE-5D40-491A-89EE-15CC7AE50C67}"/>
              </a:ext>
            </a:extLst>
          </p:cNvPr>
          <p:cNvSpPr/>
          <p:nvPr/>
        </p:nvSpPr>
        <p:spPr bwMode="auto">
          <a:xfrm>
            <a:off x="3092425" y="1960207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Bogen 38">
            <a:extLst>
              <a:ext uri="{FF2B5EF4-FFF2-40B4-BE49-F238E27FC236}">
                <a16:creationId xmlns:a16="http://schemas.microsoft.com/office/drawing/2014/main" id="{FA942F83-0230-4D00-B596-FF935D19E779}"/>
              </a:ext>
            </a:extLst>
          </p:cNvPr>
          <p:cNvSpPr/>
          <p:nvPr/>
        </p:nvSpPr>
        <p:spPr bwMode="auto">
          <a:xfrm>
            <a:off x="3419267" y="1949626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Bogen 39">
            <a:extLst>
              <a:ext uri="{FF2B5EF4-FFF2-40B4-BE49-F238E27FC236}">
                <a16:creationId xmlns:a16="http://schemas.microsoft.com/office/drawing/2014/main" id="{BE9E5D67-3A64-4707-929B-4BA99D0CDBF9}"/>
              </a:ext>
            </a:extLst>
          </p:cNvPr>
          <p:cNvSpPr/>
          <p:nvPr/>
        </p:nvSpPr>
        <p:spPr bwMode="auto">
          <a:xfrm>
            <a:off x="3748724" y="1970175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Bogen 40">
            <a:extLst>
              <a:ext uri="{FF2B5EF4-FFF2-40B4-BE49-F238E27FC236}">
                <a16:creationId xmlns:a16="http://schemas.microsoft.com/office/drawing/2014/main" id="{FC930947-03E4-4804-83D2-324DD04CB356}"/>
              </a:ext>
            </a:extLst>
          </p:cNvPr>
          <p:cNvSpPr/>
          <p:nvPr/>
        </p:nvSpPr>
        <p:spPr bwMode="auto">
          <a:xfrm>
            <a:off x="4082252" y="1967997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Bogen 41">
            <a:extLst>
              <a:ext uri="{FF2B5EF4-FFF2-40B4-BE49-F238E27FC236}">
                <a16:creationId xmlns:a16="http://schemas.microsoft.com/office/drawing/2014/main" id="{609C0B70-5412-4A6F-8D95-C87CC339E642}"/>
              </a:ext>
            </a:extLst>
          </p:cNvPr>
          <p:cNvSpPr/>
          <p:nvPr/>
        </p:nvSpPr>
        <p:spPr bwMode="auto">
          <a:xfrm>
            <a:off x="4388261" y="1949363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Bogen 42">
            <a:extLst>
              <a:ext uri="{FF2B5EF4-FFF2-40B4-BE49-F238E27FC236}">
                <a16:creationId xmlns:a16="http://schemas.microsoft.com/office/drawing/2014/main" id="{6BC120DF-51AB-4628-8793-9FBA2FBD0340}"/>
              </a:ext>
            </a:extLst>
          </p:cNvPr>
          <p:cNvSpPr/>
          <p:nvPr/>
        </p:nvSpPr>
        <p:spPr bwMode="auto">
          <a:xfrm>
            <a:off x="4719678" y="1944612"/>
            <a:ext cx="3935625" cy="725856"/>
          </a:xfrm>
          <a:prstGeom prst="arc">
            <a:avLst>
              <a:gd name="adj1" fmla="val 10749748"/>
              <a:gd name="adj2" fmla="val 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Bogen 23">
            <a:extLst>
              <a:ext uri="{FF2B5EF4-FFF2-40B4-BE49-F238E27FC236}">
                <a16:creationId xmlns:a16="http://schemas.microsoft.com/office/drawing/2014/main" id="{D91CB590-5552-493D-A612-5FBDD10EA718}"/>
              </a:ext>
            </a:extLst>
          </p:cNvPr>
          <p:cNvSpPr/>
          <p:nvPr/>
        </p:nvSpPr>
        <p:spPr bwMode="auto">
          <a:xfrm>
            <a:off x="1147290" y="2237560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Bogen 43">
            <a:extLst>
              <a:ext uri="{FF2B5EF4-FFF2-40B4-BE49-F238E27FC236}">
                <a16:creationId xmlns:a16="http://schemas.microsoft.com/office/drawing/2014/main" id="{CD85564D-AF36-4512-977B-1A8B93472260}"/>
              </a:ext>
            </a:extLst>
          </p:cNvPr>
          <p:cNvSpPr/>
          <p:nvPr/>
        </p:nvSpPr>
        <p:spPr bwMode="auto">
          <a:xfrm>
            <a:off x="1483941" y="2245150"/>
            <a:ext cx="316524" cy="189728"/>
          </a:xfrm>
          <a:prstGeom prst="arc">
            <a:avLst>
              <a:gd name="adj1" fmla="val 10465297"/>
              <a:gd name="adj2" fmla="val 335576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Bogen 44">
            <a:extLst>
              <a:ext uri="{FF2B5EF4-FFF2-40B4-BE49-F238E27FC236}">
                <a16:creationId xmlns:a16="http://schemas.microsoft.com/office/drawing/2014/main" id="{EE1B4742-8750-49E9-B2F0-119464857D9C}"/>
              </a:ext>
            </a:extLst>
          </p:cNvPr>
          <p:cNvSpPr/>
          <p:nvPr/>
        </p:nvSpPr>
        <p:spPr bwMode="auto">
          <a:xfrm>
            <a:off x="1801074" y="2255496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Bogen 45">
            <a:extLst>
              <a:ext uri="{FF2B5EF4-FFF2-40B4-BE49-F238E27FC236}">
                <a16:creationId xmlns:a16="http://schemas.microsoft.com/office/drawing/2014/main" id="{3DA3E376-ACC3-4601-8360-D572FB89F89A}"/>
              </a:ext>
            </a:extLst>
          </p:cNvPr>
          <p:cNvSpPr/>
          <p:nvPr/>
        </p:nvSpPr>
        <p:spPr bwMode="auto">
          <a:xfrm>
            <a:off x="2139107" y="2253971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Bogen 46">
            <a:extLst>
              <a:ext uri="{FF2B5EF4-FFF2-40B4-BE49-F238E27FC236}">
                <a16:creationId xmlns:a16="http://schemas.microsoft.com/office/drawing/2014/main" id="{A82118A0-7083-4127-8555-37BA612906BB}"/>
              </a:ext>
            </a:extLst>
          </p:cNvPr>
          <p:cNvSpPr/>
          <p:nvPr/>
        </p:nvSpPr>
        <p:spPr bwMode="auto">
          <a:xfrm>
            <a:off x="2462097" y="2261191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Bogen 47">
            <a:extLst>
              <a:ext uri="{FF2B5EF4-FFF2-40B4-BE49-F238E27FC236}">
                <a16:creationId xmlns:a16="http://schemas.microsoft.com/office/drawing/2014/main" id="{1DD881E9-53B9-44DC-A794-EC06F320D19B}"/>
              </a:ext>
            </a:extLst>
          </p:cNvPr>
          <p:cNvSpPr/>
          <p:nvPr/>
        </p:nvSpPr>
        <p:spPr bwMode="auto">
          <a:xfrm>
            <a:off x="2786976" y="2271349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Bogen 48">
            <a:extLst>
              <a:ext uri="{FF2B5EF4-FFF2-40B4-BE49-F238E27FC236}">
                <a16:creationId xmlns:a16="http://schemas.microsoft.com/office/drawing/2014/main" id="{2B44A96E-F485-42A7-A6F5-9E0C52E09830}"/>
              </a:ext>
            </a:extLst>
          </p:cNvPr>
          <p:cNvSpPr/>
          <p:nvPr/>
        </p:nvSpPr>
        <p:spPr bwMode="auto">
          <a:xfrm>
            <a:off x="3107727" y="223594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Bogen 49">
            <a:extLst>
              <a:ext uri="{FF2B5EF4-FFF2-40B4-BE49-F238E27FC236}">
                <a16:creationId xmlns:a16="http://schemas.microsoft.com/office/drawing/2014/main" id="{F9C59593-1D5D-4569-800D-81549A2C8A52}"/>
              </a:ext>
            </a:extLst>
          </p:cNvPr>
          <p:cNvSpPr/>
          <p:nvPr/>
        </p:nvSpPr>
        <p:spPr bwMode="auto">
          <a:xfrm>
            <a:off x="3430342" y="225030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Bogen 50">
            <a:extLst>
              <a:ext uri="{FF2B5EF4-FFF2-40B4-BE49-F238E27FC236}">
                <a16:creationId xmlns:a16="http://schemas.microsoft.com/office/drawing/2014/main" id="{680F19B4-E627-4E38-A6B5-05E4167A3688}"/>
              </a:ext>
            </a:extLst>
          </p:cNvPr>
          <p:cNvSpPr/>
          <p:nvPr/>
        </p:nvSpPr>
        <p:spPr bwMode="auto">
          <a:xfrm>
            <a:off x="3768097" y="2245788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Bogen 51">
            <a:extLst>
              <a:ext uri="{FF2B5EF4-FFF2-40B4-BE49-F238E27FC236}">
                <a16:creationId xmlns:a16="http://schemas.microsoft.com/office/drawing/2014/main" id="{5924F73E-1085-45F8-BFCA-AADD38C34A9D}"/>
              </a:ext>
            </a:extLst>
          </p:cNvPr>
          <p:cNvSpPr/>
          <p:nvPr/>
        </p:nvSpPr>
        <p:spPr bwMode="auto">
          <a:xfrm>
            <a:off x="4099614" y="2228271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Bogen 52">
            <a:extLst>
              <a:ext uri="{FF2B5EF4-FFF2-40B4-BE49-F238E27FC236}">
                <a16:creationId xmlns:a16="http://schemas.microsoft.com/office/drawing/2014/main" id="{1C21D577-1B92-48CB-B5AF-EEA9C47E7392}"/>
              </a:ext>
            </a:extLst>
          </p:cNvPr>
          <p:cNvSpPr/>
          <p:nvPr/>
        </p:nvSpPr>
        <p:spPr bwMode="auto">
          <a:xfrm>
            <a:off x="4407336" y="225030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Bogen 53">
            <a:extLst>
              <a:ext uri="{FF2B5EF4-FFF2-40B4-BE49-F238E27FC236}">
                <a16:creationId xmlns:a16="http://schemas.microsoft.com/office/drawing/2014/main" id="{0878A68F-C672-49EB-8633-BBB3AADA7B19}"/>
              </a:ext>
            </a:extLst>
          </p:cNvPr>
          <p:cNvSpPr/>
          <p:nvPr/>
        </p:nvSpPr>
        <p:spPr bwMode="auto">
          <a:xfrm>
            <a:off x="4729766" y="224251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Bogen 54">
            <a:extLst>
              <a:ext uri="{FF2B5EF4-FFF2-40B4-BE49-F238E27FC236}">
                <a16:creationId xmlns:a16="http://schemas.microsoft.com/office/drawing/2014/main" id="{91302537-13C6-479B-A273-84B3CC41AD0F}"/>
              </a:ext>
            </a:extLst>
          </p:cNvPr>
          <p:cNvSpPr/>
          <p:nvPr/>
        </p:nvSpPr>
        <p:spPr bwMode="auto">
          <a:xfrm>
            <a:off x="5052687" y="223594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Bogen 55">
            <a:extLst>
              <a:ext uri="{FF2B5EF4-FFF2-40B4-BE49-F238E27FC236}">
                <a16:creationId xmlns:a16="http://schemas.microsoft.com/office/drawing/2014/main" id="{231D46FC-CC5B-4489-B8B8-B5407629D8CE}"/>
              </a:ext>
            </a:extLst>
          </p:cNvPr>
          <p:cNvSpPr/>
          <p:nvPr/>
        </p:nvSpPr>
        <p:spPr bwMode="auto">
          <a:xfrm>
            <a:off x="5384673" y="225030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7" name="Bogen 56">
            <a:extLst>
              <a:ext uri="{FF2B5EF4-FFF2-40B4-BE49-F238E27FC236}">
                <a16:creationId xmlns:a16="http://schemas.microsoft.com/office/drawing/2014/main" id="{70EE5845-9813-4926-A18F-F5D9D1B98E4B}"/>
              </a:ext>
            </a:extLst>
          </p:cNvPr>
          <p:cNvSpPr/>
          <p:nvPr/>
        </p:nvSpPr>
        <p:spPr bwMode="auto">
          <a:xfrm>
            <a:off x="8340878" y="2242296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8" name="Bogen 57">
            <a:extLst>
              <a:ext uri="{FF2B5EF4-FFF2-40B4-BE49-F238E27FC236}">
                <a16:creationId xmlns:a16="http://schemas.microsoft.com/office/drawing/2014/main" id="{69AC46B1-DAB8-4786-8D2F-EAB621C8EF33}"/>
              </a:ext>
            </a:extLst>
          </p:cNvPr>
          <p:cNvSpPr/>
          <p:nvPr/>
        </p:nvSpPr>
        <p:spPr bwMode="auto">
          <a:xfrm>
            <a:off x="8004893" y="223594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9" name="Bogen 58">
            <a:extLst>
              <a:ext uri="{FF2B5EF4-FFF2-40B4-BE49-F238E27FC236}">
                <a16:creationId xmlns:a16="http://schemas.microsoft.com/office/drawing/2014/main" id="{55D2F79D-F050-4E82-A05A-AADD98A34E18}"/>
              </a:ext>
            </a:extLst>
          </p:cNvPr>
          <p:cNvSpPr/>
          <p:nvPr/>
        </p:nvSpPr>
        <p:spPr bwMode="auto">
          <a:xfrm>
            <a:off x="7684402" y="225030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0" name="Bogen 59">
            <a:extLst>
              <a:ext uri="{FF2B5EF4-FFF2-40B4-BE49-F238E27FC236}">
                <a16:creationId xmlns:a16="http://schemas.microsoft.com/office/drawing/2014/main" id="{420815C4-882F-4488-ADF6-AB5D991036D7}"/>
              </a:ext>
            </a:extLst>
          </p:cNvPr>
          <p:cNvSpPr/>
          <p:nvPr/>
        </p:nvSpPr>
        <p:spPr bwMode="auto">
          <a:xfrm>
            <a:off x="7357067" y="2239700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Bogen 60">
            <a:extLst>
              <a:ext uri="{FF2B5EF4-FFF2-40B4-BE49-F238E27FC236}">
                <a16:creationId xmlns:a16="http://schemas.microsoft.com/office/drawing/2014/main" id="{AC7DF546-A91C-4FF0-8B8F-A91D07AB8A6F}"/>
              </a:ext>
            </a:extLst>
          </p:cNvPr>
          <p:cNvSpPr/>
          <p:nvPr/>
        </p:nvSpPr>
        <p:spPr bwMode="auto">
          <a:xfrm>
            <a:off x="7038354" y="2237685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2" name="Bogen 61">
            <a:extLst>
              <a:ext uri="{FF2B5EF4-FFF2-40B4-BE49-F238E27FC236}">
                <a16:creationId xmlns:a16="http://schemas.microsoft.com/office/drawing/2014/main" id="{1E6717EE-AADB-4FD0-A9F6-B3392F517F77}"/>
              </a:ext>
            </a:extLst>
          </p:cNvPr>
          <p:cNvSpPr/>
          <p:nvPr/>
        </p:nvSpPr>
        <p:spPr bwMode="auto">
          <a:xfrm>
            <a:off x="6716685" y="2234188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3" name="Bogen 62">
            <a:extLst>
              <a:ext uri="{FF2B5EF4-FFF2-40B4-BE49-F238E27FC236}">
                <a16:creationId xmlns:a16="http://schemas.microsoft.com/office/drawing/2014/main" id="{B4EAC670-B044-4220-8A1C-184F1CDEDAEB}"/>
              </a:ext>
            </a:extLst>
          </p:cNvPr>
          <p:cNvSpPr/>
          <p:nvPr/>
        </p:nvSpPr>
        <p:spPr bwMode="auto">
          <a:xfrm>
            <a:off x="6380756" y="224251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4" name="Bogen 63">
            <a:extLst>
              <a:ext uri="{FF2B5EF4-FFF2-40B4-BE49-F238E27FC236}">
                <a16:creationId xmlns:a16="http://schemas.microsoft.com/office/drawing/2014/main" id="{6B181E28-4837-4B91-88EB-F74BE12C2B4B}"/>
              </a:ext>
            </a:extLst>
          </p:cNvPr>
          <p:cNvSpPr/>
          <p:nvPr/>
        </p:nvSpPr>
        <p:spPr bwMode="auto">
          <a:xfrm>
            <a:off x="6037344" y="2246990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5" name="Bogen 64">
            <a:extLst>
              <a:ext uri="{FF2B5EF4-FFF2-40B4-BE49-F238E27FC236}">
                <a16:creationId xmlns:a16="http://schemas.microsoft.com/office/drawing/2014/main" id="{8E0F4086-6685-4361-88DF-A3DE7EC00D86}"/>
              </a:ext>
            </a:extLst>
          </p:cNvPr>
          <p:cNvSpPr/>
          <p:nvPr/>
        </p:nvSpPr>
        <p:spPr bwMode="auto">
          <a:xfrm>
            <a:off x="5716090" y="2250304"/>
            <a:ext cx="316524" cy="189728"/>
          </a:xfrm>
          <a:prstGeom prst="arc">
            <a:avLst>
              <a:gd name="adj1" fmla="val 10465297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ttangolo con angoli arrotondati 25">
                <a:extLst>
                  <a:ext uri="{FF2B5EF4-FFF2-40B4-BE49-F238E27FC236}">
                    <a16:creationId xmlns:a16="http://schemas.microsoft.com/office/drawing/2014/main" id="{2C77A529-46DB-401C-805E-589FF1ACCBD8}"/>
                  </a:ext>
                </a:extLst>
              </p:cNvPr>
              <p:cNvSpPr/>
              <p:nvPr/>
            </p:nvSpPr>
            <p:spPr bwMode="auto">
              <a:xfrm>
                <a:off x="1043608" y="4772844"/>
                <a:ext cx="7496239" cy="1607532"/>
              </a:xfrm>
              <a:prstGeom prst="round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Durchschnittliche jährliche Veränderung:</a:t>
                </a:r>
                <a:r>
                  <a:rPr kumimoji="0" lang="de-DE" sz="1800" b="0" i="0" u="none" strike="noStrike" cap="none" normalizeH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de-DE" sz="1800" b="0" i="0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kumimoji="0" lang="de-DE" sz="1800" b="0" i="0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nary>
                      <m:naryPr>
                        <m:chr m:val="∑"/>
                        <m:ctrlP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=1</m:t>
                        </m:r>
                      </m:sub>
                      <m:sup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sup>
                      <m:e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𝑡𝑒𝑛𝑑𝑒𝑛𝑧𝑖𝑒𝑙𝑙𝑒</m:t>
                        </m:r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𝑉𝑒𝑟</m:t>
                        </m:r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ä</m:t>
                        </m:r>
                        <m:r>
                          <a:rPr kumimoji="0" lang="de-DE" sz="18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𝑛𝑑𝑒𝑟𝑢𝑛</m:t>
                        </m:r>
                        <m:sSub>
                          <m:sSubPr>
                            <m:ctrlPr>
                              <a:rPr kumimoji="0" lang="de-DE" sz="18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de-DE" sz="18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e>
                          <m:sub>
                            <m:r>
                              <a:rPr kumimoji="0" lang="de-DE" sz="1800" b="0" i="1" u="none" strike="noStrike" cap="none" normalizeH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𝑀</m:t>
                            </m:r>
                          </m:sub>
                        </m:sSub>
                      </m:e>
                    </m:nary>
                  </m:oMath>
                </a14:m>
                <a:endParaRPr kumimoji="0" lang="de-DE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Wichtig: Die (tendenzielle) Inflationsrate vom Monat t </a:t>
                </a:r>
                <a:r>
                  <a:rPr kumimoji="0" lang="de-DE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wird </a:t>
                </a:r>
                <a:r>
                  <a: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immer Mitte des Monats t+1 veröffentlicht</a:t>
                </a:r>
              </a:p>
            </p:txBody>
          </p:sp>
        </mc:Choice>
        <mc:Fallback xmlns="">
          <p:sp>
            <p:nvSpPr>
              <p:cNvPr id="66" name="Rettangolo con angoli arrotondati 25">
                <a:extLst>
                  <a:ext uri="{FF2B5EF4-FFF2-40B4-BE49-F238E27FC236}">
                    <a16:creationId xmlns:a16="http://schemas.microsoft.com/office/drawing/2014/main" id="{2C77A529-46DB-401C-805E-589FF1ACC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3608" y="4772844"/>
                <a:ext cx="7496239" cy="1607532"/>
              </a:xfrm>
              <a:prstGeom prst="roundRect">
                <a:avLst/>
              </a:prstGeom>
              <a:blipFill>
                <a:blip r:embed="rId2"/>
                <a:stretch>
                  <a:fillRect l="-325" t="-1894" b="-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552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8">
            <a:extLst>
              <a:ext uri="{FF2B5EF4-FFF2-40B4-BE49-F238E27FC236}">
                <a16:creationId xmlns:a16="http://schemas.microsoft.com/office/drawing/2014/main" id="{E199D7C6-8988-4384-898F-2C5F75B0C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260648"/>
            <a:ext cx="7776864" cy="605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4000"/>
              </a:lnSpc>
            </a:pPr>
            <a:r>
              <a:rPr lang="de-DE" altLang="de-D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2. Online-Aufwertung</a:t>
            </a:r>
            <a:endParaRPr lang="de-DE" altLang="de-DE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E6BB362-6A1E-47B3-998A-E485228D89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06" r="18983" b="18930"/>
          <a:stretch/>
        </p:blipFill>
        <p:spPr>
          <a:xfrm>
            <a:off x="1227945" y="865942"/>
            <a:ext cx="7408190" cy="4279495"/>
          </a:xfrm>
          <a:prstGeom prst="rect">
            <a:avLst/>
          </a:prstGeom>
        </p:spPr>
      </p:pic>
      <p:sp>
        <p:nvSpPr>
          <p:cNvPr id="5" name="Rettangolo con angoli arrotondati 25">
            <a:extLst>
              <a:ext uri="{FF2B5EF4-FFF2-40B4-BE49-F238E27FC236}">
                <a16:creationId xmlns:a16="http://schemas.microsoft.com/office/drawing/2014/main" id="{9674C9A2-F9BC-4100-BD14-FBDE38FCB9E4}"/>
              </a:ext>
            </a:extLst>
          </p:cNvPr>
          <p:cNvSpPr/>
          <p:nvPr/>
        </p:nvSpPr>
        <p:spPr bwMode="auto">
          <a:xfrm>
            <a:off x="1043608" y="5464653"/>
            <a:ext cx="6627433" cy="408623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https://astat.provinz.bz.it/de/berechnungen-inflation.asp</a:t>
            </a:r>
            <a:r>
              <a:rPr lang="de-DE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509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9">
            <a:extLst>
              <a:ext uri="{FF2B5EF4-FFF2-40B4-BE49-F238E27FC236}">
                <a16:creationId xmlns:a16="http://schemas.microsoft.com/office/drawing/2014/main" id="{BF5AD2C2-6FA5-9283-A511-5331F8C55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048" y="2084522"/>
            <a:ext cx="6455044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100"/>
              </a:lnSpc>
            </a:pPr>
            <a:r>
              <a:rPr lang="de-DE" altLang="de-DE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Für weitere Fragen:</a:t>
            </a:r>
          </a:p>
          <a:p>
            <a:pPr algn="ctr">
              <a:lnSpc>
                <a:spcPts val="2100"/>
              </a:lnSpc>
            </a:pPr>
            <a:endParaRPr lang="de-DE" altLang="de-DE" sz="2000">
              <a:solidFill>
                <a:schemeClr val="bg2"/>
              </a:solidFill>
              <a:latin typeface="Arial" panose="020B0604020202020204" pitchFamily="34" charset="0"/>
            </a:endParaRPr>
          </a:p>
          <a:p>
            <a:r>
              <a:rPr lang="de-DE" altLang="de-DE" sz="2000" b="1">
                <a:latin typeface="Arial" panose="020B0604020202020204" pitchFamily="34" charset="0"/>
              </a:rPr>
              <a:t>E-Mail: </a:t>
            </a:r>
            <a:r>
              <a:rPr lang="de-DE" altLang="de-DE" sz="2000">
                <a:solidFill>
                  <a:srgbClr val="C00000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astat.@provinz.bz.it</a:t>
            </a:r>
            <a:endParaRPr lang="de-DE" altLang="de-DE" sz="200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de-DE" altLang="de-DE" sz="200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de-DE" altLang="de-DE" sz="2000" b="1">
                <a:latin typeface="Arial" panose="020B0604020202020204" pitchFamily="34" charset="0"/>
              </a:rPr>
              <a:t>Tel: </a:t>
            </a:r>
            <a:r>
              <a:rPr lang="de-DE" altLang="de-DE" sz="2000">
                <a:latin typeface="Arial" panose="020B0604020202020204" pitchFamily="34" charset="0"/>
              </a:rPr>
              <a:t>0471 41 84 00</a:t>
            </a:r>
          </a:p>
          <a:p>
            <a:endParaRPr lang="de-DE" altLang="de-DE" sz="2000">
              <a:latin typeface="Arial" panose="020B0604020202020204" pitchFamily="34" charset="0"/>
            </a:endParaRPr>
          </a:p>
          <a:p>
            <a:r>
              <a:rPr lang="de-DE" altLang="de-DE" sz="2000" b="1">
                <a:latin typeface="Arial" panose="020B0604020202020204" pitchFamily="34" charset="0"/>
              </a:rPr>
              <a:t>Internetseite: </a:t>
            </a:r>
            <a:r>
              <a:rPr lang="de-DE" altLang="de-DE" sz="2000">
                <a:solidFill>
                  <a:srgbClr val="C00000"/>
                </a:solidFill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https://astat.provinz.bz.it/de/default.asp</a:t>
            </a:r>
            <a:endParaRPr lang="de-DE" altLang="de-DE" sz="200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de-DE" altLang="de-DE" sz="200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2100"/>
              </a:lnSpc>
            </a:pPr>
            <a:endParaRPr lang="de-DE" altLang="de-DE" sz="200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>
              <a:lnSpc>
                <a:spcPts val="2100"/>
              </a:lnSpc>
            </a:pPr>
            <a:endParaRPr lang="de-DE" altLang="de-DE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0265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11BF8FA0FA4354082684392593A521C" ma:contentTypeVersion="15" ma:contentTypeDescription="Creare un nuovo documento." ma:contentTypeScope="" ma:versionID="2b0bada62a6834e4883ad42fb4c870e4">
  <xsd:schema xmlns:xsd="http://www.w3.org/2001/XMLSchema" xmlns:xs="http://www.w3.org/2001/XMLSchema" xmlns:p="http://schemas.microsoft.com/office/2006/metadata/properties" xmlns:ns2="a9c864bb-e3fd-45c2-8286-8d3ae48a9084" xmlns:ns3="c56a71e7-ac6f-426a-9aa1-75eb3d944a08" targetNamespace="http://schemas.microsoft.com/office/2006/metadata/properties" ma:root="true" ma:fieldsID="63f82913034ae9d346c7d89a532d0ee7" ns2:_="" ns3:_="">
    <xsd:import namespace="a9c864bb-e3fd-45c2-8286-8d3ae48a9084"/>
    <xsd:import namespace="c56a71e7-ac6f-426a-9aa1-75eb3d944a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864bb-e3fd-45c2-8286-8d3ae48a90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_Flow_SignoffStatus" ma:index="19" nillable="true" ma:displayName="Stato consenso" ma:internalName="Stato_x0020_consenso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a71e7-ac6f-426a-9aa1-75eb3d944a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5a40fe3-5d57-4596-ba85-3d0804a64b3c}" ma:internalName="TaxCatchAll" ma:showField="CatchAllData" ma:web="c56a71e7-ac6f-426a-9aa1-75eb3d944a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6a71e7-ac6f-426a-9aa1-75eb3d944a08" xsi:nil="true"/>
    <lcf76f155ced4ddcb4097134ff3c332f xmlns="a9c864bb-e3fd-45c2-8286-8d3ae48a9084">
      <Terms xmlns="http://schemas.microsoft.com/office/infopath/2007/PartnerControls"/>
    </lcf76f155ced4ddcb4097134ff3c332f>
    <_Flow_SignoffStatus xmlns="a9c864bb-e3fd-45c2-8286-8d3ae48a9084" xsi:nil="true"/>
    <SharedWithUsers xmlns="c56a71e7-ac6f-426a-9aa1-75eb3d944a08">
      <UserInfo>
        <DisplayName>Gaertner, Timon</DisplayName>
        <AccountId>38</AccountId>
        <AccountType/>
      </UserInfo>
      <UserInfo>
        <DisplayName>Frigo, Luca</DisplayName>
        <AccountId>4</AccountId>
        <AccountType/>
      </UserInfo>
      <UserInfo>
        <DisplayName>Vorhauser, Verena</DisplayName>
        <AccountId>372</AccountId>
        <AccountType/>
      </UserInfo>
      <UserInfo>
        <DisplayName>Mahlknecht, Irene</DisplayName>
        <AccountId>11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DF9D0B2-28A6-4F95-AF0A-000149BA1B0F}">
  <ds:schemaRefs>
    <ds:schemaRef ds:uri="a9c864bb-e3fd-45c2-8286-8d3ae48a9084"/>
    <ds:schemaRef ds:uri="c56a71e7-ac6f-426a-9aa1-75eb3d944a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7AE5B4-3681-48EA-AC14-9D53717FE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77C3D3-D8A8-4441-8E13-2AFEAEEDFCBE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a9c864bb-e3fd-45c2-8286-8d3ae48a9084"/>
    <ds:schemaRef ds:uri="c56a71e7-ac6f-426a-9aa1-75eb3d944a0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Bildschirmpräsentation (4:3)</PresentationFormat>
  <Paragraphs>53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4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Standarddesign</vt:lpstr>
      <vt:lpstr>2_Benutzerdefiniertes Design</vt:lpstr>
      <vt:lpstr>3_Benutzerdefiniertes Design</vt:lpstr>
      <vt:lpstr>1_Benutzerdefiniertes Design</vt:lpstr>
      <vt:lpstr>Benutzerdefiniertes Design</vt:lpstr>
      <vt:lpstr>Personalizza struttura</vt:lpstr>
      <vt:lpstr>PowerPoint-Präsentation</vt:lpstr>
      <vt:lpstr>PowerPoint-Präsentation</vt:lpstr>
      <vt:lpstr>PowerPoint-Präsentation</vt:lpstr>
      <vt:lpstr>PowerPoint-Präsentation</vt:lpstr>
    </vt:vector>
  </TitlesOfParts>
  <Company>ASTAT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Powerpoint</dc:title>
  <dc:creator>Lantschner Raimund</dc:creator>
  <cp:lastModifiedBy>Buratti, Anna</cp:lastModifiedBy>
  <cp:revision>1</cp:revision>
  <dcterms:created xsi:type="dcterms:W3CDTF">2007-03-20T08:18:56Z</dcterms:created>
  <dcterms:modified xsi:type="dcterms:W3CDTF">2023-02-09T15:40:57Z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0x010100C11BF8FA0FA4354082684392593A521C</vt:lpwstr>
  </property>
  <property fmtid="{D5CDD505-2E9C-101B-9397-08002B2CF9AE}" pid="3" name="MediaServiceImageTags">
    <vt:lpwstr/>
  </property>
</Properties>
</file>