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  <p:sldMasterId id="2147483667" r:id="rId6"/>
    <p:sldMasterId id="2147483676" r:id="rId7"/>
  </p:sldMasterIdLst>
  <p:notesMasterIdLst>
    <p:notesMasterId r:id="rId47"/>
  </p:notesMasterIdLst>
  <p:sldIdLst>
    <p:sldId id="302" r:id="rId8"/>
    <p:sldId id="333" r:id="rId9"/>
    <p:sldId id="269" r:id="rId10"/>
    <p:sldId id="284" r:id="rId11"/>
    <p:sldId id="303" r:id="rId12"/>
    <p:sldId id="304" r:id="rId13"/>
    <p:sldId id="305" r:id="rId14"/>
    <p:sldId id="306" r:id="rId15"/>
    <p:sldId id="307" r:id="rId16"/>
    <p:sldId id="308" r:id="rId17"/>
    <p:sldId id="272" r:id="rId18"/>
    <p:sldId id="277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273" r:id="rId27"/>
    <p:sldId id="278" r:id="rId28"/>
    <p:sldId id="274" r:id="rId29"/>
    <p:sldId id="279" r:id="rId30"/>
    <p:sldId id="318" r:id="rId31"/>
    <p:sldId id="319" r:id="rId32"/>
    <p:sldId id="320" r:id="rId33"/>
    <p:sldId id="321" r:id="rId34"/>
    <p:sldId id="275" r:id="rId35"/>
    <p:sldId id="322" r:id="rId36"/>
    <p:sldId id="323" r:id="rId37"/>
    <p:sldId id="324" r:id="rId38"/>
    <p:sldId id="276" r:id="rId39"/>
    <p:sldId id="281" r:id="rId40"/>
    <p:sldId id="325" r:id="rId41"/>
    <p:sldId id="326" r:id="rId42"/>
    <p:sldId id="327" r:id="rId43"/>
    <p:sldId id="334" r:id="rId44"/>
    <p:sldId id="335" r:id="rId45"/>
    <p:sldId id="300" r:id="rId46"/>
  </p:sldIdLst>
  <p:sldSz cx="12192000" cy="6858000"/>
  <p:notesSz cx="6808788" cy="9940925"/>
  <p:defaultTextStyle>
    <a:defPPr>
      <a:defRPr lang="de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5020F51-4ADE-B0CC-09AA-C1A1E303B7C6}" name="Zucal, Demian" initials="DZ" userId="Zucal, Demian" providerId="None"/>
  <p188:author id="{F4D8B3B1-4FE5-8DF5-34CA-A9F2D8A7673C}" name="Schwienbacher, Ulla" initials="SU" userId="S::pb31468@prov.bz::b3b28415-b694-4d80-a8fe-a09fb5d8935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66"/>
    <a:srgbClr val="DDCCD8"/>
    <a:srgbClr val="FFF199"/>
    <a:srgbClr val="D6BEE9"/>
    <a:srgbClr val="FFDD96"/>
    <a:srgbClr val="FF9999"/>
    <a:srgbClr val="FFFFFF"/>
    <a:srgbClr val="B6E5A6"/>
    <a:srgbClr val="51AE32"/>
    <a:srgbClr val="FFD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5A47B9-05DB-385E-5ECF-FEAC7FA654E4}" v="16" dt="2025-08-04T09:30:33.7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iurti, Sofia" userId="S::pb46568@prov.bz::defbc4db-79c8-41c2-bc19-bf4d3a697ea9" providerId="AD" clId="Web-{BED903A6-6370-40E4-B0FE-B4A6BAD99B35}"/>
    <pc:docChg chg="modSld">
      <pc:chgData name="Sciurti, Sofia" userId="S::pb46568@prov.bz::defbc4db-79c8-41c2-bc19-bf4d3a697ea9" providerId="AD" clId="Web-{BED903A6-6370-40E4-B0FE-B4A6BAD99B35}" dt="2025-07-07T09:01:12.379" v="120"/>
      <pc:docMkLst>
        <pc:docMk/>
      </pc:docMkLst>
      <pc:sldChg chg="modSp">
        <pc:chgData name="Sciurti, Sofia" userId="S::pb46568@prov.bz::defbc4db-79c8-41c2-bc19-bf4d3a697ea9" providerId="AD" clId="Web-{BED903A6-6370-40E4-B0FE-B4A6BAD99B35}" dt="2025-07-07T08:47:40.028" v="29" actId="20577"/>
        <pc:sldMkLst>
          <pc:docMk/>
          <pc:sldMk cId="1993517432" sldId="269"/>
        </pc:sldMkLst>
        <pc:spChg chg="mod">
          <ac:chgData name="Sciurti, Sofia" userId="S::pb46568@prov.bz::defbc4db-79c8-41c2-bc19-bf4d3a697ea9" providerId="AD" clId="Web-{BED903A6-6370-40E4-B0FE-B4A6BAD99B35}" dt="2025-07-07T08:46:39.245" v="8" actId="20577"/>
          <ac:spMkLst>
            <pc:docMk/>
            <pc:sldMk cId="1993517432" sldId="269"/>
            <ac:spMk id="16" creationId="{888688D4-B410-1FCE-7554-C3CC7F2B48E2}"/>
          </ac:spMkLst>
        </pc:spChg>
        <pc:spChg chg="mod">
          <ac:chgData name="Sciurti, Sofia" userId="S::pb46568@prov.bz::defbc4db-79c8-41c2-bc19-bf4d3a697ea9" providerId="AD" clId="Web-{BED903A6-6370-40E4-B0FE-B4A6BAD99B35}" dt="2025-07-07T08:47:40.028" v="29" actId="20577"/>
          <ac:spMkLst>
            <pc:docMk/>
            <pc:sldMk cId="1993517432" sldId="269"/>
            <ac:spMk id="17" creationId="{5EC9AE4B-C01D-4E46-2F5B-6612AFA6989E}"/>
          </ac:spMkLst>
        </pc:spChg>
      </pc:sldChg>
      <pc:sldChg chg="modSp">
        <pc:chgData name="Sciurti, Sofia" userId="S::pb46568@prov.bz::defbc4db-79c8-41c2-bc19-bf4d3a697ea9" providerId="AD" clId="Web-{BED903A6-6370-40E4-B0FE-B4A6BAD99B35}" dt="2025-07-07T08:50:40.439" v="65" actId="20577"/>
        <pc:sldMkLst>
          <pc:docMk/>
          <pc:sldMk cId="4049827961" sldId="272"/>
        </pc:sldMkLst>
        <pc:spChg chg="mod">
          <ac:chgData name="Sciurti, Sofia" userId="S::pb46568@prov.bz::defbc4db-79c8-41c2-bc19-bf4d3a697ea9" providerId="AD" clId="Web-{BED903A6-6370-40E4-B0FE-B4A6BAD99B35}" dt="2025-07-07T08:50:40.439" v="65" actId="20577"/>
          <ac:spMkLst>
            <pc:docMk/>
            <pc:sldMk cId="4049827961" sldId="272"/>
            <ac:spMk id="13" creationId="{0ED0DEB5-EBD4-CA70-8C8E-05DA707D8FCD}"/>
          </ac:spMkLst>
        </pc:spChg>
        <pc:spChg chg="mod">
          <ac:chgData name="Sciurti, Sofia" userId="S::pb46568@prov.bz::defbc4db-79c8-41c2-bc19-bf4d3a697ea9" providerId="AD" clId="Web-{BED903A6-6370-40E4-B0FE-B4A6BAD99B35}" dt="2025-07-07T08:50:35.939" v="60" actId="20577"/>
          <ac:spMkLst>
            <pc:docMk/>
            <pc:sldMk cId="4049827961" sldId="272"/>
            <ac:spMk id="23" creationId="{0163E9B9-33C7-2B3E-F1D7-684FE529191F}"/>
          </ac:spMkLst>
        </pc:spChg>
      </pc:sldChg>
      <pc:sldChg chg="modSp">
        <pc:chgData name="Sciurti, Sofia" userId="S::pb46568@prov.bz::defbc4db-79c8-41c2-bc19-bf4d3a697ea9" providerId="AD" clId="Web-{BED903A6-6370-40E4-B0FE-B4A6BAD99B35}" dt="2025-07-07T08:53:10.037" v="72" actId="20577"/>
        <pc:sldMkLst>
          <pc:docMk/>
          <pc:sldMk cId="2678790491" sldId="274"/>
        </pc:sldMkLst>
        <pc:spChg chg="mod">
          <ac:chgData name="Sciurti, Sofia" userId="S::pb46568@prov.bz::defbc4db-79c8-41c2-bc19-bf4d3a697ea9" providerId="AD" clId="Web-{BED903A6-6370-40E4-B0FE-B4A6BAD99B35}" dt="2025-07-07T08:52:59.334" v="68" actId="20577"/>
          <ac:spMkLst>
            <pc:docMk/>
            <pc:sldMk cId="2678790491" sldId="274"/>
            <ac:spMk id="16" creationId="{09D22DB6-9FFF-231D-02C2-267F5986262D}"/>
          </ac:spMkLst>
        </pc:spChg>
        <pc:spChg chg="mod">
          <ac:chgData name="Sciurti, Sofia" userId="S::pb46568@prov.bz::defbc4db-79c8-41c2-bc19-bf4d3a697ea9" providerId="AD" clId="Web-{BED903A6-6370-40E4-B0FE-B4A6BAD99B35}" dt="2025-07-07T08:53:10.037" v="72" actId="20577"/>
          <ac:spMkLst>
            <pc:docMk/>
            <pc:sldMk cId="2678790491" sldId="274"/>
            <ac:spMk id="17" creationId="{BDD61A0A-FC38-E4EC-8EA3-A74EC238C6E7}"/>
          </ac:spMkLst>
        </pc:spChg>
      </pc:sldChg>
      <pc:sldChg chg="modSp">
        <pc:chgData name="Sciurti, Sofia" userId="S::pb46568@prov.bz::defbc4db-79c8-41c2-bc19-bf4d3a697ea9" providerId="AD" clId="Web-{BED903A6-6370-40E4-B0FE-B4A6BAD99B35}" dt="2025-07-07T08:54:44.321" v="80" actId="20577"/>
        <pc:sldMkLst>
          <pc:docMk/>
          <pc:sldMk cId="1131321440" sldId="275"/>
        </pc:sldMkLst>
        <pc:spChg chg="mod">
          <ac:chgData name="Sciurti, Sofia" userId="S::pb46568@prov.bz::defbc4db-79c8-41c2-bc19-bf4d3a697ea9" providerId="AD" clId="Web-{BED903A6-6370-40E4-B0FE-B4A6BAD99B35}" dt="2025-07-07T08:53:54.835" v="75" actId="20577"/>
          <ac:spMkLst>
            <pc:docMk/>
            <pc:sldMk cId="1131321440" sldId="275"/>
            <ac:spMk id="12" creationId="{2CB4B375-AE82-8185-B0FD-6880CF5BB6D3}"/>
          </ac:spMkLst>
        </pc:spChg>
        <pc:spChg chg="mod">
          <ac:chgData name="Sciurti, Sofia" userId="S::pb46568@prov.bz::defbc4db-79c8-41c2-bc19-bf4d3a697ea9" providerId="AD" clId="Web-{BED903A6-6370-40E4-B0FE-B4A6BAD99B35}" dt="2025-07-07T08:54:44.321" v="80" actId="20577"/>
          <ac:spMkLst>
            <pc:docMk/>
            <pc:sldMk cId="1131321440" sldId="275"/>
            <ac:spMk id="13" creationId="{235AB6AF-0D72-0C8E-BD83-79B0E949A510}"/>
          </ac:spMkLst>
        </pc:spChg>
      </pc:sldChg>
      <pc:sldChg chg="modSp">
        <pc:chgData name="Sciurti, Sofia" userId="S::pb46568@prov.bz::defbc4db-79c8-41c2-bc19-bf4d3a697ea9" providerId="AD" clId="Web-{BED903A6-6370-40E4-B0FE-B4A6BAD99B35}" dt="2025-07-07T09:01:12.379" v="120"/>
        <pc:sldMkLst>
          <pc:docMk/>
          <pc:sldMk cId="2637116999" sldId="333"/>
        </pc:sldMkLst>
        <pc:graphicFrameChg chg="mod modGraphic">
          <ac:chgData name="Sciurti, Sofia" userId="S::pb46568@prov.bz::defbc4db-79c8-41c2-bc19-bf4d3a697ea9" providerId="AD" clId="Web-{BED903A6-6370-40E4-B0FE-B4A6BAD99B35}" dt="2025-07-07T09:01:12.379" v="120"/>
          <ac:graphicFrameMkLst>
            <pc:docMk/>
            <pc:sldMk cId="2637116999" sldId="333"/>
            <ac:graphicFrameMk id="3" creationId="{783CB43D-3800-2108-EC77-362D54CE0200}"/>
          </ac:graphicFrameMkLst>
        </pc:graphicFrameChg>
      </pc:sldChg>
    </pc:docChg>
  </pc:docChgLst>
  <pc:docChgLst>
    <pc:chgData name="Sciurti, Sofia" userId="S::pb46568@prov.bz::defbc4db-79c8-41c2-bc19-bf4d3a697ea9" providerId="AD" clId="Web-{218A878B-BE45-4972-8507-DBC132E5A051}"/>
    <pc:docChg chg="modSld">
      <pc:chgData name="Sciurti, Sofia" userId="S::pb46568@prov.bz::defbc4db-79c8-41c2-bc19-bf4d3a697ea9" providerId="AD" clId="Web-{218A878B-BE45-4972-8507-DBC132E5A051}" dt="2025-06-18T07:59:47.283" v="111"/>
      <pc:docMkLst>
        <pc:docMk/>
      </pc:docMkLst>
      <pc:sldChg chg="addSp delSp modSp">
        <pc:chgData name="Sciurti, Sofia" userId="S::pb46568@prov.bz::defbc4db-79c8-41c2-bc19-bf4d3a697ea9" providerId="AD" clId="Web-{218A878B-BE45-4972-8507-DBC132E5A051}" dt="2025-06-18T07:59:47.283" v="111"/>
        <pc:sldMkLst>
          <pc:docMk/>
          <pc:sldMk cId="2637116999" sldId="333"/>
        </pc:sldMkLst>
      </pc:sldChg>
    </pc:docChg>
  </pc:docChgLst>
  <pc:docChgLst>
    <pc:chgData name="Cardinali, Luca" userId="S::pb27167@prov.bz::e2dd6472-9703-4f97-b60e-50524ba2a0da" providerId="AD" clId="Web-{E05A47B9-05DB-385E-5ECF-FEAC7FA654E4}"/>
    <pc:docChg chg="modSld">
      <pc:chgData name="Cardinali, Luca" userId="S::pb27167@prov.bz::e2dd6472-9703-4f97-b60e-50524ba2a0da" providerId="AD" clId="Web-{E05A47B9-05DB-385E-5ECF-FEAC7FA654E4}" dt="2025-08-04T09:30:33.719" v="52" actId="20577"/>
      <pc:docMkLst>
        <pc:docMk/>
      </pc:docMkLst>
      <pc:sldChg chg="modSp">
        <pc:chgData name="Cardinali, Luca" userId="S::pb27167@prov.bz::e2dd6472-9703-4f97-b60e-50524ba2a0da" providerId="AD" clId="Web-{E05A47B9-05DB-385E-5ECF-FEAC7FA654E4}" dt="2025-08-04T09:05:00.625" v="1" actId="20577"/>
        <pc:sldMkLst>
          <pc:docMk/>
          <pc:sldMk cId="2820811269" sldId="284"/>
        </pc:sldMkLst>
        <pc:graphicFrameChg chg="modGraphic">
          <ac:chgData name="Cardinali, Luca" userId="S::pb27167@prov.bz::e2dd6472-9703-4f97-b60e-50524ba2a0da" providerId="AD" clId="Web-{E05A47B9-05DB-385E-5ECF-FEAC7FA654E4}" dt="2025-08-04T09:05:00.625" v="1" actId="20577"/>
          <ac:graphicFrameMkLst>
            <pc:docMk/>
            <pc:sldMk cId="2820811269" sldId="284"/>
            <ac:graphicFrameMk id="6" creationId="{7DBB50BC-7028-E4ED-A8C2-D606C9AC5611}"/>
          </ac:graphicFrameMkLst>
        </pc:graphicFrameChg>
      </pc:sldChg>
      <pc:sldChg chg="modSp">
        <pc:chgData name="Cardinali, Luca" userId="S::pb27167@prov.bz::e2dd6472-9703-4f97-b60e-50524ba2a0da" providerId="AD" clId="Web-{E05A47B9-05DB-385E-5ECF-FEAC7FA654E4}" dt="2025-08-04T09:06:14.891" v="8" actId="20577"/>
        <pc:sldMkLst>
          <pc:docMk/>
          <pc:sldMk cId="874425684" sldId="306"/>
        </pc:sldMkLst>
        <pc:graphicFrameChg chg="modGraphic">
          <ac:chgData name="Cardinali, Luca" userId="S::pb27167@prov.bz::e2dd6472-9703-4f97-b60e-50524ba2a0da" providerId="AD" clId="Web-{E05A47B9-05DB-385E-5ECF-FEAC7FA654E4}" dt="2025-08-04T09:06:14.891" v="8" actId="20577"/>
          <ac:graphicFrameMkLst>
            <pc:docMk/>
            <pc:sldMk cId="874425684" sldId="306"/>
            <ac:graphicFrameMk id="6" creationId="{C9F6848B-4337-D269-2FAE-F091FE81C8D5}"/>
          </ac:graphicFrameMkLst>
        </pc:graphicFrameChg>
      </pc:sldChg>
      <pc:sldChg chg="modSp">
        <pc:chgData name="Cardinali, Luca" userId="S::pb27167@prov.bz::e2dd6472-9703-4f97-b60e-50524ba2a0da" providerId="AD" clId="Web-{E05A47B9-05DB-385E-5ECF-FEAC7FA654E4}" dt="2025-08-04T09:11:24.077" v="14" actId="20577"/>
        <pc:sldMkLst>
          <pc:docMk/>
          <pc:sldMk cId="419262664" sldId="307"/>
        </pc:sldMkLst>
        <pc:graphicFrameChg chg="modGraphic">
          <ac:chgData name="Cardinali, Luca" userId="S::pb27167@prov.bz::e2dd6472-9703-4f97-b60e-50524ba2a0da" providerId="AD" clId="Web-{E05A47B9-05DB-385E-5ECF-FEAC7FA654E4}" dt="2025-08-04T09:11:24.077" v="14" actId="20577"/>
          <ac:graphicFrameMkLst>
            <pc:docMk/>
            <pc:sldMk cId="419262664" sldId="307"/>
            <ac:graphicFrameMk id="6" creationId="{0B10F148-4997-4EBD-8D22-F11C9F0E18D1}"/>
          </ac:graphicFrameMkLst>
        </pc:graphicFrameChg>
      </pc:sldChg>
      <pc:sldChg chg="modSp">
        <pc:chgData name="Cardinali, Luca" userId="S::pb27167@prov.bz::e2dd6472-9703-4f97-b60e-50524ba2a0da" providerId="AD" clId="Web-{E05A47B9-05DB-385E-5ECF-FEAC7FA654E4}" dt="2025-08-04T09:30:33.719" v="52" actId="20577"/>
        <pc:sldMkLst>
          <pc:docMk/>
          <pc:sldMk cId="626214065" sldId="310"/>
        </pc:sldMkLst>
        <pc:spChg chg="mod">
          <ac:chgData name="Cardinali, Luca" userId="S::pb27167@prov.bz::e2dd6472-9703-4f97-b60e-50524ba2a0da" providerId="AD" clId="Web-{E05A47B9-05DB-385E-5ECF-FEAC7FA654E4}" dt="2025-08-04T09:30:33.719" v="52" actId="20577"/>
          <ac:spMkLst>
            <pc:docMk/>
            <pc:sldMk cId="626214065" sldId="310"/>
            <ac:spMk id="7" creationId="{F55CC70A-5DC9-7FA6-E691-AFFDAE4A0269}"/>
          </ac:spMkLst>
        </pc:spChg>
      </pc:sldChg>
      <pc:sldChg chg="modSp">
        <pc:chgData name="Cardinali, Luca" userId="S::pb27167@prov.bz::e2dd6472-9703-4f97-b60e-50524ba2a0da" providerId="AD" clId="Web-{E05A47B9-05DB-385E-5ECF-FEAC7FA654E4}" dt="2025-08-04T09:13:41.505" v="16" actId="20577"/>
        <pc:sldMkLst>
          <pc:docMk/>
          <pc:sldMk cId="630971699" sldId="311"/>
        </pc:sldMkLst>
        <pc:graphicFrameChg chg="modGraphic">
          <ac:chgData name="Cardinali, Luca" userId="S::pb27167@prov.bz::e2dd6472-9703-4f97-b60e-50524ba2a0da" providerId="AD" clId="Web-{E05A47B9-05DB-385E-5ECF-FEAC7FA654E4}" dt="2025-08-04T09:13:41.505" v="16" actId="20577"/>
          <ac:graphicFrameMkLst>
            <pc:docMk/>
            <pc:sldMk cId="630971699" sldId="311"/>
            <ac:graphicFrameMk id="6" creationId="{404D84BF-6E5D-16D9-C5C5-6CFB413E9173}"/>
          </ac:graphicFrameMkLst>
        </pc:graphicFrameChg>
      </pc:sldChg>
      <pc:sldChg chg="modSp">
        <pc:chgData name="Cardinali, Luca" userId="S::pb27167@prov.bz::e2dd6472-9703-4f97-b60e-50524ba2a0da" providerId="AD" clId="Web-{E05A47B9-05DB-385E-5ECF-FEAC7FA654E4}" dt="2025-08-04T09:25:54.228" v="36" actId="20577"/>
        <pc:sldMkLst>
          <pc:docMk/>
          <pc:sldMk cId="2735111261" sldId="322"/>
        </pc:sldMkLst>
        <pc:graphicFrameChg chg="modGraphic">
          <ac:chgData name="Cardinali, Luca" userId="S::pb27167@prov.bz::e2dd6472-9703-4f97-b60e-50524ba2a0da" providerId="AD" clId="Web-{E05A47B9-05DB-385E-5ECF-FEAC7FA654E4}" dt="2025-08-04T09:25:54.228" v="36" actId="20577"/>
          <ac:graphicFrameMkLst>
            <pc:docMk/>
            <pc:sldMk cId="2735111261" sldId="322"/>
            <ac:graphicFrameMk id="6" creationId="{32427DF4-043F-EC35-FF6E-8A73BEF225F0}"/>
          </ac:graphicFrameMkLst>
        </pc:graphicFrameChg>
      </pc:sldChg>
    </pc:docChg>
  </pc:docChgLst>
  <pc:docChgLst>
    <pc:chgData clId="Web-{BED903A6-6370-40E4-B0FE-B4A6BAD99B35}"/>
    <pc:docChg chg="modSld">
      <pc:chgData name="" userId="" providerId="" clId="Web-{BED903A6-6370-40E4-B0FE-B4A6BAD99B35}" dt="2025-07-07T08:40:30.797" v="1"/>
      <pc:docMkLst>
        <pc:docMk/>
      </pc:docMkLst>
      <pc:sldChg chg="modSp">
        <pc:chgData name="" userId="" providerId="" clId="Web-{BED903A6-6370-40E4-B0FE-B4A6BAD99B35}" dt="2025-07-07T08:40:30.797" v="1"/>
        <pc:sldMkLst>
          <pc:docMk/>
          <pc:sldMk cId="2637116999" sldId="333"/>
        </pc:sldMkLst>
        <pc:graphicFrameChg chg="mod modGraphic">
          <ac:chgData name="" userId="" providerId="" clId="Web-{BED903A6-6370-40E4-B0FE-B4A6BAD99B35}" dt="2025-07-07T08:40:30.797" v="1"/>
          <ac:graphicFrameMkLst>
            <pc:docMk/>
            <pc:sldMk cId="2637116999" sldId="333"/>
            <ac:graphicFrameMk id="3" creationId="{783CB43D-3800-2108-EC77-362D54CE0200}"/>
          </ac:graphicFrameMkLst>
        </pc:graphicFrameChg>
      </pc:sldChg>
    </pc:docChg>
  </pc:docChgLst>
  <pc:docChgLst>
    <pc:chgData name="Cardinali, Luca" userId="S::pb27167@prov.bz::e2dd6472-9703-4f97-b60e-50524ba2a0da" providerId="AD" clId="Web-{5D3D538C-5F11-9342-3397-E3ABD9B9203E}"/>
    <pc:docChg chg="modSld">
      <pc:chgData name="Cardinali, Luca" userId="S::pb27167@prov.bz::e2dd6472-9703-4f97-b60e-50524ba2a0da" providerId="AD" clId="Web-{5D3D538C-5F11-9342-3397-E3ABD9B9203E}" dt="2025-06-18T07:44:24.074" v="2"/>
      <pc:docMkLst>
        <pc:docMk/>
      </pc:docMkLst>
      <pc:sldChg chg="modSp">
        <pc:chgData name="Cardinali, Luca" userId="S::pb27167@prov.bz::e2dd6472-9703-4f97-b60e-50524ba2a0da" providerId="AD" clId="Web-{5D3D538C-5F11-9342-3397-E3ABD9B9203E}" dt="2025-06-18T07:33:33.555" v="0" actId="20577"/>
        <pc:sldMkLst>
          <pc:docMk/>
          <pc:sldMk cId="3060549044" sldId="302"/>
        </pc:sldMkLst>
      </pc:sldChg>
      <pc:sldChg chg="modSp">
        <pc:chgData name="Cardinali, Luca" userId="S::pb27167@prov.bz::e2dd6472-9703-4f97-b60e-50524ba2a0da" providerId="AD" clId="Web-{5D3D538C-5F11-9342-3397-E3ABD9B9203E}" dt="2025-06-18T07:44:24.074" v="2"/>
        <pc:sldMkLst>
          <pc:docMk/>
          <pc:sldMk cId="2637116999" sldId="333"/>
        </pc:sldMkLst>
      </pc:sldChg>
    </pc:docChg>
  </pc:docChgLst>
  <pc:docChgLst>
    <pc:chgData name="Cardinali, Luca" userId="S::pb27167@prov.bz::e2dd6472-9703-4f97-b60e-50524ba2a0da" providerId="AD" clId="Web-{5D00C686-FEF2-3CC6-0E36-637720EAC177}"/>
    <pc:docChg chg="modSld">
      <pc:chgData name="Cardinali, Luca" userId="S::pb27167@prov.bz::e2dd6472-9703-4f97-b60e-50524ba2a0da" providerId="AD" clId="Web-{5D00C686-FEF2-3CC6-0E36-637720EAC177}" dt="2025-07-31T14:35:28.403" v="7" actId="20577"/>
      <pc:docMkLst>
        <pc:docMk/>
      </pc:docMkLst>
      <pc:sldChg chg="modSp">
        <pc:chgData name="Cardinali, Luca" userId="S::pb27167@prov.bz::e2dd6472-9703-4f97-b60e-50524ba2a0da" providerId="AD" clId="Web-{5D00C686-FEF2-3CC6-0E36-637720EAC177}" dt="2025-07-31T14:35:28.403" v="7" actId="20577"/>
        <pc:sldMkLst>
          <pc:docMk/>
          <pc:sldMk cId="2735111261" sldId="322"/>
        </pc:sldMkLst>
        <pc:graphicFrameChg chg="modGraphic">
          <ac:chgData name="Cardinali, Luca" userId="S::pb27167@prov.bz::e2dd6472-9703-4f97-b60e-50524ba2a0da" providerId="AD" clId="Web-{5D00C686-FEF2-3CC6-0E36-637720EAC177}" dt="2025-07-31T14:35:28.403" v="7" actId="20577"/>
          <ac:graphicFrameMkLst>
            <pc:docMk/>
            <pc:sldMk cId="2735111261" sldId="322"/>
            <ac:graphicFrameMk id="6" creationId="{32427DF4-043F-EC35-FF6E-8A73BEF225F0}"/>
          </ac:graphicFrameMkLst>
        </pc:graphicFrameChg>
      </pc:sldChg>
    </pc:docChg>
  </pc:docChgLst>
  <pc:docChgLst>
    <pc:chgData name="Sciurti, Sofia" userId="S::pb46568@prov.bz::defbc4db-79c8-41c2-bc19-bf4d3a697ea9" providerId="AD" clId="Web-{5F1A9D82-99D4-4BDE-A48E-8546DD7BA047}"/>
    <pc:docChg chg="addSld modSld">
      <pc:chgData name="Sciurti, Sofia" userId="S::pb46568@prov.bz::defbc4db-79c8-41c2-bc19-bf4d3a697ea9" providerId="AD" clId="Web-{5F1A9D82-99D4-4BDE-A48E-8546DD7BA047}" dt="2025-06-18T08:21:52.838" v="247" actId="1076"/>
      <pc:docMkLst>
        <pc:docMk/>
      </pc:docMkLst>
      <pc:sldChg chg="addSp delSp modSp">
        <pc:chgData name="Sciurti, Sofia" userId="S::pb46568@prov.bz::defbc4db-79c8-41c2-bc19-bf4d3a697ea9" providerId="AD" clId="Web-{5F1A9D82-99D4-4BDE-A48E-8546DD7BA047}" dt="2025-06-18T08:01:52.201" v="15" actId="1076"/>
        <pc:sldMkLst>
          <pc:docMk/>
          <pc:sldMk cId="1993517432" sldId="269"/>
        </pc:sldMkLst>
      </pc:sldChg>
      <pc:sldChg chg="addSp delSp modSp">
        <pc:chgData name="Sciurti, Sofia" userId="S::pb46568@prov.bz::defbc4db-79c8-41c2-bc19-bf4d3a697ea9" providerId="AD" clId="Web-{5F1A9D82-99D4-4BDE-A48E-8546DD7BA047}" dt="2025-06-18T08:03:13.563" v="45" actId="20577"/>
        <pc:sldMkLst>
          <pc:docMk/>
          <pc:sldMk cId="4049827961" sldId="272"/>
        </pc:sldMkLst>
      </pc:sldChg>
      <pc:sldChg chg="addSp delSp modSp">
        <pc:chgData name="Sciurti, Sofia" userId="S::pb46568@prov.bz::defbc4db-79c8-41c2-bc19-bf4d3a697ea9" providerId="AD" clId="Web-{5F1A9D82-99D4-4BDE-A48E-8546DD7BA047}" dt="2025-06-18T08:04:07.940" v="62" actId="20577"/>
        <pc:sldMkLst>
          <pc:docMk/>
          <pc:sldMk cId="314723910" sldId="273"/>
        </pc:sldMkLst>
      </pc:sldChg>
      <pc:sldChg chg="addSp delSp modSp">
        <pc:chgData name="Sciurti, Sofia" userId="S::pb46568@prov.bz::defbc4db-79c8-41c2-bc19-bf4d3a697ea9" providerId="AD" clId="Web-{5F1A9D82-99D4-4BDE-A48E-8546DD7BA047}" dt="2025-06-18T08:04:49.364" v="74" actId="20577"/>
        <pc:sldMkLst>
          <pc:docMk/>
          <pc:sldMk cId="2678790491" sldId="274"/>
        </pc:sldMkLst>
      </pc:sldChg>
      <pc:sldChg chg="addSp delSp modSp">
        <pc:chgData name="Sciurti, Sofia" userId="S::pb46568@prov.bz::defbc4db-79c8-41c2-bc19-bf4d3a697ea9" providerId="AD" clId="Web-{5F1A9D82-99D4-4BDE-A48E-8546DD7BA047}" dt="2025-06-18T08:05:25.818" v="89" actId="20577"/>
        <pc:sldMkLst>
          <pc:docMk/>
          <pc:sldMk cId="1131321440" sldId="275"/>
        </pc:sldMkLst>
      </pc:sldChg>
      <pc:sldChg chg="addSp delSp modSp">
        <pc:chgData name="Sciurti, Sofia" userId="S::pb46568@prov.bz::defbc4db-79c8-41c2-bc19-bf4d3a697ea9" providerId="AD" clId="Web-{5F1A9D82-99D4-4BDE-A48E-8546DD7BA047}" dt="2025-06-18T08:07:03.040" v="114"/>
        <pc:sldMkLst>
          <pc:docMk/>
          <pc:sldMk cId="2735057198" sldId="276"/>
        </pc:sldMkLst>
      </pc:sldChg>
      <pc:sldChg chg="modSp">
        <pc:chgData name="Sciurti, Sofia" userId="S::pb46568@prov.bz::defbc4db-79c8-41c2-bc19-bf4d3a697ea9" providerId="AD" clId="Web-{5F1A9D82-99D4-4BDE-A48E-8546DD7BA047}" dt="2025-06-18T08:21:52.838" v="247" actId="1076"/>
        <pc:sldMkLst>
          <pc:docMk/>
          <pc:sldMk cId="4213808163" sldId="300"/>
        </pc:sldMkLst>
      </pc:sldChg>
      <pc:sldChg chg="addSp delSp">
        <pc:chgData name="Sciurti, Sofia" userId="S::pb46568@prov.bz::defbc4db-79c8-41c2-bc19-bf4d3a697ea9" providerId="AD" clId="Web-{5F1A9D82-99D4-4BDE-A48E-8546DD7BA047}" dt="2025-06-18T08:06:39.665" v="109"/>
        <pc:sldMkLst>
          <pc:docMk/>
          <pc:sldMk cId="3943907285" sldId="327"/>
        </pc:sldMkLst>
      </pc:sldChg>
      <pc:sldChg chg="modSp">
        <pc:chgData name="Sciurti, Sofia" userId="S::pb46568@prov.bz::defbc4db-79c8-41c2-bc19-bf4d3a697ea9" providerId="AD" clId="Web-{5F1A9D82-99D4-4BDE-A48E-8546DD7BA047}" dt="2025-06-18T08:08:18.809" v="139"/>
        <pc:sldMkLst>
          <pc:docMk/>
          <pc:sldMk cId="2637116999" sldId="333"/>
        </pc:sldMkLst>
      </pc:sldChg>
      <pc:sldChg chg="addSp delSp modSp add replId">
        <pc:chgData name="Sciurti, Sofia" userId="S::pb46568@prov.bz::defbc4db-79c8-41c2-bc19-bf4d3a697ea9" providerId="AD" clId="Web-{5F1A9D82-99D4-4BDE-A48E-8546DD7BA047}" dt="2025-06-18T08:10:12.110" v="162"/>
        <pc:sldMkLst>
          <pc:docMk/>
          <pc:sldMk cId="3197222840" sldId="334"/>
        </pc:sldMkLst>
      </pc:sldChg>
      <pc:sldChg chg="addSp delSp modSp add replId">
        <pc:chgData name="Sciurti, Sofia" userId="S::pb46568@prov.bz::defbc4db-79c8-41c2-bc19-bf4d3a697ea9" providerId="AD" clId="Web-{5F1A9D82-99D4-4BDE-A48E-8546DD7BA047}" dt="2025-06-18T08:18:59.753" v="231" actId="1076"/>
        <pc:sldMkLst>
          <pc:docMk/>
          <pc:sldMk cId="3596657833" sldId="335"/>
        </pc:sldMkLst>
      </pc:sldChg>
    </pc:docChg>
  </pc:docChgLst>
  <pc:docChgLst>
    <pc:chgData name="Cardinali, Luca" userId="S::pb27167@prov.bz::e2dd6472-9703-4f97-b60e-50524ba2a0da" providerId="AD" clId="Web-{6EE5A82C-D3AF-4694-698D-E1CAB5393E36}"/>
    <pc:docChg chg="modSld">
      <pc:chgData name="Cardinali, Luca" userId="S::pb27167@prov.bz::e2dd6472-9703-4f97-b60e-50524ba2a0da" providerId="AD" clId="Web-{6EE5A82C-D3AF-4694-698D-E1CAB5393E36}" dt="2025-08-01T08:51:32.776" v="42" actId="20577"/>
      <pc:docMkLst>
        <pc:docMk/>
      </pc:docMkLst>
      <pc:sldChg chg="modSp">
        <pc:chgData name="Cardinali, Luca" userId="S::pb27167@prov.bz::e2dd6472-9703-4f97-b60e-50524ba2a0da" providerId="AD" clId="Web-{6EE5A82C-D3AF-4694-698D-E1CAB5393E36}" dt="2025-08-01T08:45:11.378" v="24" actId="20577"/>
        <pc:sldMkLst>
          <pc:docMk/>
          <pc:sldMk cId="1993517432" sldId="269"/>
        </pc:sldMkLst>
        <pc:spChg chg="mod">
          <ac:chgData name="Cardinali, Luca" userId="S::pb27167@prov.bz::e2dd6472-9703-4f97-b60e-50524ba2a0da" providerId="AD" clId="Web-{6EE5A82C-D3AF-4694-698D-E1CAB5393E36}" dt="2025-08-01T08:45:11.378" v="24" actId="20577"/>
          <ac:spMkLst>
            <pc:docMk/>
            <pc:sldMk cId="1993517432" sldId="269"/>
            <ac:spMk id="16" creationId="{888688D4-B410-1FCE-7554-C3CC7F2B48E2}"/>
          </ac:spMkLst>
        </pc:spChg>
      </pc:sldChg>
      <pc:sldChg chg="modSp">
        <pc:chgData name="Cardinali, Luca" userId="S::pb27167@prov.bz::e2dd6472-9703-4f97-b60e-50524ba2a0da" providerId="AD" clId="Web-{6EE5A82C-D3AF-4694-698D-E1CAB5393E36}" dt="2025-08-01T08:45:36.051" v="34" actId="20577"/>
        <pc:sldMkLst>
          <pc:docMk/>
          <pc:sldMk cId="4049827961" sldId="272"/>
        </pc:sldMkLst>
        <pc:spChg chg="mod">
          <ac:chgData name="Cardinali, Luca" userId="S::pb27167@prov.bz::e2dd6472-9703-4f97-b60e-50524ba2a0da" providerId="AD" clId="Web-{6EE5A82C-D3AF-4694-698D-E1CAB5393E36}" dt="2025-08-01T08:45:29.238" v="28" actId="20577"/>
          <ac:spMkLst>
            <pc:docMk/>
            <pc:sldMk cId="4049827961" sldId="272"/>
            <ac:spMk id="13" creationId="{0ED0DEB5-EBD4-CA70-8C8E-05DA707D8FCD}"/>
          </ac:spMkLst>
        </pc:spChg>
        <pc:spChg chg="mod">
          <ac:chgData name="Cardinali, Luca" userId="S::pb27167@prov.bz::e2dd6472-9703-4f97-b60e-50524ba2a0da" providerId="AD" clId="Web-{6EE5A82C-D3AF-4694-698D-E1CAB5393E36}" dt="2025-08-01T08:45:36.051" v="34" actId="20577"/>
          <ac:spMkLst>
            <pc:docMk/>
            <pc:sldMk cId="4049827961" sldId="272"/>
            <ac:spMk id="23" creationId="{0163E9B9-33C7-2B3E-F1D7-684FE529191F}"/>
          </ac:spMkLst>
        </pc:spChg>
      </pc:sldChg>
      <pc:sldChg chg="modSp">
        <pc:chgData name="Cardinali, Luca" userId="S::pb27167@prov.bz::e2dd6472-9703-4f97-b60e-50524ba2a0da" providerId="AD" clId="Web-{6EE5A82C-D3AF-4694-698D-E1CAB5393E36}" dt="2025-08-01T08:46:50.693" v="38" actId="20577"/>
        <pc:sldMkLst>
          <pc:docMk/>
          <pc:sldMk cId="2678790491" sldId="274"/>
        </pc:sldMkLst>
        <pc:spChg chg="mod">
          <ac:chgData name="Cardinali, Luca" userId="S::pb27167@prov.bz::e2dd6472-9703-4f97-b60e-50524ba2a0da" providerId="AD" clId="Web-{6EE5A82C-D3AF-4694-698D-E1CAB5393E36}" dt="2025-08-01T08:46:40.943" v="35" actId="20577"/>
          <ac:spMkLst>
            <pc:docMk/>
            <pc:sldMk cId="2678790491" sldId="274"/>
            <ac:spMk id="16" creationId="{09D22DB6-9FFF-231D-02C2-267F5986262D}"/>
          </ac:spMkLst>
        </pc:spChg>
        <pc:spChg chg="mod">
          <ac:chgData name="Cardinali, Luca" userId="S::pb27167@prov.bz::e2dd6472-9703-4f97-b60e-50524ba2a0da" providerId="AD" clId="Web-{6EE5A82C-D3AF-4694-698D-E1CAB5393E36}" dt="2025-08-01T08:46:50.693" v="38" actId="20577"/>
          <ac:spMkLst>
            <pc:docMk/>
            <pc:sldMk cId="2678790491" sldId="274"/>
            <ac:spMk id="17" creationId="{BDD61A0A-FC38-E4EC-8EA3-A74EC238C6E7}"/>
          </ac:spMkLst>
        </pc:spChg>
      </pc:sldChg>
      <pc:sldChg chg="modSp">
        <pc:chgData name="Cardinali, Luca" userId="S::pb27167@prov.bz::e2dd6472-9703-4f97-b60e-50524ba2a0da" providerId="AD" clId="Web-{6EE5A82C-D3AF-4694-698D-E1CAB5393E36}" dt="2025-08-01T08:51:32.776" v="42" actId="20577"/>
        <pc:sldMkLst>
          <pc:docMk/>
          <pc:sldMk cId="1131321440" sldId="275"/>
        </pc:sldMkLst>
        <pc:spChg chg="mod">
          <ac:chgData name="Cardinali, Luca" userId="S::pb27167@prov.bz::e2dd6472-9703-4f97-b60e-50524ba2a0da" providerId="AD" clId="Web-{6EE5A82C-D3AF-4694-698D-E1CAB5393E36}" dt="2025-08-01T08:47:30.725" v="39" actId="20577"/>
          <ac:spMkLst>
            <pc:docMk/>
            <pc:sldMk cId="1131321440" sldId="275"/>
            <ac:spMk id="12" creationId="{2CB4B375-AE82-8185-B0FD-6880CF5BB6D3}"/>
          </ac:spMkLst>
        </pc:spChg>
        <pc:spChg chg="mod">
          <ac:chgData name="Cardinali, Luca" userId="S::pb27167@prov.bz::e2dd6472-9703-4f97-b60e-50524ba2a0da" providerId="AD" clId="Web-{6EE5A82C-D3AF-4694-698D-E1CAB5393E36}" dt="2025-08-01T08:51:32.776" v="42" actId="20577"/>
          <ac:spMkLst>
            <pc:docMk/>
            <pc:sldMk cId="1131321440" sldId="275"/>
            <ac:spMk id="13" creationId="{235AB6AF-0D72-0C8E-BD83-79B0E949A510}"/>
          </ac:spMkLst>
        </pc:spChg>
      </pc:sldChg>
      <pc:sldChg chg="modSp">
        <pc:chgData name="Cardinali, Luca" userId="S::pb27167@prov.bz::e2dd6472-9703-4f97-b60e-50524ba2a0da" providerId="AD" clId="Web-{6EE5A82C-D3AF-4694-698D-E1CAB5393E36}" dt="2025-08-01T08:43:33.563" v="21"/>
        <pc:sldMkLst>
          <pc:docMk/>
          <pc:sldMk cId="2637116999" sldId="333"/>
        </pc:sldMkLst>
        <pc:graphicFrameChg chg="mod modGraphic">
          <ac:chgData name="Cardinali, Luca" userId="S::pb27167@prov.bz::e2dd6472-9703-4f97-b60e-50524ba2a0da" providerId="AD" clId="Web-{6EE5A82C-D3AF-4694-698D-E1CAB5393E36}" dt="2025-08-01T08:43:33.563" v="21"/>
          <ac:graphicFrameMkLst>
            <pc:docMk/>
            <pc:sldMk cId="2637116999" sldId="333"/>
            <ac:graphicFrameMk id="3" creationId="{783CB43D-3800-2108-EC77-362D54CE0200}"/>
          </ac:graphicFrameMkLst>
        </pc:graphicFrameChg>
      </pc:sldChg>
    </pc:docChg>
  </pc:docChgLst>
  <pc:docChgLst>
    <pc:chgData name="Sciurti, Sofia" userId="S::pb46568@prov.bz::defbc4db-79c8-41c2-bc19-bf4d3a697ea9" providerId="AD" clId="Web-{C208109D-C310-4FBC-8C7F-A52D46111783}"/>
    <pc:docChg chg="modSld">
      <pc:chgData name="Sciurti, Sofia" userId="S::pb46568@prov.bz::defbc4db-79c8-41c2-bc19-bf4d3a697ea9" providerId="AD" clId="Web-{C208109D-C310-4FBC-8C7F-A52D46111783}" dt="2025-06-18T08:27:39.861" v="86"/>
      <pc:docMkLst>
        <pc:docMk/>
      </pc:docMkLst>
      <pc:sldChg chg="modSp">
        <pc:chgData name="Sciurti, Sofia" userId="S::pb46568@prov.bz::defbc4db-79c8-41c2-bc19-bf4d3a697ea9" providerId="AD" clId="Web-{C208109D-C310-4FBC-8C7F-A52D46111783}" dt="2025-06-18T08:27:39.861" v="86"/>
        <pc:sldMkLst>
          <pc:docMk/>
          <pc:sldMk cId="3596657833" sldId="335"/>
        </pc:sldMkLst>
      </pc:sldChg>
    </pc:docChg>
  </pc:docChgLst>
  <pc:docChgLst>
    <pc:chgData name="Cardinali, Luca" userId="S::pb27167@prov.bz::e2dd6472-9703-4f97-b60e-50524ba2a0da" providerId="AD" clId="Web-{71853FAF-0EEA-B376-7CE4-E40727BF9480}"/>
    <pc:docChg chg="modSld">
      <pc:chgData name="Cardinali, Luca" userId="S::pb27167@prov.bz::e2dd6472-9703-4f97-b60e-50524ba2a0da" providerId="AD" clId="Web-{71853FAF-0EEA-B376-7CE4-E40727BF9480}" dt="2025-07-16T14:41:36.252" v="19"/>
      <pc:docMkLst>
        <pc:docMk/>
      </pc:docMkLst>
      <pc:sldChg chg="modSp">
        <pc:chgData name="Cardinali, Luca" userId="S::pb27167@prov.bz::e2dd6472-9703-4f97-b60e-50524ba2a0da" providerId="AD" clId="Web-{71853FAF-0EEA-B376-7CE4-E40727BF9480}" dt="2025-07-16T14:41:36.252" v="19"/>
        <pc:sldMkLst>
          <pc:docMk/>
          <pc:sldMk cId="2637116999" sldId="333"/>
        </pc:sldMkLst>
        <pc:graphicFrameChg chg="mod modGraphic">
          <ac:chgData name="Cardinali, Luca" userId="S::pb27167@prov.bz::e2dd6472-9703-4f97-b60e-50524ba2a0da" providerId="AD" clId="Web-{71853FAF-0EEA-B376-7CE4-E40727BF9480}" dt="2025-07-16T14:41:36.252" v="19"/>
          <ac:graphicFrameMkLst>
            <pc:docMk/>
            <pc:sldMk cId="2637116999" sldId="333"/>
            <ac:graphicFrameMk id="3" creationId="{783CB43D-3800-2108-EC77-362D54CE0200}"/>
          </ac:graphicFrameMkLst>
        </pc:graphicFrameChg>
      </pc:sldChg>
    </pc:docChg>
  </pc:docChgLst>
  <pc:docChgLst>
    <pc:chgData name="Sciurti, Sofia" userId="S::pb46568@prov.bz::defbc4db-79c8-41c2-bc19-bf4d3a697ea9" providerId="AD" clId="Web-{636641D7-3553-2B54-70B8-AA5F8BB0B77A}"/>
    <pc:docChg chg="modSld">
      <pc:chgData name="Sciurti, Sofia" userId="S::pb46568@prov.bz::defbc4db-79c8-41c2-bc19-bf4d3a697ea9" providerId="AD" clId="Web-{636641D7-3553-2B54-70B8-AA5F8BB0B77A}" dt="2025-06-18T09:31:56.624" v="25" actId="20577"/>
      <pc:docMkLst>
        <pc:docMk/>
      </pc:docMkLst>
      <pc:sldChg chg="modSp">
        <pc:chgData name="Sciurti, Sofia" userId="S::pb46568@prov.bz::defbc4db-79c8-41c2-bc19-bf4d3a697ea9" providerId="AD" clId="Web-{636641D7-3553-2B54-70B8-AA5F8BB0B77A}" dt="2025-06-18T09:07:51.055" v="3" actId="20577"/>
        <pc:sldMkLst>
          <pc:docMk/>
          <pc:sldMk cId="2666371774" sldId="277"/>
        </pc:sldMkLst>
      </pc:sldChg>
      <pc:sldChg chg="modSp">
        <pc:chgData name="Sciurti, Sofia" userId="S::pb46568@prov.bz::defbc4db-79c8-41c2-bc19-bf4d3a697ea9" providerId="AD" clId="Web-{636641D7-3553-2B54-70B8-AA5F8BB0B77A}" dt="2025-06-18T09:08:39.666" v="7" actId="20577"/>
        <pc:sldMkLst>
          <pc:docMk/>
          <pc:sldMk cId="2820811269" sldId="284"/>
        </pc:sldMkLst>
      </pc:sldChg>
      <pc:sldChg chg="modSp">
        <pc:chgData name="Sciurti, Sofia" userId="S::pb46568@prov.bz::defbc4db-79c8-41c2-bc19-bf4d3a697ea9" providerId="AD" clId="Web-{636641D7-3553-2B54-70B8-AA5F8BB0B77A}" dt="2025-06-18T09:18:51.182" v="15" actId="20577"/>
        <pc:sldMkLst>
          <pc:docMk/>
          <pc:sldMk cId="419262664" sldId="307"/>
        </pc:sldMkLst>
      </pc:sldChg>
      <pc:sldChg chg="modSp">
        <pc:chgData name="Sciurti, Sofia" userId="S::pb46568@prov.bz::defbc4db-79c8-41c2-bc19-bf4d3a697ea9" providerId="AD" clId="Web-{636641D7-3553-2B54-70B8-AA5F8BB0B77A}" dt="2025-06-18T09:24:13.206" v="20" actId="20577"/>
        <pc:sldMkLst>
          <pc:docMk/>
          <pc:sldMk cId="626214065" sldId="310"/>
        </pc:sldMkLst>
      </pc:sldChg>
      <pc:sldChg chg="modSp">
        <pc:chgData name="Sciurti, Sofia" userId="S::pb46568@prov.bz::defbc4db-79c8-41c2-bc19-bf4d3a697ea9" providerId="AD" clId="Web-{636641D7-3553-2B54-70B8-AA5F8BB0B77A}" dt="2025-06-18T09:31:56.624" v="25" actId="20577"/>
        <pc:sldMkLst>
          <pc:docMk/>
          <pc:sldMk cId="2735111261" sldId="322"/>
        </pc:sldMkLst>
      </pc:sldChg>
    </pc:docChg>
  </pc:docChgLst>
  <pc:docChgLst>
    <pc:chgData clId="Web-{5D3D538C-5F11-9342-3397-E3ABD9B9203E}"/>
    <pc:docChg chg="modSld">
      <pc:chgData name="" userId="" providerId="" clId="Web-{5D3D538C-5F11-9342-3397-E3ABD9B9203E}" dt="2025-06-18T07:33:32.493" v="1" actId="20577"/>
      <pc:docMkLst>
        <pc:docMk/>
      </pc:docMkLst>
      <pc:sldChg chg="modSp">
        <pc:chgData name="" userId="" providerId="" clId="Web-{5D3D538C-5F11-9342-3397-E3ABD9B9203E}" dt="2025-06-18T07:33:32.493" v="1" actId="20577"/>
        <pc:sldMkLst>
          <pc:docMk/>
          <pc:sldMk cId="3060549044" sldId="302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image" Target="../media/image53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image" Target="../media/image65.pn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jpe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image" Target="../media/image68.jpe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image" Target="../media/image76.jpe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image" Target="../media/image79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image" Target="../media/image29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image" Target="../media/image53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image" Target="../media/image65.pn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jpe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image" Target="../media/image68.jpe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image" Target="../media/image76.jpe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image" Target="../media/image7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image" Target="../media/image29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95A486-12A4-4CCB-93CF-C76FE5148A48}" type="doc">
      <dgm:prSet loTypeId="urn:microsoft.com/office/officeart/2005/8/layout/b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037CC244-8C7B-40ED-ACF7-390E5B0F744D}">
      <dgm:prSet phldrT="[Text]" custT="1"/>
      <dgm:spPr/>
      <dgm:t>
        <a:bodyPr/>
        <a:lstStyle/>
        <a:p>
          <a:pPr>
            <a:spcAft>
              <a:spcPts val="1200"/>
            </a:spcAft>
          </a:pPr>
          <a:r>
            <a:rPr lang="it-IT" sz="1800" b="0" i="0" noProof="0" dirty="0" err="1"/>
            <a:t>Optimierung</a:t>
          </a:r>
          <a:r>
            <a:rPr lang="it-IT" sz="1800" b="0" i="0" noProof="0" dirty="0"/>
            <a:t> </a:t>
          </a:r>
          <a:r>
            <a:rPr lang="it-IT" sz="1800" b="0" i="0" noProof="0" dirty="0" err="1"/>
            <a:t>des</a:t>
          </a:r>
          <a:r>
            <a:rPr lang="it-IT" sz="1800" b="0" i="0" noProof="0" dirty="0"/>
            <a:t> </a:t>
          </a:r>
          <a:r>
            <a:rPr lang="it-IT" sz="1800" b="0" i="0" noProof="0" dirty="0" err="1"/>
            <a:t>Portals</a:t>
          </a:r>
          <a:r>
            <a:rPr lang="it-IT" sz="1800" b="0" i="0" noProof="0" dirty="0"/>
            <a:t> </a:t>
          </a:r>
          <a:r>
            <a:rPr lang="it-IT" sz="1800" b="0" i="0" noProof="0" dirty="0" err="1"/>
            <a:t>myCivis</a:t>
          </a:r>
          <a:endParaRPr lang="it-IT" sz="1800" b="0" i="0" noProof="0" dirty="0"/>
        </a:p>
        <a:p>
          <a:pPr>
            <a:spcAft>
              <a:spcPts val="0"/>
            </a:spcAft>
          </a:pPr>
          <a:r>
            <a:rPr lang="it-IT" sz="1800" b="0" i="0" noProof="0" err="1"/>
            <a:t>Betrugsbekämpfung</a:t>
          </a:r>
          <a:endParaRPr lang="it-IT" sz="1800" b="0" i="0" noProof="0"/>
        </a:p>
        <a:p>
          <a:pPr>
            <a:spcAft>
              <a:spcPts val="1200"/>
            </a:spcAft>
          </a:pPr>
          <a:endParaRPr lang="it-IT" sz="1800" b="1" noProof="0"/>
        </a:p>
        <a:p>
          <a:pPr>
            <a:spcAft>
              <a:spcPts val="600"/>
            </a:spcAft>
          </a:pPr>
          <a:r>
            <a:rPr lang="it-IT" sz="1800" b="1" noProof="0" dirty="0"/>
            <a:t>20</a:t>
          </a:r>
          <a:r>
            <a:rPr lang="it-IT" sz="1800" b="1" baseline="0" noProof="0" dirty="0"/>
            <a:t> Mio. € (PNC)</a:t>
          </a:r>
        </a:p>
      </dgm:t>
    </dgm:pt>
    <dgm:pt modelId="{8A729A63-5834-40B3-BA57-7216E59B01FB}" type="parTrans" cxnId="{A43EC66C-C9D5-47FB-964B-663ECFE50A3F}">
      <dgm:prSet/>
      <dgm:spPr/>
      <dgm:t>
        <a:bodyPr/>
        <a:lstStyle/>
        <a:p>
          <a:endParaRPr lang="de-DE"/>
        </a:p>
      </dgm:t>
    </dgm:pt>
    <dgm:pt modelId="{07115B1E-6752-4B01-9D70-35B97A32EB8E}" type="sibTrans" cxnId="{A43EC66C-C9D5-47FB-964B-663ECFE50A3F}">
      <dgm:prSet/>
      <dgm:spPr/>
      <dgm:t>
        <a:bodyPr/>
        <a:lstStyle/>
        <a:p>
          <a:endParaRPr lang="de-DE"/>
        </a:p>
      </dgm:t>
    </dgm:pt>
    <dgm:pt modelId="{AAA93828-6605-444A-A50D-04F0BA7361B8}">
      <dgm:prSet phldrT="[Text]" custT="1"/>
      <dgm:spPr/>
      <dgm:t>
        <a:bodyPr/>
        <a:lstStyle/>
        <a:p>
          <a:pPr rtl="0">
            <a:spcAft>
              <a:spcPts val="1800"/>
            </a:spcAft>
          </a:pPr>
          <a:r>
            <a:rPr lang="it-IT" sz="1600" b="0" baseline="0" noProof="0">
              <a:latin typeface="Arial" panose="020B0604020202020204"/>
            </a:rPr>
            <a:t>Experten</a:t>
          </a:r>
          <a:r>
            <a:rPr lang="it-IT" sz="1600" b="0" i="0" dirty="0">
              <a:latin typeface="Arial" panose="020B0604020202020204"/>
            </a:rPr>
            <a:t> </a:t>
          </a:r>
          <a:r>
            <a:rPr lang="it-IT" sz="1600" b="0" i="0" err="1">
              <a:latin typeface="Arial" panose="020B0604020202020204"/>
            </a:rPr>
            <a:t>unterstützen</a:t>
          </a:r>
          <a:r>
            <a:rPr lang="it-IT" sz="1600" b="0" i="0">
              <a:latin typeface="Arial" panose="020B0604020202020204"/>
            </a:rPr>
            <a:t> die </a:t>
          </a:r>
          <a:r>
            <a:rPr lang="it-IT" sz="1600" b="0" i="0" err="1">
              <a:latin typeface="Arial" panose="020B0604020202020204"/>
            </a:rPr>
            <a:t>Verwaltung</a:t>
          </a:r>
          <a:r>
            <a:rPr lang="it-IT" sz="1600" b="0" i="0">
              <a:latin typeface="Arial" panose="020B0604020202020204"/>
            </a:rPr>
            <a:t> bei </a:t>
          </a:r>
          <a:r>
            <a:rPr lang="it-IT" sz="1600" b="0" i="0" err="1">
              <a:latin typeface="Arial" panose="020B0604020202020204"/>
            </a:rPr>
            <a:t>der</a:t>
          </a:r>
          <a:r>
            <a:rPr lang="it-IT" sz="1600" b="0" i="0" dirty="0">
              <a:latin typeface="Arial" panose="020B0604020202020204"/>
            </a:rPr>
            <a:t> </a:t>
          </a:r>
          <a:r>
            <a:rPr lang="it-IT" sz="1600" b="0" i="0" err="1">
              <a:latin typeface="Arial" panose="020B0604020202020204"/>
            </a:rPr>
            <a:t>Vereinfachung</a:t>
          </a:r>
          <a:r>
            <a:rPr lang="it-IT" sz="1600" b="0" i="0" dirty="0">
              <a:latin typeface="Arial" panose="020B0604020202020204"/>
            </a:rPr>
            <a:t> </a:t>
          </a:r>
          <a:r>
            <a:rPr lang="de-DE" sz="1600" b="0" i="0" noProof="0" dirty="0">
              <a:latin typeface="Arial" panose="020B0604020202020204"/>
            </a:rPr>
            <a:t>komplexer</a:t>
          </a:r>
          <a:r>
            <a:rPr lang="it-IT" sz="1600" b="0" i="0" dirty="0">
              <a:latin typeface="Arial" panose="020B0604020202020204"/>
            </a:rPr>
            <a:t> </a:t>
          </a:r>
          <a:r>
            <a:rPr lang="it-IT" sz="1600" b="0" i="0" dirty="0" err="1">
              <a:latin typeface="Arial" panose="020B0604020202020204"/>
            </a:rPr>
            <a:t>Verfahren</a:t>
          </a:r>
          <a:endParaRPr lang="it-IT" sz="1600" b="0" i="0" dirty="0">
            <a:latin typeface="Arial" panose="020B0604020202020204"/>
          </a:endParaRPr>
        </a:p>
        <a:p>
          <a:pPr rtl="0">
            <a:spcAft>
              <a:spcPts val="1200"/>
            </a:spcAft>
          </a:pPr>
          <a:r>
            <a:rPr lang="de-DE" sz="1800" b="1" i="0" u="none" dirty="0"/>
            <a:t>6,8 Mio. €</a:t>
          </a:r>
          <a:endParaRPr lang="de-DE" sz="1800" b="1" dirty="0"/>
        </a:p>
      </dgm:t>
    </dgm:pt>
    <dgm:pt modelId="{D47110E2-99F9-4259-B57F-2FB830866F66}" type="parTrans" cxnId="{5347B0B0-7AA2-4893-AE56-2826171C2A6B}">
      <dgm:prSet/>
      <dgm:spPr/>
      <dgm:t>
        <a:bodyPr/>
        <a:lstStyle/>
        <a:p>
          <a:endParaRPr lang="de-DE"/>
        </a:p>
      </dgm:t>
    </dgm:pt>
    <dgm:pt modelId="{3725A051-0610-4965-91C4-6226D93E298E}" type="sibTrans" cxnId="{5347B0B0-7AA2-4893-AE56-2826171C2A6B}">
      <dgm:prSet/>
      <dgm:spPr/>
      <dgm:t>
        <a:bodyPr/>
        <a:lstStyle/>
        <a:p>
          <a:endParaRPr lang="de-DE"/>
        </a:p>
      </dgm:t>
    </dgm:pt>
    <dgm:pt modelId="{EC5889CE-F643-4952-8E57-3772E04B7031}">
      <dgm:prSet phldrT="[Text]" custT="1"/>
      <dgm:spPr/>
      <dgm:t>
        <a:bodyPr/>
        <a:lstStyle/>
        <a:p>
          <a:pPr rtl="0">
            <a:spcAft>
              <a:spcPts val="1200"/>
            </a:spcAft>
          </a:pPr>
          <a:r>
            <a:rPr lang="de-DE" sz="1500" b="0" i="0" u="none" dirty="0">
              <a:latin typeface="Arial Nova"/>
            </a:rPr>
            <a:t>Einrichtung von </a:t>
          </a:r>
          <a:r>
            <a:rPr lang="de-DE" sz="1500" b="1" i="0" u="none" dirty="0">
              <a:latin typeface="Arial Nova"/>
            </a:rPr>
            <a:t>22 </a:t>
          </a:r>
          <a:r>
            <a:rPr lang="de-DE" sz="1500" b="1" i="0" u="none" noProof="0" dirty="0">
              <a:latin typeface="Arial Nova"/>
            </a:rPr>
            <a:t>„</a:t>
          </a:r>
          <a:r>
            <a:rPr lang="de-DE" sz="1500" b="1" i="0" u="none" dirty="0" err="1">
              <a:latin typeface="Arial Nova"/>
            </a:rPr>
            <a:t>Digipoints</a:t>
          </a:r>
          <a:r>
            <a:rPr lang="de-DE" sz="1500" b="1" i="0" u="none" dirty="0">
              <a:latin typeface="Arial Nova"/>
            </a:rPr>
            <a:t>“</a:t>
          </a:r>
          <a:r>
            <a:rPr lang="de-DE" sz="1500" b="0" i="0" u="none" dirty="0">
              <a:latin typeface="Arial Nova"/>
            </a:rPr>
            <a:t>, verteilt </a:t>
          </a:r>
          <a:r>
            <a:rPr lang="de-DE" sz="1500" b="0" i="0" dirty="0">
              <a:latin typeface="Arial Nova"/>
            </a:rPr>
            <a:t>im gesamten Landesgebiet für die Vermittlung von grundlegenden digitalen Fähigkeiten</a:t>
          </a:r>
          <a:r>
            <a:rPr lang="de-DE" sz="1500" dirty="0">
              <a:latin typeface="Arial Nova"/>
            </a:rPr>
            <a:t> </a:t>
          </a:r>
          <a:r>
            <a:rPr lang="de-DE" sz="1500" dirty="0">
              <a:ea typeface="+mn-lt"/>
              <a:cs typeface="+mn-lt"/>
            </a:rPr>
            <a:t>an die Bürger</a:t>
          </a:r>
          <a:endParaRPr lang="de-DE" sz="1500" b="1" i="0" u="none" dirty="0"/>
        </a:p>
        <a:p>
          <a:pPr rtl="0">
            <a:spcAft>
              <a:spcPct val="35000"/>
            </a:spcAft>
          </a:pPr>
          <a:r>
            <a:rPr lang="de-DE" sz="1500" b="1" i="0" u="none" dirty="0">
              <a:latin typeface="Arial" panose="020B0604020202020204"/>
            </a:rPr>
            <a:t>1 Mio.</a:t>
          </a:r>
          <a:r>
            <a:rPr lang="de-DE" sz="1500" b="1" i="0" u="none" dirty="0"/>
            <a:t> €</a:t>
          </a:r>
          <a:endParaRPr lang="de-DE" sz="1500" b="1" dirty="0"/>
        </a:p>
      </dgm:t>
    </dgm:pt>
    <dgm:pt modelId="{F07D2036-603C-4B49-8EDE-06EA6BB9D432}" type="parTrans" cxnId="{75278D0A-7226-48EA-BECF-0C1385E812A0}">
      <dgm:prSet/>
      <dgm:spPr/>
      <dgm:t>
        <a:bodyPr/>
        <a:lstStyle/>
        <a:p>
          <a:endParaRPr lang="de-DE"/>
        </a:p>
      </dgm:t>
    </dgm:pt>
    <dgm:pt modelId="{30587992-B6D2-4314-B212-AC934F5ABF99}" type="sibTrans" cxnId="{75278D0A-7226-48EA-BECF-0C1385E812A0}">
      <dgm:prSet/>
      <dgm:spPr/>
      <dgm:t>
        <a:bodyPr/>
        <a:lstStyle/>
        <a:p>
          <a:endParaRPr lang="de-DE"/>
        </a:p>
      </dgm:t>
    </dgm:pt>
    <dgm:pt modelId="{0D67B019-E43C-48C6-AE50-794FEBC7219A}">
      <dgm:prSet custT="1"/>
      <dgm:spPr/>
      <dgm:t>
        <a:bodyPr/>
        <a:lstStyle/>
        <a:p>
          <a:pPr marL="0" algn="ctr" rtl="0">
            <a:spcAft>
              <a:spcPts val="0"/>
            </a:spcAft>
            <a:buNone/>
          </a:pPr>
          <a:r>
            <a:rPr lang="de-DE" sz="3200" noProof="0" dirty="0"/>
            <a:t>Leuchtturm-projekt</a:t>
          </a:r>
          <a:endParaRPr lang="de-DE" sz="3600" noProof="0" dirty="0"/>
        </a:p>
      </dgm:t>
    </dgm:pt>
    <dgm:pt modelId="{90C9AF71-D745-4681-AC8F-39C4966FBFCE}" type="parTrans" cxnId="{42171C8C-56BA-4222-A95C-E4D93AA1204C}">
      <dgm:prSet/>
      <dgm:spPr/>
      <dgm:t>
        <a:bodyPr/>
        <a:lstStyle/>
        <a:p>
          <a:endParaRPr lang="de-DE"/>
        </a:p>
      </dgm:t>
    </dgm:pt>
    <dgm:pt modelId="{65E2356E-A5B5-4A46-B0E4-FB636ED2050C}" type="sibTrans" cxnId="{42171C8C-56BA-4222-A95C-E4D93AA1204C}">
      <dgm:prSet/>
      <dgm:spPr/>
      <dgm:t>
        <a:bodyPr/>
        <a:lstStyle/>
        <a:p>
          <a:endParaRPr lang="de-DE"/>
        </a:p>
      </dgm:t>
    </dgm:pt>
    <dgm:pt modelId="{FBD841E9-9C86-45EC-81E6-86C08455554E}">
      <dgm:prSet custT="1"/>
      <dgm:spPr>
        <a:solidFill>
          <a:srgbClr val="27348A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27348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40640" tIns="121920" rIns="40640" bIns="40640" numCol="1" spcCol="1270" anchor="t" anchorCtr="0"/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3200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„Mille esperti“</a:t>
          </a:r>
        </a:p>
      </dgm:t>
    </dgm:pt>
    <dgm:pt modelId="{C93718E8-F84A-4530-B6CC-DF6AEA94A0A6}" type="parTrans" cxnId="{D0D69D9A-1CEB-4F6D-9818-54CE720A2047}">
      <dgm:prSet/>
      <dgm:spPr/>
      <dgm:t>
        <a:bodyPr/>
        <a:lstStyle/>
        <a:p>
          <a:endParaRPr lang="de-DE"/>
        </a:p>
      </dgm:t>
    </dgm:pt>
    <dgm:pt modelId="{D3102C62-E535-4424-897A-15655DA587EC}" type="sibTrans" cxnId="{D0D69D9A-1CEB-4F6D-9818-54CE720A2047}">
      <dgm:prSet/>
      <dgm:spPr/>
      <dgm:t>
        <a:bodyPr/>
        <a:lstStyle/>
        <a:p>
          <a:endParaRPr lang="de-DE"/>
        </a:p>
      </dgm:t>
    </dgm:pt>
    <dgm:pt modelId="{B0862C9C-0D6A-4A64-A786-4DA53AFABA3E}">
      <dgm:prSet custT="1"/>
      <dgm:spPr>
        <a:solidFill>
          <a:srgbClr val="27348A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27348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40640" tIns="121920" rIns="40640" bIns="40640" numCol="1" spcCol="1270" anchor="t" anchorCtr="0"/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3200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Digi Points – digitale </a:t>
          </a:r>
          <a:r>
            <a:rPr lang="it-IT" sz="3200" kern="1200" noProof="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Kompetenz</a:t>
          </a:r>
          <a:endParaRPr lang="it-IT" sz="3200" kern="1200" noProof="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gm:t>
    </dgm:pt>
    <dgm:pt modelId="{7C4428EF-42F9-4455-BF10-4C61D24F8DC6}" type="parTrans" cxnId="{64B2051E-2705-4647-9413-18458E6928F0}">
      <dgm:prSet/>
      <dgm:spPr/>
      <dgm:t>
        <a:bodyPr/>
        <a:lstStyle/>
        <a:p>
          <a:endParaRPr lang="it-IT"/>
        </a:p>
      </dgm:t>
    </dgm:pt>
    <dgm:pt modelId="{E099FE79-04B1-4B82-A545-FE9DB7CB3BE1}" type="sibTrans" cxnId="{64B2051E-2705-4647-9413-18458E6928F0}">
      <dgm:prSet/>
      <dgm:spPr/>
      <dgm:t>
        <a:bodyPr/>
        <a:lstStyle/>
        <a:p>
          <a:endParaRPr lang="it-IT"/>
        </a:p>
      </dgm:t>
    </dgm:pt>
    <dgm:pt modelId="{B79433C7-CF4B-453C-8C7B-4200A1A87F15}">
      <dgm:prSet custT="1"/>
      <dgm:spPr/>
      <dgm:t>
        <a:bodyPr/>
        <a:lstStyle/>
        <a:p>
          <a:pPr marL="0" algn="l">
            <a:spcAft>
              <a:spcPts val="600"/>
            </a:spcAft>
            <a:buNone/>
          </a:pPr>
          <a:endParaRPr lang="it-IT" sz="4000" noProof="0"/>
        </a:p>
      </dgm:t>
    </dgm:pt>
    <dgm:pt modelId="{B069574A-8CC0-40E3-8AED-B71E6478FF70}" type="parTrans" cxnId="{AF343A7E-55CB-46E1-9B00-D72144B104BF}">
      <dgm:prSet/>
      <dgm:spPr/>
      <dgm:t>
        <a:bodyPr/>
        <a:lstStyle/>
        <a:p>
          <a:endParaRPr lang="it-IT"/>
        </a:p>
      </dgm:t>
    </dgm:pt>
    <dgm:pt modelId="{87564C5E-33E9-4BCE-9780-52C625405CC2}" type="sibTrans" cxnId="{AF343A7E-55CB-46E1-9B00-D72144B104BF}">
      <dgm:prSet/>
      <dgm:spPr/>
      <dgm:t>
        <a:bodyPr/>
        <a:lstStyle/>
        <a:p>
          <a:endParaRPr lang="it-IT"/>
        </a:p>
      </dgm:t>
    </dgm:pt>
    <dgm:pt modelId="{F1F0BF89-D290-4117-B4DC-F6FDAE5E9345}">
      <dgm:prSet custT="1"/>
      <dgm:spPr/>
      <dgm:t>
        <a:bodyPr/>
        <a:lstStyle/>
        <a:p>
          <a:pPr marL="0" algn="ctr" rtl="0">
            <a:spcAft>
              <a:spcPts val="600"/>
            </a:spcAft>
            <a:buNone/>
          </a:pPr>
          <a:r>
            <a:rPr lang="it-IT" sz="3200" noProof="0" dirty="0"/>
            <a:t>„Simply </a:t>
          </a:r>
          <a:r>
            <a:rPr lang="it-IT" sz="3200" noProof="0" dirty="0" err="1"/>
            <a:t>digital</a:t>
          </a:r>
          <a:r>
            <a:rPr lang="it-IT" sz="3200" noProof="0" dirty="0"/>
            <a:t>“</a:t>
          </a:r>
          <a:r>
            <a:rPr lang="it-IT" sz="3200" noProof="0" dirty="0">
              <a:latin typeface="Arial" panose="020B0604020202020204"/>
            </a:rPr>
            <a:t> </a:t>
          </a:r>
          <a:r>
            <a:rPr lang="it-IT" sz="3600" noProof="0" dirty="0">
              <a:latin typeface="Arial" panose="020B0604020202020204"/>
            </a:rPr>
            <a:t> </a:t>
          </a:r>
          <a:endParaRPr lang="it-IT" sz="3600" noProof="0" dirty="0"/>
        </a:p>
      </dgm:t>
    </dgm:pt>
    <dgm:pt modelId="{E223A7E7-D8B7-468A-BB7F-2A0B87C1199A}" type="parTrans" cxnId="{AF03F9A8-F00F-4EFE-BBE2-CC676F3D7786}">
      <dgm:prSet/>
      <dgm:spPr/>
      <dgm:t>
        <a:bodyPr/>
        <a:lstStyle/>
        <a:p>
          <a:endParaRPr lang="de-DE"/>
        </a:p>
      </dgm:t>
    </dgm:pt>
    <dgm:pt modelId="{A68CB1C8-C87F-4009-ACCD-38222A1BF731}" type="sibTrans" cxnId="{AF03F9A8-F00F-4EFE-BBE2-CC676F3D7786}">
      <dgm:prSet/>
      <dgm:spPr/>
      <dgm:t>
        <a:bodyPr/>
        <a:lstStyle/>
        <a:p>
          <a:endParaRPr lang="de-DE"/>
        </a:p>
      </dgm:t>
    </dgm:pt>
    <dgm:pt modelId="{C37B2CDE-517C-4D49-9A84-325EE3FB3C42}" type="pres">
      <dgm:prSet presAssocID="{D895A486-12A4-4CCB-93CF-C76FE5148A48}" presName="diagram" presStyleCnt="0">
        <dgm:presLayoutVars>
          <dgm:dir/>
          <dgm:animLvl val="lvl"/>
          <dgm:resizeHandles val="exact"/>
        </dgm:presLayoutVars>
      </dgm:prSet>
      <dgm:spPr/>
    </dgm:pt>
    <dgm:pt modelId="{EA02D659-343A-490A-849E-CA17CCF2090B}" type="pres">
      <dgm:prSet presAssocID="{037CC244-8C7B-40ED-ACF7-390E5B0F744D}" presName="compNode" presStyleCnt="0"/>
      <dgm:spPr/>
    </dgm:pt>
    <dgm:pt modelId="{5AABFEC5-0905-4024-81F7-54F09B59AD15}" type="pres">
      <dgm:prSet presAssocID="{037CC244-8C7B-40ED-ACF7-390E5B0F744D}" presName="childRect" presStyleLbl="bgAcc1" presStyleIdx="0" presStyleCnt="3" custScaleY="67518">
        <dgm:presLayoutVars>
          <dgm:bulletEnabled val="1"/>
        </dgm:presLayoutVars>
      </dgm:prSet>
      <dgm:spPr/>
    </dgm:pt>
    <dgm:pt modelId="{8456F066-183F-4F9F-956A-956283A6CE59}" type="pres">
      <dgm:prSet presAssocID="{037CC244-8C7B-40ED-ACF7-390E5B0F744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381514FB-98F6-4A63-8514-98D11CEF481D}" type="pres">
      <dgm:prSet presAssocID="{037CC244-8C7B-40ED-ACF7-390E5B0F744D}" presName="parentRect" presStyleLbl="alignNode1" presStyleIdx="0" presStyleCnt="3" custScaleY="191719"/>
      <dgm:spPr/>
    </dgm:pt>
    <dgm:pt modelId="{7D986D76-923D-46D3-93FC-26E5CF839B4D}" type="pres">
      <dgm:prSet presAssocID="{037CC244-8C7B-40ED-ACF7-390E5B0F744D}" presName="adorn" presStyleLbl="fgAccFollowNode1" presStyleIdx="0" presStyleCnt="3" custLinFactNeighborX="-3505" custLinFactNeighborY="2366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  <dgm:extLst>
        <a:ext uri="{E40237B7-FDA0-4F09-8148-C483321AD2D9}">
          <dgm14:cNvPr xmlns:dgm14="http://schemas.microsoft.com/office/drawing/2010/diagram" id="0" name="" descr="Verschwommene Finanzmarktdaten und -grafiken"/>
        </a:ext>
      </dgm:extLst>
    </dgm:pt>
    <dgm:pt modelId="{A9B0DA0B-DC35-4588-B4C6-14D427E36D62}" type="pres">
      <dgm:prSet presAssocID="{07115B1E-6752-4B01-9D70-35B97A32EB8E}" presName="sibTrans" presStyleLbl="sibTrans2D1" presStyleIdx="0" presStyleCnt="0"/>
      <dgm:spPr/>
    </dgm:pt>
    <dgm:pt modelId="{EA4D004B-3335-49AA-B236-2E03E5513A98}" type="pres">
      <dgm:prSet presAssocID="{AAA93828-6605-444A-A50D-04F0BA7361B8}" presName="compNode" presStyleCnt="0"/>
      <dgm:spPr/>
    </dgm:pt>
    <dgm:pt modelId="{FAB57692-D663-4D46-A053-1AD4D12B22E9}" type="pres">
      <dgm:prSet presAssocID="{AAA93828-6605-444A-A50D-04F0BA7361B8}" presName="childRect" presStyleLbl="bgAcc1" presStyleIdx="1" presStyleCnt="3" custScaleY="69948">
        <dgm:presLayoutVars>
          <dgm:bulletEnabled val="1"/>
        </dgm:presLayoutVars>
      </dgm:prSet>
      <dgm:spPr>
        <a:xfrm>
          <a:off x="3755369" y="489076"/>
          <a:ext cx="3205500" cy="1865361"/>
        </a:xfrm>
        <a:prstGeom prst="round2SameRect">
          <a:avLst>
            <a:gd name="adj1" fmla="val 8000"/>
            <a:gd name="adj2" fmla="val 0"/>
          </a:avLst>
        </a:prstGeom>
      </dgm:spPr>
    </dgm:pt>
    <dgm:pt modelId="{9B28F582-9035-440A-BA7B-4BBC91B1C831}" type="pres">
      <dgm:prSet presAssocID="{AAA93828-6605-444A-A50D-04F0BA7361B8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27270AB-FCEC-4335-A82D-5A30586819AC}" type="pres">
      <dgm:prSet presAssocID="{AAA93828-6605-444A-A50D-04F0BA7361B8}" presName="parentRect" presStyleLbl="alignNode1" presStyleIdx="1" presStyleCnt="3" custScaleY="186797"/>
      <dgm:spPr/>
    </dgm:pt>
    <dgm:pt modelId="{F6F1B0E9-0D53-4EFF-868A-79FF8576E91E}" type="pres">
      <dgm:prSet presAssocID="{AAA93828-6605-444A-A50D-04F0BA7361B8}" presName="adorn" presStyleLbl="fgAccFollowNode1" presStyleIdx="1" presStyleCnt="3" custLinFactNeighborY="2278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Zwei Mitarbeitende bei der Planung an einem Bord mit Haftnotizen"/>
        </a:ext>
      </dgm:extLst>
    </dgm:pt>
    <dgm:pt modelId="{709FD851-D33E-47CE-BC3C-CB518E45187C}" type="pres">
      <dgm:prSet presAssocID="{3725A051-0610-4965-91C4-6226D93E298E}" presName="sibTrans" presStyleLbl="sibTrans2D1" presStyleIdx="0" presStyleCnt="0"/>
      <dgm:spPr/>
    </dgm:pt>
    <dgm:pt modelId="{8B86035D-1E1E-45BC-8687-2E5BEB8F9B60}" type="pres">
      <dgm:prSet presAssocID="{EC5889CE-F643-4952-8E57-3772E04B7031}" presName="compNode" presStyleCnt="0"/>
      <dgm:spPr/>
    </dgm:pt>
    <dgm:pt modelId="{873170E1-464D-429E-99F3-C546E05467C2}" type="pres">
      <dgm:prSet presAssocID="{EC5889CE-F643-4952-8E57-3772E04B7031}" presName="childRect" presStyleLbl="bgAcc1" presStyleIdx="2" presStyleCnt="3" custScaleY="71491">
        <dgm:presLayoutVars>
          <dgm:bulletEnabled val="1"/>
        </dgm:presLayoutVars>
      </dgm:prSet>
      <dgm:spPr>
        <a:xfrm>
          <a:off x="7503318" y="357207"/>
          <a:ext cx="3205500" cy="2392838"/>
        </a:xfrm>
        <a:prstGeom prst="round2SameRect">
          <a:avLst>
            <a:gd name="adj1" fmla="val 8000"/>
            <a:gd name="adj2" fmla="val 0"/>
          </a:avLst>
        </a:prstGeom>
      </dgm:spPr>
    </dgm:pt>
    <dgm:pt modelId="{A22F8574-C021-4404-A123-9190BE2E7155}" type="pres">
      <dgm:prSet presAssocID="{EC5889CE-F643-4952-8E57-3772E04B7031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3C32CA3-F3D0-45C8-AD42-CA09B9F2A556}" type="pres">
      <dgm:prSet presAssocID="{EC5889CE-F643-4952-8E57-3772E04B7031}" presName="parentRect" presStyleLbl="alignNode1" presStyleIdx="2" presStyleCnt="3" custScaleY="189007"/>
      <dgm:spPr/>
    </dgm:pt>
    <dgm:pt modelId="{7A1E0CBE-8F10-4E59-BD29-B6EF09897AA6}" type="pres">
      <dgm:prSet presAssocID="{EC5889CE-F643-4952-8E57-3772E04B7031}" presName="adorn" presStyleLbl="fgAccFollowNode1" presStyleIdx="2" presStyleCnt="3" custLinFactNeighborX="596" custLinFactNeighborY="2260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Foto einer Lerngruppe, die das Lernen genießen"/>
        </a:ext>
      </dgm:extLst>
    </dgm:pt>
  </dgm:ptLst>
  <dgm:cxnLst>
    <dgm:cxn modelId="{75278D0A-7226-48EA-BECF-0C1385E812A0}" srcId="{D895A486-12A4-4CCB-93CF-C76FE5148A48}" destId="{EC5889CE-F643-4952-8E57-3772E04B7031}" srcOrd="2" destOrd="0" parTransId="{F07D2036-603C-4B49-8EDE-06EA6BB9D432}" sibTransId="{30587992-B6D2-4314-B212-AC934F5ABF99}"/>
    <dgm:cxn modelId="{64B2051E-2705-4647-9413-18458E6928F0}" srcId="{EC5889CE-F643-4952-8E57-3772E04B7031}" destId="{B0862C9C-0D6A-4A64-A786-4DA53AFABA3E}" srcOrd="0" destOrd="0" parTransId="{7C4428EF-42F9-4455-BF10-4C61D24F8DC6}" sibTransId="{E099FE79-04B1-4B82-A545-FE9DB7CB3BE1}"/>
    <dgm:cxn modelId="{3CFB1724-996C-4408-885D-C042EFC25584}" type="presOf" srcId="{EC5889CE-F643-4952-8E57-3772E04B7031}" destId="{E3C32CA3-F3D0-45C8-AD42-CA09B9F2A556}" srcOrd="1" destOrd="0" presId="urn:microsoft.com/office/officeart/2005/8/layout/bList2"/>
    <dgm:cxn modelId="{20B99B2C-AAF1-4263-87A0-A6BB05F9CF31}" type="presOf" srcId="{3725A051-0610-4965-91C4-6226D93E298E}" destId="{709FD851-D33E-47CE-BC3C-CB518E45187C}" srcOrd="0" destOrd="0" presId="urn:microsoft.com/office/officeart/2005/8/layout/bList2"/>
    <dgm:cxn modelId="{CEA98A5F-4966-4965-8B3F-F20E9A353483}" type="presOf" srcId="{F1F0BF89-D290-4117-B4DC-F6FDAE5E9345}" destId="{5AABFEC5-0905-4024-81F7-54F09B59AD15}" srcOrd="0" destOrd="1" presId="urn:microsoft.com/office/officeart/2005/8/layout/bList2"/>
    <dgm:cxn modelId="{5F0FBD6A-CEB6-4F94-BAA1-977185798D6F}" type="presOf" srcId="{037CC244-8C7B-40ED-ACF7-390E5B0F744D}" destId="{8456F066-183F-4F9F-956A-956283A6CE59}" srcOrd="0" destOrd="0" presId="urn:microsoft.com/office/officeart/2005/8/layout/bList2"/>
    <dgm:cxn modelId="{C9DDD86B-C303-4655-8ADE-DE51156FC396}" type="presOf" srcId="{AAA93828-6605-444A-A50D-04F0BA7361B8}" destId="{527270AB-FCEC-4335-A82D-5A30586819AC}" srcOrd="1" destOrd="0" presId="urn:microsoft.com/office/officeart/2005/8/layout/bList2"/>
    <dgm:cxn modelId="{A43EC66C-C9D5-47FB-964B-663ECFE50A3F}" srcId="{D895A486-12A4-4CCB-93CF-C76FE5148A48}" destId="{037CC244-8C7B-40ED-ACF7-390E5B0F744D}" srcOrd="0" destOrd="0" parTransId="{8A729A63-5834-40B3-BA57-7216E59B01FB}" sibTransId="{07115B1E-6752-4B01-9D70-35B97A32EB8E}"/>
    <dgm:cxn modelId="{3C734B55-61E5-4FAC-B663-A58FE695AFE7}" type="presOf" srcId="{AAA93828-6605-444A-A50D-04F0BA7361B8}" destId="{9B28F582-9035-440A-BA7B-4BBC91B1C831}" srcOrd="0" destOrd="0" presId="urn:microsoft.com/office/officeart/2005/8/layout/bList2"/>
    <dgm:cxn modelId="{AF343A7E-55CB-46E1-9B00-D72144B104BF}" srcId="{037CC244-8C7B-40ED-ACF7-390E5B0F744D}" destId="{B79433C7-CF4B-453C-8C7B-4200A1A87F15}" srcOrd="2" destOrd="0" parTransId="{B069574A-8CC0-40E3-8AED-B71E6478FF70}" sibTransId="{87564C5E-33E9-4BCE-9780-52C625405CC2}"/>
    <dgm:cxn modelId="{42171C8C-56BA-4222-A95C-E4D93AA1204C}" srcId="{037CC244-8C7B-40ED-ACF7-390E5B0F744D}" destId="{0D67B019-E43C-48C6-AE50-794FEBC7219A}" srcOrd="0" destOrd="0" parTransId="{90C9AF71-D745-4681-AC8F-39C4966FBFCE}" sibTransId="{65E2356E-A5B5-4A46-B0E4-FB636ED2050C}"/>
    <dgm:cxn modelId="{5906D48C-5070-478E-B0B6-E8F3FEF4BB44}" type="presOf" srcId="{FBD841E9-9C86-45EC-81E6-86C08455554E}" destId="{FAB57692-D663-4D46-A053-1AD4D12B22E9}" srcOrd="0" destOrd="0" presId="urn:microsoft.com/office/officeart/2005/8/layout/bList2"/>
    <dgm:cxn modelId="{3CA8FE95-5F3D-4DB3-AC49-58E7C0CB3FF1}" type="presOf" srcId="{037CC244-8C7B-40ED-ACF7-390E5B0F744D}" destId="{381514FB-98F6-4A63-8514-98D11CEF481D}" srcOrd="1" destOrd="0" presId="urn:microsoft.com/office/officeart/2005/8/layout/bList2"/>
    <dgm:cxn modelId="{D0D69D9A-1CEB-4F6D-9818-54CE720A2047}" srcId="{AAA93828-6605-444A-A50D-04F0BA7361B8}" destId="{FBD841E9-9C86-45EC-81E6-86C08455554E}" srcOrd="0" destOrd="0" parTransId="{C93718E8-F84A-4530-B6CC-DF6AEA94A0A6}" sibTransId="{D3102C62-E535-4424-897A-15655DA587EC}"/>
    <dgm:cxn modelId="{AF03F9A8-F00F-4EFE-BBE2-CC676F3D7786}" srcId="{037CC244-8C7B-40ED-ACF7-390E5B0F744D}" destId="{F1F0BF89-D290-4117-B4DC-F6FDAE5E9345}" srcOrd="1" destOrd="0" parTransId="{E223A7E7-D8B7-468A-BB7F-2A0B87C1199A}" sibTransId="{A68CB1C8-C87F-4009-ACCD-38222A1BF731}"/>
    <dgm:cxn modelId="{84040AB0-A9A3-4711-BA12-C86BBA7DF804}" type="presOf" srcId="{D895A486-12A4-4CCB-93CF-C76FE5148A48}" destId="{C37B2CDE-517C-4D49-9A84-325EE3FB3C42}" srcOrd="0" destOrd="0" presId="urn:microsoft.com/office/officeart/2005/8/layout/bList2"/>
    <dgm:cxn modelId="{5347B0B0-7AA2-4893-AE56-2826171C2A6B}" srcId="{D895A486-12A4-4CCB-93CF-C76FE5148A48}" destId="{AAA93828-6605-444A-A50D-04F0BA7361B8}" srcOrd="1" destOrd="0" parTransId="{D47110E2-99F9-4259-B57F-2FB830866F66}" sibTransId="{3725A051-0610-4965-91C4-6226D93E298E}"/>
    <dgm:cxn modelId="{DE6876C1-94CB-45EA-8C55-19232812B6C3}" type="presOf" srcId="{B79433C7-CF4B-453C-8C7B-4200A1A87F15}" destId="{5AABFEC5-0905-4024-81F7-54F09B59AD15}" srcOrd="0" destOrd="2" presId="urn:microsoft.com/office/officeart/2005/8/layout/bList2"/>
    <dgm:cxn modelId="{8FEB26C6-6531-4BE4-A151-C213ADB2896E}" type="presOf" srcId="{B0862C9C-0D6A-4A64-A786-4DA53AFABA3E}" destId="{873170E1-464D-429E-99F3-C546E05467C2}" srcOrd="0" destOrd="0" presId="urn:microsoft.com/office/officeart/2005/8/layout/bList2"/>
    <dgm:cxn modelId="{1F6332C9-FB39-409C-8D40-F09B8993FFB0}" type="presOf" srcId="{0D67B019-E43C-48C6-AE50-794FEBC7219A}" destId="{5AABFEC5-0905-4024-81F7-54F09B59AD15}" srcOrd="0" destOrd="0" presId="urn:microsoft.com/office/officeart/2005/8/layout/bList2"/>
    <dgm:cxn modelId="{D94438DE-F557-4E43-A35B-9749B74C3543}" type="presOf" srcId="{07115B1E-6752-4B01-9D70-35B97A32EB8E}" destId="{A9B0DA0B-DC35-4588-B4C6-14D427E36D62}" srcOrd="0" destOrd="0" presId="urn:microsoft.com/office/officeart/2005/8/layout/bList2"/>
    <dgm:cxn modelId="{99A845E0-7DEA-4117-8356-65D72D4E6E43}" type="presOf" srcId="{EC5889CE-F643-4952-8E57-3772E04B7031}" destId="{A22F8574-C021-4404-A123-9190BE2E7155}" srcOrd="0" destOrd="0" presId="urn:microsoft.com/office/officeart/2005/8/layout/bList2"/>
    <dgm:cxn modelId="{D1F60700-7207-4D9A-89F9-B4F30D85843E}" type="presParOf" srcId="{C37B2CDE-517C-4D49-9A84-325EE3FB3C42}" destId="{EA02D659-343A-490A-849E-CA17CCF2090B}" srcOrd="0" destOrd="0" presId="urn:microsoft.com/office/officeart/2005/8/layout/bList2"/>
    <dgm:cxn modelId="{AC3A3EC2-57B8-4D03-9CDF-94A90267D8F4}" type="presParOf" srcId="{EA02D659-343A-490A-849E-CA17CCF2090B}" destId="{5AABFEC5-0905-4024-81F7-54F09B59AD15}" srcOrd="0" destOrd="0" presId="urn:microsoft.com/office/officeart/2005/8/layout/bList2"/>
    <dgm:cxn modelId="{EA14A5E2-686B-42E2-B83F-596CDA245199}" type="presParOf" srcId="{EA02D659-343A-490A-849E-CA17CCF2090B}" destId="{8456F066-183F-4F9F-956A-956283A6CE59}" srcOrd="1" destOrd="0" presId="urn:microsoft.com/office/officeart/2005/8/layout/bList2"/>
    <dgm:cxn modelId="{53B06D03-99E9-4A92-B900-40FA0A892FEC}" type="presParOf" srcId="{EA02D659-343A-490A-849E-CA17CCF2090B}" destId="{381514FB-98F6-4A63-8514-98D11CEF481D}" srcOrd="2" destOrd="0" presId="urn:microsoft.com/office/officeart/2005/8/layout/bList2"/>
    <dgm:cxn modelId="{EC38197D-A6BD-4695-9003-7BD8D7E7703C}" type="presParOf" srcId="{EA02D659-343A-490A-849E-CA17CCF2090B}" destId="{7D986D76-923D-46D3-93FC-26E5CF839B4D}" srcOrd="3" destOrd="0" presId="urn:microsoft.com/office/officeart/2005/8/layout/bList2"/>
    <dgm:cxn modelId="{057418C6-E69C-43C2-9C7C-06B1BBE3F3A8}" type="presParOf" srcId="{C37B2CDE-517C-4D49-9A84-325EE3FB3C42}" destId="{A9B0DA0B-DC35-4588-B4C6-14D427E36D62}" srcOrd="1" destOrd="0" presId="urn:microsoft.com/office/officeart/2005/8/layout/bList2"/>
    <dgm:cxn modelId="{EA74FC05-57C2-47C8-84E2-760949A647BB}" type="presParOf" srcId="{C37B2CDE-517C-4D49-9A84-325EE3FB3C42}" destId="{EA4D004B-3335-49AA-B236-2E03E5513A98}" srcOrd="2" destOrd="0" presId="urn:microsoft.com/office/officeart/2005/8/layout/bList2"/>
    <dgm:cxn modelId="{B73407AF-6415-48C9-8ABD-F6B040747A9E}" type="presParOf" srcId="{EA4D004B-3335-49AA-B236-2E03E5513A98}" destId="{FAB57692-D663-4D46-A053-1AD4D12B22E9}" srcOrd="0" destOrd="0" presId="urn:microsoft.com/office/officeart/2005/8/layout/bList2"/>
    <dgm:cxn modelId="{EF6C4324-C916-4EEF-B320-0A9E245F7EF7}" type="presParOf" srcId="{EA4D004B-3335-49AA-B236-2E03E5513A98}" destId="{9B28F582-9035-440A-BA7B-4BBC91B1C831}" srcOrd="1" destOrd="0" presId="urn:microsoft.com/office/officeart/2005/8/layout/bList2"/>
    <dgm:cxn modelId="{B03B1EDA-AA30-4912-9453-532D30252896}" type="presParOf" srcId="{EA4D004B-3335-49AA-B236-2E03E5513A98}" destId="{527270AB-FCEC-4335-A82D-5A30586819AC}" srcOrd="2" destOrd="0" presId="urn:microsoft.com/office/officeart/2005/8/layout/bList2"/>
    <dgm:cxn modelId="{A839288F-7DDC-408F-8BDA-C4002AA5C4BF}" type="presParOf" srcId="{EA4D004B-3335-49AA-B236-2E03E5513A98}" destId="{F6F1B0E9-0D53-4EFF-868A-79FF8576E91E}" srcOrd="3" destOrd="0" presId="urn:microsoft.com/office/officeart/2005/8/layout/bList2"/>
    <dgm:cxn modelId="{26ACA16D-A1B0-46E9-A80B-E51C4D8364A0}" type="presParOf" srcId="{C37B2CDE-517C-4D49-9A84-325EE3FB3C42}" destId="{709FD851-D33E-47CE-BC3C-CB518E45187C}" srcOrd="3" destOrd="0" presId="urn:microsoft.com/office/officeart/2005/8/layout/bList2"/>
    <dgm:cxn modelId="{272083C9-9CED-4CC7-B0C0-B271F7C072E7}" type="presParOf" srcId="{C37B2CDE-517C-4D49-9A84-325EE3FB3C42}" destId="{8B86035D-1E1E-45BC-8687-2E5BEB8F9B60}" srcOrd="4" destOrd="0" presId="urn:microsoft.com/office/officeart/2005/8/layout/bList2"/>
    <dgm:cxn modelId="{715E70A0-DEA9-42D6-9B06-AC80B09681BB}" type="presParOf" srcId="{8B86035D-1E1E-45BC-8687-2E5BEB8F9B60}" destId="{873170E1-464D-429E-99F3-C546E05467C2}" srcOrd="0" destOrd="0" presId="urn:microsoft.com/office/officeart/2005/8/layout/bList2"/>
    <dgm:cxn modelId="{6A547CE6-046C-42A0-9A69-CF3D6DE72517}" type="presParOf" srcId="{8B86035D-1E1E-45BC-8687-2E5BEB8F9B60}" destId="{A22F8574-C021-4404-A123-9190BE2E7155}" srcOrd="1" destOrd="0" presId="urn:microsoft.com/office/officeart/2005/8/layout/bList2"/>
    <dgm:cxn modelId="{55CB88CD-57F7-494F-8DDC-3BC2305C471B}" type="presParOf" srcId="{8B86035D-1E1E-45BC-8687-2E5BEB8F9B60}" destId="{E3C32CA3-F3D0-45C8-AD42-CA09B9F2A556}" srcOrd="2" destOrd="0" presId="urn:microsoft.com/office/officeart/2005/8/layout/bList2"/>
    <dgm:cxn modelId="{481F2991-B48C-4670-8892-B66F79EFA731}" type="presParOf" srcId="{8B86035D-1E1E-45BC-8687-2E5BEB8F9B60}" destId="{7A1E0CBE-8F10-4E59-BD29-B6EF09897AA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895A486-12A4-4CCB-93CF-C76FE5148A48}" type="doc">
      <dgm:prSet loTypeId="urn:microsoft.com/office/officeart/2005/8/layout/b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037CC244-8C7B-40ED-ACF7-390E5B0F744D}">
      <dgm:prSet phldrT="[Text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pPr defTabSz="717550">
            <a:spcAft>
              <a:spcPts val="0"/>
            </a:spcAft>
            <a:tabLst/>
          </a:pPr>
          <a:r>
            <a:rPr lang="de-DE" sz="1600" b="0" noProof="0"/>
            <a:t>Neubau, Erweiterung, Sanierung und Umwidmung von Gebäuden für die Erhöhung der Anzahl an verfügbaren Plätzen</a:t>
          </a:r>
        </a:p>
        <a:p>
          <a:pPr defTabSz="717550">
            <a:spcAft>
              <a:spcPts val="0"/>
            </a:spcAft>
            <a:tabLst/>
          </a:pPr>
          <a:endParaRPr lang="it-IT" sz="1600" b="0" noProof="0"/>
        </a:p>
        <a:p>
          <a:pPr defTabSz="717550">
            <a:spcAft>
              <a:spcPct val="35000"/>
            </a:spcAft>
          </a:pPr>
          <a:r>
            <a:rPr lang="it-IT" sz="1600" b="1" noProof="0"/>
            <a:t>45,5 Mio. €</a:t>
          </a:r>
          <a:endParaRPr lang="de-DE" sz="1600" b="1" baseline="0"/>
        </a:p>
      </dgm:t>
    </dgm:pt>
    <dgm:pt modelId="{8A729A63-5834-40B3-BA57-7216E59B01FB}" type="parTrans" cxnId="{A43EC66C-C9D5-47FB-964B-663ECFE50A3F}">
      <dgm:prSet/>
      <dgm:spPr/>
      <dgm:t>
        <a:bodyPr/>
        <a:lstStyle/>
        <a:p>
          <a:endParaRPr lang="de-DE"/>
        </a:p>
      </dgm:t>
    </dgm:pt>
    <dgm:pt modelId="{07115B1E-6752-4B01-9D70-35B97A32EB8E}" type="sibTrans" cxnId="{A43EC66C-C9D5-47FB-964B-663ECFE50A3F}">
      <dgm:prSet/>
      <dgm:spPr/>
      <dgm:t>
        <a:bodyPr/>
        <a:lstStyle/>
        <a:p>
          <a:endParaRPr lang="de-DE"/>
        </a:p>
      </dgm:t>
    </dgm:pt>
    <dgm:pt modelId="{AAA93828-6605-444A-A50D-04F0BA7361B8}">
      <dgm:prSet phldrT="[Text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pPr rtl="0">
            <a:spcAft>
              <a:spcPts val="600"/>
            </a:spcAft>
          </a:pPr>
          <a:r>
            <a:rPr lang="de-DE" sz="1500" b="0" noProof="0"/>
            <a:t>Neubau und Umwidmung von Räumlichkeiten für die Erweiterung des Ganztagsangebots (Mensen) und für Sportanlagen</a:t>
          </a:r>
        </a:p>
        <a:p>
          <a:pPr>
            <a:spcAft>
              <a:spcPts val="0"/>
            </a:spcAft>
          </a:pPr>
          <a:endParaRPr lang="it-IT" sz="1500" noProof="0"/>
        </a:p>
        <a:p>
          <a:pPr rtl="0">
            <a:spcAft>
              <a:spcPts val="1200"/>
            </a:spcAft>
          </a:pPr>
          <a:r>
            <a:rPr lang="it-IT" sz="1500" b="1" noProof="0"/>
            <a:t>6 Mio. €</a:t>
          </a:r>
          <a:endParaRPr lang="de-DE" sz="1500" b="1"/>
        </a:p>
      </dgm:t>
    </dgm:pt>
    <dgm:pt modelId="{D47110E2-99F9-4259-B57F-2FB830866F66}" type="parTrans" cxnId="{5347B0B0-7AA2-4893-AE56-2826171C2A6B}">
      <dgm:prSet/>
      <dgm:spPr/>
      <dgm:t>
        <a:bodyPr/>
        <a:lstStyle/>
        <a:p>
          <a:endParaRPr lang="de-DE"/>
        </a:p>
      </dgm:t>
    </dgm:pt>
    <dgm:pt modelId="{3725A051-0610-4965-91C4-6226D93E298E}" type="sibTrans" cxnId="{5347B0B0-7AA2-4893-AE56-2826171C2A6B}">
      <dgm:prSet/>
      <dgm:spPr/>
      <dgm:t>
        <a:bodyPr/>
        <a:lstStyle/>
        <a:p>
          <a:endParaRPr lang="de-DE"/>
        </a:p>
      </dgm:t>
    </dgm:pt>
    <dgm:pt modelId="{EC5889CE-F643-4952-8E57-3772E04B7031}">
      <dgm:prSet phldrT="[Text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pPr>
            <a:spcAft>
              <a:spcPts val="600"/>
            </a:spcAft>
          </a:pPr>
          <a:r>
            <a:rPr lang="de-DE" sz="1600" b="0"/>
            <a:t>Anpassung, Sanierung und Maßnahmen für die Erdbebensicherheit</a:t>
          </a:r>
        </a:p>
        <a:p>
          <a:pPr>
            <a:spcAft>
              <a:spcPts val="600"/>
            </a:spcAft>
          </a:pPr>
          <a:endParaRPr lang="it-IT" sz="1600" b="0" noProof="0"/>
        </a:p>
        <a:p>
          <a:pPr>
            <a:spcAft>
              <a:spcPts val="600"/>
            </a:spcAft>
          </a:pPr>
          <a:endParaRPr lang="it-IT" sz="1600" b="0" noProof="0"/>
        </a:p>
        <a:p>
          <a:pPr>
            <a:spcAft>
              <a:spcPts val="600"/>
            </a:spcAft>
          </a:pPr>
          <a:r>
            <a:rPr lang="de-DE" sz="1600" b="1"/>
            <a:t>4,8 Mio. €</a:t>
          </a:r>
        </a:p>
      </dgm:t>
    </dgm:pt>
    <dgm:pt modelId="{F07D2036-603C-4B49-8EDE-06EA6BB9D432}" type="parTrans" cxnId="{75278D0A-7226-48EA-BECF-0C1385E812A0}">
      <dgm:prSet/>
      <dgm:spPr/>
      <dgm:t>
        <a:bodyPr/>
        <a:lstStyle/>
        <a:p>
          <a:endParaRPr lang="de-DE"/>
        </a:p>
      </dgm:t>
    </dgm:pt>
    <dgm:pt modelId="{30587992-B6D2-4314-B212-AC934F5ABF99}" type="sibTrans" cxnId="{75278D0A-7226-48EA-BECF-0C1385E812A0}">
      <dgm:prSet/>
      <dgm:spPr/>
      <dgm:t>
        <a:bodyPr/>
        <a:lstStyle/>
        <a:p>
          <a:endParaRPr lang="de-DE"/>
        </a:p>
      </dgm:t>
    </dgm:pt>
    <dgm:pt modelId="{0D67B019-E43C-48C6-AE50-794FEBC7219A}">
      <dgm:prSet custT="1"/>
      <dgm:spPr>
        <a:solidFill>
          <a:srgbClr val="FCE1CB">
            <a:alpha val="90000"/>
          </a:srgb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pPr marL="0" algn="ctr" rtl="0">
            <a:spcAft>
              <a:spcPts val="600"/>
            </a:spcAft>
            <a:buNone/>
          </a:pPr>
          <a:r>
            <a:rPr lang="de-DE" sz="3200" noProof="0"/>
            <a:t>Kinderhorte und Kindergärten</a:t>
          </a:r>
        </a:p>
      </dgm:t>
    </dgm:pt>
    <dgm:pt modelId="{90C9AF71-D745-4681-AC8F-39C4966FBFCE}" type="parTrans" cxnId="{42171C8C-56BA-4222-A95C-E4D93AA1204C}">
      <dgm:prSet/>
      <dgm:spPr/>
      <dgm:t>
        <a:bodyPr/>
        <a:lstStyle/>
        <a:p>
          <a:endParaRPr lang="de-DE"/>
        </a:p>
      </dgm:t>
    </dgm:pt>
    <dgm:pt modelId="{65E2356E-A5B5-4A46-B0E4-FB636ED2050C}" type="sibTrans" cxnId="{42171C8C-56BA-4222-A95C-E4D93AA1204C}">
      <dgm:prSet/>
      <dgm:spPr/>
      <dgm:t>
        <a:bodyPr/>
        <a:lstStyle/>
        <a:p>
          <a:endParaRPr lang="de-DE"/>
        </a:p>
      </dgm:t>
    </dgm:pt>
    <dgm:pt modelId="{FBD841E9-9C86-45EC-81E6-86C08455554E}">
      <dgm:prSet custT="1"/>
      <dgm:spPr>
        <a:solidFill>
          <a:srgbClr val="FCE1CB">
            <a:alpha val="90000"/>
          </a:srgb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gm:spPr>
      <dgm:t>
        <a:bodyPr spcFirstLastPara="0" vert="horz" wrap="square" lIns="40640" tIns="121920" rIns="40640" bIns="40640" numCol="1" spcCol="1270" anchor="t" anchorCtr="0"/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de-DE" sz="3200" noProof="0"/>
            <a:t>Mensen und Schulsport</a:t>
          </a:r>
          <a:endParaRPr lang="de-DE" sz="3200" kern="1200" noProof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gm:t>
    </dgm:pt>
    <dgm:pt modelId="{C93718E8-F84A-4530-B6CC-DF6AEA94A0A6}" type="parTrans" cxnId="{D0D69D9A-1CEB-4F6D-9818-54CE720A2047}">
      <dgm:prSet/>
      <dgm:spPr/>
      <dgm:t>
        <a:bodyPr/>
        <a:lstStyle/>
        <a:p>
          <a:endParaRPr lang="de-DE"/>
        </a:p>
      </dgm:t>
    </dgm:pt>
    <dgm:pt modelId="{D3102C62-E535-4424-897A-15655DA587EC}" type="sibTrans" cxnId="{D0D69D9A-1CEB-4F6D-9818-54CE720A2047}">
      <dgm:prSet/>
      <dgm:spPr/>
      <dgm:t>
        <a:bodyPr/>
        <a:lstStyle/>
        <a:p>
          <a:endParaRPr lang="de-DE"/>
        </a:p>
      </dgm:t>
    </dgm:pt>
    <dgm:pt modelId="{B0862C9C-0D6A-4A64-A786-4DA53AFABA3E}">
      <dgm:prSet custT="1"/>
      <dgm:spPr>
        <a:solidFill>
          <a:srgbClr val="FCE1CB">
            <a:alpha val="90000"/>
          </a:srgb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gm:spPr>
      <dgm:t>
        <a:bodyPr spcFirstLastPara="0" vert="horz" wrap="square" lIns="40640" tIns="121920" rIns="40640" bIns="40640" numCol="1" spcCol="1270" anchor="t" anchorCtr="0"/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sz="3200" kern="1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Sicherheit der Schulgebäude</a:t>
          </a:r>
        </a:p>
      </dgm:t>
    </dgm:pt>
    <dgm:pt modelId="{7C4428EF-42F9-4455-BF10-4C61D24F8DC6}" type="parTrans" cxnId="{64B2051E-2705-4647-9413-18458E6928F0}">
      <dgm:prSet/>
      <dgm:spPr/>
      <dgm:t>
        <a:bodyPr/>
        <a:lstStyle/>
        <a:p>
          <a:endParaRPr lang="it-IT"/>
        </a:p>
      </dgm:t>
    </dgm:pt>
    <dgm:pt modelId="{E099FE79-04B1-4B82-A545-FE9DB7CB3BE1}" type="sibTrans" cxnId="{64B2051E-2705-4647-9413-18458E6928F0}">
      <dgm:prSet/>
      <dgm:spPr/>
      <dgm:t>
        <a:bodyPr/>
        <a:lstStyle/>
        <a:p>
          <a:endParaRPr lang="it-IT"/>
        </a:p>
      </dgm:t>
    </dgm:pt>
    <dgm:pt modelId="{C37B2CDE-517C-4D49-9A84-325EE3FB3C42}" type="pres">
      <dgm:prSet presAssocID="{D895A486-12A4-4CCB-93CF-C76FE5148A48}" presName="diagram" presStyleCnt="0">
        <dgm:presLayoutVars>
          <dgm:dir/>
          <dgm:animLvl val="lvl"/>
          <dgm:resizeHandles val="exact"/>
        </dgm:presLayoutVars>
      </dgm:prSet>
      <dgm:spPr/>
    </dgm:pt>
    <dgm:pt modelId="{EA02D659-343A-490A-849E-CA17CCF2090B}" type="pres">
      <dgm:prSet presAssocID="{037CC244-8C7B-40ED-ACF7-390E5B0F744D}" presName="compNode" presStyleCnt="0"/>
      <dgm:spPr/>
    </dgm:pt>
    <dgm:pt modelId="{5AABFEC5-0905-4024-81F7-54F09B59AD15}" type="pres">
      <dgm:prSet presAssocID="{037CC244-8C7B-40ED-ACF7-390E5B0F744D}" presName="childRect" presStyleLbl="bgAcc1" presStyleIdx="0" presStyleCnt="3" custScaleY="67518">
        <dgm:presLayoutVars>
          <dgm:bulletEnabled val="1"/>
        </dgm:presLayoutVars>
      </dgm:prSet>
      <dgm:spPr/>
    </dgm:pt>
    <dgm:pt modelId="{8456F066-183F-4F9F-956A-956283A6CE59}" type="pres">
      <dgm:prSet presAssocID="{037CC244-8C7B-40ED-ACF7-390E5B0F744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381514FB-98F6-4A63-8514-98D11CEF481D}" type="pres">
      <dgm:prSet presAssocID="{037CC244-8C7B-40ED-ACF7-390E5B0F744D}" presName="parentRect" presStyleLbl="alignNode1" presStyleIdx="0" presStyleCnt="3" custScaleY="191719"/>
      <dgm:spPr/>
    </dgm:pt>
    <dgm:pt modelId="{7D986D76-923D-46D3-93FC-26E5CF839B4D}" type="pres">
      <dgm:prSet presAssocID="{037CC244-8C7B-40ED-ACF7-390E5B0F744D}" presName="adorn" presStyleLbl="fgAccFollowNode1" presStyleIdx="0" presStyleCnt="3" custLinFactNeighborX="-3505" custLinFactNeighborY="23662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2">
              <a:lumMod val="75000"/>
              <a:alpha val="90000"/>
            </a:schemeClr>
          </a:solidFill>
        </a:ln>
      </dgm:spPr>
    </dgm:pt>
    <dgm:pt modelId="{A9B0DA0B-DC35-4588-B4C6-14D427E36D62}" type="pres">
      <dgm:prSet presAssocID="{07115B1E-6752-4B01-9D70-35B97A32EB8E}" presName="sibTrans" presStyleLbl="sibTrans2D1" presStyleIdx="0" presStyleCnt="0"/>
      <dgm:spPr/>
    </dgm:pt>
    <dgm:pt modelId="{EA4D004B-3335-49AA-B236-2E03E5513A98}" type="pres">
      <dgm:prSet presAssocID="{AAA93828-6605-444A-A50D-04F0BA7361B8}" presName="compNode" presStyleCnt="0"/>
      <dgm:spPr/>
    </dgm:pt>
    <dgm:pt modelId="{FAB57692-D663-4D46-A053-1AD4D12B22E9}" type="pres">
      <dgm:prSet presAssocID="{AAA93828-6605-444A-A50D-04F0BA7361B8}" presName="childRect" presStyleLbl="bgAcc1" presStyleIdx="1" presStyleCnt="3" custScaleY="69948">
        <dgm:presLayoutVars>
          <dgm:bulletEnabled val="1"/>
        </dgm:presLayoutVars>
      </dgm:prSet>
      <dgm:spPr>
        <a:xfrm>
          <a:off x="3755369" y="489076"/>
          <a:ext cx="3205500" cy="1865361"/>
        </a:xfrm>
        <a:prstGeom prst="round2SameRect">
          <a:avLst>
            <a:gd name="adj1" fmla="val 8000"/>
            <a:gd name="adj2" fmla="val 0"/>
          </a:avLst>
        </a:prstGeom>
      </dgm:spPr>
    </dgm:pt>
    <dgm:pt modelId="{9B28F582-9035-440A-BA7B-4BBC91B1C831}" type="pres">
      <dgm:prSet presAssocID="{AAA93828-6605-444A-A50D-04F0BA7361B8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27270AB-FCEC-4335-A82D-5A30586819AC}" type="pres">
      <dgm:prSet presAssocID="{AAA93828-6605-444A-A50D-04F0BA7361B8}" presName="parentRect" presStyleLbl="alignNode1" presStyleIdx="1" presStyleCnt="3" custScaleY="190369"/>
      <dgm:spPr/>
    </dgm:pt>
    <dgm:pt modelId="{F6F1B0E9-0D53-4EFF-868A-79FF8576E91E}" type="pres">
      <dgm:prSet presAssocID="{AAA93828-6605-444A-A50D-04F0BA7361B8}" presName="adorn" presStyleLbl="fgAccFollowNode1" presStyleIdx="1" presStyleCnt="3" custLinFactNeighborX="-10188" custLinFactNeighborY="2618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solidFill>
            <a:schemeClr val="accent2">
              <a:lumMod val="75000"/>
              <a:alpha val="90000"/>
            </a:schemeClr>
          </a:solidFill>
        </a:ln>
      </dgm:spPr>
      <dgm:extLst>
        <a:ext uri="{E40237B7-FDA0-4F09-8148-C483321AD2D9}">
          <dgm14:cNvPr xmlns:dgm14="http://schemas.microsoft.com/office/drawing/2010/diagram" id="0" name="" descr="Outdoor-Basketballplatz"/>
        </a:ext>
      </dgm:extLst>
    </dgm:pt>
    <dgm:pt modelId="{709FD851-D33E-47CE-BC3C-CB518E45187C}" type="pres">
      <dgm:prSet presAssocID="{3725A051-0610-4965-91C4-6226D93E298E}" presName="sibTrans" presStyleLbl="sibTrans2D1" presStyleIdx="0" presStyleCnt="0"/>
      <dgm:spPr/>
    </dgm:pt>
    <dgm:pt modelId="{8B86035D-1E1E-45BC-8687-2E5BEB8F9B60}" type="pres">
      <dgm:prSet presAssocID="{EC5889CE-F643-4952-8E57-3772E04B7031}" presName="compNode" presStyleCnt="0"/>
      <dgm:spPr/>
    </dgm:pt>
    <dgm:pt modelId="{873170E1-464D-429E-99F3-C546E05467C2}" type="pres">
      <dgm:prSet presAssocID="{EC5889CE-F643-4952-8E57-3772E04B7031}" presName="childRect" presStyleLbl="bgAcc1" presStyleIdx="2" presStyleCnt="3" custScaleY="69472">
        <dgm:presLayoutVars>
          <dgm:bulletEnabled val="1"/>
        </dgm:presLayoutVars>
      </dgm:prSet>
      <dgm:spPr>
        <a:xfrm>
          <a:off x="7503318" y="357207"/>
          <a:ext cx="3205500" cy="2392838"/>
        </a:xfrm>
        <a:prstGeom prst="round2SameRect">
          <a:avLst>
            <a:gd name="adj1" fmla="val 8000"/>
            <a:gd name="adj2" fmla="val 0"/>
          </a:avLst>
        </a:prstGeom>
      </dgm:spPr>
    </dgm:pt>
    <dgm:pt modelId="{A22F8574-C021-4404-A123-9190BE2E7155}" type="pres">
      <dgm:prSet presAssocID="{EC5889CE-F643-4952-8E57-3772E04B7031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3C32CA3-F3D0-45C8-AD42-CA09B9F2A556}" type="pres">
      <dgm:prSet presAssocID="{EC5889CE-F643-4952-8E57-3772E04B7031}" presName="parentRect" presStyleLbl="alignNode1" presStyleIdx="2" presStyleCnt="3" custScaleY="189007"/>
      <dgm:spPr/>
    </dgm:pt>
    <dgm:pt modelId="{7A1E0CBE-8F10-4E59-BD29-B6EF09897AA6}" type="pres">
      <dgm:prSet presAssocID="{EC5889CE-F643-4952-8E57-3772E04B7031}" presName="adorn" presStyleLbl="fgAccFollowNode1" presStyleIdx="2" presStyleCnt="3" custLinFactNeighborX="-8446" custLinFactNeighborY="2430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chemeClr val="accent2">
              <a:lumMod val="75000"/>
              <a:alpha val="90000"/>
            </a:schemeClr>
          </a:solidFill>
        </a:ln>
      </dgm:spPr>
      <dgm:extLst>
        <a:ext uri="{E40237B7-FDA0-4F09-8148-C483321AD2D9}">
          <dgm14:cNvPr xmlns:dgm14="http://schemas.microsoft.com/office/drawing/2010/diagram" id="0" name="" descr="Taschen, die im Schulkorridor hängen"/>
        </a:ext>
      </dgm:extLst>
    </dgm:pt>
  </dgm:ptLst>
  <dgm:cxnLst>
    <dgm:cxn modelId="{75278D0A-7226-48EA-BECF-0C1385E812A0}" srcId="{D895A486-12A4-4CCB-93CF-C76FE5148A48}" destId="{EC5889CE-F643-4952-8E57-3772E04B7031}" srcOrd="2" destOrd="0" parTransId="{F07D2036-603C-4B49-8EDE-06EA6BB9D432}" sibTransId="{30587992-B6D2-4314-B212-AC934F5ABF99}"/>
    <dgm:cxn modelId="{64B2051E-2705-4647-9413-18458E6928F0}" srcId="{EC5889CE-F643-4952-8E57-3772E04B7031}" destId="{B0862C9C-0D6A-4A64-A786-4DA53AFABA3E}" srcOrd="0" destOrd="0" parTransId="{7C4428EF-42F9-4455-BF10-4C61D24F8DC6}" sibTransId="{E099FE79-04B1-4B82-A545-FE9DB7CB3BE1}"/>
    <dgm:cxn modelId="{3CFB1724-996C-4408-885D-C042EFC25584}" type="presOf" srcId="{EC5889CE-F643-4952-8E57-3772E04B7031}" destId="{E3C32CA3-F3D0-45C8-AD42-CA09B9F2A556}" srcOrd="1" destOrd="0" presId="urn:microsoft.com/office/officeart/2005/8/layout/bList2"/>
    <dgm:cxn modelId="{20B99B2C-AAF1-4263-87A0-A6BB05F9CF31}" type="presOf" srcId="{3725A051-0610-4965-91C4-6226D93E298E}" destId="{709FD851-D33E-47CE-BC3C-CB518E45187C}" srcOrd="0" destOrd="0" presId="urn:microsoft.com/office/officeart/2005/8/layout/bList2"/>
    <dgm:cxn modelId="{5F0FBD6A-CEB6-4F94-BAA1-977185798D6F}" type="presOf" srcId="{037CC244-8C7B-40ED-ACF7-390E5B0F744D}" destId="{8456F066-183F-4F9F-956A-956283A6CE59}" srcOrd="0" destOrd="0" presId="urn:microsoft.com/office/officeart/2005/8/layout/bList2"/>
    <dgm:cxn modelId="{C9DDD86B-C303-4655-8ADE-DE51156FC396}" type="presOf" srcId="{AAA93828-6605-444A-A50D-04F0BA7361B8}" destId="{527270AB-FCEC-4335-A82D-5A30586819AC}" srcOrd="1" destOrd="0" presId="urn:microsoft.com/office/officeart/2005/8/layout/bList2"/>
    <dgm:cxn modelId="{A43EC66C-C9D5-47FB-964B-663ECFE50A3F}" srcId="{D895A486-12A4-4CCB-93CF-C76FE5148A48}" destId="{037CC244-8C7B-40ED-ACF7-390E5B0F744D}" srcOrd="0" destOrd="0" parTransId="{8A729A63-5834-40B3-BA57-7216E59B01FB}" sibTransId="{07115B1E-6752-4B01-9D70-35B97A32EB8E}"/>
    <dgm:cxn modelId="{3C734B55-61E5-4FAC-B663-A58FE695AFE7}" type="presOf" srcId="{AAA93828-6605-444A-A50D-04F0BA7361B8}" destId="{9B28F582-9035-440A-BA7B-4BBC91B1C831}" srcOrd="0" destOrd="0" presId="urn:microsoft.com/office/officeart/2005/8/layout/bList2"/>
    <dgm:cxn modelId="{42171C8C-56BA-4222-A95C-E4D93AA1204C}" srcId="{037CC244-8C7B-40ED-ACF7-390E5B0F744D}" destId="{0D67B019-E43C-48C6-AE50-794FEBC7219A}" srcOrd="0" destOrd="0" parTransId="{90C9AF71-D745-4681-AC8F-39C4966FBFCE}" sibTransId="{65E2356E-A5B5-4A46-B0E4-FB636ED2050C}"/>
    <dgm:cxn modelId="{5906D48C-5070-478E-B0B6-E8F3FEF4BB44}" type="presOf" srcId="{FBD841E9-9C86-45EC-81E6-86C08455554E}" destId="{FAB57692-D663-4D46-A053-1AD4D12B22E9}" srcOrd="0" destOrd="0" presId="urn:microsoft.com/office/officeart/2005/8/layout/bList2"/>
    <dgm:cxn modelId="{3CA8FE95-5F3D-4DB3-AC49-58E7C0CB3FF1}" type="presOf" srcId="{037CC244-8C7B-40ED-ACF7-390E5B0F744D}" destId="{381514FB-98F6-4A63-8514-98D11CEF481D}" srcOrd="1" destOrd="0" presId="urn:microsoft.com/office/officeart/2005/8/layout/bList2"/>
    <dgm:cxn modelId="{D0D69D9A-1CEB-4F6D-9818-54CE720A2047}" srcId="{AAA93828-6605-444A-A50D-04F0BA7361B8}" destId="{FBD841E9-9C86-45EC-81E6-86C08455554E}" srcOrd="0" destOrd="0" parTransId="{C93718E8-F84A-4530-B6CC-DF6AEA94A0A6}" sibTransId="{D3102C62-E535-4424-897A-15655DA587EC}"/>
    <dgm:cxn modelId="{84040AB0-A9A3-4711-BA12-C86BBA7DF804}" type="presOf" srcId="{D895A486-12A4-4CCB-93CF-C76FE5148A48}" destId="{C37B2CDE-517C-4D49-9A84-325EE3FB3C42}" srcOrd="0" destOrd="0" presId="urn:microsoft.com/office/officeart/2005/8/layout/bList2"/>
    <dgm:cxn modelId="{5347B0B0-7AA2-4893-AE56-2826171C2A6B}" srcId="{D895A486-12A4-4CCB-93CF-C76FE5148A48}" destId="{AAA93828-6605-444A-A50D-04F0BA7361B8}" srcOrd="1" destOrd="0" parTransId="{D47110E2-99F9-4259-B57F-2FB830866F66}" sibTransId="{3725A051-0610-4965-91C4-6226D93E298E}"/>
    <dgm:cxn modelId="{8FEB26C6-6531-4BE4-A151-C213ADB2896E}" type="presOf" srcId="{B0862C9C-0D6A-4A64-A786-4DA53AFABA3E}" destId="{873170E1-464D-429E-99F3-C546E05467C2}" srcOrd="0" destOrd="0" presId="urn:microsoft.com/office/officeart/2005/8/layout/bList2"/>
    <dgm:cxn modelId="{1F6332C9-FB39-409C-8D40-F09B8993FFB0}" type="presOf" srcId="{0D67B019-E43C-48C6-AE50-794FEBC7219A}" destId="{5AABFEC5-0905-4024-81F7-54F09B59AD15}" srcOrd="0" destOrd="0" presId="urn:microsoft.com/office/officeart/2005/8/layout/bList2"/>
    <dgm:cxn modelId="{D94438DE-F557-4E43-A35B-9749B74C3543}" type="presOf" srcId="{07115B1E-6752-4B01-9D70-35B97A32EB8E}" destId="{A9B0DA0B-DC35-4588-B4C6-14D427E36D62}" srcOrd="0" destOrd="0" presId="urn:microsoft.com/office/officeart/2005/8/layout/bList2"/>
    <dgm:cxn modelId="{99A845E0-7DEA-4117-8356-65D72D4E6E43}" type="presOf" srcId="{EC5889CE-F643-4952-8E57-3772E04B7031}" destId="{A22F8574-C021-4404-A123-9190BE2E7155}" srcOrd="0" destOrd="0" presId="urn:microsoft.com/office/officeart/2005/8/layout/bList2"/>
    <dgm:cxn modelId="{D1F60700-7207-4D9A-89F9-B4F30D85843E}" type="presParOf" srcId="{C37B2CDE-517C-4D49-9A84-325EE3FB3C42}" destId="{EA02D659-343A-490A-849E-CA17CCF2090B}" srcOrd="0" destOrd="0" presId="urn:microsoft.com/office/officeart/2005/8/layout/bList2"/>
    <dgm:cxn modelId="{AC3A3EC2-57B8-4D03-9CDF-94A90267D8F4}" type="presParOf" srcId="{EA02D659-343A-490A-849E-CA17CCF2090B}" destId="{5AABFEC5-0905-4024-81F7-54F09B59AD15}" srcOrd="0" destOrd="0" presId="urn:microsoft.com/office/officeart/2005/8/layout/bList2"/>
    <dgm:cxn modelId="{EA14A5E2-686B-42E2-B83F-596CDA245199}" type="presParOf" srcId="{EA02D659-343A-490A-849E-CA17CCF2090B}" destId="{8456F066-183F-4F9F-956A-956283A6CE59}" srcOrd="1" destOrd="0" presId="urn:microsoft.com/office/officeart/2005/8/layout/bList2"/>
    <dgm:cxn modelId="{53B06D03-99E9-4A92-B900-40FA0A892FEC}" type="presParOf" srcId="{EA02D659-343A-490A-849E-CA17CCF2090B}" destId="{381514FB-98F6-4A63-8514-98D11CEF481D}" srcOrd="2" destOrd="0" presId="urn:microsoft.com/office/officeart/2005/8/layout/bList2"/>
    <dgm:cxn modelId="{EC38197D-A6BD-4695-9003-7BD8D7E7703C}" type="presParOf" srcId="{EA02D659-343A-490A-849E-CA17CCF2090B}" destId="{7D986D76-923D-46D3-93FC-26E5CF839B4D}" srcOrd="3" destOrd="0" presId="urn:microsoft.com/office/officeart/2005/8/layout/bList2"/>
    <dgm:cxn modelId="{057418C6-E69C-43C2-9C7C-06B1BBE3F3A8}" type="presParOf" srcId="{C37B2CDE-517C-4D49-9A84-325EE3FB3C42}" destId="{A9B0DA0B-DC35-4588-B4C6-14D427E36D62}" srcOrd="1" destOrd="0" presId="urn:microsoft.com/office/officeart/2005/8/layout/bList2"/>
    <dgm:cxn modelId="{EA74FC05-57C2-47C8-84E2-760949A647BB}" type="presParOf" srcId="{C37B2CDE-517C-4D49-9A84-325EE3FB3C42}" destId="{EA4D004B-3335-49AA-B236-2E03E5513A98}" srcOrd="2" destOrd="0" presId="urn:microsoft.com/office/officeart/2005/8/layout/bList2"/>
    <dgm:cxn modelId="{B73407AF-6415-48C9-8ABD-F6B040747A9E}" type="presParOf" srcId="{EA4D004B-3335-49AA-B236-2E03E5513A98}" destId="{FAB57692-D663-4D46-A053-1AD4D12B22E9}" srcOrd="0" destOrd="0" presId="urn:microsoft.com/office/officeart/2005/8/layout/bList2"/>
    <dgm:cxn modelId="{EF6C4324-C916-4EEF-B320-0A9E245F7EF7}" type="presParOf" srcId="{EA4D004B-3335-49AA-B236-2E03E5513A98}" destId="{9B28F582-9035-440A-BA7B-4BBC91B1C831}" srcOrd="1" destOrd="0" presId="urn:microsoft.com/office/officeart/2005/8/layout/bList2"/>
    <dgm:cxn modelId="{B03B1EDA-AA30-4912-9453-532D30252896}" type="presParOf" srcId="{EA4D004B-3335-49AA-B236-2E03E5513A98}" destId="{527270AB-FCEC-4335-A82D-5A30586819AC}" srcOrd="2" destOrd="0" presId="urn:microsoft.com/office/officeart/2005/8/layout/bList2"/>
    <dgm:cxn modelId="{A839288F-7DDC-408F-8BDA-C4002AA5C4BF}" type="presParOf" srcId="{EA4D004B-3335-49AA-B236-2E03E5513A98}" destId="{F6F1B0E9-0D53-4EFF-868A-79FF8576E91E}" srcOrd="3" destOrd="0" presId="urn:microsoft.com/office/officeart/2005/8/layout/bList2"/>
    <dgm:cxn modelId="{26ACA16D-A1B0-46E9-A80B-E51C4D8364A0}" type="presParOf" srcId="{C37B2CDE-517C-4D49-9A84-325EE3FB3C42}" destId="{709FD851-D33E-47CE-BC3C-CB518E45187C}" srcOrd="3" destOrd="0" presId="urn:microsoft.com/office/officeart/2005/8/layout/bList2"/>
    <dgm:cxn modelId="{272083C9-9CED-4CC7-B0C0-B271F7C072E7}" type="presParOf" srcId="{C37B2CDE-517C-4D49-9A84-325EE3FB3C42}" destId="{8B86035D-1E1E-45BC-8687-2E5BEB8F9B60}" srcOrd="4" destOrd="0" presId="urn:microsoft.com/office/officeart/2005/8/layout/bList2"/>
    <dgm:cxn modelId="{715E70A0-DEA9-42D6-9B06-AC80B09681BB}" type="presParOf" srcId="{8B86035D-1E1E-45BC-8687-2E5BEB8F9B60}" destId="{873170E1-464D-429E-99F3-C546E05467C2}" srcOrd="0" destOrd="0" presId="urn:microsoft.com/office/officeart/2005/8/layout/bList2"/>
    <dgm:cxn modelId="{6A547CE6-046C-42A0-9A69-CF3D6DE72517}" type="presParOf" srcId="{8B86035D-1E1E-45BC-8687-2E5BEB8F9B60}" destId="{A22F8574-C021-4404-A123-9190BE2E7155}" srcOrd="1" destOrd="0" presId="urn:microsoft.com/office/officeart/2005/8/layout/bList2"/>
    <dgm:cxn modelId="{55CB88CD-57F7-494F-8DDC-3BC2305C471B}" type="presParOf" srcId="{8B86035D-1E1E-45BC-8687-2E5BEB8F9B60}" destId="{E3C32CA3-F3D0-45C8-AD42-CA09B9F2A556}" srcOrd="2" destOrd="0" presId="urn:microsoft.com/office/officeart/2005/8/layout/bList2"/>
    <dgm:cxn modelId="{481F2991-B48C-4670-8892-B66F79EFA731}" type="presParOf" srcId="{8B86035D-1E1E-45BC-8687-2E5BEB8F9B60}" destId="{7A1E0CBE-8F10-4E59-BD29-B6EF09897AA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895A486-12A4-4CCB-93CF-C76FE5148A48}" type="doc">
      <dgm:prSet loTypeId="urn:microsoft.com/office/officeart/2005/8/layout/b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037CC244-8C7B-40ED-ACF7-390E5B0F744D}">
      <dgm:prSet phldrT="[Text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pPr defTabSz="717550">
            <a:spcAft>
              <a:spcPts val="0"/>
            </a:spcAft>
            <a:tabLst/>
          </a:pPr>
          <a:r>
            <a:rPr lang="de-DE" sz="1600" b="0" noProof="0"/>
            <a:t>Förderungen für 10 Schulprojekte</a:t>
          </a:r>
        </a:p>
        <a:p>
          <a:pPr defTabSz="717550">
            <a:spcAft>
              <a:spcPts val="0"/>
            </a:spcAft>
            <a:tabLst/>
          </a:pPr>
          <a:endParaRPr lang="de-DE" sz="1600" b="0" noProof="0"/>
        </a:p>
        <a:p>
          <a:pPr defTabSz="717550">
            <a:spcAft>
              <a:spcPts val="0"/>
            </a:spcAft>
            <a:tabLst/>
          </a:pPr>
          <a:endParaRPr lang="de-DE" sz="1600" b="0" noProof="0"/>
        </a:p>
        <a:p>
          <a:pPr defTabSz="717550">
            <a:spcAft>
              <a:spcPts val="0"/>
            </a:spcAft>
            <a:tabLst/>
          </a:pPr>
          <a:endParaRPr lang="de-DE" sz="1600" b="0" noProof="0"/>
        </a:p>
        <a:p>
          <a:pPr defTabSz="717550">
            <a:spcAft>
              <a:spcPts val="0"/>
            </a:spcAft>
            <a:tabLst/>
          </a:pPr>
          <a:endParaRPr lang="it-IT" sz="1600" b="0" noProof="0"/>
        </a:p>
        <a:p>
          <a:pPr defTabSz="717550">
            <a:spcAft>
              <a:spcPct val="35000"/>
            </a:spcAft>
          </a:pPr>
          <a:r>
            <a:rPr lang="it-IT" sz="1600" b="1" noProof="0"/>
            <a:t>1,6 Mio. €</a:t>
          </a:r>
          <a:endParaRPr lang="de-DE" sz="1600" b="1" baseline="0"/>
        </a:p>
      </dgm:t>
    </dgm:pt>
    <dgm:pt modelId="{8A729A63-5834-40B3-BA57-7216E59B01FB}" type="parTrans" cxnId="{A43EC66C-C9D5-47FB-964B-663ECFE50A3F}">
      <dgm:prSet/>
      <dgm:spPr/>
      <dgm:t>
        <a:bodyPr/>
        <a:lstStyle/>
        <a:p>
          <a:endParaRPr lang="de-DE"/>
        </a:p>
      </dgm:t>
    </dgm:pt>
    <dgm:pt modelId="{07115B1E-6752-4B01-9D70-35B97A32EB8E}" type="sibTrans" cxnId="{A43EC66C-C9D5-47FB-964B-663ECFE50A3F}">
      <dgm:prSet/>
      <dgm:spPr/>
      <dgm:t>
        <a:bodyPr/>
        <a:lstStyle/>
        <a:p>
          <a:endParaRPr lang="de-DE"/>
        </a:p>
      </dgm:t>
    </dgm:pt>
    <dgm:pt modelId="{AAA93828-6605-444A-A50D-04F0BA7361B8}">
      <dgm:prSet phldrT="[Text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pPr rtl="0">
            <a:spcAft>
              <a:spcPts val="600"/>
            </a:spcAft>
          </a:pPr>
          <a:r>
            <a:rPr lang="de-DE" sz="1500" b="0" noProof="0"/>
            <a:t>Aktive Orientierungshilfe für Schüler/innen beim Übergang von der Schule zur Universität</a:t>
          </a:r>
        </a:p>
        <a:p>
          <a:pPr rtl="0">
            <a:spcAft>
              <a:spcPts val="600"/>
            </a:spcAft>
          </a:pPr>
          <a:r>
            <a:rPr lang="de-DE" sz="1500" b="0" noProof="0"/>
            <a:t>Freie Universität Bozen</a:t>
          </a:r>
        </a:p>
        <a:p>
          <a:pPr>
            <a:spcAft>
              <a:spcPts val="0"/>
            </a:spcAft>
          </a:pPr>
          <a:endParaRPr lang="it-IT" sz="1500" noProof="0"/>
        </a:p>
        <a:p>
          <a:pPr rtl="0">
            <a:spcAft>
              <a:spcPts val="1200"/>
            </a:spcAft>
          </a:pPr>
          <a:r>
            <a:rPr lang="it-IT" sz="1500" b="1" noProof="0"/>
            <a:t>0,3 Mio. €</a:t>
          </a:r>
          <a:endParaRPr lang="de-DE" sz="1500" b="1"/>
        </a:p>
      </dgm:t>
    </dgm:pt>
    <dgm:pt modelId="{D47110E2-99F9-4259-B57F-2FB830866F66}" type="parTrans" cxnId="{5347B0B0-7AA2-4893-AE56-2826171C2A6B}">
      <dgm:prSet/>
      <dgm:spPr/>
      <dgm:t>
        <a:bodyPr/>
        <a:lstStyle/>
        <a:p>
          <a:endParaRPr lang="de-DE"/>
        </a:p>
      </dgm:t>
    </dgm:pt>
    <dgm:pt modelId="{3725A051-0610-4965-91C4-6226D93E298E}" type="sibTrans" cxnId="{5347B0B0-7AA2-4893-AE56-2826171C2A6B}">
      <dgm:prSet/>
      <dgm:spPr/>
      <dgm:t>
        <a:bodyPr/>
        <a:lstStyle/>
        <a:p>
          <a:endParaRPr lang="de-DE"/>
        </a:p>
      </dgm:t>
    </dgm:pt>
    <dgm:pt modelId="{EC5889CE-F643-4952-8E57-3772E04B7031}">
      <dgm:prSet phldrT="[Text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pPr>
            <a:spcAft>
              <a:spcPts val="600"/>
            </a:spcAft>
          </a:pPr>
          <a:r>
            <a:rPr lang="de-DE" sz="1600" b="0"/>
            <a:t>Integrierte digitale Didaktik und Ausbildung über den digitalen Wandel</a:t>
          </a:r>
        </a:p>
        <a:p>
          <a:pPr>
            <a:spcAft>
              <a:spcPts val="600"/>
            </a:spcAft>
          </a:pPr>
          <a:r>
            <a:rPr lang="de-DE" sz="1600" b="0" noProof="0"/>
            <a:t>34 Projekte genehmigt</a:t>
          </a:r>
        </a:p>
        <a:p>
          <a:pPr>
            <a:spcAft>
              <a:spcPts val="600"/>
            </a:spcAft>
          </a:pPr>
          <a:endParaRPr lang="it-IT" sz="1600" b="0" noProof="0"/>
        </a:p>
        <a:p>
          <a:pPr>
            <a:spcAft>
              <a:spcPts val="600"/>
            </a:spcAft>
          </a:pPr>
          <a:r>
            <a:rPr lang="de-DE" sz="1600" b="1"/>
            <a:t>1,6 Mio. €</a:t>
          </a:r>
        </a:p>
      </dgm:t>
    </dgm:pt>
    <dgm:pt modelId="{F07D2036-603C-4B49-8EDE-06EA6BB9D432}" type="parTrans" cxnId="{75278D0A-7226-48EA-BECF-0C1385E812A0}">
      <dgm:prSet/>
      <dgm:spPr/>
      <dgm:t>
        <a:bodyPr/>
        <a:lstStyle/>
        <a:p>
          <a:endParaRPr lang="de-DE"/>
        </a:p>
      </dgm:t>
    </dgm:pt>
    <dgm:pt modelId="{30587992-B6D2-4314-B212-AC934F5ABF99}" type="sibTrans" cxnId="{75278D0A-7226-48EA-BECF-0C1385E812A0}">
      <dgm:prSet/>
      <dgm:spPr/>
      <dgm:t>
        <a:bodyPr/>
        <a:lstStyle/>
        <a:p>
          <a:endParaRPr lang="de-DE"/>
        </a:p>
      </dgm:t>
    </dgm:pt>
    <dgm:pt modelId="{0D67B019-E43C-48C6-AE50-794FEBC7219A}">
      <dgm:prSet custT="1"/>
      <dgm:spPr>
        <a:solidFill>
          <a:srgbClr val="FCE1CB">
            <a:alpha val="90000"/>
          </a:srgb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pPr marL="0" algn="ctr" rtl="0">
            <a:spcAft>
              <a:spcPts val="600"/>
            </a:spcAft>
            <a:buNone/>
          </a:pPr>
          <a:r>
            <a:rPr lang="de-DE" sz="3200" noProof="0"/>
            <a:t>Maßnahmen gegen den Schulabbruch</a:t>
          </a:r>
        </a:p>
      </dgm:t>
    </dgm:pt>
    <dgm:pt modelId="{90C9AF71-D745-4681-AC8F-39C4966FBFCE}" type="parTrans" cxnId="{42171C8C-56BA-4222-A95C-E4D93AA1204C}">
      <dgm:prSet/>
      <dgm:spPr/>
      <dgm:t>
        <a:bodyPr/>
        <a:lstStyle/>
        <a:p>
          <a:endParaRPr lang="de-DE"/>
        </a:p>
      </dgm:t>
    </dgm:pt>
    <dgm:pt modelId="{65E2356E-A5B5-4A46-B0E4-FB636ED2050C}" type="sibTrans" cxnId="{42171C8C-56BA-4222-A95C-E4D93AA1204C}">
      <dgm:prSet/>
      <dgm:spPr/>
      <dgm:t>
        <a:bodyPr/>
        <a:lstStyle/>
        <a:p>
          <a:endParaRPr lang="de-DE"/>
        </a:p>
      </dgm:t>
    </dgm:pt>
    <dgm:pt modelId="{FBD841E9-9C86-45EC-81E6-86C08455554E}">
      <dgm:prSet custT="1"/>
      <dgm:spPr>
        <a:solidFill>
          <a:srgbClr val="FCE1CB">
            <a:alpha val="90000"/>
          </a:srgb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gm:spPr>
      <dgm:t>
        <a:bodyPr spcFirstLastPara="0" vert="horz" wrap="square" lIns="40640" tIns="121920" rIns="40640" bIns="40640" numCol="1" spcCol="1270" anchor="t" anchorCtr="0"/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de-DE" sz="3200" noProof="0"/>
            <a:t>Bildungs-orientierung</a:t>
          </a:r>
          <a:endParaRPr lang="de-DE" sz="3200" kern="1200" noProof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gm:t>
    </dgm:pt>
    <dgm:pt modelId="{C93718E8-F84A-4530-B6CC-DF6AEA94A0A6}" type="parTrans" cxnId="{D0D69D9A-1CEB-4F6D-9818-54CE720A2047}">
      <dgm:prSet/>
      <dgm:spPr/>
      <dgm:t>
        <a:bodyPr/>
        <a:lstStyle/>
        <a:p>
          <a:endParaRPr lang="de-DE"/>
        </a:p>
      </dgm:t>
    </dgm:pt>
    <dgm:pt modelId="{D3102C62-E535-4424-897A-15655DA587EC}" type="sibTrans" cxnId="{D0D69D9A-1CEB-4F6D-9818-54CE720A2047}">
      <dgm:prSet/>
      <dgm:spPr/>
      <dgm:t>
        <a:bodyPr/>
        <a:lstStyle/>
        <a:p>
          <a:endParaRPr lang="de-DE"/>
        </a:p>
      </dgm:t>
    </dgm:pt>
    <dgm:pt modelId="{B0862C9C-0D6A-4A64-A786-4DA53AFABA3E}">
      <dgm:prSet custT="1"/>
      <dgm:spPr>
        <a:solidFill>
          <a:srgbClr val="FCE1CB">
            <a:alpha val="90000"/>
          </a:srgb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gm:spPr>
      <dgm:t>
        <a:bodyPr spcFirstLastPara="0" vert="horz" wrap="square" lIns="40640" tIns="121920" rIns="40640" bIns="40640" numCol="1" spcCol="1270" anchor="t" anchorCtr="0"/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sz="3200" kern="1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Bildung des Schulpersonals</a:t>
          </a:r>
        </a:p>
      </dgm:t>
    </dgm:pt>
    <dgm:pt modelId="{7C4428EF-42F9-4455-BF10-4C61D24F8DC6}" type="parTrans" cxnId="{64B2051E-2705-4647-9413-18458E6928F0}">
      <dgm:prSet/>
      <dgm:spPr/>
      <dgm:t>
        <a:bodyPr/>
        <a:lstStyle/>
        <a:p>
          <a:endParaRPr lang="it-IT"/>
        </a:p>
      </dgm:t>
    </dgm:pt>
    <dgm:pt modelId="{E099FE79-04B1-4B82-A545-FE9DB7CB3BE1}" type="sibTrans" cxnId="{64B2051E-2705-4647-9413-18458E6928F0}">
      <dgm:prSet/>
      <dgm:spPr/>
      <dgm:t>
        <a:bodyPr/>
        <a:lstStyle/>
        <a:p>
          <a:endParaRPr lang="it-IT"/>
        </a:p>
      </dgm:t>
    </dgm:pt>
    <dgm:pt modelId="{C37B2CDE-517C-4D49-9A84-325EE3FB3C42}" type="pres">
      <dgm:prSet presAssocID="{D895A486-12A4-4CCB-93CF-C76FE5148A48}" presName="diagram" presStyleCnt="0">
        <dgm:presLayoutVars>
          <dgm:dir/>
          <dgm:animLvl val="lvl"/>
          <dgm:resizeHandles val="exact"/>
        </dgm:presLayoutVars>
      </dgm:prSet>
      <dgm:spPr/>
    </dgm:pt>
    <dgm:pt modelId="{EA02D659-343A-490A-849E-CA17CCF2090B}" type="pres">
      <dgm:prSet presAssocID="{037CC244-8C7B-40ED-ACF7-390E5B0F744D}" presName="compNode" presStyleCnt="0"/>
      <dgm:spPr/>
    </dgm:pt>
    <dgm:pt modelId="{5AABFEC5-0905-4024-81F7-54F09B59AD15}" type="pres">
      <dgm:prSet presAssocID="{037CC244-8C7B-40ED-ACF7-390E5B0F744D}" presName="childRect" presStyleLbl="bgAcc1" presStyleIdx="0" presStyleCnt="3" custScaleY="67518">
        <dgm:presLayoutVars>
          <dgm:bulletEnabled val="1"/>
        </dgm:presLayoutVars>
      </dgm:prSet>
      <dgm:spPr/>
    </dgm:pt>
    <dgm:pt modelId="{8456F066-183F-4F9F-956A-956283A6CE59}" type="pres">
      <dgm:prSet presAssocID="{037CC244-8C7B-40ED-ACF7-390E5B0F744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381514FB-98F6-4A63-8514-98D11CEF481D}" type="pres">
      <dgm:prSet presAssocID="{037CC244-8C7B-40ED-ACF7-390E5B0F744D}" presName="parentRect" presStyleLbl="alignNode1" presStyleIdx="0" presStyleCnt="3" custScaleY="191719"/>
      <dgm:spPr/>
    </dgm:pt>
    <dgm:pt modelId="{7D986D76-923D-46D3-93FC-26E5CF839B4D}" type="pres">
      <dgm:prSet presAssocID="{037CC244-8C7B-40ED-ACF7-390E5B0F744D}" presName="adorn" presStyleLbl="fgAccFollowNode1" presStyleIdx="0" presStyleCnt="3" custLinFactNeighborX="-3505" custLinFactNeighborY="23662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2">
              <a:lumMod val="75000"/>
              <a:alpha val="90000"/>
            </a:schemeClr>
          </a:solidFill>
        </a:ln>
      </dgm:spPr>
    </dgm:pt>
    <dgm:pt modelId="{A9B0DA0B-DC35-4588-B4C6-14D427E36D62}" type="pres">
      <dgm:prSet presAssocID="{07115B1E-6752-4B01-9D70-35B97A32EB8E}" presName="sibTrans" presStyleLbl="sibTrans2D1" presStyleIdx="0" presStyleCnt="0"/>
      <dgm:spPr/>
    </dgm:pt>
    <dgm:pt modelId="{EA4D004B-3335-49AA-B236-2E03E5513A98}" type="pres">
      <dgm:prSet presAssocID="{AAA93828-6605-444A-A50D-04F0BA7361B8}" presName="compNode" presStyleCnt="0"/>
      <dgm:spPr/>
    </dgm:pt>
    <dgm:pt modelId="{FAB57692-D663-4D46-A053-1AD4D12B22E9}" type="pres">
      <dgm:prSet presAssocID="{AAA93828-6605-444A-A50D-04F0BA7361B8}" presName="childRect" presStyleLbl="bgAcc1" presStyleIdx="1" presStyleCnt="3" custScaleY="69948">
        <dgm:presLayoutVars>
          <dgm:bulletEnabled val="1"/>
        </dgm:presLayoutVars>
      </dgm:prSet>
      <dgm:spPr>
        <a:xfrm>
          <a:off x="3755369" y="489076"/>
          <a:ext cx="3205500" cy="1865361"/>
        </a:xfrm>
        <a:prstGeom prst="round2SameRect">
          <a:avLst>
            <a:gd name="adj1" fmla="val 8000"/>
            <a:gd name="adj2" fmla="val 0"/>
          </a:avLst>
        </a:prstGeom>
      </dgm:spPr>
    </dgm:pt>
    <dgm:pt modelId="{9B28F582-9035-440A-BA7B-4BBC91B1C831}" type="pres">
      <dgm:prSet presAssocID="{AAA93828-6605-444A-A50D-04F0BA7361B8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27270AB-FCEC-4335-A82D-5A30586819AC}" type="pres">
      <dgm:prSet presAssocID="{AAA93828-6605-444A-A50D-04F0BA7361B8}" presName="parentRect" presStyleLbl="alignNode1" presStyleIdx="1" presStyleCnt="3" custScaleY="190369"/>
      <dgm:spPr/>
    </dgm:pt>
    <dgm:pt modelId="{F6F1B0E9-0D53-4EFF-868A-79FF8576E91E}" type="pres">
      <dgm:prSet presAssocID="{AAA93828-6605-444A-A50D-04F0BA7361B8}" presName="adorn" presStyleLbl="fgAccFollowNode1" presStyleIdx="1" presStyleCnt="3" custLinFactNeighborX="-10188" custLinFactNeighborY="26182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>
          <a:solidFill>
            <a:schemeClr val="accent2">
              <a:lumMod val="75000"/>
              <a:alpha val="90000"/>
            </a:schemeClr>
          </a:solidFill>
        </a:ln>
      </dgm:spPr>
      <dgm:extLst>
        <a:ext uri="{E40237B7-FDA0-4F09-8148-C483321AD2D9}">
          <dgm14:cNvPr xmlns:dgm14="http://schemas.microsoft.com/office/drawing/2010/diagram" id="0" name="" descr="Outdoor-Basketballplatz"/>
        </a:ext>
      </dgm:extLst>
    </dgm:pt>
    <dgm:pt modelId="{709FD851-D33E-47CE-BC3C-CB518E45187C}" type="pres">
      <dgm:prSet presAssocID="{3725A051-0610-4965-91C4-6226D93E298E}" presName="sibTrans" presStyleLbl="sibTrans2D1" presStyleIdx="0" presStyleCnt="0"/>
      <dgm:spPr/>
    </dgm:pt>
    <dgm:pt modelId="{8B86035D-1E1E-45BC-8687-2E5BEB8F9B60}" type="pres">
      <dgm:prSet presAssocID="{EC5889CE-F643-4952-8E57-3772E04B7031}" presName="compNode" presStyleCnt="0"/>
      <dgm:spPr/>
    </dgm:pt>
    <dgm:pt modelId="{873170E1-464D-429E-99F3-C546E05467C2}" type="pres">
      <dgm:prSet presAssocID="{EC5889CE-F643-4952-8E57-3772E04B7031}" presName="childRect" presStyleLbl="bgAcc1" presStyleIdx="2" presStyleCnt="3" custScaleY="69472">
        <dgm:presLayoutVars>
          <dgm:bulletEnabled val="1"/>
        </dgm:presLayoutVars>
      </dgm:prSet>
      <dgm:spPr>
        <a:xfrm>
          <a:off x="7503318" y="357207"/>
          <a:ext cx="3205500" cy="2392838"/>
        </a:xfrm>
        <a:prstGeom prst="round2SameRect">
          <a:avLst>
            <a:gd name="adj1" fmla="val 8000"/>
            <a:gd name="adj2" fmla="val 0"/>
          </a:avLst>
        </a:prstGeom>
      </dgm:spPr>
    </dgm:pt>
    <dgm:pt modelId="{A22F8574-C021-4404-A123-9190BE2E7155}" type="pres">
      <dgm:prSet presAssocID="{EC5889CE-F643-4952-8E57-3772E04B7031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3C32CA3-F3D0-45C8-AD42-CA09B9F2A556}" type="pres">
      <dgm:prSet presAssocID="{EC5889CE-F643-4952-8E57-3772E04B7031}" presName="parentRect" presStyleLbl="alignNode1" presStyleIdx="2" presStyleCnt="3" custScaleY="189007"/>
      <dgm:spPr/>
    </dgm:pt>
    <dgm:pt modelId="{7A1E0CBE-8F10-4E59-BD29-B6EF09897AA6}" type="pres">
      <dgm:prSet presAssocID="{EC5889CE-F643-4952-8E57-3772E04B7031}" presName="adorn" presStyleLbl="fgAccFollowNode1" presStyleIdx="2" presStyleCnt="3" custLinFactNeighborX="-8446" custLinFactNeighborY="24304"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>
          <a:solidFill>
            <a:schemeClr val="accent2">
              <a:lumMod val="75000"/>
              <a:alpha val="90000"/>
            </a:schemeClr>
          </a:solidFill>
        </a:ln>
      </dgm:spPr>
      <dgm:extLst>
        <a:ext uri="{E40237B7-FDA0-4F09-8148-C483321AD2D9}">
          <dgm14:cNvPr xmlns:dgm14="http://schemas.microsoft.com/office/drawing/2010/diagram" id="0" name="" descr="Taschen, die im Schulkorridor hängen"/>
        </a:ext>
      </dgm:extLst>
    </dgm:pt>
  </dgm:ptLst>
  <dgm:cxnLst>
    <dgm:cxn modelId="{75278D0A-7226-48EA-BECF-0C1385E812A0}" srcId="{D895A486-12A4-4CCB-93CF-C76FE5148A48}" destId="{EC5889CE-F643-4952-8E57-3772E04B7031}" srcOrd="2" destOrd="0" parTransId="{F07D2036-603C-4B49-8EDE-06EA6BB9D432}" sibTransId="{30587992-B6D2-4314-B212-AC934F5ABF99}"/>
    <dgm:cxn modelId="{64B2051E-2705-4647-9413-18458E6928F0}" srcId="{EC5889CE-F643-4952-8E57-3772E04B7031}" destId="{B0862C9C-0D6A-4A64-A786-4DA53AFABA3E}" srcOrd="0" destOrd="0" parTransId="{7C4428EF-42F9-4455-BF10-4C61D24F8DC6}" sibTransId="{E099FE79-04B1-4B82-A545-FE9DB7CB3BE1}"/>
    <dgm:cxn modelId="{3CFB1724-996C-4408-885D-C042EFC25584}" type="presOf" srcId="{EC5889CE-F643-4952-8E57-3772E04B7031}" destId="{E3C32CA3-F3D0-45C8-AD42-CA09B9F2A556}" srcOrd="1" destOrd="0" presId="urn:microsoft.com/office/officeart/2005/8/layout/bList2"/>
    <dgm:cxn modelId="{20B99B2C-AAF1-4263-87A0-A6BB05F9CF31}" type="presOf" srcId="{3725A051-0610-4965-91C4-6226D93E298E}" destId="{709FD851-D33E-47CE-BC3C-CB518E45187C}" srcOrd="0" destOrd="0" presId="urn:microsoft.com/office/officeart/2005/8/layout/bList2"/>
    <dgm:cxn modelId="{5F0FBD6A-CEB6-4F94-BAA1-977185798D6F}" type="presOf" srcId="{037CC244-8C7B-40ED-ACF7-390E5B0F744D}" destId="{8456F066-183F-4F9F-956A-956283A6CE59}" srcOrd="0" destOrd="0" presId="urn:microsoft.com/office/officeart/2005/8/layout/bList2"/>
    <dgm:cxn modelId="{C9DDD86B-C303-4655-8ADE-DE51156FC396}" type="presOf" srcId="{AAA93828-6605-444A-A50D-04F0BA7361B8}" destId="{527270AB-FCEC-4335-A82D-5A30586819AC}" srcOrd="1" destOrd="0" presId="urn:microsoft.com/office/officeart/2005/8/layout/bList2"/>
    <dgm:cxn modelId="{A43EC66C-C9D5-47FB-964B-663ECFE50A3F}" srcId="{D895A486-12A4-4CCB-93CF-C76FE5148A48}" destId="{037CC244-8C7B-40ED-ACF7-390E5B0F744D}" srcOrd="0" destOrd="0" parTransId="{8A729A63-5834-40B3-BA57-7216E59B01FB}" sibTransId="{07115B1E-6752-4B01-9D70-35B97A32EB8E}"/>
    <dgm:cxn modelId="{3C734B55-61E5-4FAC-B663-A58FE695AFE7}" type="presOf" srcId="{AAA93828-6605-444A-A50D-04F0BA7361B8}" destId="{9B28F582-9035-440A-BA7B-4BBC91B1C831}" srcOrd="0" destOrd="0" presId="urn:microsoft.com/office/officeart/2005/8/layout/bList2"/>
    <dgm:cxn modelId="{42171C8C-56BA-4222-A95C-E4D93AA1204C}" srcId="{037CC244-8C7B-40ED-ACF7-390E5B0F744D}" destId="{0D67B019-E43C-48C6-AE50-794FEBC7219A}" srcOrd="0" destOrd="0" parTransId="{90C9AF71-D745-4681-AC8F-39C4966FBFCE}" sibTransId="{65E2356E-A5B5-4A46-B0E4-FB636ED2050C}"/>
    <dgm:cxn modelId="{5906D48C-5070-478E-B0B6-E8F3FEF4BB44}" type="presOf" srcId="{FBD841E9-9C86-45EC-81E6-86C08455554E}" destId="{FAB57692-D663-4D46-A053-1AD4D12B22E9}" srcOrd="0" destOrd="0" presId="urn:microsoft.com/office/officeart/2005/8/layout/bList2"/>
    <dgm:cxn modelId="{3CA8FE95-5F3D-4DB3-AC49-58E7C0CB3FF1}" type="presOf" srcId="{037CC244-8C7B-40ED-ACF7-390E5B0F744D}" destId="{381514FB-98F6-4A63-8514-98D11CEF481D}" srcOrd="1" destOrd="0" presId="urn:microsoft.com/office/officeart/2005/8/layout/bList2"/>
    <dgm:cxn modelId="{D0D69D9A-1CEB-4F6D-9818-54CE720A2047}" srcId="{AAA93828-6605-444A-A50D-04F0BA7361B8}" destId="{FBD841E9-9C86-45EC-81E6-86C08455554E}" srcOrd="0" destOrd="0" parTransId="{C93718E8-F84A-4530-B6CC-DF6AEA94A0A6}" sibTransId="{D3102C62-E535-4424-897A-15655DA587EC}"/>
    <dgm:cxn modelId="{84040AB0-A9A3-4711-BA12-C86BBA7DF804}" type="presOf" srcId="{D895A486-12A4-4CCB-93CF-C76FE5148A48}" destId="{C37B2CDE-517C-4D49-9A84-325EE3FB3C42}" srcOrd="0" destOrd="0" presId="urn:microsoft.com/office/officeart/2005/8/layout/bList2"/>
    <dgm:cxn modelId="{5347B0B0-7AA2-4893-AE56-2826171C2A6B}" srcId="{D895A486-12A4-4CCB-93CF-C76FE5148A48}" destId="{AAA93828-6605-444A-A50D-04F0BA7361B8}" srcOrd="1" destOrd="0" parTransId="{D47110E2-99F9-4259-B57F-2FB830866F66}" sibTransId="{3725A051-0610-4965-91C4-6226D93E298E}"/>
    <dgm:cxn modelId="{8FEB26C6-6531-4BE4-A151-C213ADB2896E}" type="presOf" srcId="{B0862C9C-0D6A-4A64-A786-4DA53AFABA3E}" destId="{873170E1-464D-429E-99F3-C546E05467C2}" srcOrd="0" destOrd="0" presId="urn:microsoft.com/office/officeart/2005/8/layout/bList2"/>
    <dgm:cxn modelId="{1F6332C9-FB39-409C-8D40-F09B8993FFB0}" type="presOf" srcId="{0D67B019-E43C-48C6-AE50-794FEBC7219A}" destId="{5AABFEC5-0905-4024-81F7-54F09B59AD15}" srcOrd="0" destOrd="0" presId="urn:microsoft.com/office/officeart/2005/8/layout/bList2"/>
    <dgm:cxn modelId="{D94438DE-F557-4E43-A35B-9749B74C3543}" type="presOf" srcId="{07115B1E-6752-4B01-9D70-35B97A32EB8E}" destId="{A9B0DA0B-DC35-4588-B4C6-14D427E36D62}" srcOrd="0" destOrd="0" presId="urn:microsoft.com/office/officeart/2005/8/layout/bList2"/>
    <dgm:cxn modelId="{99A845E0-7DEA-4117-8356-65D72D4E6E43}" type="presOf" srcId="{EC5889CE-F643-4952-8E57-3772E04B7031}" destId="{A22F8574-C021-4404-A123-9190BE2E7155}" srcOrd="0" destOrd="0" presId="urn:microsoft.com/office/officeart/2005/8/layout/bList2"/>
    <dgm:cxn modelId="{D1F60700-7207-4D9A-89F9-B4F30D85843E}" type="presParOf" srcId="{C37B2CDE-517C-4D49-9A84-325EE3FB3C42}" destId="{EA02D659-343A-490A-849E-CA17CCF2090B}" srcOrd="0" destOrd="0" presId="urn:microsoft.com/office/officeart/2005/8/layout/bList2"/>
    <dgm:cxn modelId="{AC3A3EC2-57B8-4D03-9CDF-94A90267D8F4}" type="presParOf" srcId="{EA02D659-343A-490A-849E-CA17CCF2090B}" destId="{5AABFEC5-0905-4024-81F7-54F09B59AD15}" srcOrd="0" destOrd="0" presId="urn:microsoft.com/office/officeart/2005/8/layout/bList2"/>
    <dgm:cxn modelId="{EA14A5E2-686B-42E2-B83F-596CDA245199}" type="presParOf" srcId="{EA02D659-343A-490A-849E-CA17CCF2090B}" destId="{8456F066-183F-4F9F-956A-956283A6CE59}" srcOrd="1" destOrd="0" presId="urn:microsoft.com/office/officeart/2005/8/layout/bList2"/>
    <dgm:cxn modelId="{53B06D03-99E9-4A92-B900-40FA0A892FEC}" type="presParOf" srcId="{EA02D659-343A-490A-849E-CA17CCF2090B}" destId="{381514FB-98F6-4A63-8514-98D11CEF481D}" srcOrd="2" destOrd="0" presId="urn:microsoft.com/office/officeart/2005/8/layout/bList2"/>
    <dgm:cxn modelId="{EC38197D-A6BD-4695-9003-7BD8D7E7703C}" type="presParOf" srcId="{EA02D659-343A-490A-849E-CA17CCF2090B}" destId="{7D986D76-923D-46D3-93FC-26E5CF839B4D}" srcOrd="3" destOrd="0" presId="urn:microsoft.com/office/officeart/2005/8/layout/bList2"/>
    <dgm:cxn modelId="{057418C6-E69C-43C2-9C7C-06B1BBE3F3A8}" type="presParOf" srcId="{C37B2CDE-517C-4D49-9A84-325EE3FB3C42}" destId="{A9B0DA0B-DC35-4588-B4C6-14D427E36D62}" srcOrd="1" destOrd="0" presId="urn:microsoft.com/office/officeart/2005/8/layout/bList2"/>
    <dgm:cxn modelId="{EA74FC05-57C2-47C8-84E2-760949A647BB}" type="presParOf" srcId="{C37B2CDE-517C-4D49-9A84-325EE3FB3C42}" destId="{EA4D004B-3335-49AA-B236-2E03E5513A98}" srcOrd="2" destOrd="0" presId="urn:microsoft.com/office/officeart/2005/8/layout/bList2"/>
    <dgm:cxn modelId="{B73407AF-6415-48C9-8ABD-F6B040747A9E}" type="presParOf" srcId="{EA4D004B-3335-49AA-B236-2E03E5513A98}" destId="{FAB57692-D663-4D46-A053-1AD4D12B22E9}" srcOrd="0" destOrd="0" presId="urn:microsoft.com/office/officeart/2005/8/layout/bList2"/>
    <dgm:cxn modelId="{EF6C4324-C916-4EEF-B320-0A9E245F7EF7}" type="presParOf" srcId="{EA4D004B-3335-49AA-B236-2E03E5513A98}" destId="{9B28F582-9035-440A-BA7B-4BBC91B1C831}" srcOrd="1" destOrd="0" presId="urn:microsoft.com/office/officeart/2005/8/layout/bList2"/>
    <dgm:cxn modelId="{B03B1EDA-AA30-4912-9453-532D30252896}" type="presParOf" srcId="{EA4D004B-3335-49AA-B236-2E03E5513A98}" destId="{527270AB-FCEC-4335-A82D-5A30586819AC}" srcOrd="2" destOrd="0" presId="urn:microsoft.com/office/officeart/2005/8/layout/bList2"/>
    <dgm:cxn modelId="{A839288F-7DDC-408F-8BDA-C4002AA5C4BF}" type="presParOf" srcId="{EA4D004B-3335-49AA-B236-2E03E5513A98}" destId="{F6F1B0E9-0D53-4EFF-868A-79FF8576E91E}" srcOrd="3" destOrd="0" presId="urn:microsoft.com/office/officeart/2005/8/layout/bList2"/>
    <dgm:cxn modelId="{26ACA16D-A1B0-46E9-A80B-E51C4D8364A0}" type="presParOf" srcId="{C37B2CDE-517C-4D49-9A84-325EE3FB3C42}" destId="{709FD851-D33E-47CE-BC3C-CB518E45187C}" srcOrd="3" destOrd="0" presId="urn:microsoft.com/office/officeart/2005/8/layout/bList2"/>
    <dgm:cxn modelId="{272083C9-9CED-4CC7-B0C0-B271F7C072E7}" type="presParOf" srcId="{C37B2CDE-517C-4D49-9A84-325EE3FB3C42}" destId="{8B86035D-1E1E-45BC-8687-2E5BEB8F9B60}" srcOrd="4" destOrd="0" presId="urn:microsoft.com/office/officeart/2005/8/layout/bList2"/>
    <dgm:cxn modelId="{715E70A0-DEA9-42D6-9B06-AC80B09681BB}" type="presParOf" srcId="{8B86035D-1E1E-45BC-8687-2E5BEB8F9B60}" destId="{873170E1-464D-429E-99F3-C546E05467C2}" srcOrd="0" destOrd="0" presId="urn:microsoft.com/office/officeart/2005/8/layout/bList2"/>
    <dgm:cxn modelId="{6A547CE6-046C-42A0-9A69-CF3D6DE72517}" type="presParOf" srcId="{8B86035D-1E1E-45BC-8687-2E5BEB8F9B60}" destId="{A22F8574-C021-4404-A123-9190BE2E7155}" srcOrd="1" destOrd="0" presId="urn:microsoft.com/office/officeart/2005/8/layout/bList2"/>
    <dgm:cxn modelId="{55CB88CD-57F7-494F-8DDC-3BC2305C471B}" type="presParOf" srcId="{8B86035D-1E1E-45BC-8687-2E5BEB8F9B60}" destId="{E3C32CA3-F3D0-45C8-AD42-CA09B9F2A556}" srcOrd="2" destOrd="0" presId="urn:microsoft.com/office/officeart/2005/8/layout/bList2"/>
    <dgm:cxn modelId="{481F2991-B48C-4670-8892-B66F79EFA731}" type="presParOf" srcId="{8B86035D-1E1E-45BC-8687-2E5BEB8F9B60}" destId="{7A1E0CBE-8F10-4E59-BD29-B6EF09897AA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895A486-12A4-4CCB-93CF-C76FE5148A48}" type="doc">
      <dgm:prSet loTypeId="urn:microsoft.com/office/officeart/2005/8/layout/b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037CC244-8C7B-40ED-ACF7-390E5B0F744D}">
      <dgm:prSet phldrT="[Text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pPr defTabSz="717550">
            <a:spcAft>
              <a:spcPts val="0"/>
            </a:spcAft>
            <a:tabLst/>
          </a:pPr>
          <a:r>
            <a:rPr lang="de-DE" sz="1500" b="0" noProof="0"/>
            <a:t>Stärkung der MINT-Fächer, </a:t>
          </a:r>
          <a:r>
            <a:rPr lang="de-DE" sz="1500" b="0" i="1" noProof="0" err="1"/>
            <a:t>computer</a:t>
          </a:r>
          <a:r>
            <a:rPr lang="de-DE" sz="1500" b="0" i="1" noProof="0"/>
            <a:t> </a:t>
          </a:r>
          <a:r>
            <a:rPr lang="de-DE" sz="1500" b="0" i="1" noProof="0" err="1"/>
            <a:t>science</a:t>
          </a:r>
          <a:r>
            <a:rPr lang="de-DE" sz="1500" b="0" i="1" noProof="0"/>
            <a:t> </a:t>
          </a:r>
          <a:r>
            <a:rPr lang="de-DE" sz="1500" b="0" noProof="0"/>
            <a:t>und multilinguistische Fertigkeiten für die Chancengleichheit der Geschlechter in allen Schulstufen</a:t>
          </a:r>
        </a:p>
        <a:p>
          <a:pPr defTabSz="717550">
            <a:spcAft>
              <a:spcPts val="0"/>
            </a:spcAft>
            <a:tabLst/>
          </a:pPr>
          <a:endParaRPr lang="it-IT" sz="1500" b="0" noProof="0"/>
        </a:p>
        <a:p>
          <a:pPr defTabSz="717550">
            <a:spcAft>
              <a:spcPct val="35000"/>
            </a:spcAft>
          </a:pPr>
          <a:r>
            <a:rPr lang="it-IT" sz="1500" b="1" noProof="0"/>
            <a:t>2,6 Mio. €</a:t>
          </a:r>
          <a:endParaRPr lang="de-DE" sz="1500" b="1" baseline="0"/>
        </a:p>
      </dgm:t>
    </dgm:pt>
    <dgm:pt modelId="{8A729A63-5834-40B3-BA57-7216E59B01FB}" type="parTrans" cxnId="{A43EC66C-C9D5-47FB-964B-663ECFE50A3F}">
      <dgm:prSet/>
      <dgm:spPr/>
      <dgm:t>
        <a:bodyPr/>
        <a:lstStyle/>
        <a:p>
          <a:endParaRPr lang="de-DE"/>
        </a:p>
      </dgm:t>
    </dgm:pt>
    <dgm:pt modelId="{07115B1E-6752-4B01-9D70-35B97A32EB8E}" type="sibTrans" cxnId="{A43EC66C-C9D5-47FB-964B-663ECFE50A3F}">
      <dgm:prSet/>
      <dgm:spPr/>
      <dgm:t>
        <a:bodyPr/>
        <a:lstStyle/>
        <a:p>
          <a:endParaRPr lang="de-DE"/>
        </a:p>
      </dgm:t>
    </dgm:pt>
    <dgm:pt modelId="{AAA93828-6605-444A-A50D-04F0BA7361B8}">
      <dgm:prSet phldrT="[Text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pPr rtl="0">
            <a:spcAft>
              <a:spcPts val="600"/>
            </a:spcAft>
          </a:pPr>
          <a:r>
            <a:rPr lang="de-DE" sz="1500" b="0" noProof="0"/>
            <a:t>Innovation, neue Schulklassen und Labore für den digitalen Wandel in den deutschen, italienischen und </a:t>
          </a:r>
          <a:r>
            <a:rPr lang="de-DE" sz="1500" b="0" noProof="0" err="1"/>
            <a:t>ladinischen</a:t>
          </a:r>
          <a:r>
            <a:rPr lang="de-DE" sz="1500" b="0" noProof="0"/>
            <a:t> Schulen</a:t>
          </a:r>
        </a:p>
        <a:p>
          <a:pPr>
            <a:spcAft>
              <a:spcPts val="0"/>
            </a:spcAft>
          </a:pPr>
          <a:endParaRPr lang="it-IT" sz="1500" noProof="0"/>
        </a:p>
        <a:p>
          <a:pPr rtl="0">
            <a:spcAft>
              <a:spcPts val="1200"/>
            </a:spcAft>
          </a:pPr>
          <a:r>
            <a:rPr lang="it-IT" sz="1500" b="1" noProof="0"/>
            <a:t>26,1 Mio. €</a:t>
          </a:r>
          <a:endParaRPr lang="de-DE" sz="1500" b="1"/>
        </a:p>
      </dgm:t>
    </dgm:pt>
    <dgm:pt modelId="{D47110E2-99F9-4259-B57F-2FB830866F66}" type="parTrans" cxnId="{5347B0B0-7AA2-4893-AE56-2826171C2A6B}">
      <dgm:prSet/>
      <dgm:spPr/>
      <dgm:t>
        <a:bodyPr/>
        <a:lstStyle/>
        <a:p>
          <a:endParaRPr lang="de-DE"/>
        </a:p>
      </dgm:t>
    </dgm:pt>
    <dgm:pt modelId="{3725A051-0610-4965-91C4-6226D93E298E}" type="sibTrans" cxnId="{5347B0B0-7AA2-4893-AE56-2826171C2A6B}">
      <dgm:prSet/>
      <dgm:spPr/>
      <dgm:t>
        <a:bodyPr/>
        <a:lstStyle/>
        <a:p>
          <a:endParaRPr lang="de-DE"/>
        </a:p>
      </dgm:t>
    </dgm:pt>
    <dgm:pt modelId="{EC5889CE-F643-4952-8E57-3772E04B7031}">
      <dgm:prSet phldrT="[Text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pPr>
            <a:spcAft>
              <a:spcPts val="600"/>
            </a:spcAft>
          </a:pPr>
          <a:r>
            <a:rPr lang="de-DE" sz="1600" b="0"/>
            <a:t>Erhöhung der Anzahl der innovativen Forschungsdoktorate für die öffentliche Verwaltung</a:t>
          </a:r>
        </a:p>
        <a:p>
          <a:pPr>
            <a:spcAft>
              <a:spcPts val="1800"/>
            </a:spcAft>
          </a:pPr>
          <a:r>
            <a:rPr lang="de-DE" sz="1600" b="0" noProof="0"/>
            <a:t>Freie Universität Bozen</a:t>
          </a:r>
          <a:endParaRPr lang="it-IT" sz="1600" b="0" noProof="0"/>
        </a:p>
        <a:p>
          <a:pPr>
            <a:spcAft>
              <a:spcPts val="600"/>
            </a:spcAft>
          </a:pPr>
          <a:r>
            <a:rPr lang="de-DE" sz="1600" b="1"/>
            <a:t>1,5 Mio. €</a:t>
          </a:r>
        </a:p>
      </dgm:t>
    </dgm:pt>
    <dgm:pt modelId="{F07D2036-603C-4B49-8EDE-06EA6BB9D432}" type="parTrans" cxnId="{75278D0A-7226-48EA-BECF-0C1385E812A0}">
      <dgm:prSet/>
      <dgm:spPr/>
      <dgm:t>
        <a:bodyPr/>
        <a:lstStyle/>
        <a:p>
          <a:endParaRPr lang="de-DE"/>
        </a:p>
      </dgm:t>
    </dgm:pt>
    <dgm:pt modelId="{30587992-B6D2-4314-B212-AC934F5ABF99}" type="sibTrans" cxnId="{75278D0A-7226-48EA-BECF-0C1385E812A0}">
      <dgm:prSet/>
      <dgm:spPr/>
      <dgm:t>
        <a:bodyPr/>
        <a:lstStyle/>
        <a:p>
          <a:endParaRPr lang="de-DE"/>
        </a:p>
      </dgm:t>
    </dgm:pt>
    <dgm:pt modelId="{0D67B019-E43C-48C6-AE50-794FEBC7219A}">
      <dgm:prSet custT="1"/>
      <dgm:spPr>
        <a:solidFill>
          <a:srgbClr val="FCE1CB">
            <a:alpha val="90000"/>
          </a:srgb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pPr marL="0" algn="ctr" rtl="0">
            <a:spcAft>
              <a:spcPts val="600"/>
            </a:spcAft>
            <a:buNone/>
          </a:pPr>
          <a:r>
            <a:rPr lang="de-DE" sz="3200" noProof="0"/>
            <a:t>Neue Kompetenzen</a:t>
          </a:r>
        </a:p>
      </dgm:t>
    </dgm:pt>
    <dgm:pt modelId="{90C9AF71-D745-4681-AC8F-39C4966FBFCE}" type="parTrans" cxnId="{42171C8C-56BA-4222-A95C-E4D93AA1204C}">
      <dgm:prSet/>
      <dgm:spPr/>
      <dgm:t>
        <a:bodyPr/>
        <a:lstStyle/>
        <a:p>
          <a:endParaRPr lang="de-DE"/>
        </a:p>
      </dgm:t>
    </dgm:pt>
    <dgm:pt modelId="{65E2356E-A5B5-4A46-B0E4-FB636ED2050C}" type="sibTrans" cxnId="{42171C8C-56BA-4222-A95C-E4D93AA1204C}">
      <dgm:prSet/>
      <dgm:spPr/>
      <dgm:t>
        <a:bodyPr/>
        <a:lstStyle/>
        <a:p>
          <a:endParaRPr lang="de-DE"/>
        </a:p>
      </dgm:t>
    </dgm:pt>
    <dgm:pt modelId="{FBD841E9-9C86-45EC-81E6-86C08455554E}">
      <dgm:prSet custT="1"/>
      <dgm:spPr>
        <a:solidFill>
          <a:srgbClr val="FCE1CB">
            <a:alpha val="90000"/>
          </a:srgb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gm:spPr>
      <dgm:t>
        <a:bodyPr spcFirstLastPara="0" vert="horz" wrap="square" lIns="40640" tIns="121920" rIns="40640" bIns="40640" numCol="1" spcCol="1270" anchor="t" anchorCtr="0"/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de-DE" sz="3200" noProof="0"/>
            <a:t>Plan </a:t>
          </a:r>
          <a:br>
            <a:rPr lang="de-DE" sz="3200" noProof="0"/>
          </a:br>
          <a:r>
            <a:rPr lang="de-DE" sz="3200" noProof="0"/>
            <a:t>Schule </a:t>
          </a:r>
          <a:r>
            <a:rPr lang="de-DE" sz="3200" kern="1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4.0</a:t>
          </a:r>
        </a:p>
      </dgm:t>
    </dgm:pt>
    <dgm:pt modelId="{C93718E8-F84A-4530-B6CC-DF6AEA94A0A6}" type="parTrans" cxnId="{D0D69D9A-1CEB-4F6D-9818-54CE720A2047}">
      <dgm:prSet/>
      <dgm:spPr/>
      <dgm:t>
        <a:bodyPr/>
        <a:lstStyle/>
        <a:p>
          <a:endParaRPr lang="de-DE"/>
        </a:p>
      </dgm:t>
    </dgm:pt>
    <dgm:pt modelId="{D3102C62-E535-4424-897A-15655DA587EC}" type="sibTrans" cxnId="{D0D69D9A-1CEB-4F6D-9818-54CE720A2047}">
      <dgm:prSet/>
      <dgm:spPr/>
      <dgm:t>
        <a:bodyPr/>
        <a:lstStyle/>
        <a:p>
          <a:endParaRPr lang="de-DE"/>
        </a:p>
      </dgm:t>
    </dgm:pt>
    <dgm:pt modelId="{B0862C9C-0D6A-4A64-A786-4DA53AFABA3E}">
      <dgm:prSet custT="1"/>
      <dgm:spPr>
        <a:solidFill>
          <a:srgbClr val="FCE1CB">
            <a:alpha val="90000"/>
          </a:srgb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gm:spPr>
      <dgm:t>
        <a:bodyPr spcFirstLastPara="0" vert="horz" wrap="square" lIns="40640" tIns="121920" rIns="40640" bIns="40640" numCol="1" spcCol="1270" anchor="t" anchorCtr="0"/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sz="3200" kern="1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Innovative Doktorate</a:t>
          </a:r>
        </a:p>
      </dgm:t>
    </dgm:pt>
    <dgm:pt modelId="{7C4428EF-42F9-4455-BF10-4C61D24F8DC6}" type="parTrans" cxnId="{64B2051E-2705-4647-9413-18458E6928F0}">
      <dgm:prSet/>
      <dgm:spPr/>
      <dgm:t>
        <a:bodyPr/>
        <a:lstStyle/>
        <a:p>
          <a:endParaRPr lang="it-IT"/>
        </a:p>
      </dgm:t>
    </dgm:pt>
    <dgm:pt modelId="{E099FE79-04B1-4B82-A545-FE9DB7CB3BE1}" type="sibTrans" cxnId="{64B2051E-2705-4647-9413-18458E6928F0}">
      <dgm:prSet/>
      <dgm:spPr/>
      <dgm:t>
        <a:bodyPr/>
        <a:lstStyle/>
        <a:p>
          <a:endParaRPr lang="it-IT"/>
        </a:p>
      </dgm:t>
    </dgm:pt>
    <dgm:pt modelId="{C37B2CDE-517C-4D49-9A84-325EE3FB3C42}" type="pres">
      <dgm:prSet presAssocID="{D895A486-12A4-4CCB-93CF-C76FE5148A48}" presName="diagram" presStyleCnt="0">
        <dgm:presLayoutVars>
          <dgm:dir/>
          <dgm:animLvl val="lvl"/>
          <dgm:resizeHandles val="exact"/>
        </dgm:presLayoutVars>
      </dgm:prSet>
      <dgm:spPr/>
    </dgm:pt>
    <dgm:pt modelId="{EA02D659-343A-490A-849E-CA17CCF2090B}" type="pres">
      <dgm:prSet presAssocID="{037CC244-8C7B-40ED-ACF7-390E5B0F744D}" presName="compNode" presStyleCnt="0"/>
      <dgm:spPr/>
    </dgm:pt>
    <dgm:pt modelId="{5AABFEC5-0905-4024-81F7-54F09B59AD15}" type="pres">
      <dgm:prSet presAssocID="{037CC244-8C7B-40ED-ACF7-390E5B0F744D}" presName="childRect" presStyleLbl="bgAcc1" presStyleIdx="0" presStyleCnt="3" custScaleY="67518">
        <dgm:presLayoutVars>
          <dgm:bulletEnabled val="1"/>
        </dgm:presLayoutVars>
      </dgm:prSet>
      <dgm:spPr/>
    </dgm:pt>
    <dgm:pt modelId="{8456F066-183F-4F9F-956A-956283A6CE59}" type="pres">
      <dgm:prSet presAssocID="{037CC244-8C7B-40ED-ACF7-390E5B0F744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381514FB-98F6-4A63-8514-98D11CEF481D}" type="pres">
      <dgm:prSet presAssocID="{037CC244-8C7B-40ED-ACF7-390E5B0F744D}" presName="parentRect" presStyleLbl="alignNode1" presStyleIdx="0" presStyleCnt="3" custScaleY="191719"/>
      <dgm:spPr/>
    </dgm:pt>
    <dgm:pt modelId="{7D986D76-923D-46D3-93FC-26E5CF839B4D}" type="pres">
      <dgm:prSet presAssocID="{037CC244-8C7B-40ED-ACF7-390E5B0F744D}" presName="adorn" presStyleLbl="fgAccFollowNode1" presStyleIdx="0" presStyleCnt="3" custLinFactNeighborX="-3505" custLinFactNeighborY="23662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2">
              <a:lumMod val="75000"/>
              <a:alpha val="90000"/>
            </a:schemeClr>
          </a:solidFill>
        </a:ln>
      </dgm:spPr>
    </dgm:pt>
    <dgm:pt modelId="{A9B0DA0B-DC35-4588-B4C6-14D427E36D62}" type="pres">
      <dgm:prSet presAssocID="{07115B1E-6752-4B01-9D70-35B97A32EB8E}" presName="sibTrans" presStyleLbl="sibTrans2D1" presStyleIdx="0" presStyleCnt="0"/>
      <dgm:spPr/>
    </dgm:pt>
    <dgm:pt modelId="{EA4D004B-3335-49AA-B236-2E03E5513A98}" type="pres">
      <dgm:prSet presAssocID="{AAA93828-6605-444A-A50D-04F0BA7361B8}" presName="compNode" presStyleCnt="0"/>
      <dgm:spPr/>
    </dgm:pt>
    <dgm:pt modelId="{FAB57692-D663-4D46-A053-1AD4D12B22E9}" type="pres">
      <dgm:prSet presAssocID="{AAA93828-6605-444A-A50D-04F0BA7361B8}" presName="childRect" presStyleLbl="bgAcc1" presStyleIdx="1" presStyleCnt="3" custScaleY="69948">
        <dgm:presLayoutVars>
          <dgm:bulletEnabled val="1"/>
        </dgm:presLayoutVars>
      </dgm:prSet>
      <dgm:spPr>
        <a:xfrm>
          <a:off x="3755369" y="489076"/>
          <a:ext cx="3205500" cy="1865361"/>
        </a:xfrm>
        <a:prstGeom prst="round2SameRect">
          <a:avLst>
            <a:gd name="adj1" fmla="val 8000"/>
            <a:gd name="adj2" fmla="val 0"/>
          </a:avLst>
        </a:prstGeom>
      </dgm:spPr>
    </dgm:pt>
    <dgm:pt modelId="{9B28F582-9035-440A-BA7B-4BBC91B1C831}" type="pres">
      <dgm:prSet presAssocID="{AAA93828-6605-444A-A50D-04F0BA7361B8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27270AB-FCEC-4335-A82D-5A30586819AC}" type="pres">
      <dgm:prSet presAssocID="{AAA93828-6605-444A-A50D-04F0BA7361B8}" presName="parentRect" presStyleLbl="alignNode1" presStyleIdx="1" presStyleCnt="3" custScaleY="190369"/>
      <dgm:spPr/>
    </dgm:pt>
    <dgm:pt modelId="{F6F1B0E9-0D53-4EFF-868A-79FF8576E91E}" type="pres">
      <dgm:prSet presAssocID="{AAA93828-6605-444A-A50D-04F0BA7361B8}" presName="adorn" presStyleLbl="fgAccFollowNode1" presStyleIdx="1" presStyleCnt="3" custLinFactNeighborX="-10188" custLinFactNeighborY="26182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>
          <a:solidFill>
            <a:schemeClr val="accent2">
              <a:lumMod val="75000"/>
              <a:alpha val="90000"/>
            </a:schemeClr>
          </a:solidFill>
        </a:ln>
      </dgm:spPr>
      <dgm:extLst>
        <a:ext uri="{E40237B7-FDA0-4F09-8148-C483321AD2D9}">
          <dgm14:cNvPr xmlns:dgm14="http://schemas.microsoft.com/office/drawing/2010/diagram" id="0" name="" descr="Outdoor-Basketballplatz"/>
        </a:ext>
      </dgm:extLst>
    </dgm:pt>
    <dgm:pt modelId="{709FD851-D33E-47CE-BC3C-CB518E45187C}" type="pres">
      <dgm:prSet presAssocID="{3725A051-0610-4965-91C4-6226D93E298E}" presName="sibTrans" presStyleLbl="sibTrans2D1" presStyleIdx="0" presStyleCnt="0"/>
      <dgm:spPr/>
    </dgm:pt>
    <dgm:pt modelId="{8B86035D-1E1E-45BC-8687-2E5BEB8F9B60}" type="pres">
      <dgm:prSet presAssocID="{EC5889CE-F643-4952-8E57-3772E04B7031}" presName="compNode" presStyleCnt="0"/>
      <dgm:spPr/>
    </dgm:pt>
    <dgm:pt modelId="{873170E1-464D-429E-99F3-C546E05467C2}" type="pres">
      <dgm:prSet presAssocID="{EC5889CE-F643-4952-8E57-3772E04B7031}" presName="childRect" presStyleLbl="bgAcc1" presStyleIdx="2" presStyleCnt="3" custScaleY="69472">
        <dgm:presLayoutVars>
          <dgm:bulletEnabled val="1"/>
        </dgm:presLayoutVars>
      </dgm:prSet>
      <dgm:spPr>
        <a:xfrm>
          <a:off x="7503318" y="357207"/>
          <a:ext cx="3205500" cy="2392838"/>
        </a:xfrm>
        <a:prstGeom prst="round2SameRect">
          <a:avLst>
            <a:gd name="adj1" fmla="val 8000"/>
            <a:gd name="adj2" fmla="val 0"/>
          </a:avLst>
        </a:prstGeom>
      </dgm:spPr>
    </dgm:pt>
    <dgm:pt modelId="{A22F8574-C021-4404-A123-9190BE2E7155}" type="pres">
      <dgm:prSet presAssocID="{EC5889CE-F643-4952-8E57-3772E04B7031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3C32CA3-F3D0-45C8-AD42-CA09B9F2A556}" type="pres">
      <dgm:prSet presAssocID="{EC5889CE-F643-4952-8E57-3772E04B7031}" presName="parentRect" presStyleLbl="alignNode1" presStyleIdx="2" presStyleCnt="3" custScaleY="189007"/>
      <dgm:spPr/>
    </dgm:pt>
    <dgm:pt modelId="{7A1E0CBE-8F10-4E59-BD29-B6EF09897AA6}" type="pres">
      <dgm:prSet presAssocID="{EC5889CE-F643-4952-8E57-3772E04B7031}" presName="adorn" presStyleLbl="fgAccFollowNode1" presStyleIdx="2" presStyleCnt="3" custLinFactNeighborX="-8446" custLinFactNeighborY="24304"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>
          <a:solidFill>
            <a:schemeClr val="accent2">
              <a:lumMod val="75000"/>
              <a:alpha val="90000"/>
            </a:schemeClr>
          </a:solidFill>
        </a:ln>
      </dgm:spPr>
      <dgm:extLst>
        <a:ext uri="{E40237B7-FDA0-4F09-8148-C483321AD2D9}">
          <dgm14:cNvPr xmlns:dgm14="http://schemas.microsoft.com/office/drawing/2010/diagram" id="0" name="" descr="Taschen, die im Schulkorridor hängen"/>
        </a:ext>
      </dgm:extLst>
    </dgm:pt>
  </dgm:ptLst>
  <dgm:cxnLst>
    <dgm:cxn modelId="{75278D0A-7226-48EA-BECF-0C1385E812A0}" srcId="{D895A486-12A4-4CCB-93CF-C76FE5148A48}" destId="{EC5889CE-F643-4952-8E57-3772E04B7031}" srcOrd="2" destOrd="0" parTransId="{F07D2036-603C-4B49-8EDE-06EA6BB9D432}" sibTransId="{30587992-B6D2-4314-B212-AC934F5ABF99}"/>
    <dgm:cxn modelId="{64B2051E-2705-4647-9413-18458E6928F0}" srcId="{EC5889CE-F643-4952-8E57-3772E04B7031}" destId="{B0862C9C-0D6A-4A64-A786-4DA53AFABA3E}" srcOrd="0" destOrd="0" parTransId="{7C4428EF-42F9-4455-BF10-4C61D24F8DC6}" sibTransId="{E099FE79-04B1-4B82-A545-FE9DB7CB3BE1}"/>
    <dgm:cxn modelId="{3CFB1724-996C-4408-885D-C042EFC25584}" type="presOf" srcId="{EC5889CE-F643-4952-8E57-3772E04B7031}" destId="{E3C32CA3-F3D0-45C8-AD42-CA09B9F2A556}" srcOrd="1" destOrd="0" presId="urn:microsoft.com/office/officeart/2005/8/layout/bList2"/>
    <dgm:cxn modelId="{20B99B2C-AAF1-4263-87A0-A6BB05F9CF31}" type="presOf" srcId="{3725A051-0610-4965-91C4-6226D93E298E}" destId="{709FD851-D33E-47CE-BC3C-CB518E45187C}" srcOrd="0" destOrd="0" presId="urn:microsoft.com/office/officeart/2005/8/layout/bList2"/>
    <dgm:cxn modelId="{5F0FBD6A-CEB6-4F94-BAA1-977185798D6F}" type="presOf" srcId="{037CC244-8C7B-40ED-ACF7-390E5B0F744D}" destId="{8456F066-183F-4F9F-956A-956283A6CE59}" srcOrd="0" destOrd="0" presId="urn:microsoft.com/office/officeart/2005/8/layout/bList2"/>
    <dgm:cxn modelId="{C9DDD86B-C303-4655-8ADE-DE51156FC396}" type="presOf" srcId="{AAA93828-6605-444A-A50D-04F0BA7361B8}" destId="{527270AB-FCEC-4335-A82D-5A30586819AC}" srcOrd="1" destOrd="0" presId="urn:microsoft.com/office/officeart/2005/8/layout/bList2"/>
    <dgm:cxn modelId="{A43EC66C-C9D5-47FB-964B-663ECFE50A3F}" srcId="{D895A486-12A4-4CCB-93CF-C76FE5148A48}" destId="{037CC244-8C7B-40ED-ACF7-390E5B0F744D}" srcOrd="0" destOrd="0" parTransId="{8A729A63-5834-40B3-BA57-7216E59B01FB}" sibTransId="{07115B1E-6752-4B01-9D70-35B97A32EB8E}"/>
    <dgm:cxn modelId="{3C734B55-61E5-4FAC-B663-A58FE695AFE7}" type="presOf" srcId="{AAA93828-6605-444A-A50D-04F0BA7361B8}" destId="{9B28F582-9035-440A-BA7B-4BBC91B1C831}" srcOrd="0" destOrd="0" presId="urn:microsoft.com/office/officeart/2005/8/layout/bList2"/>
    <dgm:cxn modelId="{42171C8C-56BA-4222-A95C-E4D93AA1204C}" srcId="{037CC244-8C7B-40ED-ACF7-390E5B0F744D}" destId="{0D67B019-E43C-48C6-AE50-794FEBC7219A}" srcOrd="0" destOrd="0" parTransId="{90C9AF71-D745-4681-AC8F-39C4966FBFCE}" sibTransId="{65E2356E-A5B5-4A46-B0E4-FB636ED2050C}"/>
    <dgm:cxn modelId="{5906D48C-5070-478E-B0B6-E8F3FEF4BB44}" type="presOf" srcId="{FBD841E9-9C86-45EC-81E6-86C08455554E}" destId="{FAB57692-D663-4D46-A053-1AD4D12B22E9}" srcOrd="0" destOrd="0" presId="urn:microsoft.com/office/officeart/2005/8/layout/bList2"/>
    <dgm:cxn modelId="{3CA8FE95-5F3D-4DB3-AC49-58E7C0CB3FF1}" type="presOf" srcId="{037CC244-8C7B-40ED-ACF7-390E5B0F744D}" destId="{381514FB-98F6-4A63-8514-98D11CEF481D}" srcOrd="1" destOrd="0" presId="urn:microsoft.com/office/officeart/2005/8/layout/bList2"/>
    <dgm:cxn modelId="{D0D69D9A-1CEB-4F6D-9818-54CE720A2047}" srcId="{AAA93828-6605-444A-A50D-04F0BA7361B8}" destId="{FBD841E9-9C86-45EC-81E6-86C08455554E}" srcOrd="0" destOrd="0" parTransId="{C93718E8-F84A-4530-B6CC-DF6AEA94A0A6}" sibTransId="{D3102C62-E535-4424-897A-15655DA587EC}"/>
    <dgm:cxn modelId="{84040AB0-A9A3-4711-BA12-C86BBA7DF804}" type="presOf" srcId="{D895A486-12A4-4CCB-93CF-C76FE5148A48}" destId="{C37B2CDE-517C-4D49-9A84-325EE3FB3C42}" srcOrd="0" destOrd="0" presId="urn:microsoft.com/office/officeart/2005/8/layout/bList2"/>
    <dgm:cxn modelId="{5347B0B0-7AA2-4893-AE56-2826171C2A6B}" srcId="{D895A486-12A4-4CCB-93CF-C76FE5148A48}" destId="{AAA93828-6605-444A-A50D-04F0BA7361B8}" srcOrd="1" destOrd="0" parTransId="{D47110E2-99F9-4259-B57F-2FB830866F66}" sibTransId="{3725A051-0610-4965-91C4-6226D93E298E}"/>
    <dgm:cxn modelId="{8FEB26C6-6531-4BE4-A151-C213ADB2896E}" type="presOf" srcId="{B0862C9C-0D6A-4A64-A786-4DA53AFABA3E}" destId="{873170E1-464D-429E-99F3-C546E05467C2}" srcOrd="0" destOrd="0" presId="urn:microsoft.com/office/officeart/2005/8/layout/bList2"/>
    <dgm:cxn modelId="{1F6332C9-FB39-409C-8D40-F09B8993FFB0}" type="presOf" srcId="{0D67B019-E43C-48C6-AE50-794FEBC7219A}" destId="{5AABFEC5-0905-4024-81F7-54F09B59AD15}" srcOrd="0" destOrd="0" presId="urn:microsoft.com/office/officeart/2005/8/layout/bList2"/>
    <dgm:cxn modelId="{D94438DE-F557-4E43-A35B-9749B74C3543}" type="presOf" srcId="{07115B1E-6752-4B01-9D70-35B97A32EB8E}" destId="{A9B0DA0B-DC35-4588-B4C6-14D427E36D62}" srcOrd="0" destOrd="0" presId="urn:microsoft.com/office/officeart/2005/8/layout/bList2"/>
    <dgm:cxn modelId="{99A845E0-7DEA-4117-8356-65D72D4E6E43}" type="presOf" srcId="{EC5889CE-F643-4952-8E57-3772E04B7031}" destId="{A22F8574-C021-4404-A123-9190BE2E7155}" srcOrd="0" destOrd="0" presId="urn:microsoft.com/office/officeart/2005/8/layout/bList2"/>
    <dgm:cxn modelId="{D1F60700-7207-4D9A-89F9-B4F30D85843E}" type="presParOf" srcId="{C37B2CDE-517C-4D49-9A84-325EE3FB3C42}" destId="{EA02D659-343A-490A-849E-CA17CCF2090B}" srcOrd="0" destOrd="0" presId="urn:microsoft.com/office/officeart/2005/8/layout/bList2"/>
    <dgm:cxn modelId="{AC3A3EC2-57B8-4D03-9CDF-94A90267D8F4}" type="presParOf" srcId="{EA02D659-343A-490A-849E-CA17CCF2090B}" destId="{5AABFEC5-0905-4024-81F7-54F09B59AD15}" srcOrd="0" destOrd="0" presId="urn:microsoft.com/office/officeart/2005/8/layout/bList2"/>
    <dgm:cxn modelId="{EA14A5E2-686B-42E2-B83F-596CDA245199}" type="presParOf" srcId="{EA02D659-343A-490A-849E-CA17CCF2090B}" destId="{8456F066-183F-4F9F-956A-956283A6CE59}" srcOrd="1" destOrd="0" presId="urn:microsoft.com/office/officeart/2005/8/layout/bList2"/>
    <dgm:cxn modelId="{53B06D03-99E9-4A92-B900-40FA0A892FEC}" type="presParOf" srcId="{EA02D659-343A-490A-849E-CA17CCF2090B}" destId="{381514FB-98F6-4A63-8514-98D11CEF481D}" srcOrd="2" destOrd="0" presId="urn:microsoft.com/office/officeart/2005/8/layout/bList2"/>
    <dgm:cxn modelId="{EC38197D-A6BD-4695-9003-7BD8D7E7703C}" type="presParOf" srcId="{EA02D659-343A-490A-849E-CA17CCF2090B}" destId="{7D986D76-923D-46D3-93FC-26E5CF839B4D}" srcOrd="3" destOrd="0" presId="urn:microsoft.com/office/officeart/2005/8/layout/bList2"/>
    <dgm:cxn modelId="{057418C6-E69C-43C2-9C7C-06B1BBE3F3A8}" type="presParOf" srcId="{C37B2CDE-517C-4D49-9A84-325EE3FB3C42}" destId="{A9B0DA0B-DC35-4588-B4C6-14D427E36D62}" srcOrd="1" destOrd="0" presId="urn:microsoft.com/office/officeart/2005/8/layout/bList2"/>
    <dgm:cxn modelId="{EA74FC05-57C2-47C8-84E2-760949A647BB}" type="presParOf" srcId="{C37B2CDE-517C-4D49-9A84-325EE3FB3C42}" destId="{EA4D004B-3335-49AA-B236-2E03E5513A98}" srcOrd="2" destOrd="0" presId="urn:microsoft.com/office/officeart/2005/8/layout/bList2"/>
    <dgm:cxn modelId="{B73407AF-6415-48C9-8ABD-F6B040747A9E}" type="presParOf" srcId="{EA4D004B-3335-49AA-B236-2E03E5513A98}" destId="{FAB57692-D663-4D46-A053-1AD4D12B22E9}" srcOrd="0" destOrd="0" presId="urn:microsoft.com/office/officeart/2005/8/layout/bList2"/>
    <dgm:cxn modelId="{EF6C4324-C916-4EEF-B320-0A9E245F7EF7}" type="presParOf" srcId="{EA4D004B-3335-49AA-B236-2E03E5513A98}" destId="{9B28F582-9035-440A-BA7B-4BBC91B1C831}" srcOrd="1" destOrd="0" presId="urn:microsoft.com/office/officeart/2005/8/layout/bList2"/>
    <dgm:cxn modelId="{B03B1EDA-AA30-4912-9453-532D30252896}" type="presParOf" srcId="{EA4D004B-3335-49AA-B236-2E03E5513A98}" destId="{527270AB-FCEC-4335-A82D-5A30586819AC}" srcOrd="2" destOrd="0" presId="urn:microsoft.com/office/officeart/2005/8/layout/bList2"/>
    <dgm:cxn modelId="{A839288F-7DDC-408F-8BDA-C4002AA5C4BF}" type="presParOf" srcId="{EA4D004B-3335-49AA-B236-2E03E5513A98}" destId="{F6F1B0E9-0D53-4EFF-868A-79FF8576E91E}" srcOrd="3" destOrd="0" presId="urn:microsoft.com/office/officeart/2005/8/layout/bList2"/>
    <dgm:cxn modelId="{26ACA16D-A1B0-46E9-A80B-E51C4D8364A0}" type="presParOf" srcId="{C37B2CDE-517C-4D49-9A84-325EE3FB3C42}" destId="{709FD851-D33E-47CE-BC3C-CB518E45187C}" srcOrd="3" destOrd="0" presId="urn:microsoft.com/office/officeart/2005/8/layout/bList2"/>
    <dgm:cxn modelId="{272083C9-9CED-4CC7-B0C0-B271F7C072E7}" type="presParOf" srcId="{C37B2CDE-517C-4D49-9A84-325EE3FB3C42}" destId="{8B86035D-1E1E-45BC-8687-2E5BEB8F9B60}" srcOrd="4" destOrd="0" presId="urn:microsoft.com/office/officeart/2005/8/layout/bList2"/>
    <dgm:cxn modelId="{715E70A0-DEA9-42D6-9B06-AC80B09681BB}" type="presParOf" srcId="{8B86035D-1E1E-45BC-8687-2E5BEB8F9B60}" destId="{873170E1-464D-429E-99F3-C546E05467C2}" srcOrd="0" destOrd="0" presId="urn:microsoft.com/office/officeart/2005/8/layout/bList2"/>
    <dgm:cxn modelId="{6A547CE6-046C-42A0-9A69-CF3D6DE72517}" type="presParOf" srcId="{8B86035D-1E1E-45BC-8687-2E5BEB8F9B60}" destId="{A22F8574-C021-4404-A123-9190BE2E7155}" srcOrd="1" destOrd="0" presId="urn:microsoft.com/office/officeart/2005/8/layout/bList2"/>
    <dgm:cxn modelId="{55CB88CD-57F7-494F-8DDC-3BC2305C471B}" type="presParOf" srcId="{8B86035D-1E1E-45BC-8687-2E5BEB8F9B60}" destId="{E3C32CA3-F3D0-45C8-AD42-CA09B9F2A556}" srcOrd="2" destOrd="0" presId="urn:microsoft.com/office/officeart/2005/8/layout/bList2"/>
    <dgm:cxn modelId="{481F2991-B48C-4670-8892-B66F79EFA731}" type="presParOf" srcId="{8B86035D-1E1E-45BC-8687-2E5BEB8F9B60}" destId="{7A1E0CBE-8F10-4E59-BD29-B6EF09897AA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895A486-12A4-4CCB-93CF-C76FE5148A48}" type="doc">
      <dgm:prSet loTypeId="urn:microsoft.com/office/officeart/2005/8/layout/b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037CC244-8C7B-40ED-ACF7-390E5B0F744D}">
      <dgm:prSet phldrT="[Text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pPr defTabSz="717550">
            <a:spcAft>
              <a:spcPts val="600"/>
            </a:spcAft>
            <a:tabLst/>
          </a:pPr>
          <a:r>
            <a:rPr lang="de-DE" sz="1500" b="0" noProof="0"/>
            <a:t>Stipendien für Forschungsprojekte von bedeutendem nationalem Interesse (PRIN)</a:t>
          </a:r>
        </a:p>
        <a:p>
          <a:pPr defTabSz="717550">
            <a:spcAft>
              <a:spcPts val="0"/>
            </a:spcAft>
            <a:tabLst/>
          </a:pPr>
          <a:r>
            <a:rPr lang="de-DE" sz="1500" b="0" noProof="0"/>
            <a:t>Freie Universität Bozen</a:t>
          </a:r>
        </a:p>
        <a:p>
          <a:pPr defTabSz="717550">
            <a:spcAft>
              <a:spcPts val="0"/>
            </a:spcAft>
            <a:tabLst/>
          </a:pPr>
          <a:endParaRPr lang="it-IT" sz="1500" b="0" noProof="0"/>
        </a:p>
        <a:p>
          <a:pPr defTabSz="717550">
            <a:spcAft>
              <a:spcPct val="35000"/>
            </a:spcAft>
          </a:pPr>
          <a:r>
            <a:rPr lang="it-IT" sz="1500" b="1" noProof="0"/>
            <a:t>2,5 Mio. €</a:t>
          </a:r>
          <a:endParaRPr lang="de-DE" sz="1500" b="1" baseline="0"/>
        </a:p>
      </dgm:t>
    </dgm:pt>
    <dgm:pt modelId="{8A729A63-5834-40B3-BA57-7216E59B01FB}" type="parTrans" cxnId="{A43EC66C-C9D5-47FB-964B-663ECFE50A3F}">
      <dgm:prSet/>
      <dgm:spPr/>
      <dgm:t>
        <a:bodyPr/>
        <a:lstStyle/>
        <a:p>
          <a:endParaRPr lang="de-DE"/>
        </a:p>
      </dgm:t>
    </dgm:pt>
    <dgm:pt modelId="{07115B1E-6752-4B01-9D70-35B97A32EB8E}" type="sibTrans" cxnId="{A43EC66C-C9D5-47FB-964B-663ECFE50A3F}">
      <dgm:prSet/>
      <dgm:spPr/>
      <dgm:t>
        <a:bodyPr/>
        <a:lstStyle/>
        <a:p>
          <a:endParaRPr lang="de-DE"/>
        </a:p>
      </dgm:t>
    </dgm:pt>
    <dgm:pt modelId="{AAA93828-6605-444A-A50D-04F0BA7361B8}">
      <dgm:prSet phldrT="[Text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pPr rtl="0">
            <a:spcAft>
              <a:spcPts val="600"/>
            </a:spcAft>
          </a:pPr>
          <a:r>
            <a:rPr lang="de-DE" sz="1500" b="0" noProof="0"/>
            <a:t>Finanzierung von 2 Projekten der EURAC und</a:t>
          </a:r>
        </a:p>
        <a:p>
          <a:pPr rtl="0">
            <a:spcAft>
              <a:spcPts val="600"/>
            </a:spcAft>
          </a:pPr>
          <a:r>
            <a:rPr lang="de-DE" sz="1500" b="0" noProof="0"/>
            <a:t>1 Projekt der Freien Universität Bozen</a:t>
          </a:r>
        </a:p>
        <a:p>
          <a:pPr>
            <a:spcAft>
              <a:spcPts val="0"/>
            </a:spcAft>
          </a:pPr>
          <a:endParaRPr lang="it-IT" sz="1500" noProof="0"/>
        </a:p>
        <a:p>
          <a:pPr rtl="0">
            <a:spcAft>
              <a:spcPts val="1200"/>
            </a:spcAft>
          </a:pPr>
          <a:r>
            <a:rPr lang="it-IT" sz="1500" b="1" noProof="0"/>
            <a:t>3,4 Mio. €</a:t>
          </a:r>
          <a:endParaRPr lang="de-DE" sz="1500" b="1"/>
        </a:p>
      </dgm:t>
    </dgm:pt>
    <dgm:pt modelId="{D47110E2-99F9-4259-B57F-2FB830866F66}" type="parTrans" cxnId="{5347B0B0-7AA2-4893-AE56-2826171C2A6B}">
      <dgm:prSet/>
      <dgm:spPr/>
      <dgm:t>
        <a:bodyPr/>
        <a:lstStyle/>
        <a:p>
          <a:endParaRPr lang="de-DE"/>
        </a:p>
      </dgm:t>
    </dgm:pt>
    <dgm:pt modelId="{3725A051-0610-4965-91C4-6226D93E298E}" type="sibTrans" cxnId="{5347B0B0-7AA2-4893-AE56-2826171C2A6B}">
      <dgm:prSet/>
      <dgm:spPr/>
      <dgm:t>
        <a:bodyPr/>
        <a:lstStyle/>
        <a:p>
          <a:endParaRPr lang="de-DE"/>
        </a:p>
      </dgm:t>
    </dgm:pt>
    <dgm:pt modelId="{EC5889CE-F643-4952-8E57-3772E04B7031}">
      <dgm:prSet phldrT="[Text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pPr>
            <a:spcAft>
              <a:spcPts val="600"/>
            </a:spcAft>
          </a:pPr>
          <a:r>
            <a:rPr lang="de-DE" sz="1600" b="0"/>
            <a:t>Stärkung der Forschungsstrukturen und – </a:t>
          </a:r>
          <a:r>
            <a:rPr lang="de-DE" sz="1600" b="0" err="1"/>
            <a:t>infrastrukturen</a:t>
          </a:r>
          <a:r>
            <a:rPr lang="de-DE" sz="1600" b="0"/>
            <a:t> und der Technologie-Transfer-Zentren</a:t>
          </a:r>
        </a:p>
        <a:p>
          <a:pPr>
            <a:spcAft>
              <a:spcPts val="600"/>
            </a:spcAft>
          </a:pPr>
          <a:endParaRPr lang="it-IT" sz="1600" b="0" noProof="0"/>
        </a:p>
        <a:p>
          <a:pPr>
            <a:spcAft>
              <a:spcPts val="600"/>
            </a:spcAft>
          </a:pPr>
          <a:r>
            <a:rPr lang="de-DE" sz="1600" b="1"/>
            <a:t>20,7 Mio. €</a:t>
          </a:r>
        </a:p>
      </dgm:t>
    </dgm:pt>
    <dgm:pt modelId="{F07D2036-603C-4B49-8EDE-06EA6BB9D432}" type="parTrans" cxnId="{75278D0A-7226-48EA-BECF-0C1385E812A0}">
      <dgm:prSet/>
      <dgm:spPr/>
      <dgm:t>
        <a:bodyPr/>
        <a:lstStyle/>
        <a:p>
          <a:endParaRPr lang="de-DE"/>
        </a:p>
      </dgm:t>
    </dgm:pt>
    <dgm:pt modelId="{30587992-B6D2-4314-B212-AC934F5ABF99}" type="sibTrans" cxnId="{75278D0A-7226-48EA-BECF-0C1385E812A0}">
      <dgm:prSet/>
      <dgm:spPr/>
      <dgm:t>
        <a:bodyPr/>
        <a:lstStyle/>
        <a:p>
          <a:endParaRPr lang="de-DE"/>
        </a:p>
      </dgm:t>
    </dgm:pt>
    <dgm:pt modelId="{0D67B019-E43C-48C6-AE50-794FEBC7219A}">
      <dgm:prSet custT="1"/>
      <dgm:spPr>
        <a:solidFill>
          <a:srgbClr val="FCE1CB">
            <a:alpha val="90000"/>
          </a:srgb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pPr marL="0" algn="ctr" rtl="0">
            <a:spcAft>
              <a:spcPts val="600"/>
            </a:spcAft>
            <a:buNone/>
          </a:pPr>
          <a:r>
            <a:rPr lang="de-DE" sz="3200" noProof="0"/>
            <a:t>„PRIN“</a:t>
          </a:r>
        </a:p>
      </dgm:t>
    </dgm:pt>
    <dgm:pt modelId="{90C9AF71-D745-4681-AC8F-39C4966FBFCE}" type="parTrans" cxnId="{42171C8C-56BA-4222-A95C-E4D93AA1204C}">
      <dgm:prSet/>
      <dgm:spPr/>
      <dgm:t>
        <a:bodyPr/>
        <a:lstStyle/>
        <a:p>
          <a:endParaRPr lang="de-DE"/>
        </a:p>
      </dgm:t>
    </dgm:pt>
    <dgm:pt modelId="{65E2356E-A5B5-4A46-B0E4-FB636ED2050C}" type="sibTrans" cxnId="{42171C8C-56BA-4222-A95C-E4D93AA1204C}">
      <dgm:prSet/>
      <dgm:spPr/>
      <dgm:t>
        <a:bodyPr/>
        <a:lstStyle/>
        <a:p>
          <a:endParaRPr lang="de-DE"/>
        </a:p>
      </dgm:t>
    </dgm:pt>
    <dgm:pt modelId="{FBD841E9-9C86-45EC-81E6-86C08455554E}">
      <dgm:prSet custT="1"/>
      <dgm:spPr>
        <a:solidFill>
          <a:srgbClr val="FCE1CB">
            <a:alpha val="90000"/>
          </a:srgb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gm:spPr>
      <dgm:t>
        <a:bodyPr spcFirstLastPara="0" vert="horz" wrap="square" lIns="40640" tIns="121920" rIns="40640" bIns="40640" numCol="1" spcCol="1270" anchor="t" anchorCtr="0"/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de-DE" sz="3200" noProof="0"/>
            <a:t>Partnerschaften für die Forschung</a:t>
          </a:r>
          <a:endParaRPr lang="de-DE" sz="3200" kern="1200" noProof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gm:t>
    </dgm:pt>
    <dgm:pt modelId="{C93718E8-F84A-4530-B6CC-DF6AEA94A0A6}" type="parTrans" cxnId="{D0D69D9A-1CEB-4F6D-9818-54CE720A2047}">
      <dgm:prSet/>
      <dgm:spPr/>
      <dgm:t>
        <a:bodyPr/>
        <a:lstStyle/>
        <a:p>
          <a:endParaRPr lang="de-DE"/>
        </a:p>
      </dgm:t>
    </dgm:pt>
    <dgm:pt modelId="{D3102C62-E535-4424-897A-15655DA587EC}" type="sibTrans" cxnId="{D0D69D9A-1CEB-4F6D-9818-54CE720A2047}">
      <dgm:prSet/>
      <dgm:spPr/>
      <dgm:t>
        <a:bodyPr/>
        <a:lstStyle/>
        <a:p>
          <a:endParaRPr lang="de-DE"/>
        </a:p>
      </dgm:t>
    </dgm:pt>
    <dgm:pt modelId="{B0862C9C-0D6A-4A64-A786-4DA53AFABA3E}">
      <dgm:prSet custT="1"/>
      <dgm:spPr>
        <a:solidFill>
          <a:srgbClr val="FCE1CB">
            <a:alpha val="90000"/>
          </a:srgb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gm:spPr>
      <dgm:t>
        <a:bodyPr spcFirstLastPara="0" vert="horz" wrap="square" lIns="40640" tIns="121920" rIns="40640" bIns="40640" numCol="1" spcCol="1270" anchor="t" anchorCtr="0"/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sz="3200" kern="1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Stärkung der Forschungs-strukturen</a:t>
          </a:r>
        </a:p>
      </dgm:t>
    </dgm:pt>
    <dgm:pt modelId="{7C4428EF-42F9-4455-BF10-4C61D24F8DC6}" type="parTrans" cxnId="{64B2051E-2705-4647-9413-18458E6928F0}">
      <dgm:prSet/>
      <dgm:spPr/>
      <dgm:t>
        <a:bodyPr/>
        <a:lstStyle/>
        <a:p>
          <a:endParaRPr lang="it-IT"/>
        </a:p>
      </dgm:t>
    </dgm:pt>
    <dgm:pt modelId="{E099FE79-04B1-4B82-A545-FE9DB7CB3BE1}" type="sibTrans" cxnId="{64B2051E-2705-4647-9413-18458E6928F0}">
      <dgm:prSet/>
      <dgm:spPr/>
      <dgm:t>
        <a:bodyPr/>
        <a:lstStyle/>
        <a:p>
          <a:endParaRPr lang="it-IT"/>
        </a:p>
      </dgm:t>
    </dgm:pt>
    <dgm:pt modelId="{279F5B76-E3ED-4F84-B9CE-534E9075AE83}">
      <dgm:prSet custT="1"/>
      <dgm:spPr>
        <a:solidFill>
          <a:srgbClr val="FCE1CB">
            <a:alpha val="90000"/>
          </a:srgb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pPr marL="0" algn="ctr" rtl="0">
            <a:spcAft>
              <a:spcPts val="600"/>
            </a:spcAft>
            <a:buNone/>
          </a:pPr>
          <a:r>
            <a:rPr lang="de-DE" sz="3200" noProof="0"/>
            <a:t>Projekte</a:t>
          </a:r>
        </a:p>
      </dgm:t>
    </dgm:pt>
    <dgm:pt modelId="{B7641759-3FA5-4C46-ACF7-187C5FB1E6DD}" type="parTrans" cxnId="{B2221F44-F820-446D-B4DC-16C6BDD61CF4}">
      <dgm:prSet/>
      <dgm:spPr/>
    </dgm:pt>
    <dgm:pt modelId="{76130F6B-8BE1-4275-9AE6-13948D6A7B56}" type="sibTrans" cxnId="{B2221F44-F820-446D-B4DC-16C6BDD61CF4}">
      <dgm:prSet/>
      <dgm:spPr/>
    </dgm:pt>
    <dgm:pt modelId="{C37B2CDE-517C-4D49-9A84-325EE3FB3C42}" type="pres">
      <dgm:prSet presAssocID="{D895A486-12A4-4CCB-93CF-C76FE5148A48}" presName="diagram" presStyleCnt="0">
        <dgm:presLayoutVars>
          <dgm:dir/>
          <dgm:animLvl val="lvl"/>
          <dgm:resizeHandles val="exact"/>
        </dgm:presLayoutVars>
      </dgm:prSet>
      <dgm:spPr/>
    </dgm:pt>
    <dgm:pt modelId="{EA02D659-343A-490A-849E-CA17CCF2090B}" type="pres">
      <dgm:prSet presAssocID="{037CC244-8C7B-40ED-ACF7-390E5B0F744D}" presName="compNode" presStyleCnt="0"/>
      <dgm:spPr/>
    </dgm:pt>
    <dgm:pt modelId="{5AABFEC5-0905-4024-81F7-54F09B59AD15}" type="pres">
      <dgm:prSet presAssocID="{037CC244-8C7B-40ED-ACF7-390E5B0F744D}" presName="childRect" presStyleLbl="bgAcc1" presStyleIdx="0" presStyleCnt="3" custScaleY="67518">
        <dgm:presLayoutVars>
          <dgm:bulletEnabled val="1"/>
        </dgm:presLayoutVars>
      </dgm:prSet>
      <dgm:spPr/>
    </dgm:pt>
    <dgm:pt modelId="{8456F066-183F-4F9F-956A-956283A6CE59}" type="pres">
      <dgm:prSet presAssocID="{037CC244-8C7B-40ED-ACF7-390E5B0F744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381514FB-98F6-4A63-8514-98D11CEF481D}" type="pres">
      <dgm:prSet presAssocID="{037CC244-8C7B-40ED-ACF7-390E5B0F744D}" presName="parentRect" presStyleLbl="alignNode1" presStyleIdx="0" presStyleCnt="3" custScaleY="191719"/>
      <dgm:spPr/>
    </dgm:pt>
    <dgm:pt modelId="{7D986D76-923D-46D3-93FC-26E5CF839B4D}" type="pres">
      <dgm:prSet presAssocID="{037CC244-8C7B-40ED-ACF7-390E5B0F744D}" presName="adorn" presStyleLbl="fgAccFollowNode1" presStyleIdx="0" presStyleCnt="3" custLinFactNeighborX="-3505" custLinFactNeighborY="23662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2">
              <a:lumMod val="75000"/>
              <a:alpha val="90000"/>
            </a:schemeClr>
          </a:solidFill>
        </a:ln>
      </dgm:spPr>
    </dgm:pt>
    <dgm:pt modelId="{A9B0DA0B-DC35-4588-B4C6-14D427E36D62}" type="pres">
      <dgm:prSet presAssocID="{07115B1E-6752-4B01-9D70-35B97A32EB8E}" presName="sibTrans" presStyleLbl="sibTrans2D1" presStyleIdx="0" presStyleCnt="0"/>
      <dgm:spPr/>
    </dgm:pt>
    <dgm:pt modelId="{EA4D004B-3335-49AA-B236-2E03E5513A98}" type="pres">
      <dgm:prSet presAssocID="{AAA93828-6605-444A-A50D-04F0BA7361B8}" presName="compNode" presStyleCnt="0"/>
      <dgm:spPr/>
    </dgm:pt>
    <dgm:pt modelId="{FAB57692-D663-4D46-A053-1AD4D12B22E9}" type="pres">
      <dgm:prSet presAssocID="{AAA93828-6605-444A-A50D-04F0BA7361B8}" presName="childRect" presStyleLbl="bgAcc1" presStyleIdx="1" presStyleCnt="3" custScaleY="69948">
        <dgm:presLayoutVars>
          <dgm:bulletEnabled val="1"/>
        </dgm:presLayoutVars>
      </dgm:prSet>
      <dgm:spPr>
        <a:xfrm>
          <a:off x="3755369" y="489076"/>
          <a:ext cx="3205500" cy="1865361"/>
        </a:xfrm>
        <a:prstGeom prst="round2SameRect">
          <a:avLst>
            <a:gd name="adj1" fmla="val 8000"/>
            <a:gd name="adj2" fmla="val 0"/>
          </a:avLst>
        </a:prstGeom>
      </dgm:spPr>
    </dgm:pt>
    <dgm:pt modelId="{9B28F582-9035-440A-BA7B-4BBC91B1C831}" type="pres">
      <dgm:prSet presAssocID="{AAA93828-6605-444A-A50D-04F0BA7361B8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27270AB-FCEC-4335-A82D-5A30586819AC}" type="pres">
      <dgm:prSet presAssocID="{AAA93828-6605-444A-A50D-04F0BA7361B8}" presName="parentRect" presStyleLbl="alignNode1" presStyleIdx="1" presStyleCnt="3" custScaleY="190369"/>
      <dgm:spPr/>
    </dgm:pt>
    <dgm:pt modelId="{F6F1B0E9-0D53-4EFF-868A-79FF8576E91E}" type="pres">
      <dgm:prSet presAssocID="{AAA93828-6605-444A-A50D-04F0BA7361B8}" presName="adorn" presStyleLbl="fgAccFollowNode1" presStyleIdx="1" presStyleCnt="3" custLinFactNeighborX="-10188" custLinFactNeighborY="26182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>
          <a:solidFill>
            <a:schemeClr val="accent2">
              <a:lumMod val="75000"/>
              <a:alpha val="90000"/>
            </a:schemeClr>
          </a:solidFill>
        </a:ln>
      </dgm:spPr>
      <dgm:extLst>
        <a:ext uri="{E40237B7-FDA0-4F09-8148-C483321AD2D9}">
          <dgm14:cNvPr xmlns:dgm14="http://schemas.microsoft.com/office/drawing/2010/diagram" id="0" name="" descr="Outdoor-Basketballplatz"/>
        </a:ext>
      </dgm:extLst>
    </dgm:pt>
    <dgm:pt modelId="{709FD851-D33E-47CE-BC3C-CB518E45187C}" type="pres">
      <dgm:prSet presAssocID="{3725A051-0610-4965-91C4-6226D93E298E}" presName="sibTrans" presStyleLbl="sibTrans2D1" presStyleIdx="0" presStyleCnt="0"/>
      <dgm:spPr/>
    </dgm:pt>
    <dgm:pt modelId="{8B86035D-1E1E-45BC-8687-2E5BEB8F9B60}" type="pres">
      <dgm:prSet presAssocID="{EC5889CE-F643-4952-8E57-3772E04B7031}" presName="compNode" presStyleCnt="0"/>
      <dgm:spPr/>
    </dgm:pt>
    <dgm:pt modelId="{873170E1-464D-429E-99F3-C546E05467C2}" type="pres">
      <dgm:prSet presAssocID="{EC5889CE-F643-4952-8E57-3772E04B7031}" presName="childRect" presStyleLbl="bgAcc1" presStyleIdx="2" presStyleCnt="3" custScaleY="69472">
        <dgm:presLayoutVars>
          <dgm:bulletEnabled val="1"/>
        </dgm:presLayoutVars>
      </dgm:prSet>
      <dgm:spPr>
        <a:xfrm>
          <a:off x="7503318" y="357207"/>
          <a:ext cx="3205500" cy="2392838"/>
        </a:xfrm>
        <a:prstGeom prst="round2SameRect">
          <a:avLst>
            <a:gd name="adj1" fmla="val 8000"/>
            <a:gd name="adj2" fmla="val 0"/>
          </a:avLst>
        </a:prstGeom>
      </dgm:spPr>
    </dgm:pt>
    <dgm:pt modelId="{A22F8574-C021-4404-A123-9190BE2E7155}" type="pres">
      <dgm:prSet presAssocID="{EC5889CE-F643-4952-8E57-3772E04B7031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3C32CA3-F3D0-45C8-AD42-CA09B9F2A556}" type="pres">
      <dgm:prSet presAssocID="{EC5889CE-F643-4952-8E57-3772E04B7031}" presName="parentRect" presStyleLbl="alignNode1" presStyleIdx="2" presStyleCnt="3" custScaleY="189007"/>
      <dgm:spPr/>
    </dgm:pt>
    <dgm:pt modelId="{7A1E0CBE-8F10-4E59-BD29-B6EF09897AA6}" type="pres">
      <dgm:prSet presAssocID="{EC5889CE-F643-4952-8E57-3772E04B7031}" presName="adorn" presStyleLbl="fgAccFollowNode1" presStyleIdx="2" presStyleCnt="3" custLinFactNeighborX="-8446" custLinFactNeighborY="24304"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>
          <a:solidFill>
            <a:schemeClr val="accent2">
              <a:lumMod val="75000"/>
              <a:alpha val="90000"/>
            </a:schemeClr>
          </a:solidFill>
        </a:ln>
      </dgm:spPr>
      <dgm:extLst>
        <a:ext uri="{E40237B7-FDA0-4F09-8148-C483321AD2D9}">
          <dgm14:cNvPr xmlns:dgm14="http://schemas.microsoft.com/office/drawing/2010/diagram" id="0" name="" descr="Taschen, die im Schulkorridor hängen"/>
        </a:ext>
      </dgm:extLst>
    </dgm:pt>
  </dgm:ptLst>
  <dgm:cxnLst>
    <dgm:cxn modelId="{75278D0A-7226-48EA-BECF-0C1385E812A0}" srcId="{D895A486-12A4-4CCB-93CF-C76FE5148A48}" destId="{EC5889CE-F643-4952-8E57-3772E04B7031}" srcOrd="2" destOrd="0" parTransId="{F07D2036-603C-4B49-8EDE-06EA6BB9D432}" sibTransId="{30587992-B6D2-4314-B212-AC934F5ABF99}"/>
    <dgm:cxn modelId="{64B2051E-2705-4647-9413-18458E6928F0}" srcId="{EC5889CE-F643-4952-8E57-3772E04B7031}" destId="{B0862C9C-0D6A-4A64-A786-4DA53AFABA3E}" srcOrd="0" destOrd="0" parTransId="{7C4428EF-42F9-4455-BF10-4C61D24F8DC6}" sibTransId="{E099FE79-04B1-4B82-A545-FE9DB7CB3BE1}"/>
    <dgm:cxn modelId="{3CFB1724-996C-4408-885D-C042EFC25584}" type="presOf" srcId="{EC5889CE-F643-4952-8E57-3772E04B7031}" destId="{E3C32CA3-F3D0-45C8-AD42-CA09B9F2A556}" srcOrd="1" destOrd="0" presId="urn:microsoft.com/office/officeart/2005/8/layout/bList2"/>
    <dgm:cxn modelId="{20B99B2C-AAF1-4263-87A0-A6BB05F9CF31}" type="presOf" srcId="{3725A051-0610-4965-91C4-6226D93E298E}" destId="{709FD851-D33E-47CE-BC3C-CB518E45187C}" srcOrd="0" destOrd="0" presId="urn:microsoft.com/office/officeart/2005/8/layout/bList2"/>
    <dgm:cxn modelId="{B2221F44-F820-446D-B4DC-16C6BDD61CF4}" srcId="{037CC244-8C7B-40ED-ACF7-390E5B0F744D}" destId="{279F5B76-E3ED-4F84-B9CE-534E9075AE83}" srcOrd="1" destOrd="0" parTransId="{B7641759-3FA5-4C46-ACF7-187C5FB1E6DD}" sibTransId="{76130F6B-8BE1-4275-9AE6-13948D6A7B56}"/>
    <dgm:cxn modelId="{5F0FBD6A-CEB6-4F94-BAA1-977185798D6F}" type="presOf" srcId="{037CC244-8C7B-40ED-ACF7-390E5B0F744D}" destId="{8456F066-183F-4F9F-956A-956283A6CE59}" srcOrd="0" destOrd="0" presId="urn:microsoft.com/office/officeart/2005/8/layout/bList2"/>
    <dgm:cxn modelId="{C9DDD86B-C303-4655-8ADE-DE51156FC396}" type="presOf" srcId="{AAA93828-6605-444A-A50D-04F0BA7361B8}" destId="{527270AB-FCEC-4335-A82D-5A30586819AC}" srcOrd="1" destOrd="0" presId="urn:microsoft.com/office/officeart/2005/8/layout/bList2"/>
    <dgm:cxn modelId="{A43EC66C-C9D5-47FB-964B-663ECFE50A3F}" srcId="{D895A486-12A4-4CCB-93CF-C76FE5148A48}" destId="{037CC244-8C7B-40ED-ACF7-390E5B0F744D}" srcOrd="0" destOrd="0" parTransId="{8A729A63-5834-40B3-BA57-7216E59B01FB}" sibTransId="{07115B1E-6752-4B01-9D70-35B97A32EB8E}"/>
    <dgm:cxn modelId="{3C734B55-61E5-4FAC-B663-A58FE695AFE7}" type="presOf" srcId="{AAA93828-6605-444A-A50D-04F0BA7361B8}" destId="{9B28F582-9035-440A-BA7B-4BBC91B1C831}" srcOrd="0" destOrd="0" presId="urn:microsoft.com/office/officeart/2005/8/layout/bList2"/>
    <dgm:cxn modelId="{42171C8C-56BA-4222-A95C-E4D93AA1204C}" srcId="{037CC244-8C7B-40ED-ACF7-390E5B0F744D}" destId="{0D67B019-E43C-48C6-AE50-794FEBC7219A}" srcOrd="0" destOrd="0" parTransId="{90C9AF71-D745-4681-AC8F-39C4966FBFCE}" sibTransId="{65E2356E-A5B5-4A46-B0E4-FB636ED2050C}"/>
    <dgm:cxn modelId="{5906D48C-5070-478E-B0B6-E8F3FEF4BB44}" type="presOf" srcId="{FBD841E9-9C86-45EC-81E6-86C08455554E}" destId="{FAB57692-D663-4D46-A053-1AD4D12B22E9}" srcOrd="0" destOrd="0" presId="urn:microsoft.com/office/officeart/2005/8/layout/bList2"/>
    <dgm:cxn modelId="{3CA8FE95-5F3D-4DB3-AC49-58E7C0CB3FF1}" type="presOf" srcId="{037CC244-8C7B-40ED-ACF7-390E5B0F744D}" destId="{381514FB-98F6-4A63-8514-98D11CEF481D}" srcOrd="1" destOrd="0" presId="urn:microsoft.com/office/officeart/2005/8/layout/bList2"/>
    <dgm:cxn modelId="{D0D69D9A-1CEB-4F6D-9818-54CE720A2047}" srcId="{AAA93828-6605-444A-A50D-04F0BA7361B8}" destId="{FBD841E9-9C86-45EC-81E6-86C08455554E}" srcOrd="0" destOrd="0" parTransId="{C93718E8-F84A-4530-B6CC-DF6AEA94A0A6}" sibTransId="{D3102C62-E535-4424-897A-15655DA587EC}"/>
    <dgm:cxn modelId="{BF6492A2-BF02-48D1-990B-AB3FC5F3BDD5}" type="presOf" srcId="{279F5B76-E3ED-4F84-B9CE-534E9075AE83}" destId="{5AABFEC5-0905-4024-81F7-54F09B59AD15}" srcOrd="0" destOrd="1" presId="urn:microsoft.com/office/officeart/2005/8/layout/bList2"/>
    <dgm:cxn modelId="{84040AB0-A9A3-4711-BA12-C86BBA7DF804}" type="presOf" srcId="{D895A486-12A4-4CCB-93CF-C76FE5148A48}" destId="{C37B2CDE-517C-4D49-9A84-325EE3FB3C42}" srcOrd="0" destOrd="0" presId="urn:microsoft.com/office/officeart/2005/8/layout/bList2"/>
    <dgm:cxn modelId="{5347B0B0-7AA2-4893-AE56-2826171C2A6B}" srcId="{D895A486-12A4-4CCB-93CF-C76FE5148A48}" destId="{AAA93828-6605-444A-A50D-04F0BA7361B8}" srcOrd="1" destOrd="0" parTransId="{D47110E2-99F9-4259-B57F-2FB830866F66}" sibTransId="{3725A051-0610-4965-91C4-6226D93E298E}"/>
    <dgm:cxn modelId="{8FEB26C6-6531-4BE4-A151-C213ADB2896E}" type="presOf" srcId="{B0862C9C-0D6A-4A64-A786-4DA53AFABA3E}" destId="{873170E1-464D-429E-99F3-C546E05467C2}" srcOrd="0" destOrd="0" presId="urn:microsoft.com/office/officeart/2005/8/layout/bList2"/>
    <dgm:cxn modelId="{1F6332C9-FB39-409C-8D40-F09B8993FFB0}" type="presOf" srcId="{0D67B019-E43C-48C6-AE50-794FEBC7219A}" destId="{5AABFEC5-0905-4024-81F7-54F09B59AD15}" srcOrd="0" destOrd="0" presId="urn:microsoft.com/office/officeart/2005/8/layout/bList2"/>
    <dgm:cxn modelId="{D94438DE-F557-4E43-A35B-9749B74C3543}" type="presOf" srcId="{07115B1E-6752-4B01-9D70-35B97A32EB8E}" destId="{A9B0DA0B-DC35-4588-B4C6-14D427E36D62}" srcOrd="0" destOrd="0" presId="urn:microsoft.com/office/officeart/2005/8/layout/bList2"/>
    <dgm:cxn modelId="{99A845E0-7DEA-4117-8356-65D72D4E6E43}" type="presOf" srcId="{EC5889CE-F643-4952-8E57-3772E04B7031}" destId="{A22F8574-C021-4404-A123-9190BE2E7155}" srcOrd="0" destOrd="0" presId="urn:microsoft.com/office/officeart/2005/8/layout/bList2"/>
    <dgm:cxn modelId="{D1F60700-7207-4D9A-89F9-B4F30D85843E}" type="presParOf" srcId="{C37B2CDE-517C-4D49-9A84-325EE3FB3C42}" destId="{EA02D659-343A-490A-849E-CA17CCF2090B}" srcOrd="0" destOrd="0" presId="urn:microsoft.com/office/officeart/2005/8/layout/bList2"/>
    <dgm:cxn modelId="{AC3A3EC2-57B8-4D03-9CDF-94A90267D8F4}" type="presParOf" srcId="{EA02D659-343A-490A-849E-CA17CCF2090B}" destId="{5AABFEC5-0905-4024-81F7-54F09B59AD15}" srcOrd="0" destOrd="0" presId="urn:microsoft.com/office/officeart/2005/8/layout/bList2"/>
    <dgm:cxn modelId="{EA14A5E2-686B-42E2-B83F-596CDA245199}" type="presParOf" srcId="{EA02D659-343A-490A-849E-CA17CCF2090B}" destId="{8456F066-183F-4F9F-956A-956283A6CE59}" srcOrd="1" destOrd="0" presId="urn:microsoft.com/office/officeart/2005/8/layout/bList2"/>
    <dgm:cxn modelId="{53B06D03-99E9-4A92-B900-40FA0A892FEC}" type="presParOf" srcId="{EA02D659-343A-490A-849E-CA17CCF2090B}" destId="{381514FB-98F6-4A63-8514-98D11CEF481D}" srcOrd="2" destOrd="0" presId="urn:microsoft.com/office/officeart/2005/8/layout/bList2"/>
    <dgm:cxn modelId="{EC38197D-A6BD-4695-9003-7BD8D7E7703C}" type="presParOf" srcId="{EA02D659-343A-490A-849E-CA17CCF2090B}" destId="{7D986D76-923D-46D3-93FC-26E5CF839B4D}" srcOrd="3" destOrd="0" presId="urn:microsoft.com/office/officeart/2005/8/layout/bList2"/>
    <dgm:cxn modelId="{057418C6-E69C-43C2-9C7C-06B1BBE3F3A8}" type="presParOf" srcId="{C37B2CDE-517C-4D49-9A84-325EE3FB3C42}" destId="{A9B0DA0B-DC35-4588-B4C6-14D427E36D62}" srcOrd="1" destOrd="0" presId="urn:microsoft.com/office/officeart/2005/8/layout/bList2"/>
    <dgm:cxn modelId="{EA74FC05-57C2-47C8-84E2-760949A647BB}" type="presParOf" srcId="{C37B2CDE-517C-4D49-9A84-325EE3FB3C42}" destId="{EA4D004B-3335-49AA-B236-2E03E5513A98}" srcOrd="2" destOrd="0" presId="urn:microsoft.com/office/officeart/2005/8/layout/bList2"/>
    <dgm:cxn modelId="{B73407AF-6415-48C9-8ABD-F6B040747A9E}" type="presParOf" srcId="{EA4D004B-3335-49AA-B236-2E03E5513A98}" destId="{FAB57692-D663-4D46-A053-1AD4D12B22E9}" srcOrd="0" destOrd="0" presId="urn:microsoft.com/office/officeart/2005/8/layout/bList2"/>
    <dgm:cxn modelId="{EF6C4324-C916-4EEF-B320-0A9E245F7EF7}" type="presParOf" srcId="{EA4D004B-3335-49AA-B236-2E03E5513A98}" destId="{9B28F582-9035-440A-BA7B-4BBC91B1C831}" srcOrd="1" destOrd="0" presId="urn:microsoft.com/office/officeart/2005/8/layout/bList2"/>
    <dgm:cxn modelId="{B03B1EDA-AA30-4912-9453-532D30252896}" type="presParOf" srcId="{EA4D004B-3335-49AA-B236-2E03E5513A98}" destId="{527270AB-FCEC-4335-A82D-5A30586819AC}" srcOrd="2" destOrd="0" presId="urn:microsoft.com/office/officeart/2005/8/layout/bList2"/>
    <dgm:cxn modelId="{A839288F-7DDC-408F-8BDA-C4002AA5C4BF}" type="presParOf" srcId="{EA4D004B-3335-49AA-B236-2E03E5513A98}" destId="{F6F1B0E9-0D53-4EFF-868A-79FF8576E91E}" srcOrd="3" destOrd="0" presId="urn:microsoft.com/office/officeart/2005/8/layout/bList2"/>
    <dgm:cxn modelId="{26ACA16D-A1B0-46E9-A80B-E51C4D8364A0}" type="presParOf" srcId="{C37B2CDE-517C-4D49-9A84-325EE3FB3C42}" destId="{709FD851-D33E-47CE-BC3C-CB518E45187C}" srcOrd="3" destOrd="0" presId="urn:microsoft.com/office/officeart/2005/8/layout/bList2"/>
    <dgm:cxn modelId="{272083C9-9CED-4CC7-B0C0-B271F7C072E7}" type="presParOf" srcId="{C37B2CDE-517C-4D49-9A84-325EE3FB3C42}" destId="{8B86035D-1E1E-45BC-8687-2E5BEB8F9B60}" srcOrd="4" destOrd="0" presId="urn:microsoft.com/office/officeart/2005/8/layout/bList2"/>
    <dgm:cxn modelId="{715E70A0-DEA9-42D6-9B06-AC80B09681BB}" type="presParOf" srcId="{8B86035D-1E1E-45BC-8687-2E5BEB8F9B60}" destId="{873170E1-464D-429E-99F3-C546E05467C2}" srcOrd="0" destOrd="0" presId="urn:microsoft.com/office/officeart/2005/8/layout/bList2"/>
    <dgm:cxn modelId="{6A547CE6-046C-42A0-9A69-CF3D6DE72517}" type="presParOf" srcId="{8B86035D-1E1E-45BC-8687-2E5BEB8F9B60}" destId="{A22F8574-C021-4404-A123-9190BE2E7155}" srcOrd="1" destOrd="0" presId="urn:microsoft.com/office/officeart/2005/8/layout/bList2"/>
    <dgm:cxn modelId="{55CB88CD-57F7-494F-8DDC-3BC2305C471B}" type="presParOf" srcId="{8B86035D-1E1E-45BC-8687-2E5BEB8F9B60}" destId="{E3C32CA3-F3D0-45C8-AD42-CA09B9F2A556}" srcOrd="2" destOrd="0" presId="urn:microsoft.com/office/officeart/2005/8/layout/bList2"/>
    <dgm:cxn modelId="{481F2991-B48C-4670-8892-B66F79EFA731}" type="presParOf" srcId="{8B86035D-1E1E-45BC-8687-2E5BEB8F9B60}" destId="{7A1E0CBE-8F10-4E59-BD29-B6EF09897AA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895A486-12A4-4CCB-93CF-C76FE5148A48}" type="doc">
      <dgm:prSet loTypeId="urn:microsoft.com/office/officeart/2005/8/layout/b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037CC244-8C7B-40ED-ACF7-390E5B0F744D}">
      <dgm:prSet phldrT="[Text]"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defTabSz="717550">
            <a:spcAft>
              <a:spcPts val="0"/>
            </a:spcAft>
            <a:tabLst/>
          </a:pPr>
          <a:r>
            <a:rPr lang="de-DE" sz="1400" noProof="0" dirty="0"/>
            <a:t>Garantie der </a:t>
          </a:r>
          <a:br>
            <a:rPr lang="de-DE" sz="1400" noProof="0" dirty="0"/>
          </a:br>
          <a:r>
            <a:rPr lang="de-DE" sz="1400" noProof="0" dirty="0"/>
            <a:t>Beschäftigungsfähigkeit </a:t>
          </a:r>
          <a:br>
            <a:rPr lang="de-DE" sz="1400" noProof="0" dirty="0"/>
          </a:br>
          <a:r>
            <a:rPr lang="de-DE" sz="1400" noProof="0" dirty="0"/>
            <a:t>von Arbeitern </a:t>
          </a:r>
        </a:p>
        <a:p>
          <a:pPr defTabSz="717550">
            <a:spcAft>
              <a:spcPts val="600"/>
            </a:spcAft>
            <a:tabLst/>
          </a:pPr>
          <a:r>
            <a:rPr lang="de-DE" sz="1400" noProof="0" dirty="0"/>
            <a:t>(GOL)</a:t>
          </a:r>
        </a:p>
        <a:p>
          <a:pPr defTabSz="717550">
            <a:spcAft>
              <a:spcPts val="0"/>
            </a:spcAft>
            <a:tabLst/>
          </a:pPr>
          <a:endParaRPr lang="it-IT" sz="1400" b="1" noProof="0" dirty="0">
            <a:latin typeface="Arial" panose="020B0604020202020204"/>
          </a:endParaRPr>
        </a:p>
        <a:p>
          <a:pPr defTabSz="717550">
            <a:spcAft>
              <a:spcPts val="0"/>
            </a:spcAft>
            <a:tabLst/>
          </a:pPr>
          <a:endParaRPr lang="it-IT" sz="1400" b="1" noProof="0" dirty="0">
            <a:latin typeface="Arial" panose="020B0604020202020204"/>
          </a:endParaRPr>
        </a:p>
        <a:p>
          <a:pPr defTabSz="717550">
            <a:spcAft>
              <a:spcPts val="0"/>
            </a:spcAft>
            <a:tabLst/>
          </a:pPr>
          <a:endParaRPr lang="it-IT" sz="1400" b="1" noProof="0" dirty="0">
            <a:latin typeface="Arial" panose="020B0604020202020204"/>
          </a:endParaRPr>
        </a:p>
        <a:p>
          <a:pPr defTabSz="717550">
            <a:spcAft>
              <a:spcPts val="0"/>
            </a:spcAft>
            <a:tabLst/>
          </a:pPr>
          <a:endParaRPr lang="it-IT" sz="1400" b="1" noProof="0" dirty="0">
            <a:latin typeface="Arial" panose="020B0604020202020204"/>
          </a:endParaRPr>
        </a:p>
        <a:p>
          <a:pPr defTabSz="717550">
            <a:spcAft>
              <a:spcPts val="0"/>
            </a:spcAft>
            <a:tabLst/>
          </a:pPr>
          <a:r>
            <a:rPr lang="it-IT" sz="1400" b="1" noProof="0" dirty="0">
              <a:latin typeface="Arial" panose="020B0604020202020204"/>
            </a:rPr>
            <a:t>4</a:t>
          </a:r>
          <a:r>
            <a:rPr lang="it-IT" sz="1400" b="1" noProof="0" dirty="0"/>
            <a:t> Mio. € </a:t>
          </a:r>
          <a:endParaRPr lang="it-IT" sz="1000" b="1" baseline="0" dirty="0"/>
        </a:p>
      </dgm:t>
    </dgm:pt>
    <dgm:pt modelId="{8A729A63-5834-40B3-BA57-7216E59B01FB}" type="parTrans" cxnId="{A43EC66C-C9D5-47FB-964B-663ECFE50A3F}">
      <dgm:prSet/>
      <dgm:spPr/>
      <dgm:t>
        <a:bodyPr/>
        <a:lstStyle/>
        <a:p>
          <a:endParaRPr lang="de-DE"/>
        </a:p>
      </dgm:t>
    </dgm:pt>
    <dgm:pt modelId="{07115B1E-6752-4B01-9D70-35B97A32EB8E}" type="sibTrans" cxnId="{A43EC66C-C9D5-47FB-964B-663ECFE50A3F}">
      <dgm:prSet/>
      <dgm:spPr/>
      <dgm:t>
        <a:bodyPr/>
        <a:lstStyle/>
        <a:p>
          <a:endParaRPr lang="de-DE"/>
        </a:p>
      </dgm:t>
    </dgm:pt>
    <dgm:pt modelId="{AAA93828-6605-444A-A50D-04F0BA7361B8}">
      <dgm:prSet phldrT="[Text]"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rtl="0">
            <a:spcBef>
              <a:spcPct val="0"/>
            </a:spcBef>
            <a:spcAft>
              <a:spcPts val="1200"/>
            </a:spcAft>
          </a:pPr>
          <a:r>
            <a:rPr lang="it-IT" sz="1400" noProof="0" dirty="0" err="1"/>
            <a:t>Unterstützung</a:t>
          </a:r>
          <a:r>
            <a:rPr lang="it-IT" sz="1400" noProof="0" dirty="0"/>
            <a:t> </a:t>
          </a:r>
          <a:r>
            <a:rPr lang="it-IT" sz="1400" noProof="0" dirty="0" err="1"/>
            <a:t>der</a:t>
          </a:r>
          <a:r>
            <a:rPr lang="it-IT" sz="1400" noProof="0" dirty="0"/>
            <a:t> </a:t>
          </a:r>
          <a:r>
            <a:rPr lang="it-IT" sz="1400" noProof="0" dirty="0" err="1"/>
            <a:t>Gründung</a:t>
          </a:r>
          <a:r>
            <a:rPr lang="it-IT" sz="1400" noProof="0" dirty="0"/>
            <a:t> von </a:t>
          </a:r>
          <a:r>
            <a:rPr lang="it-IT" sz="1400" noProof="0" dirty="0" err="1"/>
            <a:t>neuen</a:t>
          </a:r>
          <a:r>
            <a:rPr lang="it-IT" sz="1400" noProof="0" dirty="0"/>
            <a:t> und </a:t>
          </a:r>
          <a:r>
            <a:rPr lang="it-IT" sz="1400" noProof="0" dirty="0" err="1"/>
            <a:t>Konsolidierung</a:t>
          </a:r>
          <a:r>
            <a:rPr lang="it-IT" sz="1400" noProof="0" dirty="0"/>
            <a:t> von </a:t>
          </a:r>
          <a:r>
            <a:rPr lang="it-IT" sz="1400" noProof="0" dirty="0" err="1"/>
            <a:t>bestehenden</a:t>
          </a:r>
          <a:r>
            <a:rPr lang="it-IT" sz="1400" noProof="0" dirty="0"/>
            <a:t> </a:t>
          </a:r>
          <a:r>
            <a:rPr lang="it-IT" sz="1400" noProof="0" dirty="0" err="1"/>
            <a:t>Unternehmen</a:t>
          </a:r>
          <a:r>
            <a:rPr lang="it-IT" sz="1400" noProof="0" dirty="0"/>
            <a:t> </a:t>
          </a:r>
          <a:r>
            <a:rPr lang="it-IT" sz="1400" noProof="0" dirty="0" err="1"/>
            <a:t>mit</a:t>
          </a:r>
          <a:r>
            <a:rPr lang="it-IT" sz="1400" noProof="0" dirty="0"/>
            <a:t> </a:t>
          </a:r>
          <a:r>
            <a:rPr lang="it-IT" sz="1400" noProof="0" dirty="0" err="1"/>
            <a:t>weiblicher</a:t>
          </a:r>
          <a:r>
            <a:rPr lang="it-IT" sz="1400" noProof="0" dirty="0"/>
            <a:t> </a:t>
          </a:r>
          <a:r>
            <a:rPr lang="it-IT" sz="1400" noProof="0" dirty="0" err="1"/>
            <a:t>Führung</a:t>
          </a:r>
          <a:endParaRPr lang="it-IT" sz="1400" noProof="0" dirty="0"/>
        </a:p>
        <a:p>
          <a:pPr rtl="0">
            <a:spcBef>
              <a:spcPct val="0"/>
            </a:spcBef>
            <a:spcAft>
              <a:spcPts val="0"/>
            </a:spcAft>
          </a:pPr>
          <a:r>
            <a:rPr lang="it-IT" sz="1400" noProof="0" dirty="0" err="1"/>
            <a:t>Beiträge</a:t>
          </a:r>
          <a:r>
            <a:rPr lang="it-IT" sz="1400" noProof="0" dirty="0"/>
            <a:t> </a:t>
          </a:r>
          <a:r>
            <a:rPr lang="it-IT" sz="1400" noProof="0" dirty="0" err="1"/>
            <a:t>für</a:t>
          </a:r>
          <a:r>
            <a:rPr lang="it-IT" sz="1400" noProof="0" dirty="0"/>
            <a:t> 2 </a:t>
          </a:r>
          <a:r>
            <a:rPr lang="it-IT" sz="1400" noProof="0" dirty="0" err="1"/>
            <a:t>Unternehmen</a:t>
          </a:r>
          <a:endParaRPr lang="it-IT" sz="1400" noProof="0" dirty="0"/>
        </a:p>
        <a:p>
          <a:pPr rtl="0">
            <a:spcBef>
              <a:spcPct val="0"/>
            </a:spcBef>
            <a:spcAft>
              <a:spcPts val="0"/>
            </a:spcAft>
          </a:pPr>
          <a:endParaRPr lang="it-IT" sz="1400" noProof="0"/>
        </a:p>
        <a:p>
          <a:pPr rtl="0">
            <a:spcBef>
              <a:spcPts val="1200"/>
            </a:spcBef>
            <a:spcAft>
              <a:spcPts val="0"/>
            </a:spcAft>
          </a:pPr>
          <a:r>
            <a:rPr lang="it-IT" sz="1400" b="1" noProof="0" dirty="0"/>
            <a:t>1,4 Mio. €</a:t>
          </a:r>
          <a:endParaRPr lang="de-DE" sz="1400" b="1" dirty="0"/>
        </a:p>
      </dgm:t>
    </dgm:pt>
    <dgm:pt modelId="{D47110E2-99F9-4259-B57F-2FB830866F66}" type="parTrans" cxnId="{5347B0B0-7AA2-4893-AE56-2826171C2A6B}">
      <dgm:prSet/>
      <dgm:spPr/>
      <dgm:t>
        <a:bodyPr/>
        <a:lstStyle/>
        <a:p>
          <a:endParaRPr lang="de-DE"/>
        </a:p>
      </dgm:t>
    </dgm:pt>
    <dgm:pt modelId="{3725A051-0610-4965-91C4-6226D93E298E}" type="sibTrans" cxnId="{5347B0B0-7AA2-4893-AE56-2826171C2A6B}">
      <dgm:prSet/>
      <dgm:spPr/>
      <dgm:t>
        <a:bodyPr/>
        <a:lstStyle/>
        <a:p>
          <a:endParaRPr lang="de-DE"/>
        </a:p>
      </dgm:t>
    </dgm:pt>
    <dgm:pt modelId="{EC5889CE-F643-4952-8E57-3772E04B7031}">
      <dgm:prSet phldrT="[Text]"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>
            <a:spcAft>
              <a:spcPts val="600"/>
            </a:spcAft>
          </a:pPr>
          <a:r>
            <a:rPr lang="it-IT" sz="1600" b="0" i="0" dirty="0" err="1"/>
            <a:t>Individuelle</a:t>
          </a:r>
          <a:r>
            <a:rPr lang="it-IT" sz="1600" b="0" i="0" dirty="0"/>
            <a:t> und </a:t>
          </a:r>
          <a:r>
            <a:rPr lang="it-IT" sz="1600" b="0" i="0" dirty="0" err="1"/>
            <a:t>berufliche</a:t>
          </a:r>
          <a:r>
            <a:rPr lang="it-IT" sz="1600" b="0" i="0" dirty="0"/>
            <a:t> </a:t>
          </a:r>
          <a:r>
            <a:rPr lang="it-IT" sz="1600" b="0" i="0" dirty="0" err="1"/>
            <a:t>Entwicklung</a:t>
          </a:r>
          <a:r>
            <a:rPr lang="it-IT" sz="1600" b="0" i="0" dirty="0"/>
            <a:t> von </a:t>
          </a:r>
          <a:r>
            <a:rPr lang="it-IT" sz="1600" b="0" i="0" dirty="0" err="1"/>
            <a:t>jungen</a:t>
          </a:r>
          <a:r>
            <a:rPr lang="it-IT" sz="1600" b="0" i="0" dirty="0"/>
            <a:t> </a:t>
          </a:r>
          <a:r>
            <a:rPr lang="it-IT" sz="1600" b="0" i="0" dirty="0" err="1"/>
            <a:t>Menschen</a:t>
          </a:r>
          <a:r>
            <a:rPr lang="it-IT" sz="1600" b="0" i="0" dirty="0"/>
            <a:t> </a:t>
          </a:r>
          <a:r>
            <a:rPr lang="it-IT" sz="1600" b="0" i="0" dirty="0" err="1"/>
            <a:t>zwischen</a:t>
          </a:r>
          <a:r>
            <a:rPr lang="it-IT" sz="1600" b="0" i="0" dirty="0"/>
            <a:t> 18 und 28 </a:t>
          </a:r>
          <a:r>
            <a:rPr lang="it-IT" sz="1600" b="0" i="0" dirty="0" err="1"/>
            <a:t>Jahren</a:t>
          </a:r>
          <a:endParaRPr lang="it-IT" sz="1600" b="0" i="0" noProof="0" dirty="0"/>
        </a:p>
        <a:p>
          <a:pPr>
            <a:spcAft>
              <a:spcPts val="600"/>
            </a:spcAft>
          </a:pPr>
          <a:endParaRPr lang="it-IT" sz="1600" b="0" noProof="0"/>
        </a:p>
        <a:p>
          <a:pPr>
            <a:spcAft>
              <a:spcPts val="600"/>
            </a:spcAft>
          </a:pPr>
          <a:r>
            <a:rPr lang="de-DE" sz="1600" b="1" dirty="0"/>
            <a:t>2,6 Mio. €</a:t>
          </a:r>
        </a:p>
      </dgm:t>
    </dgm:pt>
    <dgm:pt modelId="{F07D2036-603C-4B49-8EDE-06EA6BB9D432}" type="parTrans" cxnId="{75278D0A-7226-48EA-BECF-0C1385E812A0}">
      <dgm:prSet/>
      <dgm:spPr/>
      <dgm:t>
        <a:bodyPr/>
        <a:lstStyle/>
        <a:p>
          <a:endParaRPr lang="de-DE"/>
        </a:p>
      </dgm:t>
    </dgm:pt>
    <dgm:pt modelId="{30587992-B6D2-4314-B212-AC934F5ABF99}" type="sibTrans" cxnId="{75278D0A-7226-48EA-BECF-0C1385E812A0}">
      <dgm:prSet/>
      <dgm:spPr/>
      <dgm:t>
        <a:bodyPr/>
        <a:lstStyle/>
        <a:p>
          <a:endParaRPr lang="de-DE"/>
        </a:p>
      </dgm:t>
    </dgm:pt>
    <dgm:pt modelId="{0D67B019-E43C-48C6-AE50-794FEBC7219A}">
      <dgm:prSet custT="1"/>
      <dgm:spPr>
        <a:solidFill>
          <a:srgbClr val="DDCCD8">
            <a:alpha val="89804"/>
          </a:srgb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marL="0" algn="ctr" rtl="0">
            <a:spcAft>
              <a:spcPts val="600"/>
            </a:spcAft>
            <a:buNone/>
          </a:pPr>
          <a:r>
            <a:rPr lang="it-IT" sz="3600" noProof="0" dirty="0"/>
            <a:t>GOL</a:t>
          </a:r>
        </a:p>
      </dgm:t>
    </dgm:pt>
    <dgm:pt modelId="{90C9AF71-D745-4681-AC8F-39C4966FBFCE}" type="parTrans" cxnId="{42171C8C-56BA-4222-A95C-E4D93AA1204C}">
      <dgm:prSet/>
      <dgm:spPr/>
      <dgm:t>
        <a:bodyPr/>
        <a:lstStyle/>
        <a:p>
          <a:endParaRPr lang="de-DE"/>
        </a:p>
      </dgm:t>
    </dgm:pt>
    <dgm:pt modelId="{65E2356E-A5B5-4A46-B0E4-FB636ED2050C}" type="sibTrans" cxnId="{42171C8C-56BA-4222-A95C-E4D93AA1204C}">
      <dgm:prSet/>
      <dgm:spPr/>
      <dgm:t>
        <a:bodyPr/>
        <a:lstStyle/>
        <a:p>
          <a:endParaRPr lang="de-DE"/>
        </a:p>
      </dgm:t>
    </dgm:pt>
    <dgm:pt modelId="{FBD841E9-9C86-45EC-81E6-86C08455554E}">
      <dgm:prSet custT="1"/>
      <dgm:spPr>
        <a:solidFill>
          <a:srgbClr val="DDCCD8">
            <a:alpha val="90000"/>
          </a:srgb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gm:spPr>
      <dgm:t>
        <a:bodyPr spcFirstLastPara="0" vert="horz" wrap="square" lIns="40640" tIns="121920" rIns="40640" bIns="40640" numCol="1" spcCol="1270" anchor="t" anchorCtr="0"/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2800" b="0" i="0" u="none" noProof="0" dirty="0" err="1"/>
            <a:t>Weibliches</a:t>
          </a:r>
          <a:r>
            <a:rPr lang="it-IT" sz="2800" b="0" i="0" u="none" noProof="0" dirty="0"/>
            <a:t> </a:t>
          </a:r>
          <a:r>
            <a:rPr lang="it-IT" sz="2800" b="0" i="0" u="none" noProof="0" dirty="0" err="1"/>
            <a:t>Unternehmertum</a:t>
          </a:r>
          <a:endParaRPr lang="it-IT" sz="2800" kern="1200" noProof="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gm:t>
    </dgm:pt>
    <dgm:pt modelId="{C93718E8-F84A-4530-B6CC-DF6AEA94A0A6}" type="parTrans" cxnId="{D0D69D9A-1CEB-4F6D-9818-54CE720A2047}">
      <dgm:prSet/>
      <dgm:spPr/>
      <dgm:t>
        <a:bodyPr/>
        <a:lstStyle/>
        <a:p>
          <a:endParaRPr lang="de-DE"/>
        </a:p>
      </dgm:t>
    </dgm:pt>
    <dgm:pt modelId="{D3102C62-E535-4424-897A-15655DA587EC}" type="sibTrans" cxnId="{D0D69D9A-1CEB-4F6D-9818-54CE720A2047}">
      <dgm:prSet/>
      <dgm:spPr/>
      <dgm:t>
        <a:bodyPr/>
        <a:lstStyle/>
        <a:p>
          <a:endParaRPr lang="de-DE"/>
        </a:p>
      </dgm:t>
    </dgm:pt>
    <dgm:pt modelId="{B0862C9C-0D6A-4A64-A786-4DA53AFABA3E}">
      <dgm:prSet custT="1"/>
      <dgm:spPr>
        <a:solidFill>
          <a:srgbClr val="DDCCD8">
            <a:alpha val="90000"/>
          </a:srgb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gm:spPr>
      <dgm:t>
        <a:bodyPr spcFirstLastPara="0" vert="horz" wrap="square" lIns="40640" tIns="121920" rIns="40640" bIns="40640" numCol="1" spcCol="1270" anchor="t" anchorCtr="0"/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3200" kern="1200" noProof="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Universeller</a:t>
          </a:r>
          <a:r>
            <a:rPr lang="it-IT" sz="3200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 </a:t>
          </a:r>
          <a:r>
            <a:rPr lang="it-IT" sz="3200" kern="1200" noProof="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Zivilidienst</a:t>
          </a:r>
          <a:endParaRPr lang="it-IT" sz="3200" kern="1200" noProof="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gm:t>
    </dgm:pt>
    <dgm:pt modelId="{7C4428EF-42F9-4455-BF10-4C61D24F8DC6}" type="parTrans" cxnId="{64B2051E-2705-4647-9413-18458E6928F0}">
      <dgm:prSet/>
      <dgm:spPr/>
      <dgm:t>
        <a:bodyPr/>
        <a:lstStyle/>
        <a:p>
          <a:endParaRPr lang="it-IT"/>
        </a:p>
      </dgm:t>
    </dgm:pt>
    <dgm:pt modelId="{E099FE79-04B1-4B82-A545-FE9DB7CB3BE1}" type="sibTrans" cxnId="{64B2051E-2705-4647-9413-18458E6928F0}">
      <dgm:prSet/>
      <dgm:spPr/>
      <dgm:t>
        <a:bodyPr/>
        <a:lstStyle/>
        <a:p>
          <a:endParaRPr lang="it-IT"/>
        </a:p>
      </dgm:t>
    </dgm:pt>
    <dgm:pt modelId="{C37B2CDE-517C-4D49-9A84-325EE3FB3C42}" type="pres">
      <dgm:prSet presAssocID="{D895A486-12A4-4CCB-93CF-C76FE5148A48}" presName="diagram" presStyleCnt="0">
        <dgm:presLayoutVars>
          <dgm:dir/>
          <dgm:animLvl val="lvl"/>
          <dgm:resizeHandles val="exact"/>
        </dgm:presLayoutVars>
      </dgm:prSet>
      <dgm:spPr/>
    </dgm:pt>
    <dgm:pt modelId="{EA02D659-343A-490A-849E-CA17CCF2090B}" type="pres">
      <dgm:prSet presAssocID="{037CC244-8C7B-40ED-ACF7-390E5B0F744D}" presName="compNode" presStyleCnt="0"/>
      <dgm:spPr/>
    </dgm:pt>
    <dgm:pt modelId="{5AABFEC5-0905-4024-81F7-54F09B59AD15}" type="pres">
      <dgm:prSet presAssocID="{037CC244-8C7B-40ED-ACF7-390E5B0F744D}" presName="childRect" presStyleLbl="bgAcc1" presStyleIdx="0" presStyleCnt="3" custScaleY="67518">
        <dgm:presLayoutVars>
          <dgm:bulletEnabled val="1"/>
        </dgm:presLayoutVars>
      </dgm:prSet>
      <dgm:spPr/>
    </dgm:pt>
    <dgm:pt modelId="{8456F066-183F-4F9F-956A-956283A6CE59}" type="pres">
      <dgm:prSet presAssocID="{037CC244-8C7B-40ED-ACF7-390E5B0F744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381514FB-98F6-4A63-8514-98D11CEF481D}" type="pres">
      <dgm:prSet presAssocID="{037CC244-8C7B-40ED-ACF7-390E5B0F744D}" presName="parentRect" presStyleLbl="alignNode1" presStyleIdx="0" presStyleCnt="3" custScaleY="191719"/>
      <dgm:spPr/>
    </dgm:pt>
    <dgm:pt modelId="{7D986D76-923D-46D3-93FC-26E5CF839B4D}" type="pres">
      <dgm:prSet presAssocID="{037CC244-8C7B-40ED-ACF7-390E5B0F744D}" presName="adorn" presStyleLbl="fgAccFollowNode1" presStyleIdx="0" presStyleCnt="3" custLinFactNeighborX="4636" custLinFactNeighborY="31688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>
              <a:lumMod val="75000"/>
              <a:alpha val="90000"/>
            </a:schemeClr>
          </a:solidFill>
        </a:ln>
      </dgm:spPr>
    </dgm:pt>
    <dgm:pt modelId="{A9B0DA0B-DC35-4588-B4C6-14D427E36D62}" type="pres">
      <dgm:prSet presAssocID="{07115B1E-6752-4B01-9D70-35B97A32EB8E}" presName="sibTrans" presStyleLbl="sibTrans2D1" presStyleIdx="0" presStyleCnt="0"/>
      <dgm:spPr/>
    </dgm:pt>
    <dgm:pt modelId="{EA4D004B-3335-49AA-B236-2E03E5513A98}" type="pres">
      <dgm:prSet presAssocID="{AAA93828-6605-444A-A50D-04F0BA7361B8}" presName="compNode" presStyleCnt="0"/>
      <dgm:spPr/>
    </dgm:pt>
    <dgm:pt modelId="{FAB57692-D663-4D46-A053-1AD4D12B22E9}" type="pres">
      <dgm:prSet presAssocID="{AAA93828-6605-444A-A50D-04F0BA7361B8}" presName="childRect" presStyleLbl="bgAcc1" presStyleIdx="1" presStyleCnt="3" custScaleY="69948">
        <dgm:presLayoutVars>
          <dgm:bulletEnabled val="1"/>
        </dgm:presLayoutVars>
      </dgm:prSet>
      <dgm:spPr>
        <a:xfrm>
          <a:off x="3755369" y="489076"/>
          <a:ext cx="3205500" cy="1865361"/>
        </a:xfrm>
        <a:prstGeom prst="round2SameRect">
          <a:avLst>
            <a:gd name="adj1" fmla="val 8000"/>
            <a:gd name="adj2" fmla="val 0"/>
          </a:avLst>
        </a:prstGeom>
      </dgm:spPr>
    </dgm:pt>
    <dgm:pt modelId="{9B28F582-9035-440A-BA7B-4BBC91B1C831}" type="pres">
      <dgm:prSet presAssocID="{AAA93828-6605-444A-A50D-04F0BA7361B8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27270AB-FCEC-4335-A82D-5A30586819AC}" type="pres">
      <dgm:prSet presAssocID="{AAA93828-6605-444A-A50D-04F0BA7361B8}" presName="parentRect" presStyleLbl="alignNode1" presStyleIdx="1" presStyleCnt="3" custScaleY="194430"/>
      <dgm:spPr/>
    </dgm:pt>
    <dgm:pt modelId="{F6F1B0E9-0D53-4EFF-868A-79FF8576E91E}" type="pres">
      <dgm:prSet presAssocID="{AAA93828-6605-444A-A50D-04F0BA7361B8}" presName="adorn" presStyleLbl="fgAccFollowNode1" presStyleIdx="1" presStyleCnt="3" custLinFactNeighborX="-9295" custLinFactNeighborY="2993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chemeClr val="accent6">
              <a:lumMod val="75000"/>
              <a:alpha val="90000"/>
            </a:schemeClr>
          </a:solidFill>
        </a:ln>
      </dgm:spPr>
      <dgm:extLst>
        <a:ext uri="{E40237B7-FDA0-4F09-8148-C483321AD2D9}">
          <dgm14:cNvPr xmlns:dgm14="http://schemas.microsoft.com/office/drawing/2010/diagram" id="0" name="" descr="Frauen im Entwurfsbüro"/>
        </a:ext>
      </dgm:extLst>
    </dgm:pt>
    <dgm:pt modelId="{709FD851-D33E-47CE-BC3C-CB518E45187C}" type="pres">
      <dgm:prSet presAssocID="{3725A051-0610-4965-91C4-6226D93E298E}" presName="sibTrans" presStyleLbl="sibTrans2D1" presStyleIdx="0" presStyleCnt="0"/>
      <dgm:spPr/>
    </dgm:pt>
    <dgm:pt modelId="{8B86035D-1E1E-45BC-8687-2E5BEB8F9B60}" type="pres">
      <dgm:prSet presAssocID="{EC5889CE-F643-4952-8E57-3772E04B7031}" presName="compNode" presStyleCnt="0"/>
      <dgm:spPr/>
    </dgm:pt>
    <dgm:pt modelId="{873170E1-464D-429E-99F3-C546E05467C2}" type="pres">
      <dgm:prSet presAssocID="{EC5889CE-F643-4952-8E57-3772E04B7031}" presName="childRect" presStyleLbl="bgAcc1" presStyleIdx="2" presStyleCnt="3" custScaleY="69472">
        <dgm:presLayoutVars>
          <dgm:bulletEnabled val="1"/>
        </dgm:presLayoutVars>
      </dgm:prSet>
      <dgm:spPr>
        <a:xfrm>
          <a:off x="7503318" y="357207"/>
          <a:ext cx="3205500" cy="2392838"/>
        </a:xfrm>
        <a:prstGeom prst="round2SameRect">
          <a:avLst>
            <a:gd name="adj1" fmla="val 8000"/>
            <a:gd name="adj2" fmla="val 0"/>
          </a:avLst>
        </a:prstGeom>
      </dgm:spPr>
    </dgm:pt>
    <dgm:pt modelId="{A22F8574-C021-4404-A123-9190BE2E7155}" type="pres">
      <dgm:prSet presAssocID="{EC5889CE-F643-4952-8E57-3772E04B7031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3C32CA3-F3D0-45C8-AD42-CA09B9F2A556}" type="pres">
      <dgm:prSet presAssocID="{EC5889CE-F643-4952-8E57-3772E04B7031}" presName="parentRect" presStyleLbl="alignNode1" presStyleIdx="2" presStyleCnt="3" custScaleY="194706"/>
      <dgm:spPr/>
    </dgm:pt>
    <dgm:pt modelId="{7A1E0CBE-8F10-4E59-BD29-B6EF09897AA6}" type="pres">
      <dgm:prSet presAssocID="{EC5889CE-F643-4952-8E57-3772E04B7031}" presName="adorn" presStyleLbl="fgAccFollowNode1" presStyleIdx="2" presStyleCnt="3" custLinFactNeighborX="-6621" custLinFactNeighborY="29755"/>
      <dgm:spPr>
        <a:blipFill>
          <a:blip xmlns:r="http://schemas.openxmlformats.org/officeDocument/2006/relationships" r:embed="rId3"/>
          <a:srcRect/>
          <a:stretch>
            <a:fillRect l="-25000" r="-25000"/>
          </a:stretch>
        </a:blipFill>
        <a:ln>
          <a:solidFill>
            <a:schemeClr val="accent6">
              <a:lumMod val="75000"/>
              <a:alpha val="90000"/>
            </a:schemeClr>
          </a:solidFill>
        </a:ln>
      </dgm:spPr>
      <dgm:extLst>
        <a:ext uri="{E40237B7-FDA0-4F09-8148-C483321AD2D9}">
          <dgm14:cNvPr xmlns:dgm14="http://schemas.microsoft.com/office/drawing/2010/diagram" id="0" name="" descr="Lächelnder Sanitäter"/>
        </a:ext>
      </dgm:extLst>
    </dgm:pt>
  </dgm:ptLst>
  <dgm:cxnLst>
    <dgm:cxn modelId="{75278D0A-7226-48EA-BECF-0C1385E812A0}" srcId="{D895A486-12A4-4CCB-93CF-C76FE5148A48}" destId="{EC5889CE-F643-4952-8E57-3772E04B7031}" srcOrd="2" destOrd="0" parTransId="{F07D2036-603C-4B49-8EDE-06EA6BB9D432}" sibTransId="{30587992-B6D2-4314-B212-AC934F5ABF99}"/>
    <dgm:cxn modelId="{64B2051E-2705-4647-9413-18458E6928F0}" srcId="{EC5889CE-F643-4952-8E57-3772E04B7031}" destId="{B0862C9C-0D6A-4A64-A786-4DA53AFABA3E}" srcOrd="0" destOrd="0" parTransId="{7C4428EF-42F9-4455-BF10-4C61D24F8DC6}" sibTransId="{E099FE79-04B1-4B82-A545-FE9DB7CB3BE1}"/>
    <dgm:cxn modelId="{3CFB1724-996C-4408-885D-C042EFC25584}" type="presOf" srcId="{EC5889CE-F643-4952-8E57-3772E04B7031}" destId="{E3C32CA3-F3D0-45C8-AD42-CA09B9F2A556}" srcOrd="1" destOrd="0" presId="urn:microsoft.com/office/officeart/2005/8/layout/bList2"/>
    <dgm:cxn modelId="{20B99B2C-AAF1-4263-87A0-A6BB05F9CF31}" type="presOf" srcId="{3725A051-0610-4965-91C4-6226D93E298E}" destId="{709FD851-D33E-47CE-BC3C-CB518E45187C}" srcOrd="0" destOrd="0" presId="urn:microsoft.com/office/officeart/2005/8/layout/bList2"/>
    <dgm:cxn modelId="{5F0FBD6A-CEB6-4F94-BAA1-977185798D6F}" type="presOf" srcId="{037CC244-8C7B-40ED-ACF7-390E5B0F744D}" destId="{8456F066-183F-4F9F-956A-956283A6CE59}" srcOrd="0" destOrd="0" presId="urn:microsoft.com/office/officeart/2005/8/layout/bList2"/>
    <dgm:cxn modelId="{C9DDD86B-C303-4655-8ADE-DE51156FC396}" type="presOf" srcId="{AAA93828-6605-444A-A50D-04F0BA7361B8}" destId="{527270AB-FCEC-4335-A82D-5A30586819AC}" srcOrd="1" destOrd="0" presId="urn:microsoft.com/office/officeart/2005/8/layout/bList2"/>
    <dgm:cxn modelId="{A43EC66C-C9D5-47FB-964B-663ECFE50A3F}" srcId="{D895A486-12A4-4CCB-93CF-C76FE5148A48}" destId="{037CC244-8C7B-40ED-ACF7-390E5B0F744D}" srcOrd="0" destOrd="0" parTransId="{8A729A63-5834-40B3-BA57-7216E59B01FB}" sibTransId="{07115B1E-6752-4B01-9D70-35B97A32EB8E}"/>
    <dgm:cxn modelId="{3C734B55-61E5-4FAC-B663-A58FE695AFE7}" type="presOf" srcId="{AAA93828-6605-444A-A50D-04F0BA7361B8}" destId="{9B28F582-9035-440A-BA7B-4BBC91B1C831}" srcOrd="0" destOrd="0" presId="urn:microsoft.com/office/officeart/2005/8/layout/bList2"/>
    <dgm:cxn modelId="{42171C8C-56BA-4222-A95C-E4D93AA1204C}" srcId="{037CC244-8C7B-40ED-ACF7-390E5B0F744D}" destId="{0D67B019-E43C-48C6-AE50-794FEBC7219A}" srcOrd="0" destOrd="0" parTransId="{90C9AF71-D745-4681-AC8F-39C4966FBFCE}" sibTransId="{65E2356E-A5B5-4A46-B0E4-FB636ED2050C}"/>
    <dgm:cxn modelId="{5906D48C-5070-478E-B0B6-E8F3FEF4BB44}" type="presOf" srcId="{FBD841E9-9C86-45EC-81E6-86C08455554E}" destId="{FAB57692-D663-4D46-A053-1AD4D12B22E9}" srcOrd="0" destOrd="0" presId="urn:microsoft.com/office/officeart/2005/8/layout/bList2"/>
    <dgm:cxn modelId="{3CA8FE95-5F3D-4DB3-AC49-58E7C0CB3FF1}" type="presOf" srcId="{037CC244-8C7B-40ED-ACF7-390E5B0F744D}" destId="{381514FB-98F6-4A63-8514-98D11CEF481D}" srcOrd="1" destOrd="0" presId="urn:microsoft.com/office/officeart/2005/8/layout/bList2"/>
    <dgm:cxn modelId="{D0D69D9A-1CEB-4F6D-9818-54CE720A2047}" srcId="{AAA93828-6605-444A-A50D-04F0BA7361B8}" destId="{FBD841E9-9C86-45EC-81E6-86C08455554E}" srcOrd="0" destOrd="0" parTransId="{C93718E8-F84A-4530-B6CC-DF6AEA94A0A6}" sibTransId="{D3102C62-E535-4424-897A-15655DA587EC}"/>
    <dgm:cxn modelId="{84040AB0-A9A3-4711-BA12-C86BBA7DF804}" type="presOf" srcId="{D895A486-12A4-4CCB-93CF-C76FE5148A48}" destId="{C37B2CDE-517C-4D49-9A84-325EE3FB3C42}" srcOrd="0" destOrd="0" presId="urn:microsoft.com/office/officeart/2005/8/layout/bList2"/>
    <dgm:cxn modelId="{5347B0B0-7AA2-4893-AE56-2826171C2A6B}" srcId="{D895A486-12A4-4CCB-93CF-C76FE5148A48}" destId="{AAA93828-6605-444A-A50D-04F0BA7361B8}" srcOrd="1" destOrd="0" parTransId="{D47110E2-99F9-4259-B57F-2FB830866F66}" sibTransId="{3725A051-0610-4965-91C4-6226D93E298E}"/>
    <dgm:cxn modelId="{8FEB26C6-6531-4BE4-A151-C213ADB2896E}" type="presOf" srcId="{B0862C9C-0D6A-4A64-A786-4DA53AFABA3E}" destId="{873170E1-464D-429E-99F3-C546E05467C2}" srcOrd="0" destOrd="0" presId="urn:microsoft.com/office/officeart/2005/8/layout/bList2"/>
    <dgm:cxn modelId="{1F6332C9-FB39-409C-8D40-F09B8993FFB0}" type="presOf" srcId="{0D67B019-E43C-48C6-AE50-794FEBC7219A}" destId="{5AABFEC5-0905-4024-81F7-54F09B59AD15}" srcOrd="0" destOrd="0" presId="urn:microsoft.com/office/officeart/2005/8/layout/bList2"/>
    <dgm:cxn modelId="{D94438DE-F557-4E43-A35B-9749B74C3543}" type="presOf" srcId="{07115B1E-6752-4B01-9D70-35B97A32EB8E}" destId="{A9B0DA0B-DC35-4588-B4C6-14D427E36D62}" srcOrd="0" destOrd="0" presId="urn:microsoft.com/office/officeart/2005/8/layout/bList2"/>
    <dgm:cxn modelId="{99A845E0-7DEA-4117-8356-65D72D4E6E43}" type="presOf" srcId="{EC5889CE-F643-4952-8E57-3772E04B7031}" destId="{A22F8574-C021-4404-A123-9190BE2E7155}" srcOrd="0" destOrd="0" presId="urn:microsoft.com/office/officeart/2005/8/layout/bList2"/>
    <dgm:cxn modelId="{D1F60700-7207-4D9A-89F9-B4F30D85843E}" type="presParOf" srcId="{C37B2CDE-517C-4D49-9A84-325EE3FB3C42}" destId="{EA02D659-343A-490A-849E-CA17CCF2090B}" srcOrd="0" destOrd="0" presId="urn:microsoft.com/office/officeart/2005/8/layout/bList2"/>
    <dgm:cxn modelId="{AC3A3EC2-57B8-4D03-9CDF-94A90267D8F4}" type="presParOf" srcId="{EA02D659-343A-490A-849E-CA17CCF2090B}" destId="{5AABFEC5-0905-4024-81F7-54F09B59AD15}" srcOrd="0" destOrd="0" presId="urn:microsoft.com/office/officeart/2005/8/layout/bList2"/>
    <dgm:cxn modelId="{EA14A5E2-686B-42E2-B83F-596CDA245199}" type="presParOf" srcId="{EA02D659-343A-490A-849E-CA17CCF2090B}" destId="{8456F066-183F-4F9F-956A-956283A6CE59}" srcOrd="1" destOrd="0" presId="urn:microsoft.com/office/officeart/2005/8/layout/bList2"/>
    <dgm:cxn modelId="{53B06D03-99E9-4A92-B900-40FA0A892FEC}" type="presParOf" srcId="{EA02D659-343A-490A-849E-CA17CCF2090B}" destId="{381514FB-98F6-4A63-8514-98D11CEF481D}" srcOrd="2" destOrd="0" presId="urn:microsoft.com/office/officeart/2005/8/layout/bList2"/>
    <dgm:cxn modelId="{EC38197D-A6BD-4695-9003-7BD8D7E7703C}" type="presParOf" srcId="{EA02D659-343A-490A-849E-CA17CCF2090B}" destId="{7D986D76-923D-46D3-93FC-26E5CF839B4D}" srcOrd="3" destOrd="0" presId="urn:microsoft.com/office/officeart/2005/8/layout/bList2"/>
    <dgm:cxn modelId="{057418C6-E69C-43C2-9C7C-06B1BBE3F3A8}" type="presParOf" srcId="{C37B2CDE-517C-4D49-9A84-325EE3FB3C42}" destId="{A9B0DA0B-DC35-4588-B4C6-14D427E36D62}" srcOrd="1" destOrd="0" presId="urn:microsoft.com/office/officeart/2005/8/layout/bList2"/>
    <dgm:cxn modelId="{EA74FC05-57C2-47C8-84E2-760949A647BB}" type="presParOf" srcId="{C37B2CDE-517C-4D49-9A84-325EE3FB3C42}" destId="{EA4D004B-3335-49AA-B236-2E03E5513A98}" srcOrd="2" destOrd="0" presId="urn:microsoft.com/office/officeart/2005/8/layout/bList2"/>
    <dgm:cxn modelId="{B73407AF-6415-48C9-8ABD-F6B040747A9E}" type="presParOf" srcId="{EA4D004B-3335-49AA-B236-2E03E5513A98}" destId="{FAB57692-D663-4D46-A053-1AD4D12B22E9}" srcOrd="0" destOrd="0" presId="urn:microsoft.com/office/officeart/2005/8/layout/bList2"/>
    <dgm:cxn modelId="{EF6C4324-C916-4EEF-B320-0A9E245F7EF7}" type="presParOf" srcId="{EA4D004B-3335-49AA-B236-2E03E5513A98}" destId="{9B28F582-9035-440A-BA7B-4BBC91B1C831}" srcOrd="1" destOrd="0" presId="urn:microsoft.com/office/officeart/2005/8/layout/bList2"/>
    <dgm:cxn modelId="{B03B1EDA-AA30-4912-9453-532D30252896}" type="presParOf" srcId="{EA4D004B-3335-49AA-B236-2E03E5513A98}" destId="{527270AB-FCEC-4335-A82D-5A30586819AC}" srcOrd="2" destOrd="0" presId="urn:microsoft.com/office/officeart/2005/8/layout/bList2"/>
    <dgm:cxn modelId="{A839288F-7DDC-408F-8BDA-C4002AA5C4BF}" type="presParOf" srcId="{EA4D004B-3335-49AA-B236-2E03E5513A98}" destId="{F6F1B0E9-0D53-4EFF-868A-79FF8576E91E}" srcOrd="3" destOrd="0" presId="urn:microsoft.com/office/officeart/2005/8/layout/bList2"/>
    <dgm:cxn modelId="{26ACA16D-A1B0-46E9-A80B-E51C4D8364A0}" type="presParOf" srcId="{C37B2CDE-517C-4D49-9A84-325EE3FB3C42}" destId="{709FD851-D33E-47CE-BC3C-CB518E45187C}" srcOrd="3" destOrd="0" presId="urn:microsoft.com/office/officeart/2005/8/layout/bList2"/>
    <dgm:cxn modelId="{272083C9-9CED-4CC7-B0C0-B271F7C072E7}" type="presParOf" srcId="{C37B2CDE-517C-4D49-9A84-325EE3FB3C42}" destId="{8B86035D-1E1E-45BC-8687-2E5BEB8F9B60}" srcOrd="4" destOrd="0" presId="urn:microsoft.com/office/officeart/2005/8/layout/bList2"/>
    <dgm:cxn modelId="{715E70A0-DEA9-42D6-9B06-AC80B09681BB}" type="presParOf" srcId="{8B86035D-1E1E-45BC-8687-2E5BEB8F9B60}" destId="{873170E1-464D-429E-99F3-C546E05467C2}" srcOrd="0" destOrd="0" presId="urn:microsoft.com/office/officeart/2005/8/layout/bList2"/>
    <dgm:cxn modelId="{6A547CE6-046C-42A0-9A69-CF3D6DE72517}" type="presParOf" srcId="{8B86035D-1E1E-45BC-8687-2E5BEB8F9B60}" destId="{A22F8574-C021-4404-A123-9190BE2E7155}" srcOrd="1" destOrd="0" presId="urn:microsoft.com/office/officeart/2005/8/layout/bList2"/>
    <dgm:cxn modelId="{55CB88CD-57F7-494F-8DDC-3BC2305C471B}" type="presParOf" srcId="{8B86035D-1E1E-45BC-8687-2E5BEB8F9B60}" destId="{E3C32CA3-F3D0-45C8-AD42-CA09B9F2A556}" srcOrd="2" destOrd="0" presId="urn:microsoft.com/office/officeart/2005/8/layout/bList2"/>
    <dgm:cxn modelId="{481F2991-B48C-4670-8892-B66F79EFA731}" type="presParOf" srcId="{8B86035D-1E1E-45BC-8687-2E5BEB8F9B60}" destId="{7A1E0CBE-8F10-4E59-BD29-B6EF09897AA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895A486-12A4-4CCB-93CF-C76FE5148A48}" type="doc">
      <dgm:prSet loTypeId="urn:microsoft.com/office/officeart/2005/8/layout/b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037CC244-8C7B-40ED-ACF7-390E5B0F744D}">
      <dgm:prSet phldrT="[Text]"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marL="177800" indent="-177800" defTabSz="717550">
            <a:spcAft>
              <a:spcPts val="0"/>
            </a:spcAft>
            <a:tabLst/>
          </a:pPr>
          <a:r>
            <a:rPr lang="it-IT" sz="1400" noProof="0"/>
            <a:t>- 	</a:t>
          </a:r>
          <a:r>
            <a:rPr lang="it-IT" sz="1400" noProof="0" err="1"/>
            <a:t>Unterstützung</a:t>
          </a:r>
          <a:r>
            <a:rPr lang="it-IT" sz="1400" noProof="0"/>
            <a:t> </a:t>
          </a:r>
          <a:r>
            <a:rPr lang="it-IT" sz="1400" noProof="0" err="1"/>
            <a:t>fragiler</a:t>
          </a:r>
          <a:r>
            <a:rPr lang="it-IT" sz="1400" noProof="0"/>
            <a:t> </a:t>
          </a:r>
          <a:r>
            <a:rPr lang="it-IT" sz="1400" noProof="0" err="1"/>
            <a:t>Familien</a:t>
          </a:r>
          <a:endParaRPr lang="it-IT" sz="1400" noProof="0"/>
        </a:p>
        <a:p>
          <a:pPr marL="177800" indent="-177800" defTabSz="717550">
            <a:spcAft>
              <a:spcPts val="0"/>
            </a:spcAft>
          </a:pPr>
          <a:r>
            <a:rPr lang="it-IT" sz="1400" noProof="0"/>
            <a:t>- 	Autonomie </a:t>
          </a:r>
          <a:r>
            <a:rPr lang="it-IT" sz="1400" noProof="0" err="1"/>
            <a:t>mit</a:t>
          </a:r>
          <a:r>
            <a:rPr lang="it-IT" sz="1400" noProof="0"/>
            <a:t> </a:t>
          </a:r>
          <a:r>
            <a:rPr lang="it-IT" sz="1400" noProof="0" err="1"/>
            <a:t>Behinderung</a:t>
          </a:r>
          <a:endParaRPr lang="it-IT" sz="1400" noProof="0"/>
        </a:p>
        <a:p>
          <a:pPr marL="177800" indent="-177800" defTabSz="717550">
            <a:spcAft>
              <a:spcPts val="0"/>
            </a:spcAft>
          </a:pPr>
          <a:r>
            <a:rPr lang="it-IT" sz="1400" noProof="0"/>
            <a:t>- 	</a:t>
          </a:r>
          <a:r>
            <a:rPr lang="it-IT" sz="1400" noProof="0" err="1"/>
            <a:t>Wohnräume</a:t>
          </a:r>
          <a:endParaRPr lang="it-IT" sz="1400" noProof="0"/>
        </a:p>
        <a:p>
          <a:pPr marL="177800" indent="-177800" defTabSz="717550">
            <a:spcAft>
              <a:spcPts val="600"/>
            </a:spcAft>
          </a:pPr>
          <a:r>
            <a:rPr lang="it-IT" sz="1400" b="0"/>
            <a:t>- 	</a:t>
          </a:r>
          <a:r>
            <a:rPr lang="it-IT" sz="1400" b="0" err="1"/>
            <a:t>Stärkung</a:t>
          </a:r>
          <a:r>
            <a:rPr lang="it-IT" sz="1400" b="0"/>
            <a:t> </a:t>
          </a:r>
          <a:r>
            <a:rPr lang="it-IT" sz="1400" b="0" err="1"/>
            <a:t>der</a:t>
          </a:r>
          <a:r>
            <a:rPr lang="it-IT" sz="1400" b="0"/>
            <a:t> </a:t>
          </a:r>
          <a:r>
            <a:rPr lang="it-IT" sz="1400" b="0" err="1"/>
            <a:t>sozialen</a:t>
          </a:r>
          <a:r>
            <a:rPr lang="it-IT" sz="1400" b="0"/>
            <a:t> </a:t>
          </a:r>
          <a:r>
            <a:rPr lang="it-IT" sz="1400" b="0" err="1"/>
            <a:t>Dienste</a:t>
          </a:r>
          <a:r>
            <a:rPr lang="it-IT" sz="1400" b="0"/>
            <a:t> und </a:t>
          </a:r>
          <a:r>
            <a:rPr lang="it-IT" sz="1400" b="0" err="1"/>
            <a:t>Infrastrukturen</a:t>
          </a:r>
          <a:endParaRPr lang="it-IT" sz="1400" b="0"/>
        </a:p>
        <a:p>
          <a:pPr marL="0" defTabSz="717550">
            <a:spcAft>
              <a:spcPts val="0"/>
            </a:spcAft>
          </a:pPr>
          <a:r>
            <a:rPr lang="it-IT" sz="1400" b="0" noProof="0" err="1">
              <a:latin typeface="Arial" panose="020B0604020202020204"/>
            </a:rPr>
            <a:t>Bezirksgemeinschaften</a:t>
          </a:r>
          <a:endParaRPr lang="it-IT" sz="1400" b="1" noProof="0">
            <a:latin typeface="Arial" panose="020B0604020202020204"/>
          </a:endParaRPr>
        </a:p>
        <a:p>
          <a:pPr marL="0" defTabSz="717550">
            <a:spcAft>
              <a:spcPts val="600"/>
            </a:spcAft>
          </a:pPr>
          <a:r>
            <a:rPr lang="it-IT" sz="1400" b="1" noProof="0">
              <a:latin typeface="Arial" panose="020B0604020202020204"/>
            </a:rPr>
            <a:t>3,1</a:t>
          </a:r>
          <a:r>
            <a:rPr lang="it-IT" sz="1400" b="1" noProof="0"/>
            <a:t> Mio. €</a:t>
          </a:r>
          <a:endParaRPr lang="de-DE" sz="1400" b="1" baseline="0">
            <a:highlight>
              <a:srgbClr val="FFFF00"/>
            </a:highlight>
          </a:endParaRPr>
        </a:p>
      </dgm:t>
    </dgm:pt>
    <dgm:pt modelId="{8A729A63-5834-40B3-BA57-7216E59B01FB}" type="parTrans" cxnId="{A43EC66C-C9D5-47FB-964B-663ECFE50A3F}">
      <dgm:prSet/>
      <dgm:spPr/>
      <dgm:t>
        <a:bodyPr/>
        <a:lstStyle/>
        <a:p>
          <a:endParaRPr lang="de-DE"/>
        </a:p>
      </dgm:t>
    </dgm:pt>
    <dgm:pt modelId="{07115B1E-6752-4B01-9D70-35B97A32EB8E}" type="sibTrans" cxnId="{A43EC66C-C9D5-47FB-964B-663ECFE50A3F}">
      <dgm:prSet/>
      <dgm:spPr/>
      <dgm:t>
        <a:bodyPr/>
        <a:lstStyle/>
        <a:p>
          <a:endParaRPr lang="de-DE"/>
        </a:p>
      </dgm:t>
    </dgm:pt>
    <dgm:pt modelId="{AAA93828-6605-444A-A50D-04F0BA7361B8}">
      <dgm:prSet phldrT="[Text]"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defTabSz="1076325" rtl="0">
            <a:spcBef>
              <a:spcPct val="0"/>
            </a:spcBef>
            <a:spcAft>
              <a:spcPts val="600"/>
            </a:spcAft>
            <a:tabLst/>
          </a:pPr>
          <a:r>
            <a:rPr lang="it-IT" sz="1500" noProof="0" err="1"/>
            <a:t>Investitionen</a:t>
          </a:r>
          <a:r>
            <a:rPr lang="it-IT" sz="1500" noProof="0"/>
            <a:t> in </a:t>
          </a:r>
          <a:r>
            <a:rPr lang="it-IT" sz="1500" noProof="0" err="1"/>
            <a:t>Projekte</a:t>
          </a:r>
          <a:r>
            <a:rPr lang="it-IT" sz="1500" noProof="0"/>
            <a:t> für die </a:t>
          </a:r>
          <a:r>
            <a:rPr lang="it-IT" sz="1500" noProof="0" err="1"/>
            <a:t>städtische</a:t>
          </a:r>
          <a:r>
            <a:rPr lang="it-IT" sz="1500" noProof="0"/>
            <a:t> </a:t>
          </a:r>
          <a:r>
            <a:rPr lang="it-IT" sz="1500" noProof="0" err="1"/>
            <a:t>Erneuerung</a:t>
          </a:r>
          <a:r>
            <a:rPr lang="it-IT" sz="1500" noProof="0"/>
            <a:t> </a:t>
          </a:r>
          <a:r>
            <a:rPr lang="it-IT" sz="1500" noProof="0" err="1"/>
            <a:t>gegen</a:t>
          </a:r>
          <a:r>
            <a:rPr lang="it-IT" sz="1500" noProof="0"/>
            <a:t> den </a:t>
          </a:r>
          <a:r>
            <a:rPr lang="it-IT" sz="1500" noProof="0" err="1"/>
            <a:t>sozialen</a:t>
          </a:r>
          <a:r>
            <a:rPr lang="it-IT" sz="1500" noProof="0"/>
            <a:t> </a:t>
          </a:r>
          <a:r>
            <a:rPr lang="it-IT" sz="1500" noProof="0" err="1"/>
            <a:t>Verfall</a:t>
          </a:r>
          <a:r>
            <a:rPr lang="it-IT" sz="1500" noProof="0"/>
            <a:t> und die </a:t>
          </a:r>
          <a:r>
            <a:rPr lang="it-IT" sz="1500" noProof="0" err="1"/>
            <a:t>soziale</a:t>
          </a:r>
          <a:r>
            <a:rPr lang="it-IT" sz="1500" noProof="0"/>
            <a:t> </a:t>
          </a:r>
          <a:r>
            <a:rPr lang="it-IT" sz="1500" noProof="0" err="1"/>
            <a:t>Ausgrenzung</a:t>
          </a:r>
          <a:r>
            <a:rPr lang="it-IT" sz="1500" noProof="0"/>
            <a:t> </a:t>
          </a:r>
        </a:p>
        <a:p>
          <a:pPr defTabSz="1076325" rtl="0">
            <a:spcBef>
              <a:spcPct val="0"/>
            </a:spcBef>
            <a:spcAft>
              <a:spcPts val="0"/>
            </a:spcAft>
            <a:tabLst/>
          </a:pPr>
          <a:r>
            <a:rPr lang="it-IT" sz="1500" noProof="0"/>
            <a:t>Brixen, Bruneck, Leifers</a:t>
          </a:r>
        </a:p>
        <a:p>
          <a:pPr defTabSz="1076325" rtl="0">
            <a:spcBef>
              <a:spcPct val="0"/>
            </a:spcBef>
            <a:spcAft>
              <a:spcPts val="0"/>
            </a:spcAft>
            <a:tabLst/>
          </a:pPr>
          <a:endParaRPr lang="it-IT" sz="1500" noProof="0"/>
        </a:p>
        <a:p>
          <a:pPr defTabSz="1076325">
            <a:spcBef>
              <a:spcPct val="0"/>
            </a:spcBef>
            <a:spcAft>
              <a:spcPts val="0"/>
            </a:spcAft>
          </a:pPr>
          <a:r>
            <a:rPr lang="it-IT" sz="1500" b="1" noProof="0"/>
            <a:t>13,2 Mio. €</a:t>
          </a:r>
          <a:endParaRPr lang="it-IT" sz="1600" b="1" noProof="0">
            <a:latin typeface="Arial" panose="020B0604020202020204"/>
          </a:endParaRPr>
        </a:p>
      </dgm:t>
    </dgm:pt>
    <dgm:pt modelId="{D47110E2-99F9-4259-B57F-2FB830866F66}" type="parTrans" cxnId="{5347B0B0-7AA2-4893-AE56-2826171C2A6B}">
      <dgm:prSet/>
      <dgm:spPr/>
      <dgm:t>
        <a:bodyPr/>
        <a:lstStyle/>
        <a:p>
          <a:endParaRPr lang="de-DE"/>
        </a:p>
      </dgm:t>
    </dgm:pt>
    <dgm:pt modelId="{3725A051-0610-4965-91C4-6226D93E298E}" type="sibTrans" cxnId="{5347B0B0-7AA2-4893-AE56-2826171C2A6B}">
      <dgm:prSet/>
      <dgm:spPr/>
      <dgm:t>
        <a:bodyPr/>
        <a:lstStyle/>
        <a:p>
          <a:endParaRPr lang="de-DE"/>
        </a:p>
      </dgm:t>
    </dgm:pt>
    <dgm:pt modelId="{EC5889CE-F643-4952-8E57-3772E04B7031}">
      <dgm:prSet phldrT="[Text]"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marL="0">
            <a:spcAft>
              <a:spcPts val="600"/>
            </a:spcAft>
          </a:pPr>
          <a:r>
            <a:rPr lang="it-IT" sz="1600" b="0" i="0" err="1"/>
            <a:t>Finanzierung</a:t>
          </a:r>
          <a:r>
            <a:rPr lang="it-IT" sz="1600" b="0" i="0"/>
            <a:t> von 2 </a:t>
          </a:r>
          <a:r>
            <a:rPr lang="it-IT" sz="1600" b="0" i="0" err="1"/>
            <a:t>Projekten</a:t>
          </a:r>
          <a:r>
            <a:rPr lang="it-IT" sz="1600" b="0" i="0"/>
            <a:t> in Bozen:</a:t>
          </a:r>
        </a:p>
        <a:p>
          <a:pPr marL="177800" indent="-177800">
            <a:spcAft>
              <a:spcPts val="0"/>
            </a:spcAft>
          </a:pPr>
          <a:r>
            <a:rPr lang="it-IT" sz="1600" noProof="0">
              <a:latin typeface="Arial" panose="020B0604020202020204"/>
            </a:rPr>
            <a:t>- 	</a:t>
          </a:r>
          <a:r>
            <a:rPr lang="it-IT" sz="1600" noProof="0" err="1">
              <a:latin typeface="Arial" panose="020B0604020202020204"/>
            </a:rPr>
            <a:t>Neue</a:t>
          </a:r>
          <a:r>
            <a:rPr lang="it-IT" sz="1600" noProof="0">
              <a:latin typeface="Arial" panose="020B0604020202020204"/>
            </a:rPr>
            <a:t> </a:t>
          </a:r>
          <a:r>
            <a:rPr lang="it-IT" sz="1600" noProof="0" err="1">
              <a:latin typeface="Arial" panose="020B0604020202020204"/>
            </a:rPr>
            <a:t>Anlage</a:t>
          </a:r>
          <a:r>
            <a:rPr lang="it-IT" sz="1600" noProof="0">
              <a:latin typeface="Arial" panose="020B0604020202020204"/>
            </a:rPr>
            <a:t> </a:t>
          </a:r>
          <a:r>
            <a:rPr lang="it-IT" sz="1600" noProof="0" err="1">
              <a:latin typeface="Arial" panose="020B0604020202020204"/>
            </a:rPr>
            <a:t>Sportzone</a:t>
          </a:r>
          <a:r>
            <a:rPr lang="it-IT" sz="1600" noProof="0"/>
            <a:t> </a:t>
          </a:r>
          <a:r>
            <a:rPr lang="it-IT" sz="1600" noProof="0" err="1"/>
            <a:t>Pfarrhof</a:t>
          </a:r>
          <a:endParaRPr lang="it-IT" sz="1600" noProof="0"/>
        </a:p>
        <a:p>
          <a:pPr marL="177800" indent="-177800">
            <a:spcAft>
              <a:spcPts val="1200"/>
            </a:spcAft>
          </a:pPr>
          <a:r>
            <a:rPr lang="it-IT" sz="1600" noProof="0">
              <a:latin typeface="Arial" panose="020B0604020202020204"/>
            </a:rPr>
            <a:t>- 	</a:t>
          </a:r>
          <a:r>
            <a:rPr lang="it-IT" sz="1600" noProof="0" err="1">
              <a:latin typeface="Arial" panose="020B0604020202020204"/>
            </a:rPr>
            <a:t>Sanierung</a:t>
          </a:r>
          <a:r>
            <a:rPr lang="it-IT" sz="1600" noProof="0">
              <a:latin typeface="Arial" panose="020B0604020202020204"/>
            </a:rPr>
            <a:t> </a:t>
          </a:r>
          <a:r>
            <a:rPr lang="it-IT" sz="1600" noProof="0" err="1">
              <a:latin typeface="Arial" panose="020B0604020202020204"/>
            </a:rPr>
            <a:t>Sportzone</a:t>
          </a:r>
          <a:r>
            <a:rPr lang="it-IT" sz="1600" noProof="0"/>
            <a:t> Lido</a:t>
          </a:r>
        </a:p>
        <a:p>
          <a:pPr marL="0">
            <a:spcAft>
              <a:spcPts val="0"/>
            </a:spcAft>
          </a:pPr>
          <a:r>
            <a:rPr lang="de-DE" sz="1600" b="1"/>
            <a:t>2,2 Mio. €</a:t>
          </a:r>
        </a:p>
      </dgm:t>
    </dgm:pt>
    <dgm:pt modelId="{F07D2036-603C-4B49-8EDE-06EA6BB9D432}" type="parTrans" cxnId="{75278D0A-7226-48EA-BECF-0C1385E812A0}">
      <dgm:prSet/>
      <dgm:spPr/>
      <dgm:t>
        <a:bodyPr/>
        <a:lstStyle/>
        <a:p>
          <a:endParaRPr lang="de-DE"/>
        </a:p>
      </dgm:t>
    </dgm:pt>
    <dgm:pt modelId="{30587992-B6D2-4314-B212-AC934F5ABF99}" type="sibTrans" cxnId="{75278D0A-7226-48EA-BECF-0C1385E812A0}">
      <dgm:prSet/>
      <dgm:spPr/>
      <dgm:t>
        <a:bodyPr/>
        <a:lstStyle/>
        <a:p>
          <a:endParaRPr lang="de-DE"/>
        </a:p>
      </dgm:t>
    </dgm:pt>
    <dgm:pt modelId="{0D67B019-E43C-48C6-AE50-794FEBC7219A}">
      <dgm:prSet custT="1"/>
      <dgm:spPr>
        <a:solidFill>
          <a:srgbClr val="DDCCD8">
            <a:alpha val="89804"/>
          </a:srgb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marL="0" algn="ctr" rtl="0">
            <a:spcAft>
              <a:spcPts val="600"/>
            </a:spcAft>
            <a:buNone/>
          </a:pPr>
          <a:r>
            <a:rPr lang="it-IT" sz="3200" noProof="0" err="1"/>
            <a:t>Maßnahmen</a:t>
          </a:r>
          <a:r>
            <a:rPr lang="it-IT" sz="3200" noProof="0"/>
            <a:t> </a:t>
          </a:r>
          <a:r>
            <a:rPr lang="it-IT" sz="3200" noProof="0" err="1"/>
            <a:t>im</a:t>
          </a:r>
          <a:r>
            <a:rPr lang="it-IT" sz="3200" noProof="0"/>
            <a:t> </a:t>
          </a:r>
          <a:r>
            <a:rPr lang="it-IT" sz="3200" noProof="0" err="1"/>
            <a:t>Sozialbereich</a:t>
          </a:r>
          <a:endParaRPr lang="it-IT" sz="3200" noProof="0"/>
        </a:p>
      </dgm:t>
    </dgm:pt>
    <dgm:pt modelId="{90C9AF71-D745-4681-AC8F-39C4966FBFCE}" type="parTrans" cxnId="{42171C8C-56BA-4222-A95C-E4D93AA1204C}">
      <dgm:prSet/>
      <dgm:spPr/>
      <dgm:t>
        <a:bodyPr/>
        <a:lstStyle/>
        <a:p>
          <a:endParaRPr lang="de-DE"/>
        </a:p>
      </dgm:t>
    </dgm:pt>
    <dgm:pt modelId="{65E2356E-A5B5-4A46-B0E4-FB636ED2050C}" type="sibTrans" cxnId="{42171C8C-56BA-4222-A95C-E4D93AA1204C}">
      <dgm:prSet/>
      <dgm:spPr/>
      <dgm:t>
        <a:bodyPr/>
        <a:lstStyle/>
        <a:p>
          <a:endParaRPr lang="de-DE"/>
        </a:p>
      </dgm:t>
    </dgm:pt>
    <dgm:pt modelId="{FBD841E9-9C86-45EC-81E6-86C08455554E}">
      <dgm:prSet custT="1"/>
      <dgm:spPr>
        <a:solidFill>
          <a:srgbClr val="DDCCD8">
            <a:alpha val="90000"/>
          </a:srgb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gm:spPr>
      <dgm:t>
        <a:bodyPr spcFirstLastPara="0" vert="horz" wrap="square" lIns="40640" tIns="121920" rIns="40640" bIns="40640" numCol="1" spcCol="1270" anchor="t" anchorCtr="0"/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3200" b="0" i="0" u="none" noProof="0" err="1"/>
            <a:t>Städtische</a:t>
          </a:r>
          <a:r>
            <a:rPr lang="it-IT" sz="3200" b="0" i="0" u="none" noProof="0"/>
            <a:t> </a:t>
          </a:r>
          <a:r>
            <a:rPr lang="it-IT" sz="3200" b="0" i="0" u="none" noProof="0" err="1"/>
            <a:t>Erneuerung</a:t>
          </a:r>
          <a:endParaRPr lang="it-IT" sz="3200" kern="1200" noProof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gm:t>
    </dgm:pt>
    <dgm:pt modelId="{C93718E8-F84A-4530-B6CC-DF6AEA94A0A6}" type="parTrans" cxnId="{D0D69D9A-1CEB-4F6D-9818-54CE720A2047}">
      <dgm:prSet/>
      <dgm:spPr/>
      <dgm:t>
        <a:bodyPr/>
        <a:lstStyle/>
        <a:p>
          <a:endParaRPr lang="de-DE"/>
        </a:p>
      </dgm:t>
    </dgm:pt>
    <dgm:pt modelId="{D3102C62-E535-4424-897A-15655DA587EC}" type="sibTrans" cxnId="{D0D69D9A-1CEB-4F6D-9818-54CE720A2047}">
      <dgm:prSet/>
      <dgm:spPr/>
      <dgm:t>
        <a:bodyPr/>
        <a:lstStyle/>
        <a:p>
          <a:endParaRPr lang="de-DE"/>
        </a:p>
      </dgm:t>
    </dgm:pt>
    <dgm:pt modelId="{B0862C9C-0D6A-4A64-A786-4DA53AFABA3E}">
      <dgm:prSet custT="1"/>
      <dgm:spPr>
        <a:solidFill>
          <a:srgbClr val="DDCCD8">
            <a:alpha val="90000"/>
          </a:srgb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gm:spPr>
      <dgm:t>
        <a:bodyPr spcFirstLastPara="0" vert="horz" wrap="square" lIns="40640" tIns="121920" rIns="40640" bIns="40640" numCol="1" spcCol="1270" anchor="t" anchorCtr="0"/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3200" kern="1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Sport und </a:t>
          </a:r>
          <a:r>
            <a:rPr lang="it-IT" sz="3200" kern="1200" noProof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soziale</a:t>
          </a:r>
          <a:r>
            <a:rPr lang="it-IT" sz="3200" kern="1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 </a:t>
          </a:r>
          <a:r>
            <a:rPr lang="it-IT" sz="3200" kern="1200" noProof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Inklusion</a:t>
          </a:r>
          <a:endParaRPr lang="it-IT" sz="3200" kern="1200" noProof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gm:t>
    </dgm:pt>
    <dgm:pt modelId="{7C4428EF-42F9-4455-BF10-4C61D24F8DC6}" type="parTrans" cxnId="{64B2051E-2705-4647-9413-18458E6928F0}">
      <dgm:prSet/>
      <dgm:spPr/>
      <dgm:t>
        <a:bodyPr/>
        <a:lstStyle/>
        <a:p>
          <a:endParaRPr lang="it-IT"/>
        </a:p>
      </dgm:t>
    </dgm:pt>
    <dgm:pt modelId="{E099FE79-04B1-4B82-A545-FE9DB7CB3BE1}" type="sibTrans" cxnId="{64B2051E-2705-4647-9413-18458E6928F0}">
      <dgm:prSet/>
      <dgm:spPr/>
      <dgm:t>
        <a:bodyPr/>
        <a:lstStyle/>
        <a:p>
          <a:endParaRPr lang="it-IT"/>
        </a:p>
      </dgm:t>
    </dgm:pt>
    <dgm:pt modelId="{C37B2CDE-517C-4D49-9A84-325EE3FB3C42}" type="pres">
      <dgm:prSet presAssocID="{D895A486-12A4-4CCB-93CF-C76FE5148A48}" presName="diagram" presStyleCnt="0">
        <dgm:presLayoutVars>
          <dgm:dir/>
          <dgm:animLvl val="lvl"/>
          <dgm:resizeHandles val="exact"/>
        </dgm:presLayoutVars>
      </dgm:prSet>
      <dgm:spPr/>
    </dgm:pt>
    <dgm:pt modelId="{EA02D659-343A-490A-849E-CA17CCF2090B}" type="pres">
      <dgm:prSet presAssocID="{037CC244-8C7B-40ED-ACF7-390E5B0F744D}" presName="compNode" presStyleCnt="0"/>
      <dgm:spPr/>
    </dgm:pt>
    <dgm:pt modelId="{5AABFEC5-0905-4024-81F7-54F09B59AD15}" type="pres">
      <dgm:prSet presAssocID="{037CC244-8C7B-40ED-ACF7-390E5B0F744D}" presName="childRect" presStyleLbl="bgAcc1" presStyleIdx="0" presStyleCnt="3" custScaleY="67518">
        <dgm:presLayoutVars>
          <dgm:bulletEnabled val="1"/>
        </dgm:presLayoutVars>
      </dgm:prSet>
      <dgm:spPr/>
    </dgm:pt>
    <dgm:pt modelId="{8456F066-183F-4F9F-956A-956283A6CE59}" type="pres">
      <dgm:prSet presAssocID="{037CC244-8C7B-40ED-ACF7-390E5B0F744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381514FB-98F6-4A63-8514-98D11CEF481D}" type="pres">
      <dgm:prSet presAssocID="{037CC244-8C7B-40ED-ACF7-390E5B0F744D}" presName="parentRect" presStyleLbl="alignNode1" presStyleIdx="0" presStyleCnt="3" custScaleY="191719"/>
      <dgm:spPr/>
    </dgm:pt>
    <dgm:pt modelId="{7D986D76-923D-46D3-93FC-26E5CF839B4D}" type="pres">
      <dgm:prSet presAssocID="{037CC244-8C7B-40ED-ACF7-390E5B0F744D}" presName="adorn" presStyleLbl="fgAccFollowNode1" presStyleIdx="0" presStyleCnt="3" custLinFactNeighborX="-8510" custLinFactNeighborY="3081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chemeClr val="accent6">
              <a:lumMod val="75000"/>
              <a:alpha val="90000"/>
            </a:schemeClr>
          </a:solidFill>
        </a:ln>
      </dgm:spPr>
      <dgm:extLst>
        <a:ext uri="{E40237B7-FDA0-4F09-8148-C483321AD2D9}">
          <dgm14:cNvPr xmlns:dgm14="http://schemas.microsoft.com/office/drawing/2010/diagram" id="0" name="" descr="Strichmännchenfamilien halten Hände"/>
        </a:ext>
      </dgm:extLst>
    </dgm:pt>
    <dgm:pt modelId="{A9B0DA0B-DC35-4588-B4C6-14D427E36D62}" type="pres">
      <dgm:prSet presAssocID="{07115B1E-6752-4B01-9D70-35B97A32EB8E}" presName="sibTrans" presStyleLbl="sibTrans2D1" presStyleIdx="0" presStyleCnt="0"/>
      <dgm:spPr/>
    </dgm:pt>
    <dgm:pt modelId="{EA4D004B-3335-49AA-B236-2E03E5513A98}" type="pres">
      <dgm:prSet presAssocID="{AAA93828-6605-444A-A50D-04F0BA7361B8}" presName="compNode" presStyleCnt="0"/>
      <dgm:spPr/>
    </dgm:pt>
    <dgm:pt modelId="{FAB57692-D663-4D46-A053-1AD4D12B22E9}" type="pres">
      <dgm:prSet presAssocID="{AAA93828-6605-444A-A50D-04F0BA7361B8}" presName="childRect" presStyleLbl="bgAcc1" presStyleIdx="1" presStyleCnt="3" custScaleY="69948">
        <dgm:presLayoutVars>
          <dgm:bulletEnabled val="1"/>
        </dgm:presLayoutVars>
      </dgm:prSet>
      <dgm:spPr>
        <a:xfrm>
          <a:off x="3755369" y="489076"/>
          <a:ext cx="3205500" cy="1865361"/>
        </a:xfrm>
        <a:prstGeom prst="round2SameRect">
          <a:avLst>
            <a:gd name="adj1" fmla="val 8000"/>
            <a:gd name="adj2" fmla="val 0"/>
          </a:avLst>
        </a:prstGeom>
      </dgm:spPr>
    </dgm:pt>
    <dgm:pt modelId="{9B28F582-9035-440A-BA7B-4BBC91B1C831}" type="pres">
      <dgm:prSet presAssocID="{AAA93828-6605-444A-A50D-04F0BA7361B8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27270AB-FCEC-4335-A82D-5A30586819AC}" type="pres">
      <dgm:prSet presAssocID="{AAA93828-6605-444A-A50D-04F0BA7361B8}" presName="parentRect" presStyleLbl="alignNode1" presStyleIdx="1" presStyleCnt="3" custScaleY="194430"/>
      <dgm:spPr/>
    </dgm:pt>
    <dgm:pt modelId="{F6F1B0E9-0D53-4EFF-868A-79FF8576E91E}" type="pres">
      <dgm:prSet presAssocID="{AAA93828-6605-444A-A50D-04F0BA7361B8}" presName="adorn" presStyleLbl="fgAccFollowNode1" presStyleIdx="1" presStyleCnt="3" custLinFactNeighborX="-9295" custLinFactNeighborY="29935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>
          <a:solidFill>
            <a:schemeClr val="accent6">
              <a:lumMod val="75000"/>
              <a:alpha val="90000"/>
            </a:schemeClr>
          </a:solidFill>
        </a:ln>
      </dgm:spPr>
      <dgm:extLst>
        <a:ext uri="{E40237B7-FDA0-4F09-8148-C483321AD2D9}">
          <dgm14:cNvPr xmlns:dgm14="http://schemas.microsoft.com/office/drawing/2010/diagram" id="0" name="" descr="Frauen im Entwurfsbüro"/>
        </a:ext>
      </dgm:extLst>
    </dgm:pt>
    <dgm:pt modelId="{709FD851-D33E-47CE-BC3C-CB518E45187C}" type="pres">
      <dgm:prSet presAssocID="{3725A051-0610-4965-91C4-6226D93E298E}" presName="sibTrans" presStyleLbl="sibTrans2D1" presStyleIdx="0" presStyleCnt="0"/>
      <dgm:spPr/>
    </dgm:pt>
    <dgm:pt modelId="{8B86035D-1E1E-45BC-8687-2E5BEB8F9B60}" type="pres">
      <dgm:prSet presAssocID="{EC5889CE-F643-4952-8E57-3772E04B7031}" presName="compNode" presStyleCnt="0"/>
      <dgm:spPr/>
    </dgm:pt>
    <dgm:pt modelId="{873170E1-464D-429E-99F3-C546E05467C2}" type="pres">
      <dgm:prSet presAssocID="{EC5889CE-F643-4952-8E57-3772E04B7031}" presName="childRect" presStyleLbl="bgAcc1" presStyleIdx="2" presStyleCnt="3" custScaleY="69472">
        <dgm:presLayoutVars>
          <dgm:bulletEnabled val="1"/>
        </dgm:presLayoutVars>
      </dgm:prSet>
      <dgm:spPr>
        <a:xfrm>
          <a:off x="7503318" y="357207"/>
          <a:ext cx="3205500" cy="2392838"/>
        </a:xfrm>
        <a:prstGeom prst="round2SameRect">
          <a:avLst>
            <a:gd name="adj1" fmla="val 8000"/>
            <a:gd name="adj2" fmla="val 0"/>
          </a:avLst>
        </a:prstGeom>
      </dgm:spPr>
    </dgm:pt>
    <dgm:pt modelId="{A22F8574-C021-4404-A123-9190BE2E7155}" type="pres">
      <dgm:prSet presAssocID="{EC5889CE-F643-4952-8E57-3772E04B7031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3C32CA3-F3D0-45C8-AD42-CA09B9F2A556}" type="pres">
      <dgm:prSet presAssocID="{EC5889CE-F643-4952-8E57-3772E04B7031}" presName="parentRect" presStyleLbl="alignNode1" presStyleIdx="2" presStyleCnt="3" custScaleY="194706"/>
      <dgm:spPr/>
    </dgm:pt>
    <dgm:pt modelId="{7A1E0CBE-8F10-4E59-BD29-B6EF09897AA6}" type="pres">
      <dgm:prSet presAssocID="{EC5889CE-F643-4952-8E57-3772E04B7031}" presName="adorn" presStyleLbl="fgAccFollowNode1" presStyleIdx="2" presStyleCnt="3" custLinFactNeighborX="-6621" custLinFactNeighborY="29755"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>
          <a:solidFill>
            <a:schemeClr val="accent6">
              <a:lumMod val="75000"/>
              <a:alpha val="90000"/>
            </a:schemeClr>
          </a:solidFill>
        </a:ln>
      </dgm:spPr>
      <dgm:extLst>
        <a:ext uri="{E40237B7-FDA0-4F09-8148-C483321AD2D9}">
          <dgm14:cNvPr xmlns:dgm14="http://schemas.microsoft.com/office/drawing/2010/diagram" id="0" name="" descr="Basketballkorb vor blauem Himmel"/>
        </a:ext>
      </dgm:extLst>
    </dgm:pt>
  </dgm:ptLst>
  <dgm:cxnLst>
    <dgm:cxn modelId="{75278D0A-7226-48EA-BECF-0C1385E812A0}" srcId="{D895A486-12A4-4CCB-93CF-C76FE5148A48}" destId="{EC5889CE-F643-4952-8E57-3772E04B7031}" srcOrd="2" destOrd="0" parTransId="{F07D2036-603C-4B49-8EDE-06EA6BB9D432}" sibTransId="{30587992-B6D2-4314-B212-AC934F5ABF99}"/>
    <dgm:cxn modelId="{64B2051E-2705-4647-9413-18458E6928F0}" srcId="{EC5889CE-F643-4952-8E57-3772E04B7031}" destId="{B0862C9C-0D6A-4A64-A786-4DA53AFABA3E}" srcOrd="0" destOrd="0" parTransId="{7C4428EF-42F9-4455-BF10-4C61D24F8DC6}" sibTransId="{E099FE79-04B1-4B82-A545-FE9DB7CB3BE1}"/>
    <dgm:cxn modelId="{3CFB1724-996C-4408-885D-C042EFC25584}" type="presOf" srcId="{EC5889CE-F643-4952-8E57-3772E04B7031}" destId="{E3C32CA3-F3D0-45C8-AD42-CA09B9F2A556}" srcOrd="1" destOrd="0" presId="urn:microsoft.com/office/officeart/2005/8/layout/bList2"/>
    <dgm:cxn modelId="{20B99B2C-AAF1-4263-87A0-A6BB05F9CF31}" type="presOf" srcId="{3725A051-0610-4965-91C4-6226D93E298E}" destId="{709FD851-D33E-47CE-BC3C-CB518E45187C}" srcOrd="0" destOrd="0" presId="urn:microsoft.com/office/officeart/2005/8/layout/bList2"/>
    <dgm:cxn modelId="{5F0FBD6A-CEB6-4F94-BAA1-977185798D6F}" type="presOf" srcId="{037CC244-8C7B-40ED-ACF7-390E5B0F744D}" destId="{8456F066-183F-4F9F-956A-956283A6CE59}" srcOrd="0" destOrd="0" presId="urn:microsoft.com/office/officeart/2005/8/layout/bList2"/>
    <dgm:cxn modelId="{C9DDD86B-C303-4655-8ADE-DE51156FC396}" type="presOf" srcId="{AAA93828-6605-444A-A50D-04F0BA7361B8}" destId="{527270AB-FCEC-4335-A82D-5A30586819AC}" srcOrd="1" destOrd="0" presId="urn:microsoft.com/office/officeart/2005/8/layout/bList2"/>
    <dgm:cxn modelId="{A43EC66C-C9D5-47FB-964B-663ECFE50A3F}" srcId="{D895A486-12A4-4CCB-93CF-C76FE5148A48}" destId="{037CC244-8C7B-40ED-ACF7-390E5B0F744D}" srcOrd="0" destOrd="0" parTransId="{8A729A63-5834-40B3-BA57-7216E59B01FB}" sibTransId="{07115B1E-6752-4B01-9D70-35B97A32EB8E}"/>
    <dgm:cxn modelId="{3C734B55-61E5-4FAC-B663-A58FE695AFE7}" type="presOf" srcId="{AAA93828-6605-444A-A50D-04F0BA7361B8}" destId="{9B28F582-9035-440A-BA7B-4BBC91B1C831}" srcOrd="0" destOrd="0" presId="urn:microsoft.com/office/officeart/2005/8/layout/bList2"/>
    <dgm:cxn modelId="{42171C8C-56BA-4222-A95C-E4D93AA1204C}" srcId="{037CC244-8C7B-40ED-ACF7-390E5B0F744D}" destId="{0D67B019-E43C-48C6-AE50-794FEBC7219A}" srcOrd="0" destOrd="0" parTransId="{90C9AF71-D745-4681-AC8F-39C4966FBFCE}" sibTransId="{65E2356E-A5B5-4A46-B0E4-FB636ED2050C}"/>
    <dgm:cxn modelId="{5906D48C-5070-478E-B0B6-E8F3FEF4BB44}" type="presOf" srcId="{FBD841E9-9C86-45EC-81E6-86C08455554E}" destId="{FAB57692-D663-4D46-A053-1AD4D12B22E9}" srcOrd="0" destOrd="0" presId="urn:microsoft.com/office/officeart/2005/8/layout/bList2"/>
    <dgm:cxn modelId="{3CA8FE95-5F3D-4DB3-AC49-58E7C0CB3FF1}" type="presOf" srcId="{037CC244-8C7B-40ED-ACF7-390E5B0F744D}" destId="{381514FB-98F6-4A63-8514-98D11CEF481D}" srcOrd="1" destOrd="0" presId="urn:microsoft.com/office/officeart/2005/8/layout/bList2"/>
    <dgm:cxn modelId="{D0D69D9A-1CEB-4F6D-9818-54CE720A2047}" srcId="{AAA93828-6605-444A-A50D-04F0BA7361B8}" destId="{FBD841E9-9C86-45EC-81E6-86C08455554E}" srcOrd="0" destOrd="0" parTransId="{C93718E8-F84A-4530-B6CC-DF6AEA94A0A6}" sibTransId="{D3102C62-E535-4424-897A-15655DA587EC}"/>
    <dgm:cxn modelId="{84040AB0-A9A3-4711-BA12-C86BBA7DF804}" type="presOf" srcId="{D895A486-12A4-4CCB-93CF-C76FE5148A48}" destId="{C37B2CDE-517C-4D49-9A84-325EE3FB3C42}" srcOrd="0" destOrd="0" presId="urn:microsoft.com/office/officeart/2005/8/layout/bList2"/>
    <dgm:cxn modelId="{5347B0B0-7AA2-4893-AE56-2826171C2A6B}" srcId="{D895A486-12A4-4CCB-93CF-C76FE5148A48}" destId="{AAA93828-6605-444A-A50D-04F0BA7361B8}" srcOrd="1" destOrd="0" parTransId="{D47110E2-99F9-4259-B57F-2FB830866F66}" sibTransId="{3725A051-0610-4965-91C4-6226D93E298E}"/>
    <dgm:cxn modelId="{8FEB26C6-6531-4BE4-A151-C213ADB2896E}" type="presOf" srcId="{B0862C9C-0D6A-4A64-A786-4DA53AFABA3E}" destId="{873170E1-464D-429E-99F3-C546E05467C2}" srcOrd="0" destOrd="0" presId="urn:microsoft.com/office/officeart/2005/8/layout/bList2"/>
    <dgm:cxn modelId="{1F6332C9-FB39-409C-8D40-F09B8993FFB0}" type="presOf" srcId="{0D67B019-E43C-48C6-AE50-794FEBC7219A}" destId="{5AABFEC5-0905-4024-81F7-54F09B59AD15}" srcOrd="0" destOrd="0" presId="urn:microsoft.com/office/officeart/2005/8/layout/bList2"/>
    <dgm:cxn modelId="{D94438DE-F557-4E43-A35B-9749B74C3543}" type="presOf" srcId="{07115B1E-6752-4B01-9D70-35B97A32EB8E}" destId="{A9B0DA0B-DC35-4588-B4C6-14D427E36D62}" srcOrd="0" destOrd="0" presId="urn:microsoft.com/office/officeart/2005/8/layout/bList2"/>
    <dgm:cxn modelId="{99A845E0-7DEA-4117-8356-65D72D4E6E43}" type="presOf" srcId="{EC5889CE-F643-4952-8E57-3772E04B7031}" destId="{A22F8574-C021-4404-A123-9190BE2E7155}" srcOrd="0" destOrd="0" presId="urn:microsoft.com/office/officeart/2005/8/layout/bList2"/>
    <dgm:cxn modelId="{D1F60700-7207-4D9A-89F9-B4F30D85843E}" type="presParOf" srcId="{C37B2CDE-517C-4D49-9A84-325EE3FB3C42}" destId="{EA02D659-343A-490A-849E-CA17CCF2090B}" srcOrd="0" destOrd="0" presId="urn:microsoft.com/office/officeart/2005/8/layout/bList2"/>
    <dgm:cxn modelId="{AC3A3EC2-57B8-4D03-9CDF-94A90267D8F4}" type="presParOf" srcId="{EA02D659-343A-490A-849E-CA17CCF2090B}" destId="{5AABFEC5-0905-4024-81F7-54F09B59AD15}" srcOrd="0" destOrd="0" presId="urn:microsoft.com/office/officeart/2005/8/layout/bList2"/>
    <dgm:cxn modelId="{EA14A5E2-686B-42E2-B83F-596CDA245199}" type="presParOf" srcId="{EA02D659-343A-490A-849E-CA17CCF2090B}" destId="{8456F066-183F-4F9F-956A-956283A6CE59}" srcOrd="1" destOrd="0" presId="urn:microsoft.com/office/officeart/2005/8/layout/bList2"/>
    <dgm:cxn modelId="{53B06D03-99E9-4A92-B900-40FA0A892FEC}" type="presParOf" srcId="{EA02D659-343A-490A-849E-CA17CCF2090B}" destId="{381514FB-98F6-4A63-8514-98D11CEF481D}" srcOrd="2" destOrd="0" presId="urn:microsoft.com/office/officeart/2005/8/layout/bList2"/>
    <dgm:cxn modelId="{EC38197D-A6BD-4695-9003-7BD8D7E7703C}" type="presParOf" srcId="{EA02D659-343A-490A-849E-CA17CCF2090B}" destId="{7D986D76-923D-46D3-93FC-26E5CF839B4D}" srcOrd="3" destOrd="0" presId="urn:microsoft.com/office/officeart/2005/8/layout/bList2"/>
    <dgm:cxn modelId="{057418C6-E69C-43C2-9C7C-06B1BBE3F3A8}" type="presParOf" srcId="{C37B2CDE-517C-4D49-9A84-325EE3FB3C42}" destId="{A9B0DA0B-DC35-4588-B4C6-14D427E36D62}" srcOrd="1" destOrd="0" presId="urn:microsoft.com/office/officeart/2005/8/layout/bList2"/>
    <dgm:cxn modelId="{EA74FC05-57C2-47C8-84E2-760949A647BB}" type="presParOf" srcId="{C37B2CDE-517C-4D49-9A84-325EE3FB3C42}" destId="{EA4D004B-3335-49AA-B236-2E03E5513A98}" srcOrd="2" destOrd="0" presId="urn:microsoft.com/office/officeart/2005/8/layout/bList2"/>
    <dgm:cxn modelId="{B73407AF-6415-48C9-8ABD-F6B040747A9E}" type="presParOf" srcId="{EA4D004B-3335-49AA-B236-2E03E5513A98}" destId="{FAB57692-D663-4D46-A053-1AD4D12B22E9}" srcOrd="0" destOrd="0" presId="urn:microsoft.com/office/officeart/2005/8/layout/bList2"/>
    <dgm:cxn modelId="{EF6C4324-C916-4EEF-B320-0A9E245F7EF7}" type="presParOf" srcId="{EA4D004B-3335-49AA-B236-2E03E5513A98}" destId="{9B28F582-9035-440A-BA7B-4BBC91B1C831}" srcOrd="1" destOrd="0" presId="urn:microsoft.com/office/officeart/2005/8/layout/bList2"/>
    <dgm:cxn modelId="{B03B1EDA-AA30-4912-9453-532D30252896}" type="presParOf" srcId="{EA4D004B-3335-49AA-B236-2E03E5513A98}" destId="{527270AB-FCEC-4335-A82D-5A30586819AC}" srcOrd="2" destOrd="0" presId="urn:microsoft.com/office/officeart/2005/8/layout/bList2"/>
    <dgm:cxn modelId="{A839288F-7DDC-408F-8BDA-C4002AA5C4BF}" type="presParOf" srcId="{EA4D004B-3335-49AA-B236-2E03E5513A98}" destId="{F6F1B0E9-0D53-4EFF-868A-79FF8576E91E}" srcOrd="3" destOrd="0" presId="urn:microsoft.com/office/officeart/2005/8/layout/bList2"/>
    <dgm:cxn modelId="{26ACA16D-A1B0-46E9-A80B-E51C4D8364A0}" type="presParOf" srcId="{C37B2CDE-517C-4D49-9A84-325EE3FB3C42}" destId="{709FD851-D33E-47CE-BC3C-CB518E45187C}" srcOrd="3" destOrd="0" presId="urn:microsoft.com/office/officeart/2005/8/layout/bList2"/>
    <dgm:cxn modelId="{272083C9-9CED-4CC7-B0C0-B271F7C072E7}" type="presParOf" srcId="{C37B2CDE-517C-4D49-9A84-325EE3FB3C42}" destId="{8B86035D-1E1E-45BC-8687-2E5BEB8F9B60}" srcOrd="4" destOrd="0" presId="urn:microsoft.com/office/officeart/2005/8/layout/bList2"/>
    <dgm:cxn modelId="{715E70A0-DEA9-42D6-9B06-AC80B09681BB}" type="presParOf" srcId="{8B86035D-1E1E-45BC-8687-2E5BEB8F9B60}" destId="{873170E1-464D-429E-99F3-C546E05467C2}" srcOrd="0" destOrd="0" presId="urn:microsoft.com/office/officeart/2005/8/layout/bList2"/>
    <dgm:cxn modelId="{6A547CE6-046C-42A0-9A69-CF3D6DE72517}" type="presParOf" srcId="{8B86035D-1E1E-45BC-8687-2E5BEB8F9B60}" destId="{A22F8574-C021-4404-A123-9190BE2E7155}" srcOrd="1" destOrd="0" presId="urn:microsoft.com/office/officeart/2005/8/layout/bList2"/>
    <dgm:cxn modelId="{55CB88CD-57F7-494F-8DDC-3BC2305C471B}" type="presParOf" srcId="{8B86035D-1E1E-45BC-8687-2E5BEB8F9B60}" destId="{E3C32CA3-F3D0-45C8-AD42-CA09B9F2A556}" srcOrd="2" destOrd="0" presId="urn:microsoft.com/office/officeart/2005/8/layout/bList2"/>
    <dgm:cxn modelId="{481F2991-B48C-4670-8892-B66F79EFA731}" type="presParOf" srcId="{8B86035D-1E1E-45BC-8687-2E5BEB8F9B60}" destId="{7A1E0CBE-8F10-4E59-BD29-B6EF09897AA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895A486-12A4-4CCB-93CF-C76FE5148A48}" type="doc">
      <dgm:prSet loTypeId="urn:microsoft.com/office/officeart/2005/8/layout/b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037CC244-8C7B-40ED-ACF7-390E5B0F744D}">
      <dgm:prSet phldrT="[Text]" custT="1"/>
      <dgm:spPr>
        <a:ln>
          <a:solidFill>
            <a:srgbClr val="FFDB00"/>
          </a:solidFill>
        </a:ln>
      </dgm:spPr>
      <dgm:t>
        <a:bodyPr/>
        <a:lstStyle/>
        <a:p>
          <a:pPr defTabSz="717550">
            <a:spcAft>
              <a:spcPts val="600"/>
            </a:spcAft>
            <a:tabLst/>
          </a:pPr>
          <a:r>
            <a:rPr lang="it-IT" sz="1500" b="0" noProof="0"/>
            <a:t>10 </a:t>
          </a:r>
          <a:r>
            <a:rPr lang="it-IT" sz="1500" b="0" noProof="0" err="1"/>
            <a:t>Gemeinschaftshäuser</a:t>
          </a:r>
          <a:r>
            <a:rPr lang="it-IT" sz="1500" b="0" noProof="0"/>
            <a:t>:</a:t>
          </a:r>
        </a:p>
        <a:p>
          <a:pPr defTabSz="717550">
            <a:spcAft>
              <a:spcPts val="1200"/>
            </a:spcAft>
            <a:tabLst/>
          </a:pPr>
          <a:r>
            <a:rPr lang="it-IT" sz="1500" b="0" noProof="0"/>
            <a:t>Bozen, Brixen, Bruneck, Klausen, Neumarkt, Leifers, Meran, </a:t>
          </a:r>
          <a:r>
            <a:rPr lang="it-IT" sz="1500" b="0" noProof="0" err="1"/>
            <a:t>Naturns</a:t>
          </a:r>
          <a:r>
            <a:rPr lang="it-IT" sz="1500" b="0" noProof="0"/>
            <a:t>, Innichen und Sterzing</a:t>
          </a:r>
        </a:p>
        <a:p>
          <a:pPr defTabSz="717550">
            <a:spcAft>
              <a:spcPts val="0"/>
            </a:spcAft>
            <a:tabLst/>
          </a:pPr>
          <a:endParaRPr lang="it-IT" sz="1500" b="0" noProof="0"/>
        </a:p>
        <a:p>
          <a:pPr defTabSz="717550">
            <a:spcAft>
              <a:spcPts val="0"/>
            </a:spcAft>
          </a:pPr>
          <a:r>
            <a:rPr lang="it-IT" sz="1500" b="1" noProof="0"/>
            <a:t>14,4 Mio. €</a:t>
          </a:r>
          <a:endParaRPr lang="it-IT" sz="1500" b="1" noProof="0">
            <a:latin typeface="Arial" panose="020B0604020202020204"/>
          </a:endParaRPr>
        </a:p>
        <a:p>
          <a:pPr defTabSz="717550">
            <a:spcAft>
              <a:spcPts val="600"/>
            </a:spcAft>
          </a:pPr>
          <a:endParaRPr lang="de-DE" sz="1000" b="1" baseline="0">
            <a:highlight>
              <a:srgbClr val="FFFF00"/>
            </a:highlight>
          </a:endParaRPr>
        </a:p>
      </dgm:t>
    </dgm:pt>
    <dgm:pt modelId="{8A729A63-5834-40B3-BA57-7216E59B01FB}" type="parTrans" cxnId="{A43EC66C-C9D5-47FB-964B-663ECFE50A3F}">
      <dgm:prSet/>
      <dgm:spPr/>
      <dgm:t>
        <a:bodyPr/>
        <a:lstStyle/>
        <a:p>
          <a:endParaRPr lang="de-DE"/>
        </a:p>
      </dgm:t>
    </dgm:pt>
    <dgm:pt modelId="{07115B1E-6752-4B01-9D70-35B97A32EB8E}" type="sibTrans" cxnId="{A43EC66C-C9D5-47FB-964B-663ECFE50A3F}">
      <dgm:prSet/>
      <dgm:spPr/>
      <dgm:t>
        <a:bodyPr/>
        <a:lstStyle/>
        <a:p>
          <a:endParaRPr lang="de-DE"/>
        </a:p>
      </dgm:t>
    </dgm:pt>
    <dgm:pt modelId="{AAA93828-6605-444A-A50D-04F0BA7361B8}">
      <dgm:prSet phldrT="[Text]" custT="1"/>
      <dgm:spPr>
        <a:ln>
          <a:solidFill>
            <a:srgbClr val="FFDB00"/>
          </a:solidFill>
        </a:ln>
      </dgm:spPr>
      <dgm:t>
        <a:bodyPr/>
        <a:lstStyle/>
        <a:p>
          <a:pPr defTabSz="1076325" rtl="0">
            <a:spcBef>
              <a:spcPct val="0"/>
            </a:spcBef>
            <a:spcAft>
              <a:spcPts val="600"/>
            </a:spcAft>
            <a:tabLst/>
          </a:pPr>
          <a:r>
            <a:rPr lang="it-IT" sz="1500" noProof="0"/>
            <a:t>5 </a:t>
          </a:r>
          <a:r>
            <a:rPr lang="it-IT" sz="1500" noProof="0" err="1"/>
            <a:t>Wohnortnahe</a:t>
          </a:r>
          <a:r>
            <a:rPr lang="it-IT" sz="1500" noProof="0"/>
            <a:t> </a:t>
          </a:r>
          <a:r>
            <a:rPr lang="it-IT" sz="1500" noProof="0" err="1"/>
            <a:t>Einsatzzentralen</a:t>
          </a:r>
          <a:r>
            <a:rPr lang="it-IT" sz="1500" noProof="0"/>
            <a:t> für die </a:t>
          </a:r>
          <a:r>
            <a:rPr lang="it-IT" sz="1500" noProof="0" err="1"/>
            <a:t>Versorgung</a:t>
          </a:r>
          <a:r>
            <a:rPr lang="it-IT" sz="1500" noProof="0"/>
            <a:t> </a:t>
          </a:r>
          <a:r>
            <a:rPr lang="it-IT" sz="1500" noProof="0" err="1"/>
            <a:t>vor</a:t>
          </a:r>
          <a:r>
            <a:rPr lang="it-IT" sz="1500" noProof="0"/>
            <a:t> </a:t>
          </a:r>
          <a:r>
            <a:rPr lang="it-IT" sz="1500" noProof="0" err="1"/>
            <a:t>Ort</a:t>
          </a:r>
          <a:r>
            <a:rPr lang="it-IT" sz="1500" noProof="0"/>
            <a:t>:</a:t>
          </a:r>
        </a:p>
        <a:p>
          <a:pPr defTabSz="1076325" rtl="0">
            <a:spcBef>
              <a:spcPct val="0"/>
            </a:spcBef>
            <a:spcAft>
              <a:spcPts val="600"/>
            </a:spcAft>
            <a:tabLst/>
          </a:pPr>
          <a:r>
            <a:rPr lang="it-IT" sz="1500" noProof="0"/>
            <a:t>Bozen, Brixen, Bruneck, Neumarkt, Meran</a:t>
          </a:r>
        </a:p>
        <a:p>
          <a:pPr defTabSz="1076325" rtl="0">
            <a:spcBef>
              <a:spcPct val="0"/>
            </a:spcBef>
            <a:spcAft>
              <a:spcPts val="0"/>
            </a:spcAft>
            <a:tabLst/>
          </a:pPr>
          <a:endParaRPr lang="it-IT" sz="1500" noProof="0"/>
        </a:p>
        <a:p>
          <a:pPr defTabSz="1076325">
            <a:spcBef>
              <a:spcPct val="0"/>
            </a:spcBef>
            <a:spcAft>
              <a:spcPts val="0"/>
            </a:spcAft>
          </a:pPr>
          <a:r>
            <a:rPr lang="it-IT" sz="1500" b="1" noProof="0"/>
            <a:t>1,7 Mio. €</a:t>
          </a:r>
          <a:endParaRPr lang="it-IT" sz="1600" b="1" noProof="0">
            <a:latin typeface="Arial" panose="020B0604020202020204"/>
          </a:endParaRPr>
        </a:p>
      </dgm:t>
    </dgm:pt>
    <dgm:pt modelId="{D47110E2-99F9-4259-B57F-2FB830866F66}" type="parTrans" cxnId="{5347B0B0-7AA2-4893-AE56-2826171C2A6B}">
      <dgm:prSet/>
      <dgm:spPr/>
      <dgm:t>
        <a:bodyPr/>
        <a:lstStyle/>
        <a:p>
          <a:endParaRPr lang="de-DE"/>
        </a:p>
      </dgm:t>
    </dgm:pt>
    <dgm:pt modelId="{3725A051-0610-4965-91C4-6226D93E298E}" type="sibTrans" cxnId="{5347B0B0-7AA2-4893-AE56-2826171C2A6B}">
      <dgm:prSet/>
      <dgm:spPr/>
      <dgm:t>
        <a:bodyPr/>
        <a:lstStyle/>
        <a:p>
          <a:endParaRPr lang="de-DE"/>
        </a:p>
      </dgm:t>
    </dgm:pt>
    <dgm:pt modelId="{EC5889CE-F643-4952-8E57-3772E04B7031}">
      <dgm:prSet phldrT="[Text]" custT="1"/>
      <dgm:spPr>
        <a:ln>
          <a:solidFill>
            <a:srgbClr val="FFDB00"/>
          </a:solidFill>
        </a:ln>
      </dgm:spPr>
      <dgm:t>
        <a:bodyPr/>
        <a:lstStyle/>
        <a:p>
          <a:pPr>
            <a:spcAft>
              <a:spcPts val="600"/>
            </a:spcAft>
          </a:pPr>
          <a:r>
            <a:rPr lang="it-IT" sz="1500" noProof="0"/>
            <a:t>3 </a:t>
          </a:r>
          <a:r>
            <a:rPr lang="it-IT" sz="1500" noProof="0" err="1"/>
            <a:t>Gemeinschaftskranken-häuser</a:t>
          </a:r>
          <a:r>
            <a:rPr lang="it-IT" sz="1500" noProof="0"/>
            <a:t> für die </a:t>
          </a:r>
          <a:r>
            <a:rPr lang="it-IT" sz="1500" noProof="0" err="1"/>
            <a:t>Kontinuität</a:t>
          </a:r>
          <a:r>
            <a:rPr lang="it-IT" sz="1500" noProof="0"/>
            <a:t> </a:t>
          </a:r>
          <a:r>
            <a:rPr lang="it-IT" sz="1500" noProof="0" err="1"/>
            <a:t>der</a:t>
          </a:r>
          <a:r>
            <a:rPr lang="it-IT" sz="1500" noProof="0"/>
            <a:t> </a:t>
          </a:r>
          <a:r>
            <a:rPr lang="it-IT" sz="1500" noProof="0" err="1"/>
            <a:t>Gesundheits-versorgung</a:t>
          </a:r>
          <a:r>
            <a:rPr lang="it-IT" sz="1500" noProof="0"/>
            <a:t> </a:t>
          </a:r>
          <a:r>
            <a:rPr lang="it-IT" sz="1500" noProof="0" err="1"/>
            <a:t>zwischen</a:t>
          </a:r>
          <a:r>
            <a:rPr lang="it-IT" sz="1500" noProof="0"/>
            <a:t> </a:t>
          </a:r>
          <a:r>
            <a:rPr lang="it-IT" sz="1500" noProof="0" err="1"/>
            <a:t>Hauspflege</a:t>
          </a:r>
          <a:r>
            <a:rPr lang="it-IT" sz="1500" noProof="0"/>
            <a:t> und </a:t>
          </a:r>
          <a:r>
            <a:rPr lang="it-IT" sz="1500" noProof="0" err="1"/>
            <a:t>Krankenhausaufenthalt</a:t>
          </a:r>
          <a:endParaRPr lang="it-IT" sz="1500" noProof="0"/>
        </a:p>
        <a:p>
          <a:pPr>
            <a:spcAft>
              <a:spcPts val="600"/>
            </a:spcAft>
          </a:pPr>
          <a:r>
            <a:rPr lang="it-IT" sz="1500" noProof="0"/>
            <a:t>Bozen, Neumarkt, Meran</a:t>
          </a:r>
          <a:endParaRPr lang="it-IT" sz="1500" b="0" i="0"/>
        </a:p>
        <a:p>
          <a:pPr>
            <a:spcAft>
              <a:spcPts val="600"/>
            </a:spcAft>
          </a:pPr>
          <a:r>
            <a:rPr lang="it-IT" sz="1600" b="1" noProof="0"/>
            <a:t>7,8 </a:t>
          </a:r>
          <a:r>
            <a:rPr lang="de-DE" sz="1600" b="1"/>
            <a:t>Mio. €</a:t>
          </a:r>
        </a:p>
      </dgm:t>
    </dgm:pt>
    <dgm:pt modelId="{F07D2036-603C-4B49-8EDE-06EA6BB9D432}" type="parTrans" cxnId="{75278D0A-7226-48EA-BECF-0C1385E812A0}">
      <dgm:prSet/>
      <dgm:spPr/>
      <dgm:t>
        <a:bodyPr/>
        <a:lstStyle/>
        <a:p>
          <a:endParaRPr lang="de-DE"/>
        </a:p>
      </dgm:t>
    </dgm:pt>
    <dgm:pt modelId="{30587992-B6D2-4314-B212-AC934F5ABF99}" type="sibTrans" cxnId="{75278D0A-7226-48EA-BECF-0C1385E812A0}">
      <dgm:prSet/>
      <dgm:spPr/>
      <dgm:t>
        <a:bodyPr/>
        <a:lstStyle/>
        <a:p>
          <a:endParaRPr lang="de-DE"/>
        </a:p>
      </dgm:t>
    </dgm:pt>
    <dgm:pt modelId="{0D67B019-E43C-48C6-AE50-794FEBC7219A}">
      <dgm:prSet custT="1"/>
      <dgm:spPr>
        <a:solidFill>
          <a:schemeClr val="accent2">
            <a:lumMod val="20000"/>
            <a:lumOff val="80000"/>
            <a:alpha val="89804"/>
          </a:schemeClr>
        </a:solidFill>
        <a:ln>
          <a:solidFill>
            <a:srgbClr val="FFDB00"/>
          </a:solidFill>
        </a:ln>
      </dgm:spPr>
      <dgm:t>
        <a:bodyPr/>
        <a:lstStyle/>
        <a:p>
          <a:pPr marL="0" algn="ctr" rtl="0">
            <a:spcAft>
              <a:spcPts val="600"/>
            </a:spcAft>
            <a:buNone/>
          </a:pPr>
          <a:r>
            <a:rPr lang="it-IT" sz="3200" noProof="0" err="1"/>
            <a:t>Gemeinschafts-häuser</a:t>
          </a:r>
          <a:endParaRPr lang="it-IT" sz="3200" noProof="0"/>
        </a:p>
      </dgm:t>
    </dgm:pt>
    <dgm:pt modelId="{90C9AF71-D745-4681-AC8F-39C4966FBFCE}" type="parTrans" cxnId="{42171C8C-56BA-4222-A95C-E4D93AA1204C}">
      <dgm:prSet/>
      <dgm:spPr/>
      <dgm:t>
        <a:bodyPr/>
        <a:lstStyle/>
        <a:p>
          <a:endParaRPr lang="de-DE"/>
        </a:p>
      </dgm:t>
    </dgm:pt>
    <dgm:pt modelId="{65E2356E-A5B5-4A46-B0E4-FB636ED2050C}" type="sibTrans" cxnId="{42171C8C-56BA-4222-A95C-E4D93AA1204C}">
      <dgm:prSet/>
      <dgm:spPr/>
      <dgm:t>
        <a:bodyPr/>
        <a:lstStyle/>
        <a:p>
          <a:endParaRPr lang="de-DE"/>
        </a:p>
      </dgm:t>
    </dgm:pt>
    <dgm:pt modelId="{FBD841E9-9C86-45EC-81E6-86C08455554E}">
      <dgm:prSet custT="1"/>
      <dgm:spPr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rgbClr val="FFDB00"/>
          </a:solidFill>
          <a:prstDash val="solid"/>
          <a:miter lim="800000"/>
        </a:ln>
        <a:effectLst/>
      </dgm:spPr>
      <dgm:t>
        <a:bodyPr spcFirstLastPara="0" vert="horz" wrap="square" lIns="40640" tIns="121920" rIns="40640" bIns="40640" numCol="1" spcCol="1270" anchor="t" anchorCtr="0"/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3200" b="0" i="0" u="none" noProof="0" err="1"/>
            <a:t>Wohnortnahe</a:t>
          </a:r>
          <a:r>
            <a:rPr lang="it-IT" sz="3200" b="0" i="0" u="none" noProof="0"/>
            <a:t> </a:t>
          </a:r>
          <a:r>
            <a:rPr lang="it-IT" sz="3200" b="0" i="0" u="none" noProof="0" err="1"/>
            <a:t>Einsatzzentralen</a:t>
          </a:r>
          <a:endParaRPr lang="it-IT" sz="3200" kern="1200" noProof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gm:t>
    </dgm:pt>
    <dgm:pt modelId="{C93718E8-F84A-4530-B6CC-DF6AEA94A0A6}" type="parTrans" cxnId="{D0D69D9A-1CEB-4F6D-9818-54CE720A2047}">
      <dgm:prSet/>
      <dgm:spPr/>
      <dgm:t>
        <a:bodyPr/>
        <a:lstStyle/>
        <a:p>
          <a:endParaRPr lang="de-DE"/>
        </a:p>
      </dgm:t>
    </dgm:pt>
    <dgm:pt modelId="{D3102C62-E535-4424-897A-15655DA587EC}" type="sibTrans" cxnId="{D0D69D9A-1CEB-4F6D-9818-54CE720A2047}">
      <dgm:prSet/>
      <dgm:spPr/>
      <dgm:t>
        <a:bodyPr/>
        <a:lstStyle/>
        <a:p>
          <a:endParaRPr lang="de-DE"/>
        </a:p>
      </dgm:t>
    </dgm:pt>
    <dgm:pt modelId="{B0862C9C-0D6A-4A64-A786-4DA53AFABA3E}">
      <dgm:prSet custT="1"/>
      <dgm:spPr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rgbClr val="FFDB00"/>
          </a:solidFill>
          <a:prstDash val="solid"/>
          <a:miter lim="800000"/>
        </a:ln>
        <a:effectLst/>
      </dgm:spPr>
      <dgm:t>
        <a:bodyPr spcFirstLastPara="0" vert="horz" wrap="square" lIns="40640" tIns="121920" rIns="40640" bIns="40640" numCol="1" spcCol="1270" anchor="t" anchorCtr="0"/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3200" b="0" i="0" u="none" kern="1200" noProof="0" err="1"/>
            <a:t>Gemeinschafts-krankenhäuser</a:t>
          </a:r>
          <a:endParaRPr lang="it-IT" sz="3200" kern="1200" noProof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gm:t>
    </dgm:pt>
    <dgm:pt modelId="{7C4428EF-42F9-4455-BF10-4C61D24F8DC6}" type="parTrans" cxnId="{64B2051E-2705-4647-9413-18458E6928F0}">
      <dgm:prSet/>
      <dgm:spPr/>
      <dgm:t>
        <a:bodyPr/>
        <a:lstStyle/>
        <a:p>
          <a:endParaRPr lang="it-IT"/>
        </a:p>
      </dgm:t>
    </dgm:pt>
    <dgm:pt modelId="{E099FE79-04B1-4B82-A545-FE9DB7CB3BE1}" type="sibTrans" cxnId="{64B2051E-2705-4647-9413-18458E6928F0}">
      <dgm:prSet/>
      <dgm:spPr/>
      <dgm:t>
        <a:bodyPr/>
        <a:lstStyle/>
        <a:p>
          <a:endParaRPr lang="it-IT"/>
        </a:p>
      </dgm:t>
    </dgm:pt>
    <dgm:pt modelId="{C37B2CDE-517C-4D49-9A84-325EE3FB3C42}" type="pres">
      <dgm:prSet presAssocID="{D895A486-12A4-4CCB-93CF-C76FE5148A48}" presName="diagram" presStyleCnt="0">
        <dgm:presLayoutVars>
          <dgm:dir/>
          <dgm:animLvl val="lvl"/>
          <dgm:resizeHandles val="exact"/>
        </dgm:presLayoutVars>
      </dgm:prSet>
      <dgm:spPr/>
    </dgm:pt>
    <dgm:pt modelId="{EA02D659-343A-490A-849E-CA17CCF2090B}" type="pres">
      <dgm:prSet presAssocID="{037CC244-8C7B-40ED-ACF7-390E5B0F744D}" presName="compNode" presStyleCnt="0"/>
      <dgm:spPr/>
    </dgm:pt>
    <dgm:pt modelId="{5AABFEC5-0905-4024-81F7-54F09B59AD15}" type="pres">
      <dgm:prSet presAssocID="{037CC244-8C7B-40ED-ACF7-390E5B0F744D}" presName="childRect" presStyleLbl="bgAcc1" presStyleIdx="0" presStyleCnt="3" custScaleY="67518">
        <dgm:presLayoutVars>
          <dgm:bulletEnabled val="1"/>
        </dgm:presLayoutVars>
      </dgm:prSet>
      <dgm:spPr/>
    </dgm:pt>
    <dgm:pt modelId="{8456F066-183F-4F9F-956A-956283A6CE59}" type="pres">
      <dgm:prSet presAssocID="{037CC244-8C7B-40ED-ACF7-390E5B0F744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381514FB-98F6-4A63-8514-98D11CEF481D}" type="pres">
      <dgm:prSet presAssocID="{037CC244-8C7B-40ED-ACF7-390E5B0F744D}" presName="parentRect" presStyleLbl="alignNode1" presStyleIdx="0" presStyleCnt="3" custScaleY="191719"/>
      <dgm:spPr/>
    </dgm:pt>
    <dgm:pt modelId="{7D986D76-923D-46D3-93FC-26E5CF839B4D}" type="pres">
      <dgm:prSet presAssocID="{037CC244-8C7B-40ED-ACF7-390E5B0F744D}" presName="adorn" presStyleLbl="fgAccFollowNode1" presStyleIdx="0" presStyleCnt="3" custLinFactNeighborX="-8510" custLinFactNeighborY="3081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rgbClr val="FFDB00">
              <a:alpha val="90000"/>
            </a:srgbClr>
          </a:solidFill>
        </a:ln>
      </dgm:spPr>
      <dgm:extLst>
        <a:ext uri="{E40237B7-FDA0-4F09-8148-C483321AD2D9}">
          <dgm14:cNvPr xmlns:dgm14="http://schemas.microsoft.com/office/drawing/2010/diagram" id="0" name="" descr="Strichmännchenfamilien halten Hände"/>
        </a:ext>
      </dgm:extLst>
    </dgm:pt>
    <dgm:pt modelId="{A9B0DA0B-DC35-4588-B4C6-14D427E36D62}" type="pres">
      <dgm:prSet presAssocID="{07115B1E-6752-4B01-9D70-35B97A32EB8E}" presName="sibTrans" presStyleLbl="sibTrans2D1" presStyleIdx="0" presStyleCnt="0"/>
      <dgm:spPr/>
    </dgm:pt>
    <dgm:pt modelId="{EA4D004B-3335-49AA-B236-2E03E5513A98}" type="pres">
      <dgm:prSet presAssocID="{AAA93828-6605-444A-A50D-04F0BA7361B8}" presName="compNode" presStyleCnt="0"/>
      <dgm:spPr/>
    </dgm:pt>
    <dgm:pt modelId="{FAB57692-D663-4D46-A053-1AD4D12B22E9}" type="pres">
      <dgm:prSet presAssocID="{AAA93828-6605-444A-A50D-04F0BA7361B8}" presName="childRect" presStyleLbl="bgAcc1" presStyleIdx="1" presStyleCnt="3" custScaleY="69948">
        <dgm:presLayoutVars>
          <dgm:bulletEnabled val="1"/>
        </dgm:presLayoutVars>
      </dgm:prSet>
      <dgm:spPr>
        <a:xfrm>
          <a:off x="3755369" y="489076"/>
          <a:ext cx="3205500" cy="1865361"/>
        </a:xfrm>
        <a:prstGeom prst="round2SameRect">
          <a:avLst>
            <a:gd name="adj1" fmla="val 8000"/>
            <a:gd name="adj2" fmla="val 0"/>
          </a:avLst>
        </a:prstGeom>
      </dgm:spPr>
    </dgm:pt>
    <dgm:pt modelId="{9B28F582-9035-440A-BA7B-4BBC91B1C831}" type="pres">
      <dgm:prSet presAssocID="{AAA93828-6605-444A-A50D-04F0BA7361B8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27270AB-FCEC-4335-A82D-5A30586819AC}" type="pres">
      <dgm:prSet presAssocID="{AAA93828-6605-444A-A50D-04F0BA7361B8}" presName="parentRect" presStyleLbl="alignNode1" presStyleIdx="1" presStyleCnt="3" custScaleY="194430"/>
      <dgm:spPr/>
    </dgm:pt>
    <dgm:pt modelId="{F6F1B0E9-0D53-4EFF-868A-79FF8576E91E}" type="pres">
      <dgm:prSet presAssocID="{AAA93828-6605-444A-A50D-04F0BA7361B8}" presName="adorn" presStyleLbl="fgAccFollowNode1" presStyleIdx="1" presStyleCnt="3" custLinFactNeighborX="-9295" custLinFactNeighborY="29935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>
          <a:solidFill>
            <a:srgbClr val="FFDB00">
              <a:alpha val="90000"/>
            </a:srgbClr>
          </a:solidFill>
        </a:ln>
      </dgm:spPr>
      <dgm:extLst>
        <a:ext uri="{E40237B7-FDA0-4F09-8148-C483321AD2D9}">
          <dgm14:cNvPr xmlns:dgm14="http://schemas.microsoft.com/office/drawing/2010/diagram" id="0" name="" descr="Frauen im Entwurfsbüro"/>
        </a:ext>
      </dgm:extLst>
    </dgm:pt>
    <dgm:pt modelId="{709FD851-D33E-47CE-BC3C-CB518E45187C}" type="pres">
      <dgm:prSet presAssocID="{3725A051-0610-4965-91C4-6226D93E298E}" presName="sibTrans" presStyleLbl="sibTrans2D1" presStyleIdx="0" presStyleCnt="0"/>
      <dgm:spPr/>
    </dgm:pt>
    <dgm:pt modelId="{8B86035D-1E1E-45BC-8687-2E5BEB8F9B60}" type="pres">
      <dgm:prSet presAssocID="{EC5889CE-F643-4952-8E57-3772E04B7031}" presName="compNode" presStyleCnt="0"/>
      <dgm:spPr/>
    </dgm:pt>
    <dgm:pt modelId="{873170E1-464D-429E-99F3-C546E05467C2}" type="pres">
      <dgm:prSet presAssocID="{EC5889CE-F643-4952-8E57-3772E04B7031}" presName="childRect" presStyleLbl="bgAcc1" presStyleIdx="2" presStyleCnt="3" custScaleY="69472">
        <dgm:presLayoutVars>
          <dgm:bulletEnabled val="1"/>
        </dgm:presLayoutVars>
      </dgm:prSet>
      <dgm:spPr>
        <a:xfrm>
          <a:off x="7503318" y="357207"/>
          <a:ext cx="3205500" cy="2392838"/>
        </a:xfrm>
        <a:prstGeom prst="round2SameRect">
          <a:avLst>
            <a:gd name="adj1" fmla="val 8000"/>
            <a:gd name="adj2" fmla="val 0"/>
          </a:avLst>
        </a:prstGeom>
      </dgm:spPr>
    </dgm:pt>
    <dgm:pt modelId="{A22F8574-C021-4404-A123-9190BE2E7155}" type="pres">
      <dgm:prSet presAssocID="{EC5889CE-F643-4952-8E57-3772E04B7031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3C32CA3-F3D0-45C8-AD42-CA09B9F2A556}" type="pres">
      <dgm:prSet presAssocID="{EC5889CE-F643-4952-8E57-3772E04B7031}" presName="parentRect" presStyleLbl="alignNode1" presStyleIdx="2" presStyleCnt="3" custScaleY="194706"/>
      <dgm:spPr/>
    </dgm:pt>
    <dgm:pt modelId="{7A1E0CBE-8F10-4E59-BD29-B6EF09897AA6}" type="pres">
      <dgm:prSet presAssocID="{EC5889CE-F643-4952-8E57-3772E04B7031}" presName="adorn" presStyleLbl="fgAccFollowNode1" presStyleIdx="2" presStyleCnt="3" custLinFactNeighborX="-6621" custLinFactNeighborY="29755"/>
      <dgm:spPr>
        <a:blipFill>
          <a:blip xmlns:r="http://schemas.openxmlformats.org/officeDocument/2006/relationships" r:embed="rId3"/>
          <a:srcRect/>
          <a:stretch>
            <a:fillRect l="-25000" r="-25000"/>
          </a:stretch>
        </a:blipFill>
        <a:ln>
          <a:solidFill>
            <a:srgbClr val="FFDB00">
              <a:alpha val="90000"/>
            </a:srgbClr>
          </a:solidFill>
        </a:ln>
      </dgm:spPr>
      <dgm:extLst>
        <a:ext uri="{E40237B7-FDA0-4F09-8148-C483321AD2D9}">
          <dgm14:cNvPr xmlns:dgm14="http://schemas.microsoft.com/office/drawing/2010/diagram" id="0" name="" descr="Alte Frau, die eine Spritze bekommt"/>
        </a:ext>
      </dgm:extLst>
    </dgm:pt>
  </dgm:ptLst>
  <dgm:cxnLst>
    <dgm:cxn modelId="{75278D0A-7226-48EA-BECF-0C1385E812A0}" srcId="{D895A486-12A4-4CCB-93CF-C76FE5148A48}" destId="{EC5889CE-F643-4952-8E57-3772E04B7031}" srcOrd="2" destOrd="0" parTransId="{F07D2036-603C-4B49-8EDE-06EA6BB9D432}" sibTransId="{30587992-B6D2-4314-B212-AC934F5ABF99}"/>
    <dgm:cxn modelId="{64B2051E-2705-4647-9413-18458E6928F0}" srcId="{EC5889CE-F643-4952-8E57-3772E04B7031}" destId="{B0862C9C-0D6A-4A64-A786-4DA53AFABA3E}" srcOrd="0" destOrd="0" parTransId="{7C4428EF-42F9-4455-BF10-4C61D24F8DC6}" sibTransId="{E099FE79-04B1-4B82-A545-FE9DB7CB3BE1}"/>
    <dgm:cxn modelId="{3CFB1724-996C-4408-885D-C042EFC25584}" type="presOf" srcId="{EC5889CE-F643-4952-8E57-3772E04B7031}" destId="{E3C32CA3-F3D0-45C8-AD42-CA09B9F2A556}" srcOrd="1" destOrd="0" presId="urn:microsoft.com/office/officeart/2005/8/layout/bList2"/>
    <dgm:cxn modelId="{20B99B2C-AAF1-4263-87A0-A6BB05F9CF31}" type="presOf" srcId="{3725A051-0610-4965-91C4-6226D93E298E}" destId="{709FD851-D33E-47CE-BC3C-CB518E45187C}" srcOrd="0" destOrd="0" presId="urn:microsoft.com/office/officeart/2005/8/layout/bList2"/>
    <dgm:cxn modelId="{5F0FBD6A-CEB6-4F94-BAA1-977185798D6F}" type="presOf" srcId="{037CC244-8C7B-40ED-ACF7-390E5B0F744D}" destId="{8456F066-183F-4F9F-956A-956283A6CE59}" srcOrd="0" destOrd="0" presId="urn:microsoft.com/office/officeart/2005/8/layout/bList2"/>
    <dgm:cxn modelId="{C9DDD86B-C303-4655-8ADE-DE51156FC396}" type="presOf" srcId="{AAA93828-6605-444A-A50D-04F0BA7361B8}" destId="{527270AB-FCEC-4335-A82D-5A30586819AC}" srcOrd="1" destOrd="0" presId="urn:microsoft.com/office/officeart/2005/8/layout/bList2"/>
    <dgm:cxn modelId="{A43EC66C-C9D5-47FB-964B-663ECFE50A3F}" srcId="{D895A486-12A4-4CCB-93CF-C76FE5148A48}" destId="{037CC244-8C7B-40ED-ACF7-390E5B0F744D}" srcOrd="0" destOrd="0" parTransId="{8A729A63-5834-40B3-BA57-7216E59B01FB}" sibTransId="{07115B1E-6752-4B01-9D70-35B97A32EB8E}"/>
    <dgm:cxn modelId="{3C734B55-61E5-4FAC-B663-A58FE695AFE7}" type="presOf" srcId="{AAA93828-6605-444A-A50D-04F0BA7361B8}" destId="{9B28F582-9035-440A-BA7B-4BBC91B1C831}" srcOrd="0" destOrd="0" presId="urn:microsoft.com/office/officeart/2005/8/layout/bList2"/>
    <dgm:cxn modelId="{42171C8C-56BA-4222-A95C-E4D93AA1204C}" srcId="{037CC244-8C7B-40ED-ACF7-390E5B0F744D}" destId="{0D67B019-E43C-48C6-AE50-794FEBC7219A}" srcOrd="0" destOrd="0" parTransId="{90C9AF71-D745-4681-AC8F-39C4966FBFCE}" sibTransId="{65E2356E-A5B5-4A46-B0E4-FB636ED2050C}"/>
    <dgm:cxn modelId="{5906D48C-5070-478E-B0B6-E8F3FEF4BB44}" type="presOf" srcId="{FBD841E9-9C86-45EC-81E6-86C08455554E}" destId="{FAB57692-D663-4D46-A053-1AD4D12B22E9}" srcOrd="0" destOrd="0" presId="urn:microsoft.com/office/officeart/2005/8/layout/bList2"/>
    <dgm:cxn modelId="{3CA8FE95-5F3D-4DB3-AC49-58E7C0CB3FF1}" type="presOf" srcId="{037CC244-8C7B-40ED-ACF7-390E5B0F744D}" destId="{381514FB-98F6-4A63-8514-98D11CEF481D}" srcOrd="1" destOrd="0" presId="urn:microsoft.com/office/officeart/2005/8/layout/bList2"/>
    <dgm:cxn modelId="{D0D69D9A-1CEB-4F6D-9818-54CE720A2047}" srcId="{AAA93828-6605-444A-A50D-04F0BA7361B8}" destId="{FBD841E9-9C86-45EC-81E6-86C08455554E}" srcOrd="0" destOrd="0" parTransId="{C93718E8-F84A-4530-B6CC-DF6AEA94A0A6}" sibTransId="{D3102C62-E535-4424-897A-15655DA587EC}"/>
    <dgm:cxn modelId="{84040AB0-A9A3-4711-BA12-C86BBA7DF804}" type="presOf" srcId="{D895A486-12A4-4CCB-93CF-C76FE5148A48}" destId="{C37B2CDE-517C-4D49-9A84-325EE3FB3C42}" srcOrd="0" destOrd="0" presId="urn:microsoft.com/office/officeart/2005/8/layout/bList2"/>
    <dgm:cxn modelId="{5347B0B0-7AA2-4893-AE56-2826171C2A6B}" srcId="{D895A486-12A4-4CCB-93CF-C76FE5148A48}" destId="{AAA93828-6605-444A-A50D-04F0BA7361B8}" srcOrd="1" destOrd="0" parTransId="{D47110E2-99F9-4259-B57F-2FB830866F66}" sibTransId="{3725A051-0610-4965-91C4-6226D93E298E}"/>
    <dgm:cxn modelId="{8FEB26C6-6531-4BE4-A151-C213ADB2896E}" type="presOf" srcId="{B0862C9C-0D6A-4A64-A786-4DA53AFABA3E}" destId="{873170E1-464D-429E-99F3-C546E05467C2}" srcOrd="0" destOrd="0" presId="urn:microsoft.com/office/officeart/2005/8/layout/bList2"/>
    <dgm:cxn modelId="{1F6332C9-FB39-409C-8D40-F09B8993FFB0}" type="presOf" srcId="{0D67B019-E43C-48C6-AE50-794FEBC7219A}" destId="{5AABFEC5-0905-4024-81F7-54F09B59AD15}" srcOrd="0" destOrd="0" presId="urn:microsoft.com/office/officeart/2005/8/layout/bList2"/>
    <dgm:cxn modelId="{D94438DE-F557-4E43-A35B-9749B74C3543}" type="presOf" srcId="{07115B1E-6752-4B01-9D70-35B97A32EB8E}" destId="{A9B0DA0B-DC35-4588-B4C6-14D427E36D62}" srcOrd="0" destOrd="0" presId="urn:microsoft.com/office/officeart/2005/8/layout/bList2"/>
    <dgm:cxn modelId="{99A845E0-7DEA-4117-8356-65D72D4E6E43}" type="presOf" srcId="{EC5889CE-F643-4952-8E57-3772E04B7031}" destId="{A22F8574-C021-4404-A123-9190BE2E7155}" srcOrd="0" destOrd="0" presId="urn:microsoft.com/office/officeart/2005/8/layout/bList2"/>
    <dgm:cxn modelId="{D1F60700-7207-4D9A-89F9-B4F30D85843E}" type="presParOf" srcId="{C37B2CDE-517C-4D49-9A84-325EE3FB3C42}" destId="{EA02D659-343A-490A-849E-CA17CCF2090B}" srcOrd="0" destOrd="0" presId="urn:microsoft.com/office/officeart/2005/8/layout/bList2"/>
    <dgm:cxn modelId="{AC3A3EC2-57B8-4D03-9CDF-94A90267D8F4}" type="presParOf" srcId="{EA02D659-343A-490A-849E-CA17CCF2090B}" destId="{5AABFEC5-0905-4024-81F7-54F09B59AD15}" srcOrd="0" destOrd="0" presId="urn:microsoft.com/office/officeart/2005/8/layout/bList2"/>
    <dgm:cxn modelId="{EA14A5E2-686B-42E2-B83F-596CDA245199}" type="presParOf" srcId="{EA02D659-343A-490A-849E-CA17CCF2090B}" destId="{8456F066-183F-4F9F-956A-956283A6CE59}" srcOrd="1" destOrd="0" presId="urn:microsoft.com/office/officeart/2005/8/layout/bList2"/>
    <dgm:cxn modelId="{53B06D03-99E9-4A92-B900-40FA0A892FEC}" type="presParOf" srcId="{EA02D659-343A-490A-849E-CA17CCF2090B}" destId="{381514FB-98F6-4A63-8514-98D11CEF481D}" srcOrd="2" destOrd="0" presId="urn:microsoft.com/office/officeart/2005/8/layout/bList2"/>
    <dgm:cxn modelId="{EC38197D-A6BD-4695-9003-7BD8D7E7703C}" type="presParOf" srcId="{EA02D659-343A-490A-849E-CA17CCF2090B}" destId="{7D986D76-923D-46D3-93FC-26E5CF839B4D}" srcOrd="3" destOrd="0" presId="urn:microsoft.com/office/officeart/2005/8/layout/bList2"/>
    <dgm:cxn modelId="{057418C6-E69C-43C2-9C7C-06B1BBE3F3A8}" type="presParOf" srcId="{C37B2CDE-517C-4D49-9A84-325EE3FB3C42}" destId="{A9B0DA0B-DC35-4588-B4C6-14D427E36D62}" srcOrd="1" destOrd="0" presId="urn:microsoft.com/office/officeart/2005/8/layout/bList2"/>
    <dgm:cxn modelId="{EA74FC05-57C2-47C8-84E2-760949A647BB}" type="presParOf" srcId="{C37B2CDE-517C-4D49-9A84-325EE3FB3C42}" destId="{EA4D004B-3335-49AA-B236-2E03E5513A98}" srcOrd="2" destOrd="0" presId="urn:microsoft.com/office/officeart/2005/8/layout/bList2"/>
    <dgm:cxn modelId="{B73407AF-6415-48C9-8ABD-F6B040747A9E}" type="presParOf" srcId="{EA4D004B-3335-49AA-B236-2E03E5513A98}" destId="{FAB57692-D663-4D46-A053-1AD4D12B22E9}" srcOrd="0" destOrd="0" presId="urn:microsoft.com/office/officeart/2005/8/layout/bList2"/>
    <dgm:cxn modelId="{EF6C4324-C916-4EEF-B320-0A9E245F7EF7}" type="presParOf" srcId="{EA4D004B-3335-49AA-B236-2E03E5513A98}" destId="{9B28F582-9035-440A-BA7B-4BBC91B1C831}" srcOrd="1" destOrd="0" presId="urn:microsoft.com/office/officeart/2005/8/layout/bList2"/>
    <dgm:cxn modelId="{B03B1EDA-AA30-4912-9453-532D30252896}" type="presParOf" srcId="{EA4D004B-3335-49AA-B236-2E03E5513A98}" destId="{527270AB-FCEC-4335-A82D-5A30586819AC}" srcOrd="2" destOrd="0" presId="urn:microsoft.com/office/officeart/2005/8/layout/bList2"/>
    <dgm:cxn modelId="{A839288F-7DDC-408F-8BDA-C4002AA5C4BF}" type="presParOf" srcId="{EA4D004B-3335-49AA-B236-2E03E5513A98}" destId="{F6F1B0E9-0D53-4EFF-868A-79FF8576E91E}" srcOrd="3" destOrd="0" presId="urn:microsoft.com/office/officeart/2005/8/layout/bList2"/>
    <dgm:cxn modelId="{26ACA16D-A1B0-46E9-A80B-E51C4D8364A0}" type="presParOf" srcId="{C37B2CDE-517C-4D49-9A84-325EE3FB3C42}" destId="{709FD851-D33E-47CE-BC3C-CB518E45187C}" srcOrd="3" destOrd="0" presId="urn:microsoft.com/office/officeart/2005/8/layout/bList2"/>
    <dgm:cxn modelId="{272083C9-9CED-4CC7-B0C0-B271F7C072E7}" type="presParOf" srcId="{C37B2CDE-517C-4D49-9A84-325EE3FB3C42}" destId="{8B86035D-1E1E-45BC-8687-2E5BEB8F9B60}" srcOrd="4" destOrd="0" presId="urn:microsoft.com/office/officeart/2005/8/layout/bList2"/>
    <dgm:cxn modelId="{715E70A0-DEA9-42D6-9B06-AC80B09681BB}" type="presParOf" srcId="{8B86035D-1E1E-45BC-8687-2E5BEB8F9B60}" destId="{873170E1-464D-429E-99F3-C546E05467C2}" srcOrd="0" destOrd="0" presId="urn:microsoft.com/office/officeart/2005/8/layout/bList2"/>
    <dgm:cxn modelId="{6A547CE6-046C-42A0-9A69-CF3D6DE72517}" type="presParOf" srcId="{8B86035D-1E1E-45BC-8687-2E5BEB8F9B60}" destId="{A22F8574-C021-4404-A123-9190BE2E7155}" srcOrd="1" destOrd="0" presId="urn:microsoft.com/office/officeart/2005/8/layout/bList2"/>
    <dgm:cxn modelId="{55CB88CD-57F7-494F-8DDC-3BC2305C471B}" type="presParOf" srcId="{8B86035D-1E1E-45BC-8687-2E5BEB8F9B60}" destId="{E3C32CA3-F3D0-45C8-AD42-CA09B9F2A556}" srcOrd="2" destOrd="0" presId="urn:microsoft.com/office/officeart/2005/8/layout/bList2"/>
    <dgm:cxn modelId="{481F2991-B48C-4670-8892-B66F79EFA731}" type="presParOf" srcId="{8B86035D-1E1E-45BC-8687-2E5BEB8F9B60}" destId="{7A1E0CBE-8F10-4E59-BD29-B6EF09897AA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895A486-12A4-4CCB-93CF-C76FE5148A48}" type="doc">
      <dgm:prSet loTypeId="urn:microsoft.com/office/officeart/2005/8/layout/b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037CC244-8C7B-40ED-ACF7-390E5B0F744D}">
      <dgm:prSet phldrT="[Text]" custT="1"/>
      <dgm:spPr>
        <a:ln>
          <a:solidFill>
            <a:srgbClr val="FFDB00"/>
          </a:solidFill>
        </a:ln>
      </dgm:spPr>
      <dgm:t>
        <a:bodyPr/>
        <a:lstStyle/>
        <a:p>
          <a:pPr defTabSz="717550">
            <a:spcAft>
              <a:spcPts val="600"/>
            </a:spcAft>
            <a:tabLst/>
          </a:pPr>
          <a:r>
            <a:rPr lang="it-IT" sz="1600" b="0" noProof="0" err="1"/>
            <a:t>Telemedizin</a:t>
          </a:r>
          <a:r>
            <a:rPr lang="it-IT" sz="1600" b="0" noProof="0"/>
            <a:t> für </a:t>
          </a:r>
          <a:r>
            <a:rPr lang="it-IT" sz="1600" b="0" noProof="0" err="1"/>
            <a:t>eine</a:t>
          </a:r>
          <a:r>
            <a:rPr lang="it-IT" sz="1600" b="0" noProof="0"/>
            <a:t> </a:t>
          </a:r>
          <a:r>
            <a:rPr lang="it-IT" sz="1600" b="0" noProof="0" err="1"/>
            <a:t>bessere</a:t>
          </a:r>
          <a:r>
            <a:rPr lang="it-IT" sz="1600" b="0" noProof="0"/>
            <a:t> </a:t>
          </a:r>
          <a:r>
            <a:rPr lang="it-IT" sz="1600" b="0" noProof="0" err="1"/>
            <a:t>Unterstützung</a:t>
          </a:r>
          <a:r>
            <a:rPr lang="it-IT" sz="1600" b="0" noProof="0"/>
            <a:t> </a:t>
          </a:r>
          <a:r>
            <a:rPr lang="it-IT" sz="1600" b="0" noProof="0" err="1"/>
            <a:t>der</a:t>
          </a:r>
          <a:r>
            <a:rPr lang="it-IT" sz="1600" b="0" noProof="0"/>
            <a:t> </a:t>
          </a:r>
          <a:r>
            <a:rPr lang="it-IT" sz="1600" b="0" noProof="0" err="1"/>
            <a:t>Pazienten</a:t>
          </a:r>
          <a:r>
            <a:rPr lang="it-IT" sz="1600" b="0" noProof="0"/>
            <a:t> </a:t>
          </a:r>
          <a:r>
            <a:rPr lang="it-IT" sz="1600" b="0" noProof="0" err="1"/>
            <a:t>mit</a:t>
          </a:r>
          <a:r>
            <a:rPr lang="it-IT" sz="1600" b="0" noProof="0"/>
            <a:t> </a:t>
          </a:r>
          <a:r>
            <a:rPr lang="it-IT" sz="1600" b="0" noProof="0" err="1"/>
            <a:t>chronischen</a:t>
          </a:r>
          <a:r>
            <a:rPr lang="it-IT" sz="1600" b="0" noProof="0"/>
            <a:t> </a:t>
          </a:r>
          <a:r>
            <a:rPr lang="it-IT" sz="1600" b="0" noProof="0" err="1"/>
            <a:t>Krankheiten</a:t>
          </a:r>
          <a:endParaRPr lang="it-IT" sz="1600" b="0" noProof="0"/>
        </a:p>
        <a:p>
          <a:pPr defTabSz="717550">
            <a:spcAft>
              <a:spcPts val="0"/>
            </a:spcAft>
            <a:tabLst/>
          </a:pPr>
          <a:endParaRPr lang="it-IT" sz="1600" b="0" noProof="0"/>
        </a:p>
        <a:p>
          <a:pPr defTabSz="717550">
            <a:spcAft>
              <a:spcPts val="0"/>
            </a:spcAft>
          </a:pPr>
          <a:r>
            <a:rPr lang="it-IT" sz="1600" b="1" noProof="0"/>
            <a:t>5,2 Mio. €</a:t>
          </a:r>
          <a:endParaRPr lang="it-IT" sz="1600" b="1" noProof="0">
            <a:latin typeface="Arial" panose="020B0604020202020204"/>
          </a:endParaRPr>
        </a:p>
        <a:p>
          <a:pPr defTabSz="717550">
            <a:spcAft>
              <a:spcPts val="600"/>
            </a:spcAft>
          </a:pPr>
          <a:endParaRPr lang="de-DE" sz="1000" b="1" baseline="0">
            <a:highlight>
              <a:srgbClr val="FFFF00"/>
            </a:highlight>
          </a:endParaRPr>
        </a:p>
      </dgm:t>
    </dgm:pt>
    <dgm:pt modelId="{8A729A63-5834-40B3-BA57-7216E59B01FB}" type="parTrans" cxnId="{A43EC66C-C9D5-47FB-964B-663ECFE50A3F}">
      <dgm:prSet/>
      <dgm:spPr/>
      <dgm:t>
        <a:bodyPr/>
        <a:lstStyle/>
        <a:p>
          <a:endParaRPr lang="de-DE"/>
        </a:p>
      </dgm:t>
    </dgm:pt>
    <dgm:pt modelId="{07115B1E-6752-4B01-9D70-35B97A32EB8E}" type="sibTrans" cxnId="{A43EC66C-C9D5-47FB-964B-663ECFE50A3F}">
      <dgm:prSet/>
      <dgm:spPr/>
      <dgm:t>
        <a:bodyPr/>
        <a:lstStyle/>
        <a:p>
          <a:endParaRPr lang="de-DE"/>
        </a:p>
      </dgm:t>
    </dgm:pt>
    <dgm:pt modelId="{AAA93828-6605-444A-A50D-04F0BA7361B8}">
      <dgm:prSet phldrT="[Text]" custT="1"/>
      <dgm:spPr>
        <a:ln>
          <a:solidFill>
            <a:srgbClr val="FFDB00"/>
          </a:solidFill>
        </a:ln>
      </dgm:spPr>
      <dgm:t>
        <a:bodyPr/>
        <a:lstStyle/>
        <a:p>
          <a:pPr defTabSz="1076325" rtl="0">
            <a:spcBef>
              <a:spcPct val="0"/>
            </a:spcBef>
            <a:spcAft>
              <a:spcPts val="600"/>
            </a:spcAft>
            <a:tabLst/>
          </a:pPr>
          <a:r>
            <a:rPr lang="it-IT" sz="1500" b="0" i="0" err="1"/>
            <a:t>Ausweitung</a:t>
          </a:r>
          <a:r>
            <a:rPr lang="it-IT" sz="1500" b="0" i="0"/>
            <a:t> </a:t>
          </a:r>
          <a:r>
            <a:rPr lang="it-IT" sz="1500" b="0" i="0" err="1"/>
            <a:t>der</a:t>
          </a:r>
          <a:r>
            <a:rPr lang="it-IT" sz="1500" b="0" i="0"/>
            <a:t> </a:t>
          </a:r>
          <a:r>
            <a:rPr lang="it-IT" sz="1500" b="0" i="0" err="1"/>
            <a:t>Leistungen</a:t>
          </a:r>
          <a:r>
            <a:rPr lang="it-IT" sz="1500" b="0" i="0"/>
            <a:t> in </a:t>
          </a:r>
          <a:r>
            <a:rPr lang="it-IT" sz="1500" b="0" i="0" err="1"/>
            <a:t>der</a:t>
          </a:r>
          <a:r>
            <a:rPr lang="it-IT" sz="1500" b="0" i="0"/>
            <a:t> </a:t>
          </a:r>
          <a:r>
            <a:rPr lang="it-IT" sz="1500" b="0" i="0" err="1"/>
            <a:t>häuslichen</a:t>
          </a:r>
          <a:r>
            <a:rPr lang="it-IT" sz="1500" b="0" i="0"/>
            <a:t> </a:t>
          </a:r>
          <a:r>
            <a:rPr lang="it-IT" sz="1500" b="0" i="0" err="1"/>
            <a:t>Pflege</a:t>
          </a:r>
          <a:r>
            <a:rPr lang="it-IT" sz="1500" b="0" i="0"/>
            <a:t>, </a:t>
          </a:r>
          <a:r>
            <a:rPr lang="it-IT" sz="1500" b="0" i="0" err="1"/>
            <a:t>insbesondere</a:t>
          </a:r>
          <a:r>
            <a:rPr lang="it-IT" sz="1500" b="0" i="0"/>
            <a:t> für </a:t>
          </a:r>
          <a:r>
            <a:rPr lang="it-IT" sz="1500" b="0" i="0" err="1"/>
            <a:t>Menschen</a:t>
          </a:r>
          <a:r>
            <a:rPr lang="it-IT" sz="1500" b="0" i="0"/>
            <a:t> </a:t>
          </a:r>
          <a:r>
            <a:rPr lang="it-IT" sz="1500" b="0" i="0" err="1"/>
            <a:t>im</a:t>
          </a:r>
          <a:r>
            <a:rPr lang="it-IT" sz="1500" b="0" i="0"/>
            <a:t> Alter ab 65 </a:t>
          </a:r>
          <a:r>
            <a:rPr lang="it-IT" sz="1500" b="0" i="0" err="1"/>
            <a:t>Jahren</a:t>
          </a:r>
          <a:endParaRPr lang="it-IT" sz="1500" b="0" i="0"/>
        </a:p>
        <a:p>
          <a:pPr defTabSz="1076325" rtl="0">
            <a:spcBef>
              <a:spcPct val="0"/>
            </a:spcBef>
            <a:spcAft>
              <a:spcPts val="600"/>
            </a:spcAft>
            <a:tabLst/>
          </a:pPr>
          <a:endParaRPr lang="it-IT" sz="1500" b="0" i="0" noProof="0"/>
        </a:p>
        <a:p>
          <a:pPr defTabSz="1076325" rtl="0">
            <a:spcBef>
              <a:spcPct val="0"/>
            </a:spcBef>
            <a:spcAft>
              <a:spcPts val="600"/>
            </a:spcAft>
            <a:tabLst/>
          </a:pPr>
          <a:r>
            <a:rPr lang="de-DE" sz="1500" b="1"/>
            <a:t>34,8</a:t>
          </a:r>
          <a:r>
            <a:rPr lang="it-IT" sz="1500" b="1" noProof="0"/>
            <a:t> Mio. €</a:t>
          </a:r>
          <a:endParaRPr lang="it-IT" sz="1600" b="1" noProof="0">
            <a:latin typeface="Arial" panose="020B0604020202020204"/>
          </a:endParaRPr>
        </a:p>
      </dgm:t>
    </dgm:pt>
    <dgm:pt modelId="{D47110E2-99F9-4259-B57F-2FB830866F66}" type="parTrans" cxnId="{5347B0B0-7AA2-4893-AE56-2826171C2A6B}">
      <dgm:prSet/>
      <dgm:spPr/>
      <dgm:t>
        <a:bodyPr/>
        <a:lstStyle/>
        <a:p>
          <a:endParaRPr lang="de-DE"/>
        </a:p>
      </dgm:t>
    </dgm:pt>
    <dgm:pt modelId="{3725A051-0610-4965-91C4-6226D93E298E}" type="sibTrans" cxnId="{5347B0B0-7AA2-4893-AE56-2826171C2A6B}">
      <dgm:prSet/>
      <dgm:spPr/>
      <dgm:t>
        <a:bodyPr/>
        <a:lstStyle/>
        <a:p>
          <a:endParaRPr lang="de-DE"/>
        </a:p>
      </dgm:t>
    </dgm:pt>
    <dgm:pt modelId="{EC5889CE-F643-4952-8E57-3772E04B7031}">
      <dgm:prSet phldrT="[Text]" custT="1"/>
      <dgm:spPr>
        <a:ln>
          <a:solidFill>
            <a:srgbClr val="FFDB00"/>
          </a:solidFill>
        </a:ln>
      </dgm:spPr>
      <dgm:t>
        <a:bodyPr/>
        <a:lstStyle/>
        <a:p>
          <a:pPr marL="0" lvl="0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it-IT" sz="1400" b="0" i="0"/>
        </a:p>
        <a:p>
          <a:pPr marL="0" lvl="0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1400" b="0" i="0"/>
            <a:t>- </a:t>
          </a:r>
          <a:r>
            <a:rPr lang="it-IT" sz="1400" b="0" i="0" err="1"/>
            <a:t>Stärkung</a:t>
          </a:r>
          <a:r>
            <a:rPr lang="it-IT" sz="1400" b="0" i="0"/>
            <a:t> </a:t>
          </a:r>
          <a:r>
            <a:rPr lang="it-IT" sz="1400" b="0" i="0" err="1"/>
            <a:t>des</a:t>
          </a:r>
          <a:r>
            <a:rPr lang="it-IT" sz="1400" b="0" i="0"/>
            <a:t> </a:t>
          </a:r>
          <a:r>
            <a:rPr lang="it-IT" sz="1400" b="0" i="0" err="1"/>
            <a:t>Nationalen</a:t>
          </a:r>
          <a:r>
            <a:rPr lang="it-IT" sz="1400" b="0" i="0"/>
            <a:t> Systems für </a:t>
          </a:r>
          <a:r>
            <a:rPr lang="it-IT" sz="1400" b="0" i="0" err="1"/>
            <a:t>Gesundheitsvorsorge</a:t>
          </a:r>
          <a:r>
            <a:rPr lang="it-IT" sz="1400" b="0" i="0"/>
            <a:t> </a:t>
          </a:r>
          <a:r>
            <a:rPr lang="it-IT" sz="1400" b="0" i="0" err="1"/>
            <a:t>gegen</a:t>
          </a:r>
          <a:r>
            <a:rPr lang="it-IT" sz="1400" b="0" i="0"/>
            <a:t> </a:t>
          </a:r>
          <a:r>
            <a:rPr lang="it-IT" sz="1400" b="0" i="0" err="1"/>
            <a:t>Umwelt</a:t>
          </a:r>
          <a:r>
            <a:rPr lang="it-IT" sz="1400" b="0" i="0"/>
            <a:t>- und </a:t>
          </a:r>
          <a:r>
            <a:rPr lang="de-DE" sz="1400" b="0" i="0" noProof="0"/>
            <a:t>Klimarisiken</a:t>
          </a:r>
        </a:p>
        <a:p>
          <a:pPr marL="0" lvl="0" defTabSz="6223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de-DE" sz="1400" b="0" i="0" noProof="0"/>
            <a:t>- Finanzierung eines Forschungsprojekts über die Luftqualität </a:t>
          </a:r>
          <a:r>
            <a:rPr lang="it-IT" sz="1400" b="0" i="0"/>
            <a:t>in den </a:t>
          </a:r>
          <a:r>
            <a:rPr lang="de-DE" sz="1400" b="0" i="0" noProof="0"/>
            <a:t>Klassenräumen</a:t>
          </a:r>
        </a:p>
        <a:p>
          <a:pPr marL="0" lvl="0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sz="1400" b="1"/>
            <a:t>1 Mio. € (PNC)</a:t>
          </a:r>
          <a:r>
            <a:rPr lang="it-IT" sz="1400" b="0" i="0"/>
            <a:t> </a:t>
          </a:r>
        </a:p>
        <a:p>
          <a:pPr marL="0" lvl="0" defTabSz="6223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endParaRPr lang="de-DE" sz="1400" b="1"/>
        </a:p>
      </dgm:t>
    </dgm:pt>
    <dgm:pt modelId="{F07D2036-603C-4B49-8EDE-06EA6BB9D432}" type="parTrans" cxnId="{75278D0A-7226-48EA-BECF-0C1385E812A0}">
      <dgm:prSet/>
      <dgm:spPr/>
      <dgm:t>
        <a:bodyPr/>
        <a:lstStyle/>
        <a:p>
          <a:endParaRPr lang="de-DE"/>
        </a:p>
      </dgm:t>
    </dgm:pt>
    <dgm:pt modelId="{30587992-B6D2-4314-B212-AC934F5ABF99}" type="sibTrans" cxnId="{75278D0A-7226-48EA-BECF-0C1385E812A0}">
      <dgm:prSet/>
      <dgm:spPr/>
      <dgm:t>
        <a:bodyPr/>
        <a:lstStyle/>
        <a:p>
          <a:endParaRPr lang="de-DE"/>
        </a:p>
      </dgm:t>
    </dgm:pt>
    <dgm:pt modelId="{0D67B019-E43C-48C6-AE50-794FEBC7219A}">
      <dgm:prSet custT="1"/>
      <dgm:spPr>
        <a:solidFill>
          <a:schemeClr val="accent2">
            <a:lumMod val="20000"/>
            <a:lumOff val="80000"/>
            <a:alpha val="89804"/>
          </a:schemeClr>
        </a:solidFill>
        <a:ln>
          <a:solidFill>
            <a:srgbClr val="FFDB00"/>
          </a:solidFill>
        </a:ln>
      </dgm:spPr>
      <dgm:t>
        <a:bodyPr/>
        <a:lstStyle/>
        <a:p>
          <a:pPr marL="0" algn="ctr" rtl="0">
            <a:spcAft>
              <a:spcPts val="600"/>
            </a:spcAft>
            <a:buNone/>
          </a:pPr>
          <a:r>
            <a:rPr lang="it-IT" sz="3200" noProof="0" err="1"/>
            <a:t>Telemedizin</a:t>
          </a:r>
          <a:endParaRPr lang="it-IT" sz="3200" noProof="0"/>
        </a:p>
      </dgm:t>
    </dgm:pt>
    <dgm:pt modelId="{90C9AF71-D745-4681-AC8F-39C4966FBFCE}" type="parTrans" cxnId="{42171C8C-56BA-4222-A95C-E4D93AA1204C}">
      <dgm:prSet/>
      <dgm:spPr/>
      <dgm:t>
        <a:bodyPr/>
        <a:lstStyle/>
        <a:p>
          <a:endParaRPr lang="de-DE"/>
        </a:p>
      </dgm:t>
    </dgm:pt>
    <dgm:pt modelId="{65E2356E-A5B5-4A46-B0E4-FB636ED2050C}" type="sibTrans" cxnId="{42171C8C-56BA-4222-A95C-E4D93AA1204C}">
      <dgm:prSet/>
      <dgm:spPr/>
      <dgm:t>
        <a:bodyPr/>
        <a:lstStyle/>
        <a:p>
          <a:endParaRPr lang="de-DE"/>
        </a:p>
      </dgm:t>
    </dgm:pt>
    <dgm:pt modelId="{FBD841E9-9C86-45EC-81E6-86C08455554E}">
      <dgm:prSet custT="1"/>
      <dgm:spPr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rgbClr val="FFDB00"/>
          </a:solidFill>
          <a:prstDash val="solid"/>
          <a:miter lim="800000"/>
        </a:ln>
        <a:effectLst/>
      </dgm:spPr>
      <dgm:t>
        <a:bodyPr spcFirstLastPara="0" vert="horz" wrap="square" lIns="40640" tIns="121920" rIns="40640" bIns="40640" numCol="1" spcCol="1270" anchor="t" anchorCtr="0"/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3200" noProof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Häusliche</a:t>
          </a:r>
          <a:r>
            <a:rPr lang="it-IT" sz="3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 </a:t>
          </a:r>
          <a:r>
            <a:rPr lang="it-IT" sz="3200" noProof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Pflege</a:t>
          </a:r>
          <a:endParaRPr lang="it-IT" sz="3200" kern="1200" noProof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gm:t>
    </dgm:pt>
    <dgm:pt modelId="{C93718E8-F84A-4530-B6CC-DF6AEA94A0A6}" type="parTrans" cxnId="{D0D69D9A-1CEB-4F6D-9818-54CE720A2047}">
      <dgm:prSet/>
      <dgm:spPr/>
      <dgm:t>
        <a:bodyPr/>
        <a:lstStyle/>
        <a:p>
          <a:endParaRPr lang="de-DE"/>
        </a:p>
      </dgm:t>
    </dgm:pt>
    <dgm:pt modelId="{D3102C62-E535-4424-897A-15655DA587EC}" type="sibTrans" cxnId="{D0D69D9A-1CEB-4F6D-9818-54CE720A2047}">
      <dgm:prSet/>
      <dgm:spPr/>
      <dgm:t>
        <a:bodyPr/>
        <a:lstStyle/>
        <a:p>
          <a:endParaRPr lang="de-DE"/>
        </a:p>
      </dgm:t>
    </dgm:pt>
    <dgm:pt modelId="{B0862C9C-0D6A-4A64-A786-4DA53AFABA3E}">
      <dgm:prSet custT="1"/>
      <dgm:spPr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rgbClr val="FFDB00"/>
          </a:solidFill>
          <a:prstDash val="solid"/>
          <a:miter lim="800000"/>
        </a:ln>
        <a:effectLst/>
      </dgm:spPr>
      <dgm:t>
        <a:bodyPr spcFirstLastPara="0" vert="horz" wrap="square" lIns="40640" tIns="121920" rIns="40640" bIns="40640" numCol="1" spcCol="1270" anchor="t" anchorCtr="0"/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2400" kern="1200" noProof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Programm</a:t>
          </a:r>
          <a:r>
            <a:rPr lang="it-IT" sz="2400" kern="1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 "</a:t>
          </a:r>
          <a:r>
            <a:rPr lang="it-IT" sz="2400" kern="1200" noProof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Gesundheit</a:t>
          </a:r>
          <a:r>
            <a:rPr lang="it-IT" sz="2400" kern="1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, </a:t>
          </a:r>
          <a:r>
            <a:rPr lang="it-IT" sz="2400" kern="1200" noProof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Umwelt</a:t>
          </a:r>
          <a:r>
            <a:rPr lang="it-IT" sz="2400" kern="1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, </a:t>
          </a:r>
          <a:r>
            <a:rPr lang="it-IT" sz="2400" kern="1200" noProof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Biodiversität</a:t>
          </a:r>
          <a:r>
            <a:rPr lang="it-IT" sz="2400" kern="1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 und Klima"</a:t>
          </a:r>
        </a:p>
      </dgm:t>
    </dgm:pt>
    <dgm:pt modelId="{7C4428EF-42F9-4455-BF10-4C61D24F8DC6}" type="parTrans" cxnId="{64B2051E-2705-4647-9413-18458E6928F0}">
      <dgm:prSet/>
      <dgm:spPr/>
      <dgm:t>
        <a:bodyPr/>
        <a:lstStyle/>
        <a:p>
          <a:endParaRPr lang="it-IT"/>
        </a:p>
      </dgm:t>
    </dgm:pt>
    <dgm:pt modelId="{E099FE79-04B1-4B82-A545-FE9DB7CB3BE1}" type="sibTrans" cxnId="{64B2051E-2705-4647-9413-18458E6928F0}">
      <dgm:prSet/>
      <dgm:spPr/>
      <dgm:t>
        <a:bodyPr/>
        <a:lstStyle/>
        <a:p>
          <a:endParaRPr lang="it-IT"/>
        </a:p>
      </dgm:t>
    </dgm:pt>
    <dgm:pt modelId="{C37B2CDE-517C-4D49-9A84-325EE3FB3C42}" type="pres">
      <dgm:prSet presAssocID="{D895A486-12A4-4CCB-93CF-C76FE5148A48}" presName="diagram" presStyleCnt="0">
        <dgm:presLayoutVars>
          <dgm:dir/>
          <dgm:animLvl val="lvl"/>
          <dgm:resizeHandles val="exact"/>
        </dgm:presLayoutVars>
      </dgm:prSet>
      <dgm:spPr/>
    </dgm:pt>
    <dgm:pt modelId="{EA02D659-343A-490A-849E-CA17CCF2090B}" type="pres">
      <dgm:prSet presAssocID="{037CC244-8C7B-40ED-ACF7-390E5B0F744D}" presName="compNode" presStyleCnt="0"/>
      <dgm:spPr/>
    </dgm:pt>
    <dgm:pt modelId="{5AABFEC5-0905-4024-81F7-54F09B59AD15}" type="pres">
      <dgm:prSet presAssocID="{037CC244-8C7B-40ED-ACF7-390E5B0F744D}" presName="childRect" presStyleLbl="bgAcc1" presStyleIdx="0" presStyleCnt="3" custScaleY="67518">
        <dgm:presLayoutVars>
          <dgm:bulletEnabled val="1"/>
        </dgm:presLayoutVars>
      </dgm:prSet>
      <dgm:spPr/>
    </dgm:pt>
    <dgm:pt modelId="{8456F066-183F-4F9F-956A-956283A6CE59}" type="pres">
      <dgm:prSet presAssocID="{037CC244-8C7B-40ED-ACF7-390E5B0F744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381514FB-98F6-4A63-8514-98D11CEF481D}" type="pres">
      <dgm:prSet presAssocID="{037CC244-8C7B-40ED-ACF7-390E5B0F744D}" presName="parentRect" presStyleLbl="alignNode1" presStyleIdx="0" presStyleCnt="3" custScaleY="191719"/>
      <dgm:spPr/>
    </dgm:pt>
    <dgm:pt modelId="{7D986D76-923D-46D3-93FC-26E5CF839B4D}" type="pres">
      <dgm:prSet presAssocID="{037CC244-8C7B-40ED-ACF7-390E5B0F744D}" presName="adorn" presStyleLbl="fgAccFollowNode1" presStyleIdx="0" presStyleCnt="3" custLinFactNeighborX="-8510" custLinFactNeighborY="30811"/>
      <dgm:spPr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  <a:ln>
          <a:solidFill>
            <a:srgbClr val="FFDB00">
              <a:alpha val="90000"/>
            </a:srgbClr>
          </a:solidFill>
        </a:ln>
      </dgm:spPr>
      <dgm:extLst>
        <a:ext uri="{E40237B7-FDA0-4F09-8148-C483321AD2D9}">
          <dgm14:cNvPr xmlns:dgm14="http://schemas.microsoft.com/office/drawing/2010/diagram" id="0" name="" descr="Arzt winkt während des Telemedizinbesuchs"/>
        </a:ext>
      </dgm:extLst>
    </dgm:pt>
    <dgm:pt modelId="{A9B0DA0B-DC35-4588-B4C6-14D427E36D62}" type="pres">
      <dgm:prSet presAssocID="{07115B1E-6752-4B01-9D70-35B97A32EB8E}" presName="sibTrans" presStyleLbl="sibTrans2D1" presStyleIdx="0" presStyleCnt="0"/>
      <dgm:spPr/>
    </dgm:pt>
    <dgm:pt modelId="{EA4D004B-3335-49AA-B236-2E03E5513A98}" type="pres">
      <dgm:prSet presAssocID="{AAA93828-6605-444A-A50D-04F0BA7361B8}" presName="compNode" presStyleCnt="0"/>
      <dgm:spPr/>
    </dgm:pt>
    <dgm:pt modelId="{FAB57692-D663-4D46-A053-1AD4D12B22E9}" type="pres">
      <dgm:prSet presAssocID="{AAA93828-6605-444A-A50D-04F0BA7361B8}" presName="childRect" presStyleLbl="bgAcc1" presStyleIdx="1" presStyleCnt="3" custScaleY="69948">
        <dgm:presLayoutVars>
          <dgm:bulletEnabled val="1"/>
        </dgm:presLayoutVars>
      </dgm:prSet>
      <dgm:spPr>
        <a:xfrm>
          <a:off x="3755369" y="489076"/>
          <a:ext cx="3205500" cy="1865361"/>
        </a:xfrm>
        <a:prstGeom prst="round2SameRect">
          <a:avLst>
            <a:gd name="adj1" fmla="val 8000"/>
            <a:gd name="adj2" fmla="val 0"/>
          </a:avLst>
        </a:prstGeom>
      </dgm:spPr>
    </dgm:pt>
    <dgm:pt modelId="{9B28F582-9035-440A-BA7B-4BBC91B1C831}" type="pres">
      <dgm:prSet presAssocID="{AAA93828-6605-444A-A50D-04F0BA7361B8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27270AB-FCEC-4335-A82D-5A30586819AC}" type="pres">
      <dgm:prSet presAssocID="{AAA93828-6605-444A-A50D-04F0BA7361B8}" presName="parentRect" presStyleLbl="alignNode1" presStyleIdx="1" presStyleCnt="3" custScaleY="194430"/>
      <dgm:spPr/>
    </dgm:pt>
    <dgm:pt modelId="{F6F1B0E9-0D53-4EFF-868A-79FF8576E91E}" type="pres">
      <dgm:prSet presAssocID="{AAA93828-6605-444A-A50D-04F0BA7361B8}" presName="adorn" presStyleLbl="fgAccFollowNode1" presStyleIdx="1" presStyleCnt="3" custLinFactNeighborX="-9295" custLinFactNeighborY="29935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>
          <a:solidFill>
            <a:srgbClr val="FFDB00">
              <a:alpha val="90000"/>
            </a:srgbClr>
          </a:solidFill>
        </a:ln>
      </dgm:spPr>
      <dgm:extLst>
        <a:ext uri="{E40237B7-FDA0-4F09-8148-C483321AD2D9}">
          <dgm14:cNvPr xmlns:dgm14="http://schemas.microsoft.com/office/drawing/2010/diagram" id="0" name="" descr="Krankenhausbett in einem Raum"/>
        </a:ext>
      </dgm:extLst>
    </dgm:pt>
    <dgm:pt modelId="{709FD851-D33E-47CE-BC3C-CB518E45187C}" type="pres">
      <dgm:prSet presAssocID="{3725A051-0610-4965-91C4-6226D93E298E}" presName="sibTrans" presStyleLbl="sibTrans2D1" presStyleIdx="0" presStyleCnt="0"/>
      <dgm:spPr/>
    </dgm:pt>
    <dgm:pt modelId="{8B86035D-1E1E-45BC-8687-2E5BEB8F9B60}" type="pres">
      <dgm:prSet presAssocID="{EC5889CE-F643-4952-8E57-3772E04B7031}" presName="compNode" presStyleCnt="0"/>
      <dgm:spPr/>
    </dgm:pt>
    <dgm:pt modelId="{873170E1-464D-429E-99F3-C546E05467C2}" type="pres">
      <dgm:prSet presAssocID="{EC5889CE-F643-4952-8E57-3772E04B7031}" presName="childRect" presStyleLbl="bgAcc1" presStyleIdx="2" presStyleCnt="3" custScaleY="69472">
        <dgm:presLayoutVars>
          <dgm:bulletEnabled val="1"/>
        </dgm:presLayoutVars>
      </dgm:prSet>
      <dgm:spPr>
        <a:xfrm>
          <a:off x="7503318" y="357207"/>
          <a:ext cx="3205500" cy="2392838"/>
        </a:xfrm>
        <a:prstGeom prst="round2SameRect">
          <a:avLst>
            <a:gd name="adj1" fmla="val 8000"/>
            <a:gd name="adj2" fmla="val 0"/>
          </a:avLst>
        </a:prstGeom>
      </dgm:spPr>
    </dgm:pt>
    <dgm:pt modelId="{A22F8574-C021-4404-A123-9190BE2E7155}" type="pres">
      <dgm:prSet presAssocID="{EC5889CE-F643-4952-8E57-3772E04B7031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3C32CA3-F3D0-45C8-AD42-CA09B9F2A556}" type="pres">
      <dgm:prSet presAssocID="{EC5889CE-F643-4952-8E57-3772E04B7031}" presName="parentRect" presStyleLbl="alignNode1" presStyleIdx="2" presStyleCnt="3" custScaleY="194706"/>
      <dgm:spPr/>
    </dgm:pt>
    <dgm:pt modelId="{7A1E0CBE-8F10-4E59-BD29-B6EF09897AA6}" type="pres">
      <dgm:prSet presAssocID="{EC5889CE-F643-4952-8E57-3772E04B7031}" presName="adorn" presStyleLbl="fgAccFollowNode1" presStyleIdx="2" presStyleCnt="3" custLinFactNeighborX="-6621" custLinFactNeighborY="29755"/>
      <dgm:spPr>
        <a:blipFill>
          <a:blip xmlns:r="http://schemas.openxmlformats.org/officeDocument/2006/relationships" r:embed="rId3"/>
          <a:srcRect/>
          <a:stretch>
            <a:fillRect l="-17000" r="-17000"/>
          </a:stretch>
        </a:blipFill>
        <a:ln>
          <a:solidFill>
            <a:srgbClr val="FFDB00">
              <a:alpha val="90000"/>
            </a:srgbClr>
          </a:solidFill>
        </a:ln>
      </dgm:spPr>
      <dgm:extLst>
        <a:ext uri="{E40237B7-FDA0-4F09-8148-C483321AD2D9}">
          <dgm14:cNvPr xmlns:dgm14="http://schemas.microsoft.com/office/drawing/2010/diagram" id="0" name="" descr="Regenbogenwolke"/>
        </a:ext>
      </dgm:extLst>
    </dgm:pt>
  </dgm:ptLst>
  <dgm:cxnLst>
    <dgm:cxn modelId="{75278D0A-7226-48EA-BECF-0C1385E812A0}" srcId="{D895A486-12A4-4CCB-93CF-C76FE5148A48}" destId="{EC5889CE-F643-4952-8E57-3772E04B7031}" srcOrd="2" destOrd="0" parTransId="{F07D2036-603C-4B49-8EDE-06EA6BB9D432}" sibTransId="{30587992-B6D2-4314-B212-AC934F5ABF99}"/>
    <dgm:cxn modelId="{64B2051E-2705-4647-9413-18458E6928F0}" srcId="{EC5889CE-F643-4952-8E57-3772E04B7031}" destId="{B0862C9C-0D6A-4A64-A786-4DA53AFABA3E}" srcOrd="0" destOrd="0" parTransId="{7C4428EF-42F9-4455-BF10-4C61D24F8DC6}" sibTransId="{E099FE79-04B1-4B82-A545-FE9DB7CB3BE1}"/>
    <dgm:cxn modelId="{3CFB1724-996C-4408-885D-C042EFC25584}" type="presOf" srcId="{EC5889CE-F643-4952-8E57-3772E04B7031}" destId="{E3C32CA3-F3D0-45C8-AD42-CA09B9F2A556}" srcOrd="1" destOrd="0" presId="urn:microsoft.com/office/officeart/2005/8/layout/bList2"/>
    <dgm:cxn modelId="{20B99B2C-AAF1-4263-87A0-A6BB05F9CF31}" type="presOf" srcId="{3725A051-0610-4965-91C4-6226D93E298E}" destId="{709FD851-D33E-47CE-BC3C-CB518E45187C}" srcOrd="0" destOrd="0" presId="urn:microsoft.com/office/officeart/2005/8/layout/bList2"/>
    <dgm:cxn modelId="{5F0FBD6A-CEB6-4F94-BAA1-977185798D6F}" type="presOf" srcId="{037CC244-8C7B-40ED-ACF7-390E5B0F744D}" destId="{8456F066-183F-4F9F-956A-956283A6CE59}" srcOrd="0" destOrd="0" presId="urn:microsoft.com/office/officeart/2005/8/layout/bList2"/>
    <dgm:cxn modelId="{C9DDD86B-C303-4655-8ADE-DE51156FC396}" type="presOf" srcId="{AAA93828-6605-444A-A50D-04F0BA7361B8}" destId="{527270AB-FCEC-4335-A82D-5A30586819AC}" srcOrd="1" destOrd="0" presId="urn:microsoft.com/office/officeart/2005/8/layout/bList2"/>
    <dgm:cxn modelId="{A43EC66C-C9D5-47FB-964B-663ECFE50A3F}" srcId="{D895A486-12A4-4CCB-93CF-C76FE5148A48}" destId="{037CC244-8C7B-40ED-ACF7-390E5B0F744D}" srcOrd="0" destOrd="0" parTransId="{8A729A63-5834-40B3-BA57-7216E59B01FB}" sibTransId="{07115B1E-6752-4B01-9D70-35B97A32EB8E}"/>
    <dgm:cxn modelId="{3C734B55-61E5-4FAC-B663-A58FE695AFE7}" type="presOf" srcId="{AAA93828-6605-444A-A50D-04F0BA7361B8}" destId="{9B28F582-9035-440A-BA7B-4BBC91B1C831}" srcOrd="0" destOrd="0" presId="urn:microsoft.com/office/officeart/2005/8/layout/bList2"/>
    <dgm:cxn modelId="{42171C8C-56BA-4222-A95C-E4D93AA1204C}" srcId="{037CC244-8C7B-40ED-ACF7-390E5B0F744D}" destId="{0D67B019-E43C-48C6-AE50-794FEBC7219A}" srcOrd="0" destOrd="0" parTransId="{90C9AF71-D745-4681-AC8F-39C4966FBFCE}" sibTransId="{65E2356E-A5B5-4A46-B0E4-FB636ED2050C}"/>
    <dgm:cxn modelId="{5906D48C-5070-478E-B0B6-E8F3FEF4BB44}" type="presOf" srcId="{FBD841E9-9C86-45EC-81E6-86C08455554E}" destId="{FAB57692-D663-4D46-A053-1AD4D12B22E9}" srcOrd="0" destOrd="0" presId="urn:microsoft.com/office/officeart/2005/8/layout/bList2"/>
    <dgm:cxn modelId="{3CA8FE95-5F3D-4DB3-AC49-58E7C0CB3FF1}" type="presOf" srcId="{037CC244-8C7B-40ED-ACF7-390E5B0F744D}" destId="{381514FB-98F6-4A63-8514-98D11CEF481D}" srcOrd="1" destOrd="0" presId="urn:microsoft.com/office/officeart/2005/8/layout/bList2"/>
    <dgm:cxn modelId="{D0D69D9A-1CEB-4F6D-9818-54CE720A2047}" srcId="{AAA93828-6605-444A-A50D-04F0BA7361B8}" destId="{FBD841E9-9C86-45EC-81E6-86C08455554E}" srcOrd="0" destOrd="0" parTransId="{C93718E8-F84A-4530-B6CC-DF6AEA94A0A6}" sibTransId="{D3102C62-E535-4424-897A-15655DA587EC}"/>
    <dgm:cxn modelId="{84040AB0-A9A3-4711-BA12-C86BBA7DF804}" type="presOf" srcId="{D895A486-12A4-4CCB-93CF-C76FE5148A48}" destId="{C37B2CDE-517C-4D49-9A84-325EE3FB3C42}" srcOrd="0" destOrd="0" presId="urn:microsoft.com/office/officeart/2005/8/layout/bList2"/>
    <dgm:cxn modelId="{5347B0B0-7AA2-4893-AE56-2826171C2A6B}" srcId="{D895A486-12A4-4CCB-93CF-C76FE5148A48}" destId="{AAA93828-6605-444A-A50D-04F0BA7361B8}" srcOrd="1" destOrd="0" parTransId="{D47110E2-99F9-4259-B57F-2FB830866F66}" sibTransId="{3725A051-0610-4965-91C4-6226D93E298E}"/>
    <dgm:cxn modelId="{8FEB26C6-6531-4BE4-A151-C213ADB2896E}" type="presOf" srcId="{B0862C9C-0D6A-4A64-A786-4DA53AFABA3E}" destId="{873170E1-464D-429E-99F3-C546E05467C2}" srcOrd="0" destOrd="0" presId="urn:microsoft.com/office/officeart/2005/8/layout/bList2"/>
    <dgm:cxn modelId="{1F6332C9-FB39-409C-8D40-F09B8993FFB0}" type="presOf" srcId="{0D67B019-E43C-48C6-AE50-794FEBC7219A}" destId="{5AABFEC5-0905-4024-81F7-54F09B59AD15}" srcOrd="0" destOrd="0" presId="urn:microsoft.com/office/officeart/2005/8/layout/bList2"/>
    <dgm:cxn modelId="{D94438DE-F557-4E43-A35B-9749B74C3543}" type="presOf" srcId="{07115B1E-6752-4B01-9D70-35B97A32EB8E}" destId="{A9B0DA0B-DC35-4588-B4C6-14D427E36D62}" srcOrd="0" destOrd="0" presId="urn:microsoft.com/office/officeart/2005/8/layout/bList2"/>
    <dgm:cxn modelId="{99A845E0-7DEA-4117-8356-65D72D4E6E43}" type="presOf" srcId="{EC5889CE-F643-4952-8E57-3772E04B7031}" destId="{A22F8574-C021-4404-A123-9190BE2E7155}" srcOrd="0" destOrd="0" presId="urn:microsoft.com/office/officeart/2005/8/layout/bList2"/>
    <dgm:cxn modelId="{D1F60700-7207-4D9A-89F9-B4F30D85843E}" type="presParOf" srcId="{C37B2CDE-517C-4D49-9A84-325EE3FB3C42}" destId="{EA02D659-343A-490A-849E-CA17CCF2090B}" srcOrd="0" destOrd="0" presId="urn:microsoft.com/office/officeart/2005/8/layout/bList2"/>
    <dgm:cxn modelId="{AC3A3EC2-57B8-4D03-9CDF-94A90267D8F4}" type="presParOf" srcId="{EA02D659-343A-490A-849E-CA17CCF2090B}" destId="{5AABFEC5-0905-4024-81F7-54F09B59AD15}" srcOrd="0" destOrd="0" presId="urn:microsoft.com/office/officeart/2005/8/layout/bList2"/>
    <dgm:cxn modelId="{EA14A5E2-686B-42E2-B83F-596CDA245199}" type="presParOf" srcId="{EA02D659-343A-490A-849E-CA17CCF2090B}" destId="{8456F066-183F-4F9F-956A-956283A6CE59}" srcOrd="1" destOrd="0" presId="urn:microsoft.com/office/officeart/2005/8/layout/bList2"/>
    <dgm:cxn modelId="{53B06D03-99E9-4A92-B900-40FA0A892FEC}" type="presParOf" srcId="{EA02D659-343A-490A-849E-CA17CCF2090B}" destId="{381514FB-98F6-4A63-8514-98D11CEF481D}" srcOrd="2" destOrd="0" presId="urn:microsoft.com/office/officeart/2005/8/layout/bList2"/>
    <dgm:cxn modelId="{EC38197D-A6BD-4695-9003-7BD8D7E7703C}" type="presParOf" srcId="{EA02D659-343A-490A-849E-CA17CCF2090B}" destId="{7D986D76-923D-46D3-93FC-26E5CF839B4D}" srcOrd="3" destOrd="0" presId="urn:microsoft.com/office/officeart/2005/8/layout/bList2"/>
    <dgm:cxn modelId="{057418C6-E69C-43C2-9C7C-06B1BBE3F3A8}" type="presParOf" srcId="{C37B2CDE-517C-4D49-9A84-325EE3FB3C42}" destId="{A9B0DA0B-DC35-4588-B4C6-14D427E36D62}" srcOrd="1" destOrd="0" presId="urn:microsoft.com/office/officeart/2005/8/layout/bList2"/>
    <dgm:cxn modelId="{EA74FC05-57C2-47C8-84E2-760949A647BB}" type="presParOf" srcId="{C37B2CDE-517C-4D49-9A84-325EE3FB3C42}" destId="{EA4D004B-3335-49AA-B236-2E03E5513A98}" srcOrd="2" destOrd="0" presId="urn:microsoft.com/office/officeart/2005/8/layout/bList2"/>
    <dgm:cxn modelId="{B73407AF-6415-48C9-8ABD-F6B040747A9E}" type="presParOf" srcId="{EA4D004B-3335-49AA-B236-2E03E5513A98}" destId="{FAB57692-D663-4D46-A053-1AD4D12B22E9}" srcOrd="0" destOrd="0" presId="urn:microsoft.com/office/officeart/2005/8/layout/bList2"/>
    <dgm:cxn modelId="{EF6C4324-C916-4EEF-B320-0A9E245F7EF7}" type="presParOf" srcId="{EA4D004B-3335-49AA-B236-2E03E5513A98}" destId="{9B28F582-9035-440A-BA7B-4BBC91B1C831}" srcOrd="1" destOrd="0" presId="urn:microsoft.com/office/officeart/2005/8/layout/bList2"/>
    <dgm:cxn modelId="{B03B1EDA-AA30-4912-9453-532D30252896}" type="presParOf" srcId="{EA4D004B-3335-49AA-B236-2E03E5513A98}" destId="{527270AB-FCEC-4335-A82D-5A30586819AC}" srcOrd="2" destOrd="0" presId="urn:microsoft.com/office/officeart/2005/8/layout/bList2"/>
    <dgm:cxn modelId="{A839288F-7DDC-408F-8BDA-C4002AA5C4BF}" type="presParOf" srcId="{EA4D004B-3335-49AA-B236-2E03E5513A98}" destId="{F6F1B0E9-0D53-4EFF-868A-79FF8576E91E}" srcOrd="3" destOrd="0" presId="urn:microsoft.com/office/officeart/2005/8/layout/bList2"/>
    <dgm:cxn modelId="{26ACA16D-A1B0-46E9-A80B-E51C4D8364A0}" type="presParOf" srcId="{C37B2CDE-517C-4D49-9A84-325EE3FB3C42}" destId="{709FD851-D33E-47CE-BC3C-CB518E45187C}" srcOrd="3" destOrd="0" presId="urn:microsoft.com/office/officeart/2005/8/layout/bList2"/>
    <dgm:cxn modelId="{272083C9-9CED-4CC7-B0C0-B271F7C072E7}" type="presParOf" srcId="{C37B2CDE-517C-4D49-9A84-325EE3FB3C42}" destId="{8B86035D-1E1E-45BC-8687-2E5BEB8F9B60}" srcOrd="4" destOrd="0" presId="urn:microsoft.com/office/officeart/2005/8/layout/bList2"/>
    <dgm:cxn modelId="{715E70A0-DEA9-42D6-9B06-AC80B09681BB}" type="presParOf" srcId="{8B86035D-1E1E-45BC-8687-2E5BEB8F9B60}" destId="{873170E1-464D-429E-99F3-C546E05467C2}" srcOrd="0" destOrd="0" presId="urn:microsoft.com/office/officeart/2005/8/layout/bList2"/>
    <dgm:cxn modelId="{6A547CE6-046C-42A0-9A69-CF3D6DE72517}" type="presParOf" srcId="{8B86035D-1E1E-45BC-8687-2E5BEB8F9B60}" destId="{A22F8574-C021-4404-A123-9190BE2E7155}" srcOrd="1" destOrd="0" presId="urn:microsoft.com/office/officeart/2005/8/layout/bList2"/>
    <dgm:cxn modelId="{55CB88CD-57F7-494F-8DDC-3BC2305C471B}" type="presParOf" srcId="{8B86035D-1E1E-45BC-8687-2E5BEB8F9B60}" destId="{E3C32CA3-F3D0-45C8-AD42-CA09B9F2A556}" srcOrd="2" destOrd="0" presId="urn:microsoft.com/office/officeart/2005/8/layout/bList2"/>
    <dgm:cxn modelId="{481F2991-B48C-4670-8892-B66F79EFA731}" type="presParOf" srcId="{8B86035D-1E1E-45BC-8687-2E5BEB8F9B60}" destId="{7A1E0CBE-8F10-4E59-BD29-B6EF09897AA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895A486-12A4-4CCB-93CF-C76FE5148A48}" type="doc">
      <dgm:prSet loTypeId="urn:microsoft.com/office/officeart/2005/8/layout/b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037CC244-8C7B-40ED-ACF7-390E5B0F744D}">
      <dgm:prSet phldrT="[Text]" custT="1"/>
      <dgm:spPr>
        <a:ln>
          <a:solidFill>
            <a:srgbClr val="FFDB00"/>
          </a:solidFill>
        </a:ln>
      </dgm:spPr>
      <dgm:t>
        <a:bodyPr/>
        <a:lstStyle/>
        <a:p>
          <a:pPr defTabSz="717550">
            <a:spcAft>
              <a:spcPts val="1800"/>
            </a:spcAft>
            <a:tabLst/>
          </a:pPr>
          <a:r>
            <a:rPr lang="de-DE" sz="1800" b="0" noProof="0"/>
            <a:t>Erneuerung der technischen Ausrüstung in den Krankenhäusern</a:t>
          </a:r>
        </a:p>
        <a:p>
          <a:pPr defTabSz="717550">
            <a:spcAft>
              <a:spcPts val="600"/>
            </a:spcAft>
            <a:tabLst/>
          </a:pPr>
          <a:br>
            <a:rPr lang="it-IT" sz="1600" b="0" noProof="0"/>
          </a:br>
          <a:endParaRPr lang="it-IT" sz="1600" b="0" noProof="0"/>
        </a:p>
        <a:p>
          <a:pPr defTabSz="717550">
            <a:spcAft>
              <a:spcPts val="0"/>
            </a:spcAft>
          </a:pPr>
          <a:r>
            <a:rPr lang="it-IT" sz="1600" b="1" noProof="0"/>
            <a:t>22,7 Mio. €</a:t>
          </a:r>
          <a:endParaRPr lang="it-IT" sz="1600" b="1" noProof="0">
            <a:latin typeface="Arial" panose="020B0604020202020204"/>
          </a:endParaRPr>
        </a:p>
      </dgm:t>
    </dgm:pt>
    <dgm:pt modelId="{8A729A63-5834-40B3-BA57-7216E59B01FB}" type="parTrans" cxnId="{A43EC66C-C9D5-47FB-964B-663ECFE50A3F}">
      <dgm:prSet/>
      <dgm:spPr/>
      <dgm:t>
        <a:bodyPr/>
        <a:lstStyle/>
        <a:p>
          <a:endParaRPr lang="de-DE"/>
        </a:p>
      </dgm:t>
    </dgm:pt>
    <dgm:pt modelId="{07115B1E-6752-4B01-9D70-35B97A32EB8E}" type="sibTrans" cxnId="{A43EC66C-C9D5-47FB-964B-663ECFE50A3F}">
      <dgm:prSet/>
      <dgm:spPr/>
      <dgm:t>
        <a:bodyPr/>
        <a:lstStyle/>
        <a:p>
          <a:endParaRPr lang="de-DE"/>
        </a:p>
      </dgm:t>
    </dgm:pt>
    <dgm:pt modelId="{AAA93828-6605-444A-A50D-04F0BA7361B8}">
      <dgm:prSet phldrT="[Text]" custT="1"/>
      <dgm:spPr>
        <a:ln>
          <a:solidFill>
            <a:srgbClr val="FFDB00"/>
          </a:solidFill>
        </a:ln>
      </dgm:spPr>
      <dgm:t>
        <a:bodyPr/>
        <a:lstStyle/>
        <a:p>
          <a:pPr defTabSz="1076325" rtl="0">
            <a:spcBef>
              <a:spcPct val="0"/>
            </a:spcBef>
            <a:spcAft>
              <a:spcPts val="600"/>
            </a:spcAft>
            <a:tabLst/>
          </a:pPr>
          <a:r>
            <a:rPr lang="it-IT" sz="1800" noProof="0" err="1"/>
            <a:t>Maßnahmen</a:t>
          </a:r>
          <a:r>
            <a:rPr lang="it-IT" sz="1800" noProof="0"/>
            <a:t> für </a:t>
          </a:r>
          <a:r>
            <a:rPr lang="it-IT" sz="1800" noProof="0" err="1"/>
            <a:t>eine</a:t>
          </a:r>
          <a:r>
            <a:rPr lang="it-IT" sz="1800" noProof="0"/>
            <a:t> </a:t>
          </a:r>
          <a:r>
            <a:rPr lang="it-IT" sz="1800" noProof="0" err="1"/>
            <a:t>höhere</a:t>
          </a:r>
          <a:r>
            <a:rPr lang="it-IT" sz="1800" noProof="0"/>
            <a:t> </a:t>
          </a:r>
          <a:r>
            <a:rPr lang="it-IT" sz="1800" noProof="0" err="1"/>
            <a:t>Erdbebensicherheit</a:t>
          </a:r>
          <a:r>
            <a:rPr lang="it-IT" sz="1800" noProof="0"/>
            <a:t> </a:t>
          </a:r>
          <a:r>
            <a:rPr lang="it-IT" sz="1800" noProof="0" err="1"/>
            <a:t>am</a:t>
          </a:r>
          <a:r>
            <a:rPr lang="it-IT" sz="1800" noProof="0"/>
            <a:t> </a:t>
          </a:r>
          <a:r>
            <a:rPr lang="it-IT" sz="1800" noProof="0" err="1"/>
            <a:t>Krankenhaus</a:t>
          </a:r>
          <a:r>
            <a:rPr lang="it-IT" sz="1800" noProof="0"/>
            <a:t> Bozen</a:t>
          </a:r>
        </a:p>
        <a:p>
          <a:pPr defTabSz="1076325" rtl="0">
            <a:spcBef>
              <a:spcPct val="0"/>
            </a:spcBef>
            <a:spcAft>
              <a:spcPts val="600"/>
            </a:spcAft>
            <a:tabLst/>
          </a:pPr>
          <a:endParaRPr lang="it-IT" sz="1800" noProof="0"/>
        </a:p>
        <a:p>
          <a:pPr defTabSz="1076325">
            <a:spcBef>
              <a:spcPct val="0"/>
            </a:spcBef>
            <a:spcAft>
              <a:spcPts val="0"/>
            </a:spcAft>
          </a:pPr>
          <a:r>
            <a:rPr lang="it-IT" sz="1800" b="1" noProof="0"/>
            <a:t>16,4 Mio. € </a:t>
          </a:r>
          <a:r>
            <a:rPr lang="it-IT" sz="1400" b="1" noProof="0"/>
            <a:t>(</a:t>
          </a:r>
          <a:r>
            <a:rPr lang="it-IT" sz="1400" b="1" noProof="0" err="1"/>
            <a:t>mit</a:t>
          </a:r>
          <a:r>
            <a:rPr lang="it-IT" sz="1400" b="1" noProof="0"/>
            <a:t> PNC)</a:t>
          </a:r>
          <a:endParaRPr lang="it-IT" sz="1400" b="1" noProof="0">
            <a:latin typeface="Arial" panose="020B0604020202020204"/>
          </a:endParaRPr>
        </a:p>
      </dgm:t>
    </dgm:pt>
    <dgm:pt modelId="{D47110E2-99F9-4259-B57F-2FB830866F66}" type="parTrans" cxnId="{5347B0B0-7AA2-4893-AE56-2826171C2A6B}">
      <dgm:prSet/>
      <dgm:spPr/>
      <dgm:t>
        <a:bodyPr/>
        <a:lstStyle/>
        <a:p>
          <a:endParaRPr lang="de-DE"/>
        </a:p>
      </dgm:t>
    </dgm:pt>
    <dgm:pt modelId="{3725A051-0610-4965-91C4-6226D93E298E}" type="sibTrans" cxnId="{5347B0B0-7AA2-4893-AE56-2826171C2A6B}">
      <dgm:prSet/>
      <dgm:spPr/>
      <dgm:t>
        <a:bodyPr/>
        <a:lstStyle/>
        <a:p>
          <a:endParaRPr lang="de-DE"/>
        </a:p>
      </dgm:t>
    </dgm:pt>
    <dgm:pt modelId="{EC5889CE-F643-4952-8E57-3772E04B7031}">
      <dgm:prSet phldrT="[Text]" custT="1"/>
      <dgm:spPr>
        <a:ln>
          <a:solidFill>
            <a:srgbClr val="FFDB00"/>
          </a:solidFill>
        </a:ln>
      </dgm:spPr>
      <dgm:t>
        <a:bodyPr/>
        <a:lstStyle/>
        <a:p>
          <a:pPr>
            <a:spcAft>
              <a:spcPts val="600"/>
            </a:spcAft>
          </a:pPr>
          <a:r>
            <a:rPr lang="de-DE" sz="1500" noProof="0"/>
            <a:t>Einführung und Verwendung der elektronischen Gesundheitsakte</a:t>
          </a:r>
        </a:p>
        <a:p>
          <a:pPr>
            <a:spcAft>
              <a:spcPts val="1200"/>
            </a:spcAft>
          </a:pPr>
          <a:r>
            <a:rPr lang="de-DE" sz="1500" b="0" noProof="0"/>
            <a:t>4 neue Informations-flüsse für die essentiellen Gesundheitsleistungen</a:t>
          </a:r>
          <a:endParaRPr lang="de-DE" sz="1500" b="1" noProof="0"/>
        </a:p>
        <a:p>
          <a:pPr>
            <a:spcAft>
              <a:spcPts val="600"/>
            </a:spcAft>
          </a:pPr>
          <a:r>
            <a:rPr lang="de-DE" sz="1500" b="1"/>
            <a:t>4,9 Mio. €</a:t>
          </a:r>
        </a:p>
      </dgm:t>
    </dgm:pt>
    <dgm:pt modelId="{F07D2036-603C-4B49-8EDE-06EA6BB9D432}" type="parTrans" cxnId="{75278D0A-7226-48EA-BECF-0C1385E812A0}">
      <dgm:prSet/>
      <dgm:spPr/>
      <dgm:t>
        <a:bodyPr/>
        <a:lstStyle/>
        <a:p>
          <a:endParaRPr lang="de-DE"/>
        </a:p>
      </dgm:t>
    </dgm:pt>
    <dgm:pt modelId="{30587992-B6D2-4314-B212-AC934F5ABF99}" type="sibTrans" cxnId="{75278D0A-7226-48EA-BECF-0C1385E812A0}">
      <dgm:prSet/>
      <dgm:spPr/>
      <dgm:t>
        <a:bodyPr/>
        <a:lstStyle/>
        <a:p>
          <a:endParaRPr lang="de-DE"/>
        </a:p>
      </dgm:t>
    </dgm:pt>
    <dgm:pt modelId="{0D67B019-E43C-48C6-AE50-794FEBC7219A}">
      <dgm:prSet custT="1"/>
      <dgm:spPr>
        <a:solidFill>
          <a:schemeClr val="accent2">
            <a:lumMod val="20000"/>
            <a:lumOff val="80000"/>
            <a:alpha val="89804"/>
          </a:schemeClr>
        </a:solidFill>
        <a:ln>
          <a:solidFill>
            <a:srgbClr val="FFDB00"/>
          </a:solidFill>
        </a:ln>
      </dgm:spPr>
      <dgm:t>
        <a:bodyPr/>
        <a:lstStyle/>
        <a:p>
          <a:pPr marL="0" algn="ctr" rtl="0">
            <a:spcAft>
              <a:spcPts val="600"/>
            </a:spcAft>
            <a:buNone/>
          </a:pPr>
          <a:r>
            <a:rPr lang="it-IT" sz="2600" noProof="0" err="1"/>
            <a:t>Modernisierung</a:t>
          </a:r>
          <a:r>
            <a:rPr lang="it-IT" sz="2600" noProof="0"/>
            <a:t> </a:t>
          </a:r>
          <a:r>
            <a:rPr lang="it-IT" sz="2600" noProof="0" err="1"/>
            <a:t>der</a:t>
          </a:r>
          <a:r>
            <a:rPr lang="it-IT" sz="2600" noProof="0"/>
            <a:t> </a:t>
          </a:r>
          <a:r>
            <a:rPr lang="it-IT" sz="2600" noProof="0" err="1"/>
            <a:t>technischen</a:t>
          </a:r>
          <a:r>
            <a:rPr lang="it-IT" sz="2600" noProof="0"/>
            <a:t> und </a:t>
          </a:r>
          <a:r>
            <a:rPr lang="it-IT" sz="2600" noProof="0" err="1"/>
            <a:t>digitalen</a:t>
          </a:r>
          <a:r>
            <a:rPr lang="it-IT" sz="2600" noProof="0"/>
            <a:t> </a:t>
          </a:r>
          <a:r>
            <a:rPr lang="it-IT" sz="2600" noProof="0" err="1"/>
            <a:t>Ausstattung</a:t>
          </a:r>
          <a:endParaRPr lang="it-IT" sz="2600" noProof="0"/>
        </a:p>
      </dgm:t>
    </dgm:pt>
    <dgm:pt modelId="{90C9AF71-D745-4681-AC8F-39C4966FBFCE}" type="parTrans" cxnId="{42171C8C-56BA-4222-A95C-E4D93AA1204C}">
      <dgm:prSet/>
      <dgm:spPr/>
      <dgm:t>
        <a:bodyPr/>
        <a:lstStyle/>
        <a:p>
          <a:endParaRPr lang="de-DE"/>
        </a:p>
      </dgm:t>
    </dgm:pt>
    <dgm:pt modelId="{65E2356E-A5B5-4A46-B0E4-FB636ED2050C}" type="sibTrans" cxnId="{42171C8C-56BA-4222-A95C-E4D93AA1204C}">
      <dgm:prSet/>
      <dgm:spPr/>
      <dgm:t>
        <a:bodyPr/>
        <a:lstStyle/>
        <a:p>
          <a:endParaRPr lang="de-DE"/>
        </a:p>
      </dgm:t>
    </dgm:pt>
    <dgm:pt modelId="{FBD841E9-9C86-45EC-81E6-86C08455554E}">
      <dgm:prSet custT="1"/>
      <dgm:spPr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rgbClr val="FFDB00"/>
          </a:solidFill>
          <a:prstDash val="solid"/>
          <a:miter lim="800000"/>
        </a:ln>
        <a:effectLst/>
      </dgm:spPr>
      <dgm:t>
        <a:bodyPr spcFirstLastPara="0" vert="horz" wrap="square" lIns="40640" tIns="121920" rIns="40640" bIns="40640" numCol="1" spcCol="1270" anchor="t" anchorCtr="0"/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3200" b="0" i="0" noProof="0" err="1"/>
            <a:t>Sichere</a:t>
          </a:r>
          <a:r>
            <a:rPr lang="it-IT" sz="3200" b="0" i="0" noProof="0"/>
            <a:t> und </a:t>
          </a:r>
          <a:r>
            <a:rPr lang="it-IT" sz="3200" b="0" i="0" noProof="0" err="1"/>
            <a:t>nachhaltige</a:t>
          </a:r>
          <a:r>
            <a:rPr lang="it-IT" sz="3200" b="0" i="0" noProof="0"/>
            <a:t> </a:t>
          </a:r>
          <a:r>
            <a:rPr lang="it-IT" sz="3200" b="0" i="0" noProof="0" err="1"/>
            <a:t>Krankenhäuser</a:t>
          </a:r>
          <a:endParaRPr lang="it-IT" sz="3200" kern="1200" noProof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gm:t>
    </dgm:pt>
    <dgm:pt modelId="{C93718E8-F84A-4530-B6CC-DF6AEA94A0A6}" type="parTrans" cxnId="{D0D69D9A-1CEB-4F6D-9818-54CE720A2047}">
      <dgm:prSet/>
      <dgm:spPr/>
      <dgm:t>
        <a:bodyPr/>
        <a:lstStyle/>
        <a:p>
          <a:endParaRPr lang="de-DE"/>
        </a:p>
      </dgm:t>
    </dgm:pt>
    <dgm:pt modelId="{D3102C62-E535-4424-897A-15655DA587EC}" type="sibTrans" cxnId="{D0D69D9A-1CEB-4F6D-9818-54CE720A2047}">
      <dgm:prSet/>
      <dgm:spPr/>
      <dgm:t>
        <a:bodyPr/>
        <a:lstStyle/>
        <a:p>
          <a:endParaRPr lang="de-DE"/>
        </a:p>
      </dgm:t>
    </dgm:pt>
    <dgm:pt modelId="{B0862C9C-0D6A-4A64-A786-4DA53AFABA3E}">
      <dgm:prSet custT="1"/>
      <dgm:spPr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rgbClr val="FFDB00"/>
          </a:solidFill>
          <a:prstDash val="solid"/>
          <a:miter lim="800000"/>
        </a:ln>
        <a:effectLst/>
      </dgm:spPr>
      <dgm:t>
        <a:bodyPr spcFirstLastPara="0" vert="horz" wrap="square" lIns="40640" tIns="121920" rIns="40640" bIns="40640" numCol="1" spcCol="1270" anchor="t" anchorCtr="0"/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2800" kern="1200" noProof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Elektronische</a:t>
          </a:r>
          <a:r>
            <a:rPr lang="it-IT" sz="2800" kern="1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 </a:t>
          </a:r>
          <a:r>
            <a:rPr lang="it-IT" sz="2800" kern="1200" noProof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Gesundheitsakte</a:t>
          </a:r>
          <a:endParaRPr lang="it-IT" sz="2800" kern="1200" noProof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gm:t>
    </dgm:pt>
    <dgm:pt modelId="{7C4428EF-42F9-4455-BF10-4C61D24F8DC6}" type="parTrans" cxnId="{64B2051E-2705-4647-9413-18458E6928F0}">
      <dgm:prSet/>
      <dgm:spPr/>
      <dgm:t>
        <a:bodyPr/>
        <a:lstStyle/>
        <a:p>
          <a:endParaRPr lang="it-IT"/>
        </a:p>
      </dgm:t>
    </dgm:pt>
    <dgm:pt modelId="{E099FE79-04B1-4B82-A545-FE9DB7CB3BE1}" type="sibTrans" cxnId="{64B2051E-2705-4647-9413-18458E6928F0}">
      <dgm:prSet/>
      <dgm:spPr/>
      <dgm:t>
        <a:bodyPr/>
        <a:lstStyle/>
        <a:p>
          <a:endParaRPr lang="it-IT"/>
        </a:p>
      </dgm:t>
    </dgm:pt>
    <dgm:pt modelId="{C37B2CDE-517C-4D49-9A84-325EE3FB3C42}" type="pres">
      <dgm:prSet presAssocID="{D895A486-12A4-4CCB-93CF-C76FE5148A48}" presName="diagram" presStyleCnt="0">
        <dgm:presLayoutVars>
          <dgm:dir/>
          <dgm:animLvl val="lvl"/>
          <dgm:resizeHandles val="exact"/>
        </dgm:presLayoutVars>
      </dgm:prSet>
      <dgm:spPr/>
    </dgm:pt>
    <dgm:pt modelId="{EA02D659-343A-490A-849E-CA17CCF2090B}" type="pres">
      <dgm:prSet presAssocID="{037CC244-8C7B-40ED-ACF7-390E5B0F744D}" presName="compNode" presStyleCnt="0"/>
      <dgm:spPr/>
    </dgm:pt>
    <dgm:pt modelId="{5AABFEC5-0905-4024-81F7-54F09B59AD15}" type="pres">
      <dgm:prSet presAssocID="{037CC244-8C7B-40ED-ACF7-390E5B0F744D}" presName="childRect" presStyleLbl="bgAcc1" presStyleIdx="0" presStyleCnt="3" custScaleY="67518">
        <dgm:presLayoutVars>
          <dgm:bulletEnabled val="1"/>
        </dgm:presLayoutVars>
      </dgm:prSet>
      <dgm:spPr/>
    </dgm:pt>
    <dgm:pt modelId="{8456F066-183F-4F9F-956A-956283A6CE59}" type="pres">
      <dgm:prSet presAssocID="{037CC244-8C7B-40ED-ACF7-390E5B0F744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381514FB-98F6-4A63-8514-98D11CEF481D}" type="pres">
      <dgm:prSet presAssocID="{037CC244-8C7B-40ED-ACF7-390E5B0F744D}" presName="parentRect" presStyleLbl="alignNode1" presStyleIdx="0" presStyleCnt="3" custScaleY="191719"/>
      <dgm:spPr/>
    </dgm:pt>
    <dgm:pt modelId="{7D986D76-923D-46D3-93FC-26E5CF839B4D}" type="pres">
      <dgm:prSet presAssocID="{037CC244-8C7B-40ED-ACF7-390E5B0F744D}" presName="adorn" presStyleLbl="fgAccFollowNode1" presStyleIdx="0" presStyleCnt="3" custLinFactNeighborX="-8510" custLinFactNeighborY="30811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rgbClr val="FFDB00">
              <a:alpha val="90000"/>
            </a:srgbClr>
          </a:solidFill>
        </a:ln>
      </dgm:spPr>
      <dgm:extLst>
        <a:ext uri="{E40237B7-FDA0-4F09-8148-C483321AD2D9}">
          <dgm14:cNvPr xmlns:dgm14="http://schemas.microsoft.com/office/drawing/2010/diagram" id="0" name="" descr="Arzt winkt während des Telemedizinbesuchs"/>
        </a:ext>
      </dgm:extLst>
    </dgm:pt>
    <dgm:pt modelId="{A9B0DA0B-DC35-4588-B4C6-14D427E36D62}" type="pres">
      <dgm:prSet presAssocID="{07115B1E-6752-4B01-9D70-35B97A32EB8E}" presName="sibTrans" presStyleLbl="sibTrans2D1" presStyleIdx="0" presStyleCnt="0"/>
      <dgm:spPr/>
    </dgm:pt>
    <dgm:pt modelId="{EA4D004B-3335-49AA-B236-2E03E5513A98}" type="pres">
      <dgm:prSet presAssocID="{AAA93828-6605-444A-A50D-04F0BA7361B8}" presName="compNode" presStyleCnt="0"/>
      <dgm:spPr/>
    </dgm:pt>
    <dgm:pt modelId="{FAB57692-D663-4D46-A053-1AD4D12B22E9}" type="pres">
      <dgm:prSet presAssocID="{AAA93828-6605-444A-A50D-04F0BA7361B8}" presName="childRect" presStyleLbl="bgAcc1" presStyleIdx="1" presStyleCnt="3" custScaleY="69948">
        <dgm:presLayoutVars>
          <dgm:bulletEnabled val="1"/>
        </dgm:presLayoutVars>
      </dgm:prSet>
      <dgm:spPr>
        <a:xfrm>
          <a:off x="3755369" y="489076"/>
          <a:ext cx="3205500" cy="1865361"/>
        </a:xfrm>
        <a:prstGeom prst="round2SameRect">
          <a:avLst>
            <a:gd name="adj1" fmla="val 8000"/>
            <a:gd name="adj2" fmla="val 0"/>
          </a:avLst>
        </a:prstGeom>
      </dgm:spPr>
    </dgm:pt>
    <dgm:pt modelId="{9B28F582-9035-440A-BA7B-4BBC91B1C831}" type="pres">
      <dgm:prSet presAssocID="{AAA93828-6605-444A-A50D-04F0BA7361B8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27270AB-FCEC-4335-A82D-5A30586819AC}" type="pres">
      <dgm:prSet presAssocID="{AAA93828-6605-444A-A50D-04F0BA7361B8}" presName="parentRect" presStyleLbl="alignNode1" presStyleIdx="1" presStyleCnt="3" custScaleY="194430"/>
      <dgm:spPr/>
    </dgm:pt>
    <dgm:pt modelId="{F6F1B0E9-0D53-4EFF-868A-79FF8576E91E}" type="pres">
      <dgm:prSet presAssocID="{AAA93828-6605-444A-A50D-04F0BA7361B8}" presName="adorn" presStyleLbl="fgAccFollowNode1" presStyleIdx="1" presStyleCnt="3" custLinFactNeighborX="-9295" custLinFactNeighborY="29935"/>
      <dgm:spPr>
        <a:blipFill>
          <a:blip xmlns:r="http://schemas.openxmlformats.org/officeDocument/2006/relationships" r:embed="rId2"/>
          <a:srcRect/>
          <a:stretch>
            <a:fillRect l="-25000" r="-25000"/>
          </a:stretch>
        </a:blipFill>
        <a:ln>
          <a:solidFill>
            <a:srgbClr val="FFDB00">
              <a:alpha val="90000"/>
            </a:srgbClr>
          </a:solidFill>
        </a:ln>
      </dgm:spPr>
      <dgm:extLst>
        <a:ext uri="{E40237B7-FDA0-4F09-8148-C483321AD2D9}">
          <dgm14:cNvPr xmlns:dgm14="http://schemas.microsoft.com/office/drawing/2010/diagram" id="0" name="" descr="Winkelansicht einer leeren Bürofläche"/>
        </a:ext>
      </dgm:extLst>
    </dgm:pt>
    <dgm:pt modelId="{709FD851-D33E-47CE-BC3C-CB518E45187C}" type="pres">
      <dgm:prSet presAssocID="{3725A051-0610-4965-91C4-6226D93E298E}" presName="sibTrans" presStyleLbl="sibTrans2D1" presStyleIdx="0" presStyleCnt="0"/>
      <dgm:spPr/>
    </dgm:pt>
    <dgm:pt modelId="{8B86035D-1E1E-45BC-8687-2E5BEB8F9B60}" type="pres">
      <dgm:prSet presAssocID="{EC5889CE-F643-4952-8E57-3772E04B7031}" presName="compNode" presStyleCnt="0"/>
      <dgm:spPr/>
    </dgm:pt>
    <dgm:pt modelId="{873170E1-464D-429E-99F3-C546E05467C2}" type="pres">
      <dgm:prSet presAssocID="{EC5889CE-F643-4952-8E57-3772E04B7031}" presName="childRect" presStyleLbl="bgAcc1" presStyleIdx="2" presStyleCnt="3" custScaleY="69472">
        <dgm:presLayoutVars>
          <dgm:bulletEnabled val="1"/>
        </dgm:presLayoutVars>
      </dgm:prSet>
      <dgm:spPr>
        <a:xfrm>
          <a:off x="7503318" y="357207"/>
          <a:ext cx="3205500" cy="2392838"/>
        </a:xfrm>
        <a:prstGeom prst="round2SameRect">
          <a:avLst>
            <a:gd name="adj1" fmla="val 8000"/>
            <a:gd name="adj2" fmla="val 0"/>
          </a:avLst>
        </a:prstGeom>
      </dgm:spPr>
    </dgm:pt>
    <dgm:pt modelId="{A22F8574-C021-4404-A123-9190BE2E7155}" type="pres">
      <dgm:prSet presAssocID="{EC5889CE-F643-4952-8E57-3772E04B7031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3C32CA3-F3D0-45C8-AD42-CA09B9F2A556}" type="pres">
      <dgm:prSet presAssocID="{EC5889CE-F643-4952-8E57-3772E04B7031}" presName="parentRect" presStyleLbl="alignNode1" presStyleIdx="2" presStyleCnt="3" custScaleY="194706"/>
      <dgm:spPr/>
    </dgm:pt>
    <dgm:pt modelId="{7A1E0CBE-8F10-4E59-BD29-B6EF09897AA6}" type="pres">
      <dgm:prSet presAssocID="{EC5889CE-F643-4952-8E57-3772E04B7031}" presName="adorn" presStyleLbl="fgAccFollowNode1" presStyleIdx="2" presStyleCnt="3" custLinFactNeighborX="-6621" custLinFactNeighborY="29755"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>
          <a:solidFill>
            <a:srgbClr val="FFDB00">
              <a:alpha val="90000"/>
            </a:srgbClr>
          </a:solidFill>
        </a:ln>
      </dgm:spPr>
      <dgm:extLst>
        <a:ext uri="{E40237B7-FDA0-4F09-8148-C483321AD2D9}">
          <dgm14:cNvPr xmlns:dgm14="http://schemas.microsoft.com/office/drawing/2010/diagram" id="0" name="" descr="Regenbogenwolke"/>
        </a:ext>
      </dgm:extLst>
    </dgm:pt>
  </dgm:ptLst>
  <dgm:cxnLst>
    <dgm:cxn modelId="{75278D0A-7226-48EA-BECF-0C1385E812A0}" srcId="{D895A486-12A4-4CCB-93CF-C76FE5148A48}" destId="{EC5889CE-F643-4952-8E57-3772E04B7031}" srcOrd="2" destOrd="0" parTransId="{F07D2036-603C-4B49-8EDE-06EA6BB9D432}" sibTransId="{30587992-B6D2-4314-B212-AC934F5ABF99}"/>
    <dgm:cxn modelId="{64B2051E-2705-4647-9413-18458E6928F0}" srcId="{EC5889CE-F643-4952-8E57-3772E04B7031}" destId="{B0862C9C-0D6A-4A64-A786-4DA53AFABA3E}" srcOrd="0" destOrd="0" parTransId="{7C4428EF-42F9-4455-BF10-4C61D24F8DC6}" sibTransId="{E099FE79-04B1-4B82-A545-FE9DB7CB3BE1}"/>
    <dgm:cxn modelId="{3CFB1724-996C-4408-885D-C042EFC25584}" type="presOf" srcId="{EC5889CE-F643-4952-8E57-3772E04B7031}" destId="{E3C32CA3-F3D0-45C8-AD42-CA09B9F2A556}" srcOrd="1" destOrd="0" presId="urn:microsoft.com/office/officeart/2005/8/layout/bList2"/>
    <dgm:cxn modelId="{20B99B2C-AAF1-4263-87A0-A6BB05F9CF31}" type="presOf" srcId="{3725A051-0610-4965-91C4-6226D93E298E}" destId="{709FD851-D33E-47CE-BC3C-CB518E45187C}" srcOrd="0" destOrd="0" presId="urn:microsoft.com/office/officeart/2005/8/layout/bList2"/>
    <dgm:cxn modelId="{5F0FBD6A-CEB6-4F94-BAA1-977185798D6F}" type="presOf" srcId="{037CC244-8C7B-40ED-ACF7-390E5B0F744D}" destId="{8456F066-183F-4F9F-956A-956283A6CE59}" srcOrd="0" destOrd="0" presId="urn:microsoft.com/office/officeart/2005/8/layout/bList2"/>
    <dgm:cxn modelId="{C9DDD86B-C303-4655-8ADE-DE51156FC396}" type="presOf" srcId="{AAA93828-6605-444A-A50D-04F0BA7361B8}" destId="{527270AB-FCEC-4335-A82D-5A30586819AC}" srcOrd="1" destOrd="0" presId="urn:microsoft.com/office/officeart/2005/8/layout/bList2"/>
    <dgm:cxn modelId="{A43EC66C-C9D5-47FB-964B-663ECFE50A3F}" srcId="{D895A486-12A4-4CCB-93CF-C76FE5148A48}" destId="{037CC244-8C7B-40ED-ACF7-390E5B0F744D}" srcOrd="0" destOrd="0" parTransId="{8A729A63-5834-40B3-BA57-7216E59B01FB}" sibTransId="{07115B1E-6752-4B01-9D70-35B97A32EB8E}"/>
    <dgm:cxn modelId="{3C734B55-61E5-4FAC-B663-A58FE695AFE7}" type="presOf" srcId="{AAA93828-6605-444A-A50D-04F0BA7361B8}" destId="{9B28F582-9035-440A-BA7B-4BBC91B1C831}" srcOrd="0" destOrd="0" presId="urn:microsoft.com/office/officeart/2005/8/layout/bList2"/>
    <dgm:cxn modelId="{42171C8C-56BA-4222-A95C-E4D93AA1204C}" srcId="{037CC244-8C7B-40ED-ACF7-390E5B0F744D}" destId="{0D67B019-E43C-48C6-AE50-794FEBC7219A}" srcOrd="0" destOrd="0" parTransId="{90C9AF71-D745-4681-AC8F-39C4966FBFCE}" sibTransId="{65E2356E-A5B5-4A46-B0E4-FB636ED2050C}"/>
    <dgm:cxn modelId="{5906D48C-5070-478E-B0B6-E8F3FEF4BB44}" type="presOf" srcId="{FBD841E9-9C86-45EC-81E6-86C08455554E}" destId="{FAB57692-D663-4D46-A053-1AD4D12B22E9}" srcOrd="0" destOrd="0" presId="urn:microsoft.com/office/officeart/2005/8/layout/bList2"/>
    <dgm:cxn modelId="{3CA8FE95-5F3D-4DB3-AC49-58E7C0CB3FF1}" type="presOf" srcId="{037CC244-8C7B-40ED-ACF7-390E5B0F744D}" destId="{381514FB-98F6-4A63-8514-98D11CEF481D}" srcOrd="1" destOrd="0" presId="urn:microsoft.com/office/officeart/2005/8/layout/bList2"/>
    <dgm:cxn modelId="{D0D69D9A-1CEB-4F6D-9818-54CE720A2047}" srcId="{AAA93828-6605-444A-A50D-04F0BA7361B8}" destId="{FBD841E9-9C86-45EC-81E6-86C08455554E}" srcOrd="0" destOrd="0" parTransId="{C93718E8-F84A-4530-B6CC-DF6AEA94A0A6}" sibTransId="{D3102C62-E535-4424-897A-15655DA587EC}"/>
    <dgm:cxn modelId="{84040AB0-A9A3-4711-BA12-C86BBA7DF804}" type="presOf" srcId="{D895A486-12A4-4CCB-93CF-C76FE5148A48}" destId="{C37B2CDE-517C-4D49-9A84-325EE3FB3C42}" srcOrd="0" destOrd="0" presId="urn:microsoft.com/office/officeart/2005/8/layout/bList2"/>
    <dgm:cxn modelId="{5347B0B0-7AA2-4893-AE56-2826171C2A6B}" srcId="{D895A486-12A4-4CCB-93CF-C76FE5148A48}" destId="{AAA93828-6605-444A-A50D-04F0BA7361B8}" srcOrd="1" destOrd="0" parTransId="{D47110E2-99F9-4259-B57F-2FB830866F66}" sibTransId="{3725A051-0610-4965-91C4-6226D93E298E}"/>
    <dgm:cxn modelId="{8FEB26C6-6531-4BE4-A151-C213ADB2896E}" type="presOf" srcId="{B0862C9C-0D6A-4A64-A786-4DA53AFABA3E}" destId="{873170E1-464D-429E-99F3-C546E05467C2}" srcOrd="0" destOrd="0" presId="urn:microsoft.com/office/officeart/2005/8/layout/bList2"/>
    <dgm:cxn modelId="{1F6332C9-FB39-409C-8D40-F09B8993FFB0}" type="presOf" srcId="{0D67B019-E43C-48C6-AE50-794FEBC7219A}" destId="{5AABFEC5-0905-4024-81F7-54F09B59AD15}" srcOrd="0" destOrd="0" presId="urn:microsoft.com/office/officeart/2005/8/layout/bList2"/>
    <dgm:cxn modelId="{D94438DE-F557-4E43-A35B-9749B74C3543}" type="presOf" srcId="{07115B1E-6752-4B01-9D70-35B97A32EB8E}" destId="{A9B0DA0B-DC35-4588-B4C6-14D427E36D62}" srcOrd="0" destOrd="0" presId="urn:microsoft.com/office/officeart/2005/8/layout/bList2"/>
    <dgm:cxn modelId="{99A845E0-7DEA-4117-8356-65D72D4E6E43}" type="presOf" srcId="{EC5889CE-F643-4952-8E57-3772E04B7031}" destId="{A22F8574-C021-4404-A123-9190BE2E7155}" srcOrd="0" destOrd="0" presId="urn:microsoft.com/office/officeart/2005/8/layout/bList2"/>
    <dgm:cxn modelId="{D1F60700-7207-4D9A-89F9-B4F30D85843E}" type="presParOf" srcId="{C37B2CDE-517C-4D49-9A84-325EE3FB3C42}" destId="{EA02D659-343A-490A-849E-CA17CCF2090B}" srcOrd="0" destOrd="0" presId="urn:microsoft.com/office/officeart/2005/8/layout/bList2"/>
    <dgm:cxn modelId="{AC3A3EC2-57B8-4D03-9CDF-94A90267D8F4}" type="presParOf" srcId="{EA02D659-343A-490A-849E-CA17CCF2090B}" destId="{5AABFEC5-0905-4024-81F7-54F09B59AD15}" srcOrd="0" destOrd="0" presId="urn:microsoft.com/office/officeart/2005/8/layout/bList2"/>
    <dgm:cxn modelId="{EA14A5E2-686B-42E2-B83F-596CDA245199}" type="presParOf" srcId="{EA02D659-343A-490A-849E-CA17CCF2090B}" destId="{8456F066-183F-4F9F-956A-956283A6CE59}" srcOrd="1" destOrd="0" presId="urn:microsoft.com/office/officeart/2005/8/layout/bList2"/>
    <dgm:cxn modelId="{53B06D03-99E9-4A92-B900-40FA0A892FEC}" type="presParOf" srcId="{EA02D659-343A-490A-849E-CA17CCF2090B}" destId="{381514FB-98F6-4A63-8514-98D11CEF481D}" srcOrd="2" destOrd="0" presId="urn:microsoft.com/office/officeart/2005/8/layout/bList2"/>
    <dgm:cxn modelId="{EC38197D-A6BD-4695-9003-7BD8D7E7703C}" type="presParOf" srcId="{EA02D659-343A-490A-849E-CA17CCF2090B}" destId="{7D986D76-923D-46D3-93FC-26E5CF839B4D}" srcOrd="3" destOrd="0" presId="urn:microsoft.com/office/officeart/2005/8/layout/bList2"/>
    <dgm:cxn modelId="{057418C6-E69C-43C2-9C7C-06B1BBE3F3A8}" type="presParOf" srcId="{C37B2CDE-517C-4D49-9A84-325EE3FB3C42}" destId="{A9B0DA0B-DC35-4588-B4C6-14D427E36D62}" srcOrd="1" destOrd="0" presId="urn:microsoft.com/office/officeart/2005/8/layout/bList2"/>
    <dgm:cxn modelId="{EA74FC05-57C2-47C8-84E2-760949A647BB}" type="presParOf" srcId="{C37B2CDE-517C-4D49-9A84-325EE3FB3C42}" destId="{EA4D004B-3335-49AA-B236-2E03E5513A98}" srcOrd="2" destOrd="0" presId="urn:microsoft.com/office/officeart/2005/8/layout/bList2"/>
    <dgm:cxn modelId="{B73407AF-6415-48C9-8ABD-F6B040747A9E}" type="presParOf" srcId="{EA4D004B-3335-49AA-B236-2E03E5513A98}" destId="{FAB57692-D663-4D46-A053-1AD4D12B22E9}" srcOrd="0" destOrd="0" presId="urn:microsoft.com/office/officeart/2005/8/layout/bList2"/>
    <dgm:cxn modelId="{EF6C4324-C916-4EEF-B320-0A9E245F7EF7}" type="presParOf" srcId="{EA4D004B-3335-49AA-B236-2E03E5513A98}" destId="{9B28F582-9035-440A-BA7B-4BBC91B1C831}" srcOrd="1" destOrd="0" presId="urn:microsoft.com/office/officeart/2005/8/layout/bList2"/>
    <dgm:cxn modelId="{B03B1EDA-AA30-4912-9453-532D30252896}" type="presParOf" srcId="{EA4D004B-3335-49AA-B236-2E03E5513A98}" destId="{527270AB-FCEC-4335-A82D-5A30586819AC}" srcOrd="2" destOrd="0" presId="urn:microsoft.com/office/officeart/2005/8/layout/bList2"/>
    <dgm:cxn modelId="{A839288F-7DDC-408F-8BDA-C4002AA5C4BF}" type="presParOf" srcId="{EA4D004B-3335-49AA-B236-2E03E5513A98}" destId="{F6F1B0E9-0D53-4EFF-868A-79FF8576E91E}" srcOrd="3" destOrd="0" presId="urn:microsoft.com/office/officeart/2005/8/layout/bList2"/>
    <dgm:cxn modelId="{26ACA16D-A1B0-46E9-A80B-E51C4D8364A0}" type="presParOf" srcId="{C37B2CDE-517C-4D49-9A84-325EE3FB3C42}" destId="{709FD851-D33E-47CE-BC3C-CB518E45187C}" srcOrd="3" destOrd="0" presId="urn:microsoft.com/office/officeart/2005/8/layout/bList2"/>
    <dgm:cxn modelId="{272083C9-9CED-4CC7-B0C0-B271F7C072E7}" type="presParOf" srcId="{C37B2CDE-517C-4D49-9A84-325EE3FB3C42}" destId="{8B86035D-1E1E-45BC-8687-2E5BEB8F9B60}" srcOrd="4" destOrd="0" presId="urn:microsoft.com/office/officeart/2005/8/layout/bList2"/>
    <dgm:cxn modelId="{715E70A0-DEA9-42D6-9B06-AC80B09681BB}" type="presParOf" srcId="{8B86035D-1E1E-45BC-8687-2E5BEB8F9B60}" destId="{873170E1-464D-429E-99F3-C546E05467C2}" srcOrd="0" destOrd="0" presId="urn:microsoft.com/office/officeart/2005/8/layout/bList2"/>
    <dgm:cxn modelId="{6A547CE6-046C-42A0-9A69-CF3D6DE72517}" type="presParOf" srcId="{8B86035D-1E1E-45BC-8687-2E5BEB8F9B60}" destId="{A22F8574-C021-4404-A123-9190BE2E7155}" srcOrd="1" destOrd="0" presId="urn:microsoft.com/office/officeart/2005/8/layout/bList2"/>
    <dgm:cxn modelId="{55CB88CD-57F7-494F-8DDC-3BC2305C471B}" type="presParOf" srcId="{8B86035D-1E1E-45BC-8687-2E5BEB8F9B60}" destId="{E3C32CA3-F3D0-45C8-AD42-CA09B9F2A556}" srcOrd="2" destOrd="0" presId="urn:microsoft.com/office/officeart/2005/8/layout/bList2"/>
    <dgm:cxn modelId="{481F2991-B48C-4670-8892-B66F79EFA731}" type="presParOf" srcId="{8B86035D-1E1E-45BC-8687-2E5BEB8F9B60}" destId="{7A1E0CBE-8F10-4E59-BD29-B6EF09897AA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95A486-12A4-4CCB-93CF-C76FE5148A48}" type="doc">
      <dgm:prSet loTypeId="urn:microsoft.com/office/officeart/2005/8/layout/b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037CC244-8C7B-40ED-ACF7-390E5B0F744D}">
      <dgm:prSet phldrT="[Text]" custT="1"/>
      <dgm:spPr/>
      <dgm:t>
        <a:bodyPr/>
        <a:lstStyle/>
        <a:p>
          <a:pPr>
            <a:spcAft>
              <a:spcPts val="1800"/>
            </a:spcAft>
          </a:pPr>
          <a:r>
            <a:rPr lang="it-IT" sz="1800" b="0" i="0" noProof="0"/>
            <a:t>4 </a:t>
          </a:r>
          <a:r>
            <a:rPr lang="de-DE" sz="1800" b="0" i="0" noProof="0"/>
            <a:t>Maßnahmen der Aut. Provinz Bozen für die Verbesserung der digitalen Sicherheit</a:t>
          </a:r>
        </a:p>
        <a:p>
          <a:pPr>
            <a:spcAft>
              <a:spcPts val="600"/>
            </a:spcAft>
          </a:pPr>
          <a:r>
            <a:rPr lang="it-IT" sz="1800" b="1" baseline="0" noProof="0"/>
            <a:t>3,5 Mio. €</a:t>
          </a:r>
        </a:p>
      </dgm:t>
    </dgm:pt>
    <dgm:pt modelId="{8A729A63-5834-40B3-BA57-7216E59B01FB}" type="parTrans" cxnId="{A43EC66C-C9D5-47FB-964B-663ECFE50A3F}">
      <dgm:prSet/>
      <dgm:spPr/>
      <dgm:t>
        <a:bodyPr/>
        <a:lstStyle/>
        <a:p>
          <a:endParaRPr lang="de-DE"/>
        </a:p>
      </dgm:t>
    </dgm:pt>
    <dgm:pt modelId="{07115B1E-6752-4B01-9D70-35B97A32EB8E}" type="sibTrans" cxnId="{A43EC66C-C9D5-47FB-964B-663ECFE50A3F}">
      <dgm:prSet/>
      <dgm:spPr/>
      <dgm:t>
        <a:bodyPr/>
        <a:lstStyle/>
        <a:p>
          <a:endParaRPr lang="de-DE"/>
        </a:p>
      </dgm:t>
    </dgm:pt>
    <dgm:pt modelId="{AAA93828-6605-444A-A50D-04F0BA7361B8}">
      <dgm:prSet phldrT="[Text]" custT="1"/>
      <dgm:spPr/>
      <dgm:t>
        <a:bodyPr/>
        <a:lstStyle/>
        <a:p>
          <a:pPr rtl="0">
            <a:spcAft>
              <a:spcPts val="1800"/>
            </a:spcAft>
          </a:pPr>
          <a:r>
            <a:rPr lang="it-IT" sz="1600" b="0" i="0" err="1">
              <a:latin typeface="Arial" panose="020B0604020202020204"/>
            </a:rPr>
            <a:t>Nationale</a:t>
          </a:r>
          <a:r>
            <a:rPr lang="it-IT" sz="1600" b="0" i="0">
              <a:latin typeface="Arial" panose="020B0604020202020204"/>
            </a:rPr>
            <a:t> </a:t>
          </a:r>
          <a:r>
            <a:rPr lang="it-IT" sz="1600" b="0" i="0" err="1">
              <a:latin typeface="Arial" panose="020B0604020202020204"/>
            </a:rPr>
            <a:t>Datenplattform</a:t>
          </a:r>
          <a:r>
            <a:rPr lang="it-IT" sz="1600" b="0" i="0">
              <a:latin typeface="Arial" panose="020B0604020202020204"/>
            </a:rPr>
            <a:t> für </a:t>
          </a:r>
          <a:r>
            <a:rPr lang="it-IT" sz="1600" b="0" i="0" err="1">
              <a:latin typeface="Arial" panose="020B0604020202020204"/>
            </a:rPr>
            <a:t>Gemeinden</a:t>
          </a:r>
          <a:r>
            <a:rPr lang="it-IT" sz="1600" b="0" i="0">
              <a:latin typeface="Arial" panose="020B0604020202020204"/>
            </a:rPr>
            <a:t> und die </a:t>
          </a:r>
          <a:r>
            <a:rPr lang="it-IT" sz="1600" b="0" i="0" err="1">
              <a:latin typeface="Arial" panose="020B0604020202020204"/>
            </a:rPr>
            <a:t>Provinz</a:t>
          </a:r>
          <a:endParaRPr lang="it-IT" sz="1600" b="0" i="0">
            <a:latin typeface="Arial" panose="020B0604020202020204"/>
          </a:endParaRPr>
        </a:p>
        <a:p>
          <a:pPr rtl="0">
            <a:spcAft>
              <a:spcPts val="0"/>
            </a:spcAft>
          </a:pPr>
          <a:endParaRPr lang="it-IT" sz="1600" b="0" i="0">
            <a:latin typeface="Arial" panose="020B0604020202020204"/>
          </a:endParaRPr>
        </a:p>
        <a:p>
          <a:pPr rtl="0">
            <a:spcAft>
              <a:spcPts val="1200"/>
            </a:spcAft>
          </a:pPr>
          <a:r>
            <a:rPr lang="de-DE" sz="1800" b="1" i="0" u="none"/>
            <a:t>2,3 Mio. €</a:t>
          </a:r>
          <a:endParaRPr lang="de-DE" sz="1800" b="1"/>
        </a:p>
      </dgm:t>
    </dgm:pt>
    <dgm:pt modelId="{D47110E2-99F9-4259-B57F-2FB830866F66}" type="parTrans" cxnId="{5347B0B0-7AA2-4893-AE56-2826171C2A6B}">
      <dgm:prSet/>
      <dgm:spPr/>
      <dgm:t>
        <a:bodyPr/>
        <a:lstStyle/>
        <a:p>
          <a:endParaRPr lang="de-DE"/>
        </a:p>
      </dgm:t>
    </dgm:pt>
    <dgm:pt modelId="{3725A051-0610-4965-91C4-6226D93E298E}" type="sibTrans" cxnId="{5347B0B0-7AA2-4893-AE56-2826171C2A6B}">
      <dgm:prSet/>
      <dgm:spPr/>
      <dgm:t>
        <a:bodyPr/>
        <a:lstStyle/>
        <a:p>
          <a:endParaRPr lang="de-DE"/>
        </a:p>
      </dgm:t>
    </dgm:pt>
    <dgm:pt modelId="{EC5889CE-F643-4952-8E57-3772E04B7031}">
      <dgm:prSet phldrT="[Text]" custT="1"/>
      <dgm:spPr/>
      <dgm:t>
        <a:bodyPr/>
        <a:lstStyle/>
        <a:p>
          <a:pPr rtl="0">
            <a:spcAft>
              <a:spcPts val="600"/>
            </a:spcAft>
          </a:pPr>
          <a:r>
            <a:rPr lang="it-IT" sz="1200" noProof="0" err="1">
              <a:latin typeface="Arial" panose="020B0604020202020204"/>
            </a:rPr>
            <a:t>Stärkung</a:t>
          </a:r>
          <a:r>
            <a:rPr lang="it-IT" sz="1200" noProof="0">
              <a:latin typeface="Arial" panose="020B0604020202020204"/>
            </a:rPr>
            <a:t> </a:t>
          </a:r>
          <a:r>
            <a:rPr lang="it-IT" sz="1200" noProof="0" err="1">
              <a:latin typeface="Arial" panose="020B0604020202020204"/>
            </a:rPr>
            <a:t>digitaler</a:t>
          </a:r>
          <a:r>
            <a:rPr lang="it-IT" sz="1200" noProof="0">
              <a:latin typeface="Arial" panose="020B0604020202020204"/>
            </a:rPr>
            <a:t> </a:t>
          </a:r>
          <a:r>
            <a:rPr lang="it-IT" sz="1200" noProof="0" err="1">
              <a:latin typeface="Arial" panose="020B0604020202020204"/>
            </a:rPr>
            <a:t>Dienste</a:t>
          </a:r>
          <a:r>
            <a:rPr lang="it-IT" sz="1200" noProof="0"/>
            <a:t>, </a:t>
          </a:r>
          <a:r>
            <a:rPr lang="it-IT" sz="1200" noProof="0">
              <a:latin typeface="Arial" panose="020B0604020202020204"/>
            </a:rPr>
            <a:t>Online-</a:t>
          </a:r>
          <a:r>
            <a:rPr lang="it-IT" sz="1200" noProof="0" err="1">
              <a:latin typeface="Arial" panose="020B0604020202020204"/>
            </a:rPr>
            <a:t>Plattformen</a:t>
          </a:r>
          <a:r>
            <a:rPr lang="it-IT" sz="1200" noProof="0">
              <a:latin typeface="Arial" panose="020B0604020202020204"/>
            </a:rPr>
            <a:t> </a:t>
          </a:r>
          <a:r>
            <a:rPr lang="it-IT" sz="1200" noProof="0"/>
            <a:t>(</a:t>
          </a:r>
          <a:r>
            <a:rPr lang="it-IT" sz="1200" b="1" noProof="0" err="1"/>
            <a:t>PagoPA</a:t>
          </a:r>
          <a:r>
            <a:rPr lang="it-IT" sz="1200" b="1" noProof="0"/>
            <a:t>, </a:t>
          </a:r>
          <a:r>
            <a:rPr lang="it-IT" sz="1200" b="1" noProof="0">
              <a:latin typeface="Arial" panose="020B0604020202020204"/>
            </a:rPr>
            <a:t>IO-Apps</a:t>
          </a:r>
          <a:r>
            <a:rPr lang="it-IT" sz="1200" b="1" noProof="0"/>
            <a:t>, digitale </a:t>
          </a:r>
          <a:r>
            <a:rPr lang="it-IT" sz="1200" b="1" noProof="0" err="1">
              <a:latin typeface="Arial" panose="020B0604020202020204"/>
            </a:rPr>
            <a:t>Identitäten</a:t>
          </a:r>
          <a:r>
            <a:rPr lang="it-IT" sz="1200" b="1" noProof="0">
              <a:latin typeface="Arial" panose="020B0604020202020204"/>
            </a:rPr>
            <a:t> </a:t>
          </a:r>
          <a:r>
            <a:rPr lang="it-IT" sz="1200" b="1" noProof="0"/>
            <a:t>SPID </a:t>
          </a:r>
          <a:r>
            <a:rPr lang="it-IT" sz="1200" b="1" noProof="0">
              <a:latin typeface="Arial" panose="020B0604020202020204"/>
            </a:rPr>
            <a:t>und </a:t>
          </a:r>
          <a:r>
            <a:rPr lang="it-IT" sz="1200" b="1" noProof="0"/>
            <a:t>CIE</a:t>
          </a:r>
          <a:r>
            <a:rPr lang="it-IT" sz="1200" noProof="0"/>
            <a:t>) </a:t>
          </a:r>
          <a:r>
            <a:rPr lang="it-IT" sz="1200" noProof="0">
              <a:latin typeface="Arial" panose="020B0604020202020204"/>
            </a:rPr>
            <a:t>und Migration </a:t>
          </a:r>
          <a:r>
            <a:rPr lang="it-IT" sz="1200" b="0" noProof="0">
              <a:latin typeface="Arial" panose="020B0604020202020204"/>
            </a:rPr>
            <a:t>in die</a:t>
          </a:r>
          <a:r>
            <a:rPr lang="it-IT" sz="1200" noProof="0">
              <a:latin typeface="Arial" panose="020B0604020202020204"/>
            </a:rPr>
            <a:t> </a:t>
          </a:r>
          <a:r>
            <a:rPr lang="it-IT" sz="1200" b="0" noProof="0">
              <a:latin typeface="Arial" panose="020B0604020202020204"/>
            </a:rPr>
            <a:t>Cloud</a:t>
          </a:r>
        </a:p>
        <a:p>
          <a:pPr>
            <a:spcAft>
              <a:spcPts val="1200"/>
            </a:spcAft>
          </a:pPr>
          <a:r>
            <a:rPr lang="it-IT" sz="1200" b="0" noProof="0" err="1">
              <a:latin typeface="Arial" panose="020B0604020202020204"/>
            </a:rPr>
            <a:t>Begünstigte</a:t>
          </a:r>
          <a:r>
            <a:rPr lang="it-IT" sz="1200" noProof="0"/>
            <a:t>: </a:t>
          </a:r>
          <a:r>
            <a:rPr lang="it-IT" sz="1200" noProof="0" err="1">
              <a:latin typeface="Arial" panose="020B0604020202020204"/>
            </a:rPr>
            <a:t>Gemeinden</a:t>
          </a:r>
          <a:r>
            <a:rPr lang="it-IT" sz="1200" noProof="0"/>
            <a:t>, </a:t>
          </a:r>
          <a:r>
            <a:rPr lang="it-IT" sz="1200" noProof="0" err="1">
              <a:latin typeface="Arial" panose="020B0604020202020204"/>
            </a:rPr>
            <a:t>Schulen</a:t>
          </a:r>
          <a:r>
            <a:rPr lang="it-IT" sz="1200" noProof="0">
              <a:latin typeface="Arial" panose="020B0604020202020204"/>
            </a:rPr>
            <a:t> und </a:t>
          </a:r>
          <a:r>
            <a:rPr lang="it-IT" sz="1200" noProof="0" err="1">
              <a:latin typeface="Arial" panose="020B0604020202020204"/>
            </a:rPr>
            <a:t>andere</a:t>
          </a:r>
          <a:r>
            <a:rPr lang="it-IT" sz="1200" noProof="0">
              <a:latin typeface="Arial" panose="020B0604020202020204"/>
            </a:rPr>
            <a:t> </a:t>
          </a:r>
          <a:r>
            <a:rPr lang="it-IT" sz="1200" noProof="0" err="1">
              <a:latin typeface="Arial" panose="020B0604020202020204"/>
            </a:rPr>
            <a:t>öffentliche</a:t>
          </a:r>
          <a:r>
            <a:rPr lang="it-IT" sz="1200" noProof="0">
              <a:latin typeface="Arial" panose="020B0604020202020204"/>
            </a:rPr>
            <a:t> </a:t>
          </a:r>
          <a:r>
            <a:rPr lang="it-IT" sz="1200" noProof="0" err="1">
              <a:latin typeface="Arial" panose="020B0604020202020204"/>
            </a:rPr>
            <a:t>Einrichtungen</a:t>
          </a:r>
          <a:r>
            <a:rPr lang="it-IT" sz="1200" b="1">
              <a:latin typeface="Arial" panose="020B0604020202020204"/>
            </a:rPr>
            <a:t> </a:t>
          </a:r>
          <a:endParaRPr lang="it-IT" sz="1200" b="1">
            <a:latin typeface="Arial" panose="020B0604020202020204"/>
            <a:cs typeface="Arial"/>
          </a:endParaRPr>
        </a:p>
        <a:p>
          <a:pPr>
            <a:spcAft>
              <a:spcPts val="1200"/>
            </a:spcAft>
          </a:pPr>
          <a:r>
            <a:rPr lang="it-IT" sz="1600" b="1">
              <a:latin typeface="Arial" panose="020B0604020202020204"/>
            </a:rPr>
            <a:t>26,3 Mio. €</a:t>
          </a:r>
          <a:endParaRPr lang="de-DE" sz="1600" b="1"/>
        </a:p>
      </dgm:t>
    </dgm:pt>
    <dgm:pt modelId="{F07D2036-603C-4B49-8EDE-06EA6BB9D432}" type="parTrans" cxnId="{75278D0A-7226-48EA-BECF-0C1385E812A0}">
      <dgm:prSet/>
      <dgm:spPr/>
      <dgm:t>
        <a:bodyPr/>
        <a:lstStyle/>
        <a:p>
          <a:endParaRPr lang="de-DE"/>
        </a:p>
      </dgm:t>
    </dgm:pt>
    <dgm:pt modelId="{30587992-B6D2-4314-B212-AC934F5ABF99}" type="sibTrans" cxnId="{75278D0A-7226-48EA-BECF-0C1385E812A0}">
      <dgm:prSet/>
      <dgm:spPr/>
      <dgm:t>
        <a:bodyPr/>
        <a:lstStyle/>
        <a:p>
          <a:endParaRPr lang="de-DE"/>
        </a:p>
      </dgm:t>
    </dgm:pt>
    <dgm:pt modelId="{0D67B019-E43C-48C6-AE50-794FEBC7219A}">
      <dgm:prSet custT="1"/>
      <dgm:spPr/>
      <dgm:t>
        <a:bodyPr/>
        <a:lstStyle/>
        <a:p>
          <a:pPr marL="0" algn="ctr" rtl="0">
            <a:spcAft>
              <a:spcPts val="0"/>
            </a:spcAft>
            <a:buNone/>
          </a:pPr>
          <a:r>
            <a:rPr lang="de-DE" sz="3200" noProof="0" err="1"/>
            <a:t>Cyber-</a:t>
          </a:r>
          <a:endParaRPr lang="de-DE" sz="3600" noProof="0"/>
        </a:p>
      </dgm:t>
    </dgm:pt>
    <dgm:pt modelId="{90C9AF71-D745-4681-AC8F-39C4966FBFCE}" type="parTrans" cxnId="{42171C8C-56BA-4222-A95C-E4D93AA1204C}">
      <dgm:prSet/>
      <dgm:spPr/>
      <dgm:t>
        <a:bodyPr/>
        <a:lstStyle/>
        <a:p>
          <a:endParaRPr lang="de-DE"/>
        </a:p>
      </dgm:t>
    </dgm:pt>
    <dgm:pt modelId="{65E2356E-A5B5-4A46-B0E4-FB636ED2050C}" type="sibTrans" cxnId="{42171C8C-56BA-4222-A95C-E4D93AA1204C}">
      <dgm:prSet/>
      <dgm:spPr/>
      <dgm:t>
        <a:bodyPr/>
        <a:lstStyle/>
        <a:p>
          <a:endParaRPr lang="de-DE"/>
        </a:p>
      </dgm:t>
    </dgm:pt>
    <dgm:pt modelId="{FBD841E9-9C86-45EC-81E6-86C08455554E}">
      <dgm:prSet custT="1"/>
      <dgm:spPr>
        <a:solidFill>
          <a:srgbClr val="27348A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27348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40640" tIns="121920" rIns="40640" bIns="40640" numCol="1" spcCol="1270" anchor="t" anchorCtr="0"/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2700" kern="1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Interoperabilität </a:t>
          </a:r>
          <a:r>
            <a:rPr lang="it-IT" sz="2700" kern="1200" noProof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der</a:t>
          </a:r>
          <a:r>
            <a:rPr lang="it-IT" sz="2700" kern="1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 </a:t>
          </a:r>
          <a:r>
            <a:rPr lang="it-IT" sz="2700" kern="1200" noProof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Daten</a:t>
          </a:r>
          <a:r>
            <a:rPr lang="it-IT" sz="2700" kern="1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 in </a:t>
          </a:r>
          <a:r>
            <a:rPr lang="it-IT" sz="2700" kern="1200" noProof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der</a:t>
          </a:r>
          <a:r>
            <a:rPr lang="it-IT" sz="2700" kern="1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 </a:t>
          </a:r>
          <a:r>
            <a:rPr lang="it-IT" sz="2700" kern="1200" noProof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öffentlichen</a:t>
          </a:r>
          <a:r>
            <a:rPr lang="it-IT" sz="2700" kern="1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 Verwaltung</a:t>
          </a:r>
        </a:p>
      </dgm:t>
    </dgm:pt>
    <dgm:pt modelId="{C93718E8-F84A-4530-B6CC-DF6AEA94A0A6}" type="parTrans" cxnId="{D0D69D9A-1CEB-4F6D-9818-54CE720A2047}">
      <dgm:prSet/>
      <dgm:spPr/>
      <dgm:t>
        <a:bodyPr/>
        <a:lstStyle/>
        <a:p>
          <a:endParaRPr lang="de-DE"/>
        </a:p>
      </dgm:t>
    </dgm:pt>
    <dgm:pt modelId="{D3102C62-E535-4424-897A-15655DA587EC}" type="sibTrans" cxnId="{D0D69D9A-1CEB-4F6D-9818-54CE720A2047}">
      <dgm:prSet/>
      <dgm:spPr/>
      <dgm:t>
        <a:bodyPr/>
        <a:lstStyle/>
        <a:p>
          <a:endParaRPr lang="de-DE"/>
        </a:p>
      </dgm:t>
    </dgm:pt>
    <dgm:pt modelId="{B0862C9C-0D6A-4A64-A786-4DA53AFABA3E}">
      <dgm:prSet custT="1"/>
      <dgm:spPr>
        <a:solidFill>
          <a:srgbClr val="27348A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27348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40640" tIns="121920" rIns="40640" bIns="40640" numCol="1" spcCol="1270" anchor="t" anchorCtr="0"/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3200" kern="1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Digitale </a:t>
          </a:r>
          <a:r>
            <a:rPr lang="it-IT" sz="3200" kern="1200" noProof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Dienste</a:t>
          </a:r>
          <a:r>
            <a:rPr lang="it-IT" sz="3200" kern="1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 und </a:t>
          </a:r>
          <a:r>
            <a:rPr lang="it-IT" sz="3200" kern="1200" noProof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Plattformen</a:t>
          </a:r>
          <a:endParaRPr lang="it-IT" sz="3200" kern="1200" noProof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gm:t>
    </dgm:pt>
    <dgm:pt modelId="{7C4428EF-42F9-4455-BF10-4C61D24F8DC6}" type="parTrans" cxnId="{64B2051E-2705-4647-9413-18458E6928F0}">
      <dgm:prSet/>
      <dgm:spPr/>
      <dgm:t>
        <a:bodyPr/>
        <a:lstStyle/>
        <a:p>
          <a:endParaRPr lang="it-IT"/>
        </a:p>
      </dgm:t>
    </dgm:pt>
    <dgm:pt modelId="{E099FE79-04B1-4B82-A545-FE9DB7CB3BE1}" type="sibTrans" cxnId="{64B2051E-2705-4647-9413-18458E6928F0}">
      <dgm:prSet/>
      <dgm:spPr/>
      <dgm:t>
        <a:bodyPr/>
        <a:lstStyle/>
        <a:p>
          <a:endParaRPr lang="it-IT"/>
        </a:p>
      </dgm:t>
    </dgm:pt>
    <dgm:pt modelId="{B79433C7-CF4B-453C-8C7B-4200A1A87F15}">
      <dgm:prSet custT="1"/>
      <dgm:spPr/>
      <dgm:t>
        <a:bodyPr/>
        <a:lstStyle/>
        <a:p>
          <a:pPr marL="0" algn="l">
            <a:spcAft>
              <a:spcPts val="600"/>
            </a:spcAft>
            <a:buNone/>
          </a:pPr>
          <a:endParaRPr lang="it-IT" sz="4000" noProof="0"/>
        </a:p>
      </dgm:t>
    </dgm:pt>
    <dgm:pt modelId="{B069574A-8CC0-40E3-8AED-B71E6478FF70}" type="parTrans" cxnId="{AF343A7E-55CB-46E1-9B00-D72144B104BF}">
      <dgm:prSet/>
      <dgm:spPr/>
      <dgm:t>
        <a:bodyPr/>
        <a:lstStyle/>
        <a:p>
          <a:endParaRPr lang="it-IT"/>
        </a:p>
      </dgm:t>
    </dgm:pt>
    <dgm:pt modelId="{87564C5E-33E9-4BCE-9780-52C625405CC2}" type="sibTrans" cxnId="{AF343A7E-55CB-46E1-9B00-D72144B104BF}">
      <dgm:prSet/>
      <dgm:spPr/>
      <dgm:t>
        <a:bodyPr/>
        <a:lstStyle/>
        <a:p>
          <a:endParaRPr lang="it-IT"/>
        </a:p>
      </dgm:t>
    </dgm:pt>
    <dgm:pt modelId="{61893A9A-D7CE-4131-8A08-6C79E8C61DAF}">
      <dgm:prSet custT="1"/>
      <dgm:spPr/>
      <dgm:t>
        <a:bodyPr/>
        <a:lstStyle/>
        <a:p>
          <a:pPr marL="0" algn="ctr" rtl="0">
            <a:spcAft>
              <a:spcPts val="0"/>
            </a:spcAft>
            <a:buNone/>
          </a:pPr>
          <a:r>
            <a:rPr lang="de-DE" sz="3200" noProof="0"/>
            <a:t>Security</a:t>
          </a:r>
          <a:r>
            <a:rPr lang="it-IT" sz="3600" noProof="0">
              <a:latin typeface="Arial" panose="020B0604020202020204"/>
            </a:rPr>
            <a:t> </a:t>
          </a:r>
          <a:endParaRPr lang="de-DE" sz="3600" noProof="0"/>
        </a:p>
      </dgm:t>
    </dgm:pt>
    <dgm:pt modelId="{28B75177-873F-4515-B6FD-078E3332174F}" type="parTrans" cxnId="{6149A2A8-079C-4CA5-995C-2A758C0FA785}">
      <dgm:prSet/>
      <dgm:spPr/>
    </dgm:pt>
    <dgm:pt modelId="{31060835-09B9-4385-B775-28779AA9126B}" type="sibTrans" cxnId="{6149A2A8-079C-4CA5-995C-2A758C0FA785}">
      <dgm:prSet/>
      <dgm:spPr/>
    </dgm:pt>
    <dgm:pt modelId="{C37B2CDE-517C-4D49-9A84-325EE3FB3C42}" type="pres">
      <dgm:prSet presAssocID="{D895A486-12A4-4CCB-93CF-C76FE5148A48}" presName="diagram" presStyleCnt="0">
        <dgm:presLayoutVars>
          <dgm:dir/>
          <dgm:animLvl val="lvl"/>
          <dgm:resizeHandles val="exact"/>
        </dgm:presLayoutVars>
      </dgm:prSet>
      <dgm:spPr/>
    </dgm:pt>
    <dgm:pt modelId="{EA02D659-343A-490A-849E-CA17CCF2090B}" type="pres">
      <dgm:prSet presAssocID="{037CC244-8C7B-40ED-ACF7-390E5B0F744D}" presName="compNode" presStyleCnt="0"/>
      <dgm:spPr/>
    </dgm:pt>
    <dgm:pt modelId="{5AABFEC5-0905-4024-81F7-54F09B59AD15}" type="pres">
      <dgm:prSet presAssocID="{037CC244-8C7B-40ED-ACF7-390E5B0F744D}" presName="childRect" presStyleLbl="bgAcc1" presStyleIdx="0" presStyleCnt="3" custScaleY="67518">
        <dgm:presLayoutVars>
          <dgm:bulletEnabled val="1"/>
        </dgm:presLayoutVars>
      </dgm:prSet>
      <dgm:spPr/>
    </dgm:pt>
    <dgm:pt modelId="{8456F066-183F-4F9F-956A-956283A6CE59}" type="pres">
      <dgm:prSet presAssocID="{037CC244-8C7B-40ED-ACF7-390E5B0F744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381514FB-98F6-4A63-8514-98D11CEF481D}" type="pres">
      <dgm:prSet presAssocID="{037CC244-8C7B-40ED-ACF7-390E5B0F744D}" presName="parentRect" presStyleLbl="alignNode1" presStyleIdx="0" presStyleCnt="3" custScaleY="191719"/>
      <dgm:spPr/>
    </dgm:pt>
    <dgm:pt modelId="{7D986D76-923D-46D3-93FC-26E5CF839B4D}" type="pres">
      <dgm:prSet presAssocID="{037CC244-8C7B-40ED-ACF7-390E5B0F744D}" presName="adorn" presStyleLbl="fgAccFollowNode1" presStyleIdx="0" presStyleCnt="3" custLinFactNeighborX="-3505" custLinFactNeighborY="23662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erschwommene Finanzmarktdaten und -grafiken"/>
        </a:ext>
      </dgm:extLst>
    </dgm:pt>
    <dgm:pt modelId="{A9B0DA0B-DC35-4588-B4C6-14D427E36D62}" type="pres">
      <dgm:prSet presAssocID="{07115B1E-6752-4B01-9D70-35B97A32EB8E}" presName="sibTrans" presStyleLbl="sibTrans2D1" presStyleIdx="0" presStyleCnt="0"/>
      <dgm:spPr/>
    </dgm:pt>
    <dgm:pt modelId="{EA4D004B-3335-49AA-B236-2E03E5513A98}" type="pres">
      <dgm:prSet presAssocID="{AAA93828-6605-444A-A50D-04F0BA7361B8}" presName="compNode" presStyleCnt="0"/>
      <dgm:spPr/>
    </dgm:pt>
    <dgm:pt modelId="{FAB57692-D663-4D46-A053-1AD4D12B22E9}" type="pres">
      <dgm:prSet presAssocID="{AAA93828-6605-444A-A50D-04F0BA7361B8}" presName="childRect" presStyleLbl="bgAcc1" presStyleIdx="1" presStyleCnt="3" custScaleY="69948">
        <dgm:presLayoutVars>
          <dgm:bulletEnabled val="1"/>
        </dgm:presLayoutVars>
      </dgm:prSet>
      <dgm:spPr>
        <a:xfrm>
          <a:off x="3755369" y="489076"/>
          <a:ext cx="3205500" cy="1865361"/>
        </a:xfrm>
        <a:prstGeom prst="round2SameRect">
          <a:avLst>
            <a:gd name="adj1" fmla="val 8000"/>
            <a:gd name="adj2" fmla="val 0"/>
          </a:avLst>
        </a:prstGeom>
      </dgm:spPr>
    </dgm:pt>
    <dgm:pt modelId="{9B28F582-9035-440A-BA7B-4BBC91B1C831}" type="pres">
      <dgm:prSet presAssocID="{AAA93828-6605-444A-A50D-04F0BA7361B8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27270AB-FCEC-4335-A82D-5A30586819AC}" type="pres">
      <dgm:prSet presAssocID="{AAA93828-6605-444A-A50D-04F0BA7361B8}" presName="parentRect" presStyleLbl="alignNode1" presStyleIdx="1" presStyleCnt="3" custScaleY="186797"/>
      <dgm:spPr/>
    </dgm:pt>
    <dgm:pt modelId="{F6F1B0E9-0D53-4EFF-868A-79FF8576E91E}" type="pres">
      <dgm:prSet presAssocID="{AAA93828-6605-444A-A50D-04F0BA7361B8}" presName="adorn" presStyleLbl="fgAccFollowNode1" presStyleIdx="1" presStyleCnt="3" custLinFactNeighborY="22786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Zwei Mitarbeitende bei der Planung an einem Bord mit Haftnotizen"/>
        </a:ext>
      </dgm:extLst>
    </dgm:pt>
    <dgm:pt modelId="{709FD851-D33E-47CE-BC3C-CB518E45187C}" type="pres">
      <dgm:prSet presAssocID="{3725A051-0610-4965-91C4-6226D93E298E}" presName="sibTrans" presStyleLbl="sibTrans2D1" presStyleIdx="0" presStyleCnt="0"/>
      <dgm:spPr/>
    </dgm:pt>
    <dgm:pt modelId="{8B86035D-1E1E-45BC-8687-2E5BEB8F9B60}" type="pres">
      <dgm:prSet presAssocID="{EC5889CE-F643-4952-8E57-3772E04B7031}" presName="compNode" presStyleCnt="0"/>
      <dgm:spPr/>
    </dgm:pt>
    <dgm:pt modelId="{873170E1-464D-429E-99F3-C546E05467C2}" type="pres">
      <dgm:prSet presAssocID="{EC5889CE-F643-4952-8E57-3772E04B7031}" presName="childRect" presStyleLbl="bgAcc1" presStyleIdx="2" presStyleCnt="3" custScaleY="71491">
        <dgm:presLayoutVars>
          <dgm:bulletEnabled val="1"/>
        </dgm:presLayoutVars>
      </dgm:prSet>
      <dgm:spPr>
        <a:xfrm>
          <a:off x="7503318" y="357207"/>
          <a:ext cx="3205500" cy="2392838"/>
        </a:xfrm>
        <a:prstGeom prst="round2SameRect">
          <a:avLst>
            <a:gd name="adj1" fmla="val 8000"/>
            <a:gd name="adj2" fmla="val 0"/>
          </a:avLst>
        </a:prstGeom>
      </dgm:spPr>
    </dgm:pt>
    <dgm:pt modelId="{A22F8574-C021-4404-A123-9190BE2E7155}" type="pres">
      <dgm:prSet presAssocID="{EC5889CE-F643-4952-8E57-3772E04B7031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3C32CA3-F3D0-45C8-AD42-CA09B9F2A556}" type="pres">
      <dgm:prSet presAssocID="{EC5889CE-F643-4952-8E57-3772E04B7031}" presName="parentRect" presStyleLbl="alignNode1" presStyleIdx="2" presStyleCnt="3" custScaleY="189007"/>
      <dgm:spPr/>
    </dgm:pt>
    <dgm:pt modelId="{7A1E0CBE-8F10-4E59-BD29-B6EF09897AA6}" type="pres">
      <dgm:prSet presAssocID="{EC5889CE-F643-4952-8E57-3772E04B7031}" presName="adorn" presStyleLbl="fgAccFollowNode1" presStyleIdx="2" presStyleCnt="3" custLinFactNeighborX="596" custLinFactNeighborY="22606"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oto einer Lerngruppe, die das Lernen genießen"/>
        </a:ext>
      </dgm:extLst>
    </dgm:pt>
  </dgm:ptLst>
  <dgm:cxnLst>
    <dgm:cxn modelId="{75278D0A-7226-48EA-BECF-0C1385E812A0}" srcId="{D895A486-12A4-4CCB-93CF-C76FE5148A48}" destId="{EC5889CE-F643-4952-8E57-3772E04B7031}" srcOrd="2" destOrd="0" parTransId="{F07D2036-603C-4B49-8EDE-06EA6BB9D432}" sibTransId="{30587992-B6D2-4314-B212-AC934F5ABF99}"/>
    <dgm:cxn modelId="{64B2051E-2705-4647-9413-18458E6928F0}" srcId="{EC5889CE-F643-4952-8E57-3772E04B7031}" destId="{B0862C9C-0D6A-4A64-A786-4DA53AFABA3E}" srcOrd="0" destOrd="0" parTransId="{7C4428EF-42F9-4455-BF10-4C61D24F8DC6}" sibTransId="{E099FE79-04B1-4B82-A545-FE9DB7CB3BE1}"/>
    <dgm:cxn modelId="{3CFB1724-996C-4408-885D-C042EFC25584}" type="presOf" srcId="{EC5889CE-F643-4952-8E57-3772E04B7031}" destId="{E3C32CA3-F3D0-45C8-AD42-CA09B9F2A556}" srcOrd="1" destOrd="0" presId="urn:microsoft.com/office/officeart/2005/8/layout/bList2"/>
    <dgm:cxn modelId="{20B99B2C-AAF1-4263-87A0-A6BB05F9CF31}" type="presOf" srcId="{3725A051-0610-4965-91C4-6226D93E298E}" destId="{709FD851-D33E-47CE-BC3C-CB518E45187C}" srcOrd="0" destOrd="0" presId="urn:microsoft.com/office/officeart/2005/8/layout/bList2"/>
    <dgm:cxn modelId="{41B6D15F-7306-4F14-A264-25BF30C257DC}" type="presOf" srcId="{61893A9A-D7CE-4131-8A08-6C79E8C61DAF}" destId="{5AABFEC5-0905-4024-81F7-54F09B59AD15}" srcOrd="0" destOrd="1" presId="urn:microsoft.com/office/officeart/2005/8/layout/bList2"/>
    <dgm:cxn modelId="{5F0FBD6A-CEB6-4F94-BAA1-977185798D6F}" type="presOf" srcId="{037CC244-8C7B-40ED-ACF7-390E5B0F744D}" destId="{8456F066-183F-4F9F-956A-956283A6CE59}" srcOrd="0" destOrd="0" presId="urn:microsoft.com/office/officeart/2005/8/layout/bList2"/>
    <dgm:cxn modelId="{C9DDD86B-C303-4655-8ADE-DE51156FC396}" type="presOf" srcId="{AAA93828-6605-444A-A50D-04F0BA7361B8}" destId="{527270AB-FCEC-4335-A82D-5A30586819AC}" srcOrd="1" destOrd="0" presId="urn:microsoft.com/office/officeart/2005/8/layout/bList2"/>
    <dgm:cxn modelId="{A43EC66C-C9D5-47FB-964B-663ECFE50A3F}" srcId="{D895A486-12A4-4CCB-93CF-C76FE5148A48}" destId="{037CC244-8C7B-40ED-ACF7-390E5B0F744D}" srcOrd="0" destOrd="0" parTransId="{8A729A63-5834-40B3-BA57-7216E59B01FB}" sibTransId="{07115B1E-6752-4B01-9D70-35B97A32EB8E}"/>
    <dgm:cxn modelId="{3C734B55-61E5-4FAC-B663-A58FE695AFE7}" type="presOf" srcId="{AAA93828-6605-444A-A50D-04F0BA7361B8}" destId="{9B28F582-9035-440A-BA7B-4BBC91B1C831}" srcOrd="0" destOrd="0" presId="urn:microsoft.com/office/officeart/2005/8/layout/bList2"/>
    <dgm:cxn modelId="{AF343A7E-55CB-46E1-9B00-D72144B104BF}" srcId="{037CC244-8C7B-40ED-ACF7-390E5B0F744D}" destId="{B79433C7-CF4B-453C-8C7B-4200A1A87F15}" srcOrd="2" destOrd="0" parTransId="{B069574A-8CC0-40E3-8AED-B71E6478FF70}" sibTransId="{87564C5E-33E9-4BCE-9780-52C625405CC2}"/>
    <dgm:cxn modelId="{42171C8C-56BA-4222-A95C-E4D93AA1204C}" srcId="{037CC244-8C7B-40ED-ACF7-390E5B0F744D}" destId="{0D67B019-E43C-48C6-AE50-794FEBC7219A}" srcOrd="0" destOrd="0" parTransId="{90C9AF71-D745-4681-AC8F-39C4966FBFCE}" sibTransId="{65E2356E-A5B5-4A46-B0E4-FB636ED2050C}"/>
    <dgm:cxn modelId="{5906D48C-5070-478E-B0B6-E8F3FEF4BB44}" type="presOf" srcId="{FBD841E9-9C86-45EC-81E6-86C08455554E}" destId="{FAB57692-D663-4D46-A053-1AD4D12B22E9}" srcOrd="0" destOrd="0" presId="urn:microsoft.com/office/officeart/2005/8/layout/bList2"/>
    <dgm:cxn modelId="{3CA8FE95-5F3D-4DB3-AC49-58E7C0CB3FF1}" type="presOf" srcId="{037CC244-8C7B-40ED-ACF7-390E5B0F744D}" destId="{381514FB-98F6-4A63-8514-98D11CEF481D}" srcOrd="1" destOrd="0" presId="urn:microsoft.com/office/officeart/2005/8/layout/bList2"/>
    <dgm:cxn modelId="{D0D69D9A-1CEB-4F6D-9818-54CE720A2047}" srcId="{AAA93828-6605-444A-A50D-04F0BA7361B8}" destId="{FBD841E9-9C86-45EC-81E6-86C08455554E}" srcOrd="0" destOrd="0" parTransId="{C93718E8-F84A-4530-B6CC-DF6AEA94A0A6}" sibTransId="{D3102C62-E535-4424-897A-15655DA587EC}"/>
    <dgm:cxn modelId="{6149A2A8-079C-4CA5-995C-2A758C0FA785}" srcId="{037CC244-8C7B-40ED-ACF7-390E5B0F744D}" destId="{61893A9A-D7CE-4131-8A08-6C79E8C61DAF}" srcOrd="1" destOrd="0" parTransId="{28B75177-873F-4515-B6FD-078E3332174F}" sibTransId="{31060835-09B9-4385-B775-28779AA9126B}"/>
    <dgm:cxn modelId="{84040AB0-A9A3-4711-BA12-C86BBA7DF804}" type="presOf" srcId="{D895A486-12A4-4CCB-93CF-C76FE5148A48}" destId="{C37B2CDE-517C-4D49-9A84-325EE3FB3C42}" srcOrd="0" destOrd="0" presId="urn:microsoft.com/office/officeart/2005/8/layout/bList2"/>
    <dgm:cxn modelId="{5347B0B0-7AA2-4893-AE56-2826171C2A6B}" srcId="{D895A486-12A4-4CCB-93CF-C76FE5148A48}" destId="{AAA93828-6605-444A-A50D-04F0BA7361B8}" srcOrd="1" destOrd="0" parTransId="{D47110E2-99F9-4259-B57F-2FB830866F66}" sibTransId="{3725A051-0610-4965-91C4-6226D93E298E}"/>
    <dgm:cxn modelId="{DE6876C1-94CB-45EA-8C55-19232812B6C3}" type="presOf" srcId="{B79433C7-CF4B-453C-8C7B-4200A1A87F15}" destId="{5AABFEC5-0905-4024-81F7-54F09B59AD15}" srcOrd="0" destOrd="2" presId="urn:microsoft.com/office/officeart/2005/8/layout/bList2"/>
    <dgm:cxn modelId="{8FEB26C6-6531-4BE4-A151-C213ADB2896E}" type="presOf" srcId="{B0862C9C-0D6A-4A64-A786-4DA53AFABA3E}" destId="{873170E1-464D-429E-99F3-C546E05467C2}" srcOrd="0" destOrd="0" presId="urn:microsoft.com/office/officeart/2005/8/layout/bList2"/>
    <dgm:cxn modelId="{1F6332C9-FB39-409C-8D40-F09B8993FFB0}" type="presOf" srcId="{0D67B019-E43C-48C6-AE50-794FEBC7219A}" destId="{5AABFEC5-0905-4024-81F7-54F09B59AD15}" srcOrd="0" destOrd="0" presId="urn:microsoft.com/office/officeart/2005/8/layout/bList2"/>
    <dgm:cxn modelId="{D94438DE-F557-4E43-A35B-9749B74C3543}" type="presOf" srcId="{07115B1E-6752-4B01-9D70-35B97A32EB8E}" destId="{A9B0DA0B-DC35-4588-B4C6-14D427E36D62}" srcOrd="0" destOrd="0" presId="urn:microsoft.com/office/officeart/2005/8/layout/bList2"/>
    <dgm:cxn modelId="{99A845E0-7DEA-4117-8356-65D72D4E6E43}" type="presOf" srcId="{EC5889CE-F643-4952-8E57-3772E04B7031}" destId="{A22F8574-C021-4404-A123-9190BE2E7155}" srcOrd="0" destOrd="0" presId="urn:microsoft.com/office/officeart/2005/8/layout/bList2"/>
    <dgm:cxn modelId="{D1F60700-7207-4D9A-89F9-B4F30D85843E}" type="presParOf" srcId="{C37B2CDE-517C-4D49-9A84-325EE3FB3C42}" destId="{EA02D659-343A-490A-849E-CA17CCF2090B}" srcOrd="0" destOrd="0" presId="urn:microsoft.com/office/officeart/2005/8/layout/bList2"/>
    <dgm:cxn modelId="{AC3A3EC2-57B8-4D03-9CDF-94A90267D8F4}" type="presParOf" srcId="{EA02D659-343A-490A-849E-CA17CCF2090B}" destId="{5AABFEC5-0905-4024-81F7-54F09B59AD15}" srcOrd="0" destOrd="0" presId="urn:microsoft.com/office/officeart/2005/8/layout/bList2"/>
    <dgm:cxn modelId="{EA14A5E2-686B-42E2-B83F-596CDA245199}" type="presParOf" srcId="{EA02D659-343A-490A-849E-CA17CCF2090B}" destId="{8456F066-183F-4F9F-956A-956283A6CE59}" srcOrd="1" destOrd="0" presId="urn:microsoft.com/office/officeart/2005/8/layout/bList2"/>
    <dgm:cxn modelId="{53B06D03-99E9-4A92-B900-40FA0A892FEC}" type="presParOf" srcId="{EA02D659-343A-490A-849E-CA17CCF2090B}" destId="{381514FB-98F6-4A63-8514-98D11CEF481D}" srcOrd="2" destOrd="0" presId="urn:microsoft.com/office/officeart/2005/8/layout/bList2"/>
    <dgm:cxn modelId="{EC38197D-A6BD-4695-9003-7BD8D7E7703C}" type="presParOf" srcId="{EA02D659-343A-490A-849E-CA17CCF2090B}" destId="{7D986D76-923D-46D3-93FC-26E5CF839B4D}" srcOrd="3" destOrd="0" presId="urn:microsoft.com/office/officeart/2005/8/layout/bList2"/>
    <dgm:cxn modelId="{057418C6-E69C-43C2-9C7C-06B1BBE3F3A8}" type="presParOf" srcId="{C37B2CDE-517C-4D49-9A84-325EE3FB3C42}" destId="{A9B0DA0B-DC35-4588-B4C6-14D427E36D62}" srcOrd="1" destOrd="0" presId="urn:microsoft.com/office/officeart/2005/8/layout/bList2"/>
    <dgm:cxn modelId="{EA74FC05-57C2-47C8-84E2-760949A647BB}" type="presParOf" srcId="{C37B2CDE-517C-4D49-9A84-325EE3FB3C42}" destId="{EA4D004B-3335-49AA-B236-2E03E5513A98}" srcOrd="2" destOrd="0" presId="urn:microsoft.com/office/officeart/2005/8/layout/bList2"/>
    <dgm:cxn modelId="{B73407AF-6415-48C9-8ABD-F6B040747A9E}" type="presParOf" srcId="{EA4D004B-3335-49AA-B236-2E03E5513A98}" destId="{FAB57692-D663-4D46-A053-1AD4D12B22E9}" srcOrd="0" destOrd="0" presId="urn:microsoft.com/office/officeart/2005/8/layout/bList2"/>
    <dgm:cxn modelId="{EF6C4324-C916-4EEF-B320-0A9E245F7EF7}" type="presParOf" srcId="{EA4D004B-3335-49AA-B236-2E03E5513A98}" destId="{9B28F582-9035-440A-BA7B-4BBC91B1C831}" srcOrd="1" destOrd="0" presId="urn:microsoft.com/office/officeart/2005/8/layout/bList2"/>
    <dgm:cxn modelId="{B03B1EDA-AA30-4912-9453-532D30252896}" type="presParOf" srcId="{EA4D004B-3335-49AA-B236-2E03E5513A98}" destId="{527270AB-FCEC-4335-A82D-5A30586819AC}" srcOrd="2" destOrd="0" presId="urn:microsoft.com/office/officeart/2005/8/layout/bList2"/>
    <dgm:cxn modelId="{A839288F-7DDC-408F-8BDA-C4002AA5C4BF}" type="presParOf" srcId="{EA4D004B-3335-49AA-B236-2E03E5513A98}" destId="{F6F1B0E9-0D53-4EFF-868A-79FF8576E91E}" srcOrd="3" destOrd="0" presId="urn:microsoft.com/office/officeart/2005/8/layout/bList2"/>
    <dgm:cxn modelId="{26ACA16D-A1B0-46E9-A80B-E51C4D8364A0}" type="presParOf" srcId="{C37B2CDE-517C-4D49-9A84-325EE3FB3C42}" destId="{709FD851-D33E-47CE-BC3C-CB518E45187C}" srcOrd="3" destOrd="0" presId="urn:microsoft.com/office/officeart/2005/8/layout/bList2"/>
    <dgm:cxn modelId="{272083C9-9CED-4CC7-B0C0-B271F7C072E7}" type="presParOf" srcId="{C37B2CDE-517C-4D49-9A84-325EE3FB3C42}" destId="{8B86035D-1E1E-45BC-8687-2E5BEB8F9B60}" srcOrd="4" destOrd="0" presId="urn:microsoft.com/office/officeart/2005/8/layout/bList2"/>
    <dgm:cxn modelId="{715E70A0-DEA9-42D6-9B06-AC80B09681BB}" type="presParOf" srcId="{8B86035D-1E1E-45BC-8687-2E5BEB8F9B60}" destId="{873170E1-464D-429E-99F3-C546E05467C2}" srcOrd="0" destOrd="0" presId="urn:microsoft.com/office/officeart/2005/8/layout/bList2"/>
    <dgm:cxn modelId="{6A547CE6-046C-42A0-9A69-CF3D6DE72517}" type="presParOf" srcId="{8B86035D-1E1E-45BC-8687-2E5BEB8F9B60}" destId="{A22F8574-C021-4404-A123-9190BE2E7155}" srcOrd="1" destOrd="0" presId="urn:microsoft.com/office/officeart/2005/8/layout/bList2"/>
    <dgm:cxn modelId="{55CB88CD-57F7-494F-8DDC-3BC2305C471B}" type="presParOf" srcId="{8B86035D-1E1E-45BC-8687-2E5BEB8F9B60}" destId="{E3C32CA3-F3D0-45C8-AD42-CA09B9F2A556}" srcOrd="2" destOrd="0" presId="urn:microsoft.com/office/officeart/2005/8/layout/bList2"/>
    <dgm:cxn modelId="{481F2991-B48C-4670-8892-B66F79EFA731}" type="presParOf" srcId="{8B86035D-1E1E-45BC-8687-2E5BEB8F9B60}" destId="{7A1E0CBE-8F10-4E59-BD29-B6EF09897AA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895A486-12A4-4CCB-93CF-C76FE5148A48}" type="doc">
      <dgm:prSet loTypeId="urn:microsoft.com/office/officeart/2005/8/layout/b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037CC244-8C7B-40ED-ACF7-390E5B0F744D}">
      <dgm:prSet phldrT="[Text]" custT="1"/>
      <dgm:spPr/>
      <dgm:t>
        <a:bodyPr/>
        <a:lstStyle/>
        <a:p>
          <a:pPr>
            <a:spcAft>
              <a:spcPts val="600"/>
            </a:spcAft>
          </a:pPr>
          <a:r>
            <a:rPr lang="it-IT" sz="1600" b="1" noProof="0" dirty="0" err="1">
              <a:latin typeface="Arial" panose="020B0604020202020204"/>
            </a:rPr>
            <a:t>Linie</a:t>
          </a:r>
          <a:r>
            <a:rPr lang="it-IT" sz="1600" b="1" noProof="0" dirty="0">
              <a:latin typeface="Arial" panose="020B0604020202020204"/>
            </a:rPr>
            <a:t> A </a:t>
          </a:r>
        </a:p>
        <a:p>
          <a:pPr>
            <a:spcAft>
              <a:spcPts val="600"/>
            </a:spcAft>
          </a:pPr>
          <a:r>
            <a:rPr lang="it-IT" sz="1600" noProof="0">
              <a:latin typeface="Arial" panose="020B0604020202020204"/>
            </a:rPr>
            <a:t>1 </a:t>
          </a:r>
          <a:r>
            <a:rPr lang="it-IT" sz="1600" noProof="0" err="1">
              <a:latin typeface="Arial" panose="020B0604020202020204"/>
            </a:rPr>
            <a:t>Pilotprojekt</a:t>
          </a:r>
          <a:r>
            <a:rPr lang="it-IT" sz="1600" noProof="0">
              <a:latin typeface="Arial" panose="020B0604020202020204"/>
            </a:rPr>
            <a:t> in </a:t>
          </a:r>
          <a:r>
            <a:rPr lang="it-IT" sz="1600" b="1" noProof="0">
              <a:latin typeface="Arial" panose="020B0604020202020204"/>
            </a:rPr>
            <a:t>Stilfs</a:t>
          </a:r>
          <a:r>
            <a:rPr lang="it-IT" sz="1600" b="0" noProof="0">
              <a:latin typeface="Arial" panose="020B0604020202020204"/>
            </a:rPr>
            <a:t> (20 Mio. €)</a:t>
          </a:r>
          <a:endParaRPr lang="it-IT" sz="1600" noProof="0" dirty="0">
            <a:latin typeface="Arial" panose="020B0604020202020204"/>
          </a:endParaRPr>
        </a:p>
        <a:p>
          <a:pPr>
            <a:spcAft>
              <a:spcPts val="1800"/>
            </a:spcAft>
          </a:pPr>
          <a:r>
            <a:rPr lang="it-IT" sz="1600" noProof="0" dirty="0">
              <a:latin typeface="Arial" panose="020B0604020202020204"/>
            </a:rPr>
            <a:t>       </a:t>
          </a:r>
        </a:p>
        <a:p>
          <a:pPr>
            <a:spcAft>
              <a:spcPts val="600"/>
            </a:spcAft>
          </a:pPr>
          <a:r>
            <a:rPr lang="it-IT" sz="1600" b="1" noProof="0" dirty="0"/>
            <a:t>25 Mio. €</a:t>
          </a:r>
          <a:endParaRPr lang="it-IT" sz="1600" b="1" baseline="0" noProof="0" dirty="0"/>
        </a:p>
      </dgm:t>
    </dgm:pt>
    <dgm:pt modelId="{8A729A63-5834-40B3-BA57-7216E59B01FB}" type="parTrans" cxnId="{A43EC66C-C9D5-47FB-964B-663ECFE50A3F}">
      <dgm:prSet/>
      <dgm:spPr/>
      <dgm:t>
        <a:bodyPr/>
        <a:lstStyle/>
        <a:p>
          <a:endParaRPr lang="de-DE"/>
        </a:p>
      </dgm:t>
    </dgm:pt>
    <dgm:pt modelId="{07115B1E-6752-4B01-9D70-35B97A32EB8E}" type="sibTrans" cxnId="{A43EC66C-C9D5-47FB-964B-663ECFE50A3F}">
      <dgm:prSet/>
      <dgm:spPr/>
      <dgm:t>
        <a:bodyPr/>
        <a:lstStyle/>
        <a:p>
          <a:endParaRPr lang="de-DE"/>
        </a:p>
      </dgm:t>
    </dgm:pt>
    <dgm:pt modelId="{AAA93828-6605-444A-A50D-04F0BA7361B8}">
      <dgm:prSet phldrT="[Text]" custT="1"/>
      <dgm:spPr/>
      <dgm:t>
        <a:bodyPr/>
        <a:lstStyle/>
        <a:p>
          <a:pPr marL="0" rtl="0">
            <a:spcAft>
              <a:spcPts val="600"/>
            </a:spcAft>
          </a:pPr>
          <a:r>
            <a:rPr lang="de-DE" sz="1600" b="1" dirty="0"/>
            <a:t>Linie B</a:t>
          </a:r>
        </a:p>
        <a:p>
          <a:pPr marL="0" indent="0">
            <a:spcAft>
              <a:spcPts val="600"/>
            </a:spcAft>
            <a:buNone/>
          </a:pPr>
          <a:r>
            <a:rPr lang="de-DE" sz="1600" b="0" dirty="0"/>
            <a:t>Projekte zur </a:t>
          </a:r>
          <a:r>
            <a:rPr lang="de-DE" sz="1600" b="0" dirty="0" err="1"/>
            <a:t>Aufwer-tung</a:t>
          </a:r>
          <a:r>
            <a:rPr lang="de-DE" sz="1600" b="0" dirty="0"/>
            <a:t> von 2 Gemeinden: </a:t>
          </a:r>
          <a:r>
            <a:rPr lang="de-DE" sz="1600" b="1" dirty="0" err="1"/>
            <a:t>Enneberg</a:t>
          </a:r>
          <a:r>
            <a:rPr lang="de-DE" sz="1600" b="0" dirty="0"/>
            <a:t> und </a:t>
          </a:r>
          <a:r>
            <a:rPr lang="de-DE" sz="1600" b="1" dirty="0" err="1"/>
            <a:t>Schnals</a:t>
          </a:r>
          <a:endParaRPr lang="de-DE" sz="1600" b="1" dirty="0"/>
        </a:p>
        <a:p>
          <a:pPr marL="0" indent="0">
            <a:spcAft>
              <a:spcPts val="600"/>
            </a:spcAft>
            <a:buNone/>
          </a:pPr>
          <a:r>
            <a:rPr lang="de-DE" sz="1600" b="0" dirty="0"/>
            <a:t>Förderung von Unternehmen</a:t>
          </a:r>
        </a:p>
        <a:p>
          <a:pPr marL="0">
            <a:spcAft>
              <a:spcPts val="600"/>
            </a:spcAft>
            <a:buNone/>
          </a:pPr>
          <a:r>
            <a:rPr lang="de-DE" sz="1600" b="1" dirty="0"/>
            <a:t>5,3 Mio. €</a:t>
          </a:r>
        </a:p>
      </dgm:t>
    </dgm:pt>
    <dgm:pt modelId="{D47110E2-99F9-4259-B57F-2FB830866F66}" type="parTrans" cxnId="{5347B0B0-7AA2-4893-AE56-2826171C2A6B}">
      <dgm:prSet/>
      <dgm:spPr/>
      <dgm:t>
        <a:bodyPr/>
        <a:lstStyle/>
        <a:p>
          <a:endParaRPr lang="de-DE"/>
        </a:p>
      </dgm:t>
    </dgm:pt>
    <dgm:pt modelId="{3725A051-0610-4965-91C4-6226D93E298E}" type="sibTrans" cxnId="{5347B0B0-7AA2-4893-AE56-2826171C2A6B}">
      <dgm:prSet/>
      <dgm:spPr/>
      <dgm:t>
        <a:bodyPr/>
        <a:lstStyle/>
        <a:p>
          <a:endParaRPr lang="de-DE"/>
        </a:p>
      </dgm:t>
    </dgm:pt>
    <dgm:pt modelId="{EC5889CE-F643-4952-8E57-3772E04B7031}">
      <dgm:prSet phldrT="[Text]" custT="1"/>
      <dgm:spPr/>
      <dgm:t>
        <a:bodyPr/>
        <a:lstStyle/>
        <a:p>
          <a:pPr rtl="0">
            <a:spcAft>
              <a:spcPts val="600"/>
            </a:spcAft>
          </a:pPr>
          <a:r>
            <a:rPr lang="it-IT" sz="1800" noProof="0" dirty="0">
              <a:latin typeface="Arial" panose="020B0604020202020204"/>
            </a:rPr>
            <a:t>2 </a:t>
          </a:r>
          <a:r>
            <a:rPr lang="it-IT" sz="1800" noProof="0" dirty="0" err="1">
              <a:latin typeface="Arial" panose="020B0604020202020204"/>
            </a:rPr>
            <a:t>geförderte</a:t>
          </a:r>
          <a:r>
            <a:rPr lang="it-IT" sz="1800" noProof="0" dirty="0">
              <a:latin typeface="Arial" panose="020B0604020202020204"/>
            </a:rPr>
            <a:t> </a:t>
          </a:r>
        </a:p>
        <a:p>
          <a:pPr rtl="0">
            <a:spcAft>
              <a:spcPts val="600"/>
            </a:spcAft>
          </a:pPr>
          <a:r>
            <a:rPr lang="it-IT" sz="1800" noProof="0" dirty="0">
              <a:latin typeface="Arial" panose="020B0604020202020204"/>
            </a:rPr>
            <a:t>Theater in Bozen</a:t>
          </a:r>
        </a:p>
        <a:p>
          <a:pPr rtl="0">
            <a:spcAft>
              <a:spcPts val="600"/>
            </a:spcAft>
          </a:pPr>
          <a:endParaRPr lang="it-IT" sz="1800" b="1" noProof="0">
            <a:latin typeface="Arial" panose="020B0604020202020204"/>
            <a:cs typeface="Arial"/>
          </a:endParaRPr>
        </a:p>
        <a:p>
          <a:pPr rtl="0">
            <a:spcAft>
              <a:spcPts val="600"/>
            </a:spcAft>
          </a:pPr>
          <a:endParaRPr lang="it-IT" sz="1800" b="1">
            <a:latin typeface="Arial" panose="020B0604020202020204"/>
            <a:cs typeface="Arial"/>
          </a:endParaRPr>
        </a:p>
        <a:p>
          <a:pPr>
            <a:spcAft>
              <a:spcPts val="1200"/>
            </a:spcAft>
          </a:pPr>
          <a:r>
            <a:rPr lang="it-IT" sz="1800" b="1" dirty="0">
              <a:latin typeface="Arial" panose="020B0604020202020204"/>
            </a:rPr>
            <a:t>0,5 Mio. €</a:t>
          </a:r>
          <a:endParaRPr lang="de-DE" sz="1800" b="1" dirty="0"/>
        </a:p>
      </dgm:t>
    </dgm:pt>
    <dgm:pt modelId="{F07D2036-603C-4B49-8EDE-06EA6BB9D432}" type="parTrans" cxnId="{75278D0A-7226-48EA-BECF-0C1385E812A0}">
      <dgm:prSet/>
      <dgm:spPr/>
      <dgm:t>
        <a:bodyPr/>
        <a:lstStyle/>
        <a:p>
          <a:endParaRPr lang="de-DE"/>
        </a:p>
      </dgm:t>
    </dgm:pt>
    <dgm:pt modelId="{30587992-B6D2-4314-B212-AC934F5ABF99}" type="sibTrans" cxnId="{75278D0A-7226-48EA-BECF-0C1385E812A0}">
      <dgm:prSet/>
      <dgm:spPr/>
      <dgm:t>
        <a:bodyPr/>
        <a:lstStyle/>
        <a:p>
          <a:endParaRPr lang="de-DE"/>
        </a:p>
      </dgm:t>
    </dgm:pt>
    <dgm:pt modelId="{0D67B019-E43C-48C6-AE50-794FEBC7219A}">
      <dgm:prSet custT="1"/>
      <dgm:spPr/>
      <dgm:t>
        <a:bodyPr/>
        <a:lstStyle/>
        <a:p>
          <a:pPr marL="0" algn="ctr" rtl="0">
            <a:spcAft>
              <a:spcPts val="0"/>
            </a:spcAft>
            <a:buNone/>
          </a:pPr>
          <a:r>
            <a:rPr lang="de-DE" sz="3200" noProof="0" dirty="0"/>
            <a:t>Aufwertung historischer Dörfer</a:t>
          </a:r>
          <a:r>
            <a:rPr lang="it-IT" sz="3200" noProof="0" dirty="0">
              <a:latin typeface="Arial" panose="020B0604020202020204"/>
            </a:rPr>
            <a:t> </a:t>
          </a:r>
          <a:r>
            <a:rPr lang="it-IT" sz="3600" noProof="0" dirty="0">
              <a:latin typeface="Arial" panose="020B0604020202020204"/>
            </a:rPr>
            <a:t> </a:t>
          </a:r>
          <a:endParaRPr lang="de-DE" sz="3600" noProof="0" dirty="0"/>
        </a:p>
      </dgm:t>
    </dgm:pt>
    <dgm:pt modelId="{90C9AF71-D745-4681-AC8F-39C4966FBFCE}" type="parTrans" cxnId="{42171C8C-56BA-4222-A95C-E4D93AA1204C}">
      <dgm:prSet/>
      <dgm:spPr/>
      <dgm:t>
        <a:bodyPr/>
        <a:lstStyle/>
        <a:p>
          <a:endParaRPr lang="de-DE"/>
        </a:p>
      </dgm:t>
    </dgm:pt>
    <dgm:pt modelId="{65E2356E-A5B5-4A46-B0E4-FB636ED2050C}" type="sibTrans" cxnId="{42171C8C-56BA-4222-A95C-E4D93AA1204C}">
      <dgm:prSet/>
      <dgm:spPr/>
      <dgm:t>
        <a:bodyPr/>
        <a:lstStyle/>
        <a:p>
          <a:endParaRPr lang="de-DE"/>
        </a:p>
      </dgm:t>
    </dgm:pt>
    <dgm:pt modelId="{FBD841E9-9C86-45EC-81E6-86C08455554E}">
      <dgm:prSet custT="1"/>
      <dgm:spPr>
        <a:solidFill>
          <a:srgbClr val="27348A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27348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40640" tIns="121920" rIns="40640" bIns="40640" numCol="1" spcCol="1270" anchor="t" anchorCtr="0"/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3200" kern="1200" noProof="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Aufwertung</a:t>
          </a:r>
          <a:r>
            <a:rPr lang="it-IT" sz="3200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 </a:t>
          </a:r>
          <a:r>
            <a:rPr lang="it-IT" sz="3200" kern="1200" noProof="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historischer</a:t>
          </a:r>
          <a:r>
            <a:rPr lang="it-IT" sz="3200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 </a:t>
          </a:r>
          <a:r>
            <a:rPr lang="it-IT" sz="3200" kern="1200" noProof="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Dörfer</a:t>
          </a:r>
          <a:endParaRPr lang="it-IT" sz="3200" kern="1200" noProof="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gm:t>
    </dgm:pt>
    <dgm:pt modelId="{C93718E8-F84A-4530-B6CC-DF6AEA94A0A6}" type="parTrans" cxnId="{D0D69D9A-1CEB-4F6D-9818-54CE720A2047}">
      <dgm:prSet/>
      <dgm:spPr/>
      <dgm:t>
        <a:bodyPr/>
        <a:lstStyle/>
        <a:p>
          <a:endParaRPr lang="de-DE"/>
        </a:p>
      </dgm:t>
    </dgm:pt>
    <dgm:pt modelId="{D3102C62-E535-4424-897A-15655DA587EC}" type="sibTrans" cxnId="{D0D69D9A-1CEB-4F6D-9818-54CE720A2047}">
      <dgm:prSet/>
      <dgm:spPr/>
      <dgm:t>
        <a:bodyPr/>
        <a:lstStyle/>
        <a:p>
          <a:endParaRPr lang="de-DE"/>
        </a:p>
      </dgm:t>
    </dgm:pt>
    <dgm:pt modelId="{B0862C9C-0D6A-4A64-A786-4DA53AFABA3E}">
      <dgm:prSet custT="1"/>
      <dgm:spPr>
        <a:solidFill>
          <a:srgbClr val="27348A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27348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40640" tIns="121920" rIns="40640" bIns="40640" numCol="1" spcCol="1270" anchor="t" anchorCtr="0"/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3200" kern="1200" noProof="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Energieeffizienz</a:t>
          </a:r>
          <a:r>
            <a:rPr lang="it-IT" sz="3200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 in </a:t>
          </a:r>
          <a:r>
            <a:rPr lang="it-IT" sz="3200" kern="1200" noProof="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Theatern</a:t>
          </a:r>
          <a:endParaRPr lang="it-IT" sz="3200" kern="1200" noProof="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gm:t>
    </dgm:pt>
    <dgm:pt modelId="{7C4428EF-42F9-4455-BF10-4C61D24F8DC6}" type="parTrans" cxnId="{64B2051E-2705-4647-9413-18458E6928F0}">
      <dgm:prSet/>
      <dgm:spPr/>
      <dgm:t>
        <a:bodyPr/>
        <a:lstStyle/>
        <a:p>
          <a:endParaRPr lang="it-IT"/>
        </a:p>
      </dgm:t>
    </dgm:pt>
    <dgm:pt modelId="{E099FE79-04B1-4B82-A545-FE9DB7CB3BE1}" type="sibTrans" cxnId="{64B2051E-2705-4647-9413-18458E6928F0}">
      <dgm:prSet/>
      <dgm:spPr/>
      <dgm:t>
        <a:bodyPr/>
        <a:lstStyle/>
        <a:p>
          <a:endParaRPr lang="it-IT"/>
        </a:p>
      </dgm:t>
    </dgm:pt>
    <dgm:pt modelId="{B79433C7-CF4B-453C-8C7B-4200A1A87F15}">
      <dgm:prSet custT="1"/>
      <dgm:spPr/>
      <dgm:t>
        <a:bodyPr/>
        <a:lstStyle/>
        <a:p>
          <a:pPr marL="0" algn="l">
            <a:spcAft>
              <a:spcPts val="600"/>
            </a:spcAft>
            <a:buNone/>
          </a:pPr>
          <a:endParaRPr lang="it-IT" sz="4000" noProof="0"/>
        </a:p>
      </dgm:t>
    </dgm:pt>
    <dgm:pt modelId="{B069574A-8CC0-40E3-8AED-B71E6478FF70}" type="parTrans" cxnId="{AF343A7E-55CB-46E1-9B00-D72144B104BF}">
      <dgm:prSet/>
      <dgm:spPr/>
      <dgm:t>
        <a:bodyPr/>
        <a:lstStyle/>
        <a:p>
          <a:endParaRPr lang="it-IT"/>
        </a:p>
      </dgm:t>
    </dgm:pt>
    <dgm:pt modelId="{87564C5E-33E9-4BCE-9780-52C625405CC2}" type="sibTrans" cxnId="{AF343A7E-55CB-46E1-9B00-D72144B104BF}">
      <dgm:prSet/>
      <dgm:spPr/>
      <dgm:t>
        <a:bodyPr/>
        <a:lstStyle/>
        <a:p>
          <a:endParaRPr lang="it-IT"/>
        </a:p>
      </dgm:t>
    </dgm:pt>
    <dgm:pt modelId="{C37B2CDE-517C-4D49-9A84-325EE3FB3C42}" type="pres">
      <dgm:prSet presAssocID="{D895A486-12A4-4CCB-93CF-C76FE5148A48}" presName="diagram" presStyleCnt="0">
        <dgm:presLayoutVars>
          <dgm:dir/>
          <dgm:animLvl val="lvl"/>
          <dgm:resizeHandles val="exact"/>
        </dgm:presLayoutVars>
      </dgm:prSet>
      <dgm:spPr/>
    </dgm:pt>
    <dgm:pt modelId="{EA02D659-343A-490A-849E-CA17CCF2090B}" type="pres">
      <dgm:prSet presAssocID="{037CC244-8C7B-40ED-ACF7-390E5B0F744D}" presName="compNode" presStyleCnt="0"/>
      <dgm:spPr/>
    </dgm:pt>
    <dgm:pt modelId="{5AABFEC5-0905-4024-81F7-54F09B59AD15}" type="pres">
      <dgm:prSet presAssocID="{037CC244-8C7B-40ED-ACF7-390E5B0F744D}" presName="childRect" presStyleLbl="bgAcc1" presStyleIdx="0" presStyleCnt="3" custScaleY="69577">
        <dgm:presLayoutVars>
          <dgm:bulletEnabled val="1"/>
        </dgm:presLayoutVars>
      </dgm:prSet>
      <dgm:spPr/>
    </dgm:pt>
    <dgm:pt modelId="{8456F066-183F-4F9F-956A-956283A6CE59}" type="pres">
      <dgm:prSet presAssocID="{037CC244-8C7B-40ED-ACF7-390E5B0F744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381514FB-98F6-4A63-8514-98D11CEF481D}" type="pres">
      <dgm:prSet presAssocID="{037CC244-8C7B-40ED-ACF7-390E5B0F744D}" presName="parentRect" presStyleLbl="alignNode1" presStyleIdx="0" presStyleCnt="3" custScaleY="187357"/>
      <dgm:spPr/>
    </dgm:pt>
    <dgm:pt modelId="{7D986D76-923D-46D3-93FC-26E5CF839B4D}" type="pres">
      <dgm:prSet presAssocID="{037CC244-8C7B-40ED-ACF7-390E5B0F744D}" presName="adorn" presStyleLbl="fgAccFollowNode1" presStyleIdx="0" presStyleCnt="3" custLinFactNeighborX="-3505" custLinFactNeighborY="23662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erschwommene Finanzmarktdaten und -grafiken"/>
        </a:ext>
      </dgm:extLst>
    </dgm:pt>
    <dgm:pt modelId="{A9B0DA0B-DC35-4588-B4C6-14D427E36D62}" type="pres">
      <dgm:prSet presAssocID="{07115B1E-6752-4B01-9D70-35B97A32EB8E}" presName="sibTrans" presStyleLbl="sibTrans2D1" presStyleIdx="0" presStyleCnt="0"/>
      <dgm:spPr/>
    </dgm:pt>
    <dgm:pt modelId="{EA4D004B-3335-49AA-B236-2E03E5513A98}" type="pres">
      <dgm:prSet presAssocID="{AAA93828-6605-444A-A50D-04F0BA7361B8}" presName="compNode" presStyleCnt="0"/>
      <dgm:spPr/>
    </dgm:pt>
    <dgm:pt modelId="{FAB57692-D663-4D46-A053-1AD4D12B22E9}" type="pres">
      <dgm:prSet presAssocID="{AAA93828-6605-444A-A50D-04F0BA7361B8}" presName="childRect" presStyleLbl="bgAcc1" presStyleIdx="1" presStyleCnt="3" custScaleY="69948">
        <dgm:presLayoutVars>
          <dgm:bulletEnabled val="1"/>
        </dgm:presLayoutVars>
      </dgm:prSet>
      <dgm:spPr>
        <a:xfrm>
          <a:off x="3755369" y="489076"/>
          <a:ext cx="3205500" cy="1865361"/>
        </a:xfrm>
        <a:prstGeom prst="round2SameRect">
          <a:avLst>
            <a:gd name="adj1" fmla="val 8000"/>
            <a:gd name="adj2" fmla="val 0"/>
          </a:avLst>
        </a:prstGeom>
      </dgm:spPr>
    </dgm:pt>
    <dgm:pt modelId="{9B28F582-9035-440A-BA7B-4BBC91B1C831}" type="pres">
      <dgm:prSet presAssocID="{AAA93828-6605-444A-A50D-04F0BA7361B8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27270AB-FCEC-4335-A82D-5A30586819AC}" type="pres">
      <dgm:prSet presAssocID="{AAA93828-6605-444A-A50D-04F0BA7361B8}" presName="parentRect" presStyleLbl="alignNode1" presStyleIdx="1" presStyleCnt="3" custScaleY="186797"/>
      <dgm:spPr/>
    </dgm:pt>
    <dgm:pt modelId="{F6F1B0E9-0D53-4EFF-868A-79FF8576E91E}" type="pres">
      <dgm:prSet presAssocID="{AAA93828-6605-444A-A50D-04F0BA7361B8}" presName="adorn" presStyleLbl="fgAccFollowNode1" presStyleIdx="1" presStyleCnt="3" custLinFactNeighborY="22786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Zwei Mitarbeitende bei der Planung an einem Bord mit Haftnotizen"/>
        </a:ext>
      </dgm:extLst>
    </dgm:pt>
    <dgm:pt modelId="{709FD851-D33E-47CE-BC3C-CB518E45187C}" type="pres">
      <dgm:prSet presAssocID="{3725A051-0610-4965-91C4-6226D93E298E}" presName="sibTrans" presStyleLbl="sibTrans2D1" presStyleIdx="0" presStyleCnt="0"/>
      <dgm:spPr/>
    </dgm:pt>
    <dgm:pt modelId="{8B86035D-1E1E-45BC-8687-2E5BEB8F9B60}" type="pres">
      <dgm:prSet presAssocID="{EC5889CE-F643-4952-8E57-3772E04B7031}" presName="compNode" presStyleCnt="0"/>
      <dgm:spPr/>
    </dgm:pt>
    <dgm:pt modelId="{873170E1-464D-429E-99F3-C546E05467C2}" type="pres">
      <dgm:prSet presAssocID="{EC5889CE-F643-4952-8E57-3772E04B7031}" presName="childRect" presStyleLbl="bgAcc1" presStyleIdx="2" presStyleCnt="3" custScaleY="71491">
        <dgm:presLayoutVars>
          <dgm:bulletEnabled val="1"/>
        </dgm:presLayoutVars>
      </dgm:prSet>
      <dgm:spPr>
        <a:xfrm>
          <a:off x="7503318" y="357207"/>
          <a:ext cx="3205500" cy="2392838"/>
        </a:xfrm>
        <a:prstGeom prst="round2SameRect">
          <a:avLst>
            <a:gd name="adj1" fmla="val 8000"/>
            <a:gd name="adj2" fmla="val 0"/>
          </a:avLst>
        </a:prstGeom>
      </dgm:spPr>
    </dgm:pt>
    <dgm:pt modelId="{A22F8574-C021-4404-A123-9190BE2E7155}" type="pres">
      <dgm:prSet presAssocID="{EC5889CE-F643-4952-8E57-3772E04B7031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3C32CA3-F3D0-45C8-AD42-CA09B9F2A556}" type="pres">
      <dgm:prSet presAssocID="{EC5889CE-F643-4952-8E57-3772E04B7031}" presName="parentRect" presStyleLbl="alignNode1" presStyleIdx="2" presStyleCnt="3" custScaleY="189007"/>
      <dgm:spPr/>
    </dgm:pt>
    <dgm:pt modelId="{7A1E0CBE-8F10-4E59-BD29-B6EF09897AA6}" type="pres">
      <dgm:prSet presAssocID="{EC5889CE-F643-4952-8E57-3772E04B7031}" presName="adorn" presStyleLbl="fgAccFollowNode1" presStyleIdx="2" presStyleCnt="3" custLinFactNeighborX="596" custLinFactNeighborY="22606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oto einer Lerngruppe, die das Lernen genießen"/>
        </a:ext>
      </dgm:extLst>
    </dgm:pt>
  </dgm:ptLst>
  <dgm:cxnLst>
    <dgm:cxn modelId="{75278D0A-7226-48EA-BECF-0C1385E812A0}" srcId="{D895A486-12A4-4CCB-93CF-C76FE5148A48}" destId="{EC5889CE-F643-4952-8E57-3772E04B7031}" srcOrd="2" destOrd="0" parTransId="{F07D2036-603C-4B49-8EDE-06EA6BB9D432}" sibTransId="{30587992-B6D2-4314-B212-AC934F5ABF99}"/>
    <dgm:cxn modelId="{64B2051E-2705-4647-9413-18458E6928F0}" srcId="{EC5889CE-F643-4952-8E57-3772E04B7031}" destId="{B0862C9C-0D6A-4A64-A786-4DA53AFABA3E}" srcOrd="0" destOrd="0" parTransId="{7C4428EF-42F9-4455-BF10-4C61D24F8DC6}" sibTransId="{E099FE79-04B1-4B82-A545-FE9DB7CB3BE1}"/>
    <dgm:cxn modelId="{3CFB1724-996C-4408-885D-C042EFC25584}" type="presOf" srcId="{EC5889CE-F643-4952-8E57-3772E04B7031}" destId="{E3C32CA3-F3D0-45C8-AD42-CA09B9F2A556}" srcOrd="1" destOrd="0" presId="urn:microsoft.com/office/officeart/2005/8/layout/bList2"/>
    <dgm:cxn modelId="{20B99B2C-AAF1-4263-87A0-A6BB05F9CF31}" type="presOf" srcId="{3725A051-0610-4965-91C4-6226D93E298E}" destId="{709FD851-D33E-47CE-BC3C-CB518E45187C}" srcOrd="0" destOrd="0" presId="urn:microsoft.com/office/officeart/2005/8/layout/bList2"/>
    <dgm:cxn modelId="{5F0FBD6A-CEB6-4F94-BAA1-977185798D6F}" type="presOf" srcId="{037CC244-8C7B-40ED-ACF7-390E5B0F744D}" destId="{8456F066-183F-4F9F-956A-956283A6CE59}" srcOrd="0" destOrd="0" presId="urn:microsoft.com/office/officeart/2005/8/layout/bList2"/>
    <dgm:cxn modelId="{C9DDD86B-C303-4655-8ADE-DE51156FC396}" type="presOf" srcId="{AAA93828-6605-444A-A50D-04F0BA7361B8}" destId="{527270AB-FCEC-4335-A82D-5A30586819AC}" srcOrd="1" destOrd="0" presId="urn:microsoft.com/office/officeart/2005/8/layout/bList2"/>
    <dgm:cxn modelId="{A43EC66C-C9D5-47FB-964B-663ECFE50A3F}" srcId="{D895A486-12A4-4CCB-93CF-C76FE5148A48}" destId="{037CC244-8C7B-40ED-ACF7-390E5B0F744D}" srcOrd="0" destOrd="0" parTransId="{8A729A63-5834-40B3-BA57-7216E59B01FB}" sibTransId="{07115B1E-6752-4B01-9D70-35B97A32EB8E}"/>
    <dgm:cxn modelId="{3C734B55-61E5-4FAC-B663-A58FE695AFE7}" type="presOf" srcId="{AAA93828-6605-444A-A50D-04F0BA7361B8}" destId="{9B28F582-9035-440A-BA7B-4BBC91B1C831}" srcOrd="0" destOrd="0" presId="urn:microsoft.com/office/officeart/2005/8/layout/bList2"/>
    <dgm:cxn modelId="{AF343A7E-55CB-46E1-9B00-D72144B104BF}" srcId="{037CC244-8C7B-40ED-ACF7-390E5B0F744D}" destId="{B79433C7-CF4B-453C-8C7B-4200A1A87F15}" srcOrd="1" destOrd="0" parTransId="{B069574A-8CC0-40E3-8AED-B71E6478FF70}" sibTransId="{87564C5E-33E9-4BCE-9780-52C625405CC2}"/>
    <dgm:cxn modelId="{42171C8C-56BA-4222-A95C-E4D93AA1204C}" srcId="{037CC244-8C7B-40ED-ACF7-390E5B0F744D}" destId="{0D67B019-E43C-48C6-AE50-794FEBC7219A}" srcOrd="0" destOrd="0" parTransId="{90C9AF71-D745-4681-AC8F-39C4966FBFCE}" sibTransId="{65E2356E-A5B5-4A46-B0E4-FB636ED2050C}"/>
    <dgm:cxn modelId="{5906D48C-5070-478E-B0B6-E8F3FEF4BB44}" type="presOf" srcId="{FBD841E9-9C86-45EC-81E6-86C08455554E}" destId="{FAB57692-D663-4D46-A053-1AD4D12B22E9}" srcOrd="0" destOrd="0" presId="urn:microsoft.com/office/officeart/2005/8/layout/bList2"/>
    <dgm:cxn modelId="{3CA8FE95-5F3D-4DB3-AC49-58E7C0CB3FF1}" type="presOf" srcId="{037CC244-8C7B-40ED-ACF7-390E5B0F744D}" destId="{381514FB-98F6-4A63-8514-98D11CEF481D}" srcOrd="1" destOrd="0" presId="urn:microsoft.com/office/officeart/2005/8/layout/bList2"/>
    <dgm:cxn modelId="{D0D69D9A-1CEB-4F6D-9818-54CE720A2047}" srcId="{AAA93828-6605-444A-A50D-04F0BA7361B8}" destId="{FBD841E9-9C86-45EC-81E6-86C08455554E}" srcOrd="0" destOrd="0" parTransId="{C93718E8-F84A-4530-B6CC-DF6AEA94A0A6}" sibTransId="{D3102C62-E535-4424-897A-15655DA587EC}"/>
    <dgm:cxn modelId="{84040AB0-A9A3-4711-BA12-C86BBA7DF804}" type="presOf" srcId="{D895A486-12A4-4CCB-93CF-C76FE5148A48}" destId="{C37B2CDE-517C-4D49-9A84-325EE3FB3C42}" srcOrd="0" destOrd="0" presId="urn:microsoft.com/office/officeart/2005/8/layout/bList2"/>
    <dgm:cxn modelId="{5347B0B0-7AA2-4893-AE56-2826171C2A6B}" srcId="{D895A486-12A4-4CCB-93CF-C76FE5148A48}" destId="{AAA93828-6605-444A-A50D-04F0BA7361B8}" srcOrd="1" destOrd="0" parTransId="{D47110E2-99F9-4259-B57F-2FB830866F66}" sibTransId="{3725A051-0610-4965-91C4-6226D93E298E}"/>
    <dgm:cxn modelId="{DE6876C1-94CB-45EA-8C55-19232812B6C3}" type="presOf" srcId="{B79433C7-CF4B-453C-8C7B-4200A1A87F15}" destId="{5AABFEC5-0905-4024-81F7-54F09B59AD15}" srcOrd="0" destOrd="1" presId="urn:microsoft.com/office/officeart/2005/8/layout/bList2"/>
    <dgm:cxn modelId="{8FEB26C6-6531-4BE4-A151-C213ADB2896E}" type="presOf" srcId="{B0862C9C-0D6A-4A64-A786-4DA53AFABA3E}" destId="{873170E1-464D-429E-99F3-C546E05467C2}" srcOrd="0" destOrd="0" presId="urn:microsoft.com/office/officeart/2005/8/layout/bList2"/>
    <dgm:cxn modelId="{1F6332C9-FB39-409C-8D40-F09B8993FFB0}" type="presOf" srcId="{0D67B019-E43C-48C6-AE50-794FEBC7219A}" destId="{5AABFEC5-0905-4024-81F7-54F09B59AD15}" srcOrd="0" destOrd="0" presId="urn:microsoft.com/office/officeart/2005/8/layout/bList2"/>
    <dgm:cxn modelId="{D94438DE-F557-4E43-A35B-9749B74C3543}" type="presOf" srcId="{07115B1E-6752-4B01-9D70-35B97A32EB8E}" destId="{A9B0DA0B-DC35-4588-B4C6-14D427E36D62}" srcOrd="0" destOrd="0" presId="urn:microsoft.com/office/officeart/2005/8/layout/bList2"/>
    <dgm:cxn modelId="{99A845E0-7DEA-4117-8356-65D72D4E6E43}" type="presOf" srcId="{EC5889CE-F643-4952-8E57-3772E04B7031}" destId="{A22F8574-C021-4404-A123-9190BE2E7155}" srcOrd="0" destOrd="0" presId="urn:microsoft.com/office/officeart/2005/8/layout/bList2"/>
    <dgm:cxn modelId="{D1F60700-7207-4D9A-89F9-B4F30D85843E}" type="presParOf" srcId="{C37B2CDE-517C-4D49-9A84-325EE3FB3C42}" destId="{EA02D659-343A-490A-849E-CA17CCF2090B}" srcOrd="0" destOrd="0" presId="urn:microsoft.com/office/officeart/2005/8/layout/bList2"/>
    <dgm:cxn modelId="{AC3A3EC2-57B8-4D03-9CDF-94A90267D8F4}" type="presParOf" srcId="{EA02D659-343A-490A-849E-CA17CCF2090B}" destId="{5AABFEC5-0905-4024-81F7-54F09B59AD15}" srcOrd="0" destOrd="0" presId="urn:microsoft.com/office/officeart/2005/8/layout/bList2"/>
    <dgm:cxn modelId="{EA14A5E2-686B-42E2-B83F-596CDA245199}" type="presParOf" srcId="{EA02D659-343A-490A-849E-CA17CCF2090B}" destId="{8456F066-183F-4F9F-956A-956283A6CE59}" srcOrd="1" destOrd="0" presId="urn:microsoft.com/office/officeart/2005/8/layout/bList2"/>
    <dgm:cxn modelId="{53B06D03-99E9-4A92-B900-40FA0A892FEC}" type="presParOf" srcId="{EA02D659-343A-490A-849E-CA17CCF2090B}" destId="{381514FB-98F6-4A63-8514-98D11CEF481D}" srcOrd="2" destOrd="0" presId="urn:microsoft.com/office/officeart/2005/8/layout/bList2"/>
    <dgm:cxn modelId="{EC38197D-A6BD-4695-9003-7BD8D7E7703C}" type="presParOf" srcId="{EA02D659-343A-490A-849E-CA17CCF2090B}" destId="{7D986D76-923D-46D3-93FC-26E5CF839B4D}" srcOrd="3" destOrd="0" presId="urn:microsoft.com/office/officeart/2005/8/layout/bList2"/>
    <dgm:cxn modelId="{057418C6-E69C-43C2-9C7C-06B1BBE3F3A8}" type="presParOf" srcId="{C37B2CDE-517C-4D49-9A84-325EE3FB3C42}" destId="{A9B0DA0B-DC35-4588-B4C6-14D427E36D62}" srcOrd="1" destOrd="0" presId="urn:microsoft.com/office/officeart/2005/8/layout/bList2"/>
    <dgm:cxn modelId="{EA74FC05-57C2-47C8-84E2-760949A647BB}" type="presParOf" srcId="{C37B2CDE-517C-4D49-9A84-325EE3FB3C42}" destId="{EA4D004B-3335-49AA-B236-2E03E5513A98}" srcOrd="2" destOrd="0" presId="urn:microsoft.com/office/officeart/2005/8/layout/bList2"/>
    <dgm:cxn modelId="{B73407AF-6415-48C9-8ABD-F6B040747A9E}" type="presParOf" srcId="{EA4D004B-3335-49AA-B236-2E03E5513A98}" destId="{FAB57692-D663-4D46-A053-1AD4D12B22E9}" srcOrd="0" destOrd="0" presId="urn:microsoft.com/office/officeart/2005/8/layout/bList2"/>
    <dgm:cxn modelId="{EF6C4324-C916-4EEF-B320-0A9E245F7EF7}" type="presParOf" srcId="{EA4D004B-3335-49AA-B236-2E03E5513A98}" destId="{9B28F582-9035-440A-BA7B-4BBC91B1C831}" srcOrd="1" destOrd="0" presId="urn:microsoft.com/office/officeart/2005/8/layout/bList2"/>
    <dgm:cxn modelId="{B03B1EDA-AA30-4912-9453-532D30252896}" type="presParOf" srcId="{EA4D004B-3335-49AA-B236-2E03E5513A98}" destId="{527270AB-FCEC-4335-A82D-5A30586819AC}" srcOrd="2" destOrd="0" presId="urn:microsoft.com/office/officeart/2005/8/layout/bList2"/>
    <dgm:cxn modelId="{A839288F-7DDC-408F-8BDA-C4002AA5C4BF}" type="presParOf" srcId="{EA4D004B-3335-49AA-B236-2E03E5513A98}" destId="{F6F1B0E9-0D53-4EFF-868A-79FF8576E91E}" srcOrd="3" destOrd="0" presId="urn:microsoft.com/office/officeart/2005/8/layout/bList2"/>
    <dgm:cxn modelId="{26ACA16D-A1B0-46E9-A80B-E51C4D8364A0}" type="presParOf" srcId="{C37B2CDE-517C-4D49-9A84-325EE3FB3C42}" destId="{709FD851-D33E-47CE-BC3C-CB518E45187C}" srcOrd="3" destOrd="0" presId="urn:microsoft.com/office/officeart/2005/8/layout/bList2"/>
    <dgm:cxn modelId="{272083C9-9CED-4CC7-B0C0-B271F7C072E7}" type="presParOf" srcId="{C37B2CDE-517C-4D49-9A84-325EE3FB3C42}" destId="{8B86035D-1E1E-45BC-8687-2E5BEB8F9B60}" srcOrd="4" destOrd="0" presId="urn:microsoft.com/office/officeart/2005/8/layout/bList2"/>
    <dgm:cxn modelId="{715E70A0-DEA9-42D6-9B06-AC80B09681BB}" type="presParOf" srcId="{8B86035D-1E1E-45BC-8687-2E5BEB8F9B60}" destId="{873170E1-464D-429E-99F3-C546E05467C2}" srcOrd="0" destOrd="0" presId="urn:microsoft.com/office/officeart/2005/8/layout/bList2"/>
    <dgm:cxn modelId="{6A547CE6-046C-42A0-9A69-CF3D6DE72517}" type="presParOf" srcId="{8B86035D-1E1E-45BC-8687-2E5BEB8F9B60}" destId="{A22F8574-C021-4404-A123-9190BE2E7155}" srcOrd="1" destOrd="0" presId="urn:microsoft.com/office/officeart/2005/8/layout/bList2"/>
    <dgm:cxn modelId="{55CB88CD-57F7-494F-8DDC-3BC2305C471B}" type="presParOf" srcId="{8B86035D-1E1E-45BC-8687-2E5BEB8F9B60}" destId="{E3C32CA3-F3D0-45C8-AD42-CA09B9F2A556}" srcOrd="2" destOrd="0" presId="urn:microsoft.com/office/officeart/2005/8/layout/bList2"/>
    <dgm:cxn modelId="{481F2991-B48C-4670-8892-B66F79EFA731}" type="presParOf" srcId="{8B86035D-1E1E-45BC-8687-2E5BEB8F9B60}" destId="{7A1E0CBE-8F10-4E59-BD29-B6EF09897AA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895A486-12A4-4CCB-93CF-C76FE5148A48}" type="doc">
      <dgm:prSet loTypeId="urn:microsoft.com/office/officeart/2005/8/layout/b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037CC244-8C7B-40ED-ACF7-390E5B0F744D}">
      <dgm:prSet phldrT="[Text]" custT="1"/>
      <dgm:spPr/>
      <dgm:t>
        <a:bodyPr/>
        <a:lstStyle/>
        <a:p>
          <a:pPr>
            <a:spcAft>
              <a:spcPts val="600"/>
            </a:spcAft>
          </a:pPr>
          <a:r>
            <a:rPr lang="de-DE" sz="1400" b="0" noProof="0" dirty="0">
              <a:latin typeface="Arial" panose="020B0604020202020204"/>
            </a:rPr>
            <a:t>Digitalisierung von kulturellem Erbe der Bibliotheken Claudia Augusta und Tessmann, des Landesarchivs und des Museum Ladin</a:t>
          </a:r>
        </a:p>
        <a:p>
          <a:pPr>
            <a:spcAft>
              <a:spcPts val="600"/>
            </a:spcAft>
          </a:pPr>
          <a:endParaRPr lang="it-IT" sz="1400" b="0" noProof="0">
            <a:latin typeface="Arial" panose="020B0604020202020204"/>
          </a:endParaRPr>
        </a:p>
        <a:p>
          <a:pPr>
            <a:spcAft>
              <a:spcPts val="600"/>
            </a:spcAft>
          </a:pPr>
          <a:r>
            <a:rPr lang="it-IT" sz="1600" b="1" noProof="0" dirty="0"/>
            <a:t>0,8 Mio. €</a:t>
          </a:r>
          <a:endParaRPr lang="it-IT" sz="1600" b="1" baseline="0" noProof="0" dirty="0"/>
        </a:p>
      </dgm:t>
    </dgm:pt>
    <dgm:pt modelId="{8A729A63-5834-40B3-BA57-7216E59B01FB}" type="parTrans" cxnId="{A43EC66C-C9D5-47FB-964B-663ECFE50A3F}">
      <dgm:prSet/>
      <dgm:spPr/>
      <dgm:t>
        <a:bodyPr/>
        <a:lstStyle/>
        <a:p>
          <a:endParaRPr lang="de-DE"/>
        </a:p>
      </dgm:t>
    </dgm:pt>
    <dgm:pt modelId="{07115B1E-6752-4B01-9D70-35B97A32EB8E}" type="sibTrans" cxnId="{A43EC66C-C9D5-47FB-964B-663ECFE50A3F}">
      <dgm:prSet/>
      <dgm:spPr/>
      <dgm:t>
        <a:bodyPr/>
        <a:lstStyle/>
        <a:p>
          <a:endParaRPr lang="de-DE"/>
        </a:p>
      </dgm:t>
    </dgm:pt>
    <dgm:pt modelId="{AAA93828-6605-444A-A50D-04F0BA7361B8}">
      <dgm:prSet phldrT="[Text]" custT="1"/>
      <dgm:spPr/>
      <dgm:t>
        <a:bodyPr/>
        <a:lstStyle/>
        <a:p>
          <a:pPr rtl="0">
            <a:spcAft>
              <a:spcPts val="600"/>
            </a:spcAft>
          </a:pPr>
          <a:r>
            <a:rPr lang="de-DE" sz="1600" b="0" dirty="0">
              <a:latin typeface="Arial" panose="020B0604020202020204"/>
            </a:rPr>
            <a:t>38</a:t>
          </a:r>
          <a:r>
            <a:rPr lang="de-DE" sz="1600" b="0" dirty="0"/>
            <a:t> Projekte zum Schutz und zur Aufwertung der ländlichen Architektur und Landschaft</a:t>
          </a:r>
        </a:p>
        <a:p>
          <a:pPr rtl="0">
            <a:spcAft>
              <a:spcPts val="600"/>
            </a:spcAft>
          </a:pPr>
          <a:endParaRPr lang="de-DE" sz="1600" b="1" dirty="0"/>
        </a:p>
        <a:p>
          <a:pPr rtl="0">
            <a:spcAft>
              <a:spcPts val="600"/>
            </a:spcAft>
          </a:pPr>
          <a:r>
            <a:rPr lang="de-DE" sz="1600" b="1" dirty="0">
              <a:latin typeface="Arial" panose="020B0604020202020204"/>
            </a:rPr>
            <a:t>4,3</a:t>
          </a:r>
          <a:r>
            <a:rPr lang="de-DE" sz="1600" b="1" dirty="0"/>
            <a:t> Mio. €</a:t>
          </a:r>
        </a:p>
      </dgm:t>
    </dgm:pt>
    <dgm:pt modelId="{D47110E2-99F9-4259-B57F-2FB830866F66}" type="parTrans" cxnId="{5347B0B0-7AA2-4893-AE56-2826171C2A6B}">
      <dgm:prSet/>
      <dgm:spPr/>
      <dgm:t>
        <a:bodyPr/>
        <a:lstStyle/>
        <a:p>
          <a:endParaRPr lang="de-DE"/>
        </a:p>
      </dgm:t>
    </dgm:pt>
    <dgm:pt modelId="{3725A051-0610-4965-91C4-6226D93E298E}" type="sibTrans" cxnId="{5347B0B0-7AA2-4893-AE56-2826171C2A6B}">
      <dgm:prSet/>
      <dgm:spPr/>
      <dgm:t>
        <a:bodyPr/>
        <a:lstStyle/>
        <a:p>
          <a:endParaRPr lang="de-DE"/>
        </a:p>
      </dgm:t>
    </dgm:pt>
    <dgm:pt modelId="{EC5889CE-F643-4952-8E57-3772E04B7031}">
      <dgm:prSet phldrT="[Text]" custT="1"/>
      <dgm:spPr/>
      <dgm:t>
        <a:bodyPr/>
        <a:lstStyle/>
        <a:p>
          <a:pPr rtl="0">
            <a:spcAft>
              <a:spcPts val="600"/>
            </a:spcAft>
          </a:pPr>
          <a:r>
            <a:rPr lang="it-IT" sz="1600" noProof="0" dirty="0" err="1">
              <a:latin typeface="Arial" panose="020B0604020202020204"/>
            </a:rPr>
            <a:t>Förderung</a:t>
          </a:r>
          <a:r>
            <a:rPr lang="it-IT" sz="1600" noProof="0" dirty="0">
              <a:latin typeface="Arial" panose="020B0604020202020204"/>
            </a:rPr>
            <a:t> </a:t>
          </a:r>
          <a:r>
            <a:rPr lang="it-IT" sz="1600" noProof="0" dirty="0" err="1">
              <a:latin typeface="Arial" panose="020B0604020202020204"/>
            </a:rPr>
            <a:t>der</a:t>
          </a:r>
          <a:r>
            <a:rPr lang="it-IT" sz="1600" noProof="0" dirty="0">
              <a:latin typeface="Arial" panose="020B0604020202020204"/>
            </a:rPr>
            <a:t> </a:t>
          </a:r>
          <a:r>
            <a:rPr lang="it-IT" sz="1600" noProof="0" dirty="0" err="1">
              <a:latin typeface="Arial" panose="020B0604020202020204"/>
            </a:rPr>
            <a:t>digitalen</a:t>
          </a:r>
          <a:r>
            <a:rPr lang="it-IT" sz="1600" noProof="0" dirty="0">
              <a:latin typeface="Arial" panose="020B0604020202020204"/>
            </a:rPr>
            <a:t> Innovation und </a:t>
          </a:r>
          <a:r>
            <a:rPr lang="it-IT" sz="1600" noProof="0" dirty="0" err="1">
              <a:latin typeface="Arial" panose="020B0604020202020204"/>
            </a:rPr>
            <a:t>des</a:t>
          </a:r>
          <a:r>
            <a:rPr lang="it-IT" sz="1600" noProof="0" dirty="0">
              <a:latin typeface="Arial" panose="020B0604020202020204"/>
            </a:rPr>
            <a:t> </a:t>
          </a:r>
          <a:r>
            <a:rPr lang="it-IT" sz="1600" noProof="0" dirty="0" err="1">
              <a:latin typeface="Arial" panose="020B0604020202020204"/>
            </a:rPr>
            <a:t>ökologischen</a:t>
          </a:r>
          <a:r>
            <a:rPr lang="it-IT" sz="1600" noProof="0" dirty="0">
              <a:latin typeface="Arial" panose="020B0604020202020204"/>
            </a:rPr>
            <a:t> </a:t>
          </a:r>
          <a:r>
            <a:rPr lang="it-IT" sz="1600" noProof="0" dirty="0" err="1">
              <a:latin typeface="Arial" panose="020B0604020202020204"/>
            </a:rPr>
            <a:t>Wandels</a:t>
          </a:r>
          <a:r>
            <a:rPr lang="it-IT" sz="1600" noProof="0" dirty="0">
              <a:latin typeface="Arial" panose="020B0604020202020204"/>
            </a:rPr>
            <a:t> </a:t>
          </a:r>
          <a:r>
            <a:rPr lang="it-IT" sz="1600" noProof="0" dirty="0" err="1">
              <a:latin typeface="Arial" panose="020B0604020202020204"/>
            </a:rPr>
            <a:t>im</a:t>
          </a:r>
          <a:r>
            <a:rPr lang="it-IT" sz="1600" noProof="0" dirty="0">
              <a:latin typeface="Arial" panose="020B0604020202020204"/>
            </a:rPr>
            <a:t> </a:t>
          </a:r>
          <a:r>
            <a:rPr lang="it-IT" sz="1600" noProof="0" dirty="0" err="1">
              <a:latin typeface="Arial" panose="020B0604020202020204"/>
            </a:rPr>
            <a:t>Kultur</a:t>
          </a:r>
          <a:r>
            <a:rPr lang="it-IT" sz="1600" noProof="0" dirty="0">
              <a:latin typeface="Arial" panose="020B0604020202020204"/>
            </a:rPr>
            <a:t>- und </a:t>
          </a:r>
          <a:r>
            <a:rPr lang="it-IT" sz="1600" noProof="0" dirty="0" err="1">
              <a:latin typeface="Arial" panose="020B0604020202020204"/>
            </a:rPr>
            <a:t>Kreativsektor</a:t>
          </a:r>
          <a:endParaRPr lang="it-IT" sz="1600" noProof="0" dirty="0">
            <a:latin typeface="Arial" panose="020B0604020202020204"/>
          </a:endParaRPr>
        </a:p>
        <a:p>
          <a:pPr rtl="0">
            <a:spcAft>
              <a:spcPts val="600"/>
            </a:spcAft>
          </a:pPr>
          <a:endParaRPr lang="it-IT" sz="1600" b="1">
            <a:latin typeface="Arial" panose="020B0604020202020204"/>
            <a:cs typeface="Arial"/>
          </a:endParaRPr>
        </a:p>
        <a:p>
          <a:pPr>
            <a:spcAft>
              <a:spcPts val="1200"/>
            </a:spcAft>
          </a:pPr>
          <a:r>
            <a:rPr lang="it-IT" sz="1600" b="1" dirty="0">
              <a:latin typeface="Arial" panose="020B0604020202020204"/>
            </a:rPr>
            <a:t>0,3 Mio. €</a:t>
          </a:r>
          <a:endParaRPr lang="de-DE" sz="1600" b="1" dirty="0"/>
        </a:p>
      </dgm:t>
    </dgm:pt>
    <dgm:pt modelId="{F07D2036-603C-4B49-8EDE-06EA6BB9D432}" type="parTrans" cxnId="{75278D0A-7226-48EA-BECF-0C1385E812A0}">
      <dgm:prSet/>
      <dgm:spPr/>
      <dgm:t>
        <a:bodyPr/>
        <a:lstStyle/>
        <a:p>
          <a:endParaRPr lang="de-DE"/>
        </a:p>
      </dgm:t>
    </dgm:pt>
    <dgm:pt modelId="{30587992-B6D2-4314-B212-AC934F5ABF99}" type="sibTrans" cxnId="{75278D0A-7226-48EA-BECF-0C1385E812A0}">
      <dgm:prSet/>
      <dgm:spPr/>
      <dgm:t>
        <a:bodyPr/>
        <a:lstStyle/>
        <a:p>
          <a:endParaRPr lang="de-DE"/>
        </a:p>
      </dgm:t>
    </dgm:pt>
    <dgm:pt modelId="{0D67B019-E43C-48C6-AE50-794FEBC7219A}">
      <dgm:prSet custT="1"/>
      <dgm:spPr/>
      <dgm:t>
        <a:bodyPr/>
        <a:lstStyle/>
        <a:p>
          <a:pPr marL="0" algn="ctr" rtl="0">
            <a:spcAft>
              <a:spcPts val="0"/>
            </a:spcAft>
            <a:buNone/>
          </a:pPr>
          <a:r>
            <a:rPr lang="de-DE" sz="3200" noProof="0" dirty="0"/>
            <a:t>Digital</a:t>
          </a:r>
          <a:endParaRPr lang="de-DE" sz="3600" noProof="0" dirty="0"/>
        </a:p>
      </dgm:t>
    </dgm:pt>
    <dgm:pt modelId="{90C9AF71-D745-4681-AC8F-39C4966FBFCE}" type="parTrans" cxnId="{42171C8C-56BA-4222-A95C-E4D93AA1204C}">
      <dgm:prSet/>
      <dgm:spPr/>
      <dgm:t>
        <a:bodyPr/>
        <a:lstStyle/>
        <a:p>
          <a:endParaRPr lang="de-DE"/>
        </a:p>
      </dgm:t>
    </dgm:pt>
    <dgm:pt modelId="{65E2356E-A5B5-4A46-B0E4-FB636ED2050C}" type="sibTrans" cxnId="{42171C8C-56BA-4222-A95C-E4D93AA1204C}">
      <dgm:prSet/>
      <dgm:spPr/>
      <dgm:t>
        <a:bodyPr/>
        <a:lstStyle/>
        <a:p>
          <a:endParaRPr lang="de-DE"/>
        </a:p>
      </dgm:t>
    </dgm:pt>
    <dgm:pt modelId="{FBD841E9-9C86-45EC-81E6-86C08455554E}">
      <dgm:prSet custT="1"/>
      <dgm:spPr>
        <a:solidFill>
          <a:srgbClr val="27348A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27348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40640" tIns="121920" rIns="40640" bIns="40640" numCol="1" spcCol="1270" anchor="t" anchorCtr="0"/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3200" kern="1200" noProof="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Ländliche</a:t>
          </a:r>
          <a:r>
            <a:rPr lang="it-IT" sz="3200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 </a:t>
          </a:r>
          <a:r>
            <a:rPr lang="it-IT" sz="3200" kern="1200" noProof="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Architektur</a:t>
          </a:r>
          <a:r>
            <a:rPr lang="it-IT" sz="3200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 &amp; </a:t>
          </a:r>
          <a:r>
            <a:rPr lang="it-IT" sz="3200" kern="1200" noProof="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Landschaft</a:t>
          </a:r>
          <a:endParaRPr lang="it-IT" sz="3200" kern="1200" noProof="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gm:t>
    </dgm:pt>
    <dgm:pt modelId="{C93718E8-F84A-4530-B6CC-DF6AEA94A0A6}" type="parTrans" cxnId="{D0D69D9A-1CEB-4F6D-9818-54CE720A2047}">
      <dgm:prSet/>
      <dgm:spPr/>
      <dgm:t>
        <a:bodyPr/>
        <a:lstStyle/>
        <a:p>
          <a:endParaRPr lang="de-DE"/>
        </a:p>
      </dgm:t>
    </dgm:pt>
    <dgm:pt modelId="{D3102C62-E535-4424-897A-15655DA587EC}" type="sibTrans" cxnId="{D0D69D9A-1CEB-4F6D-9818-54CE720A2047}">
      <dgm:prSet/>
      <dgm:spPr/>
      <dgm:t>
        <a:bodyPr/>
        <a:lstStyle/>
        <a:p>
          <a:endParaRPr lang="de-DE"/>
        </a:p>
      </dgm:t>
    </dgm:pt>
    <dgm:pt modelId="{B0862C9C-0D6A-4A64-A786-4DA53AFABA3E}">
      <dgm:prSet custT="1"/>
      <dgm:spPr>
        <a:solidFill>
          <a:srgbClr val="27348A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27348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40640" tIns="121920" rIns="40640" bIns="40640" numCol="1" spcCol="1270" anchor="t" anchorCtr="0"/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3200" kern="1200" noProof="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Kultur</a:t>
          </a:r>
          <a:r>
            <a:rPr lang="it-IT" sz="3200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- und </a:t>
          </a:r>
          <a:r>
            <a:rPr lang="it-IT" sz="3200" kern="1200" noProof="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Kreativindustrie</a:t>
          </a:r>
          <a:endParaRPr lang="it-IT" sz="3200" kern="1200" noProof="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gm:t>
    </dgm:pt>
    <dgm:pt modelId="{7C4428EF-42F9-4455-BF10-4C61D24F8DC6}" type="parTrans" cxnId="{64B2051E-2705-4647-9413-18458E6928F0}">
      <dgm:prSet/>
      <dgm:spPr/>
      <dgm:t>
        <a:bodyPr/>
        <a:lstStyle/>
        <a:p>
          <a:endParaRPr lang="it-IT"/>
        </a:p>
      </dgm:t>
    </dgm:pt>
    <dgm:pt modelId="{E099FE79-04B1-4B82-A545-FE9DB7CB3BE1}" type="sibTrans" cxnId="{64B2051E-2705-4647-9413-18458E6928F0}">
      <dgm:prSet/>
      <dgm:spPr/>
      <dgm:t>
        <a:bodyPr/>
        <a:lstStyle/>
        <a:p>
          <a:endParaRPr lang="it-IT"/>
        </a:p>
      </dgm:t>
    </dgm:pt>
    <dgm:pt modelId="{B79433C7-CF4B-453C-8C7B-4200A1A87F15}">
      <dgm:prSet custT="1"/>
      <dgm:spPr/>
      <dgm:t>
        <a:bodyPr/>
        <a:lstStyle/>
        <a:p>
          <a:pPr marL="0" algn="l">
            <a:spcAft>
              <a:spcPts val="600"/>
            </a:spcAft>
            <a:buNone/>
          </a:pPr>
          <a:endParaRPr lang="it-IT" sz="4000" noProof="0"/>
        </a:p>
      </dgm:t>
    </dgm:pt>
    <dgm:pt modelId="{B069574A-8CC0-40E3-8AED-B71E6478FF70}" type="parTrans" cxnId="{AF343A7E-55CB-46E1-9B00-D72144B104BF}">
      <dgm:prSet/>
      <dgm:spPr/>
      <dgm:t>
        <a:bodyPr/>
        <a:lstStyle/>
        <a:p>
          <a:endParaRPr lang="it-IT"/>
        </a:p>
      </dgm:t>
    </dgm:pt>
    <dgm:pt modelId="{87564C5E-33E9-4BCE-9780-52C625405CC2}" type="sibTrans" cxnId="{AF343A7E-55CB-46E1-9B00-D72144B104BF}">
      <dgm:prSet/>
      <dgm:spPr/>
      <dgm:t>
        <a:bodyPr/>
        <a:lstStyle/>
        <a:p>
          <a:endParaRPr lang="it-IT"/>
        </a:p>
      </dgm:t>
    </dgm:pt>
    <dgm:pt modelId="{63456365-6191-4D70-824B-C8C62D262770}">
      <dgm:prSet custT="1"/>
      <dgm:spPr/>
      <dgm:t>
        <a:bodyPr/>
        <a:lstStyle/>
        <a:p>
          <a:pPr marL="0" algn="ctr" rtl="0">
            <a:spcAft>
              <a:spcPts val="0"/>
            </a:spcAft>
            <a:buNone/>
          </a:pPr>
          <a:r>
            <a:rPr lang="de-DE" sz="3200" noProof="0" dirty="0"/>
            <a:t>Library</a:t>
          </a:r>
          <a:endParaRPr lang="de-DE" sz="3600" noProof="0" dirty="0"/>
        </a:p>
      </dgm:t>
    </dgm:pt>
    <dgm:pt modelId="{8450C1FA-3BA9-4C28-860E-100EB5BDDF20}" type="parTrans" cxnId="{1ED99B17-0EF8-4976-BB16-898F7835880C}">
      <dgm:prSet/>
      <dgm:spPr/>
    </dgm:pt>
    <dgm:pt modelId="{BDCD16BA-41DF-4C9A-8D9D-EAE58C31E55A}" type="sibTrans" cxnId="{1ED99B17-0EF8-4976-BB16-898F7835880C}">
      <dgm:prSet/>
      <dgm:spPr/>
    </dgm:pt>
    <dgm:pt modelId="{C37B2CDE-517C-4D49-9A84-325EE3FB3C42}" type="pres">
      <dgm:prSet presAssocID="{D895A486-12A4-4CCB-93CF-C76FE5148A48}" presName="diagram" presStyleCnt="0">
        <dgm:presLayoutVars>
          <dgm:dir/>
          <dgm:animLvl val="lvl"/>
          <dgm:resizeHandles val="exact"/>
        </dgm:presLayoutVars>
      </dgm:prSet>
      <dgm:spPr/>
    </dgm:pt>
    <dgm:pt modelId="{EA02D659-343A-490A-849E-CA17CCF2090B}" type="pres">
      <dgm:prSet presAssocID="{037CC244-8C7B-40ED-ACF7-390E5B0F744D}" presName="compNode" presStyleCnt="0"/>
      <dgm:spPr/>
    </dgm:pt>
    <dgm:pt modelId="{5AABFEC5-0905-4024-81F7-54F09B59AD15}" type="pres">
      <dgm:prSet presAssocID="{037CC244-8C7B-40ED-ACF7-390E5B0F744D}" presName="childRect" presStyleLbl="bgAcc1" presStyleIdx="0" presStyleCnt="3" custScaleY="67518">
        <dgm:presLayoutVars>
          <dgm:bulletEnabled val="1"/>
        </dgm:presLayoutVars>
      </dgm:prSet>
      <dgm:spPr/>
    </dgm:pt>
    <dgm:pt modelId="{8456F066-183F-4F9F-956A-956283A6CE59}" type="pres">
      <dgm:prSet presAssocID="{037CC244-8C7B-40ED-ACF7-390E5B0F744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381514FB-98F6-4A63-8514-98D11CEF481D}" type="pres">
      <dgm:prSet presAssocID="{037CC244-8C7B-40ED-ACF7-390E5B0F744D}" presName="parentRect" presStyleLbl="alignNode1" presStyleIdx="0" presStyleCnt="3" custScaleY="191719"/>
      <dgm:spPr/>
    </dgm:pt>
    <dgm:pt modelId="{7D986D76-923D-46D3-93FC-26E5CF839B4D}" type="pres">
      <dgm:prSet presAssocID="{037CC244-8C7B-40ED-ACF7-390E5B0F744D}" presName="adorn" presStyleLbl="fgAccFollowNode1" presStyleIdx="0" presStyleCnt="3" custLinFactNeighborX="-3505" custLinFactNeighborY="23662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erschwommene Finanzmarktdaten und -grafiken"/>
        </a:ext>
      </dgm:extLst>
    </dgm:pt>
    <dgm:pt modelId="{A9B0DA0B-DC35-4588-B4C6-14D427E36D62}" type="pres">
      <dgm:prSet presAssocID="{07115B1E-6752-4B01-9D70-35B97A32EB8E}" presName="sibTrans" presStyleLbl="sibTrans2D1" presStyleIdx="0" presStyleCnt="0"/>
      <dgm:spPr/>
    </dgm:pt>
    <dgm:pt modelId="{EA4D004B-3335-49AA-B236-2E03E5513A98}" type="pres">
      <dgm:prSet presAssocID="{AAA93828-6605-444A-A50D-04F0BA7361B8}" presName="compNode" presStyleCnt="0"/>
      <dgm:spPr/>
    </dgm:pt>
    <dgm:pt modelId="{FAB57692-D663-4D46-A053-1AD4D12B22E9}" type="pres">
      <dgm:prSet presAssocID="{AAA93828-6605-444A-A50D-04F0BA7361B8}" presName="childRect" presStyleLbl="bgAcc1" presStyleIdx="1" presStyleCnt="3" custScaleY="69948">
        <dgm:presLayoutVars>
          <dgm:bulletEnabled val="1"/>
        </dgm:presLayoutVars>
      </dgm:prSet>
      <dgm:spPr>
        <a:xfrm>
          <a:off x="3755369" y="489076"/>
          <a:ext cx="3205500" cy="1865361"/>
        </a:xfrm>
        <a:prstGeom prst="round2SameRect">
          <a:avLst>
            <a:gd name="adj1" fmla="val 8000"/>
            <a:gd name="adj2" fmla="val 0"/>
          </a:avLst>
        </a:prstGeom>
      </dgm:spPr>
    </dgm:pt>
    <dgm:pt modelId="{9B28F582-9035-440A-BA7B-4BBC91B1C831}" type="pres">
      <dgm:prSet presAssocID="{AAA93828-6605-444A-A50D-04F0BA7361B8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27270AB-FCEC-4335-A82D-5A30586819AC}" type="pres">
      <dgm:prSet presAssocID="{AAA93828-6605-444A-A50D-04F0BA7361B8}" presName="parentRect" presStyleLbl="alignNode1" presStyleIdx="1" presStyleCnt="3" custScaleY="186797"/>
      <dgm:spPr/>
    </dgm:pt>
    <dgm:pt modelId="{F6F1B0E9-0D53-4EFF-868A-79FF8576E91E}" type="pres">
      <dgm:prSet presAssocID="{AAA93828-6605-444A-A50D-04F0BA7361B8}" presName="adorn" presStyleLbl="fgAccFollowNode1" presStyleIdx="1" presStyleCnt="3" custLinFactNeighborY="2278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Kapelle auf dem Land in Bayern"/>
        </a:ext>
      </dgm:extLst>
    </dgm:pt>
    <dgm:pt modelId="{709FD851-D33E-47CE-BC3C-CB518E45187C}" type="pres">
      <dgm:prSet presAssocID="{3725A051-0610-4965-91C4-6226D93E298E}" presName="sibTrans" presStyleLbl="sibTrans2D1" presStyleIdx="0" presStyleCnt="0"/>
      <dgm:spPr/>
    </dgm:pt>
    <dgm:pt modelId="{8B86035D-1E1E-45BC-8687-2E5BEB8F9B60}" type="pres">
      <dgm:prSet presAssocID="{EC5889CE-F643-4952-8E57-3772E04B7031}" presName="compNode" presStyleCnt="0"/>
      <dgm:spPr/>
    </dgm:pt>
    <dgm:pt modelId="{873170E1-464D-429E-99F3-C546E05467C2}" type="pres">
      <dgm:prSet presAssocID="{EC5889CE-F643-4952-8E57-3772E04B7031}" presName="childRect" presStyleLbl="bgAcc1" presStyleIdx="2" presStyleCnt="3" custScaleY="71491">
        <dgm:presLayoutVars>
          <dgm:bulletEnabled val="1"/>
        </dgm:presLayoutVars>
      </dgm:prSet>
      <dgm:spPr>
        <a:xfrm>
          <a:off x="7503318" y="357207"/>
          <a:ext cx="3205500" cy="2392838"/>
        </a:xfrm>
        <a:prstGeom prst="round2SameRect">
          <a:avLst>
            <a:gd name="adj1" fmla="val 8000"/>
            <a:gd name="adj2" fmla="val 0"/>
          </a:avLst>
        </a:prstGeom>
      </dgm:spPr>
    </dgm:pt>
    <dgm:pt modelId="{A22F8574-C021-4404-A123-9190BE2E7155}" type="pres">
      <dgm:prSet presAssocID="{EC5889CE-F643-4952-8E57-3772E04B7031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3C32CA3-F3D0-45C8-AD42-CA09B9F2A556}" type="pres">
      <dgm:prSet presAssocID="{EC5889CE-F643-4952-8E57-3772E04B7031}" presName="parentRect" presStyleLbl="alignNode1" presStyleIdx="2" presStyleCnt="3" custScaleY="189007"/>
      <dgm:spPr/>
    </dgm:pt>
    <dgm:pt modelId="{7A1E0CBE-8F10-4E59-BD29-B6EF09897AA6}" type="pres">
      <dgm:prSet presAssocID="{EC5889CE-F643-4952-8E57-3772E04B7031}" presName="adorn" presStyleLbl="fgAccFollowNode1" presStyleIdx="2" presStyleCnt="3" custLinFactNeighborX="596" custLinFactNeighborY="22606"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oto einer Lerngruppe, die das Lernen genießen"/>
        </a:ext>
      </dgm:extLst>
    </dgm:pt>
  </dgm:ptLst>
  <dgm:cxnLst>
    <dgm:cxn modelId="{75278D0A-7226-48EA-BECF-0C1385E812A0}" srcId="{D895A486-12A4-4CCB-93CF-C76FE5148A48}" destId="{EC5889CE-F643-4952-8E57-3772E04B7031}" srcOrd="2" destOrd="0" parTransId="{F07D2036-603C-4B49-8EDE-06EA6BB9D432}" sibTransId="{30587992-B6D2-4314-B212-AC934F5ABF99}"/>
    <dgm:cxn modelId="{E542160D-6F48-4046-9BCD-2D8F1036388F}" type="presOf" srcId="{63456365-6191-4D70-824B-C8C62D262770}" destId="{5AABFEC5-0905-4024-81F7-54F09B59AD15}" srcOrd="0" destOrd="1" presId="urn:microsoft.com/office/officeart/2005/8/layout/bList2"/>
    <dgm:cxn modelId="{1ED99B17-0EF8-4976-BB16-898F7835880C}" srcId="{037CC244-8C7B-40ED-ACF7-390E5B0F744D}" destId="{63456365-6191-4D70-824B-C8C62D262770}" srcOrd="1" destOrd="0" parTransId="{8450C1FA-3BA9-4C28-860E-100EB5BDDF20}" sibTransId="{BDCD16BA-41DF-4C9A-8D9D-EAE58C31E55A}"/>
    <dgm:cxn modelId="{64B2051E-2705-4647-9413-18458E6928F0}" srcId="{EC5889CE-F643-4952-8E57-3772E04B7031}" destId="{B0862C9C-0D6A-4A64-A786-4DA53AFABA3E}" srcOrd="0" destOrd="0" parTransId="{7C4428EF-42F9-4455-BF10-4C61D24F8DC6}" sibTransId="{E099FE79-04B1-4B82-A545-FE9DB7CB3BE1}"/>
    <dgm:cxn modelId="{3CFB1724-996C-4408-885D-C042EFC25584}" type="presOf" srcId="{EC5889CE-F643-4952-8E57-3772E04B7031}" destId="{E3C32CA3-F3D0-45C8-AD42-CA09B9F2A556}" srcOrd="1" destOrd="0" presId="urn:microsoft.com/office/officeart/2005/8/layout/bList2"/>
    <dgm:cxn modelId="{20B99B2C-AAF1-4263-87A0-A6BB05F9CF31}" type="presOf" srcId="{3725A051-0610-4965-91C4-6226D93E298E}" destId="{709FD851-D33E-47CE-BC3C-CB518E45187C}" srcOrd="0" destOrd="0" presId="urn:microsoft.com/office/officeart/2005/8/layout/bList2"/>
    <dgm:cxn modelId="{5F0FBD6A-CEB6-4F94-BAA1-977185798D6F}" type="presOf" srcId="{037CC244-8C7B-40ED-ACF7-390E5B0F744D}" destId="{8456F066-183F-4F9F-956A-956283A6CE59}" srcOrd="0" destOrd="0" presId="urn:microsoft.com/office/officeart/2005/8/layout/bList2"/>
    <dgm:cxn modelId="{C9DDD86B-C303-4655-8ADE-DE51156FC396}" type="presOf" srcId="{AAA93828-6605-444A-A50D-04F0BA7361B8}" destId="{527270AB-FCEC-4335-A82D-5A30586819AC}" srcOrd="1" destOrd="0" presId="urn:microsoft.com/office/officeart/2005/8/layout/bList2"/>
    <dgm:cxn modelId="{A43EC66C-C9D5-47FB-964B-663ECFE50A3F}" srcId="{D895A486-12A4-4CCB-93CF-C76FE5148A48}" destId="{037CC244-8C7B-40ED-ACF7-390E5B0F744D}" srcOrd="0" destOrd="0" parTransId="{8A729A63-5834-40B3-BA57-7216E59B01FB}" sibTransId="{07115B1E-6752-4B01-9D70-35B97A32EB8E}"/>
    <dgm:cxn modelId="{3C734B55-61E5-4FAC-B663-A58FE695AFE7}" type="presOf" srcId="{AAA93828-6605-444A-A50D-04F0BA7361B8}" destId="{9B28F582-9035-440A-BA7B-4BBC91B1C831}" srcOrd="0" destOrd="0" presId="urn:microsoft.com/office/officeart/2005/8/layout/bList2"/>
    <dgm:cxn modelId="{AF343A7E-55CB-46E1-9B00-D72144B104BF}" srcId="{037CC244-8C7B-40ED-ACF7-390E5B0F744D}" destId="{B79433C7-CF4B-453C-8C7B-4200A1A87F15}" srcOrd="2" destOrd="0" parTransId="{B069574A-8CC0-40E3-8AED-B71E6478FF70}" sibTransId="{87564C5E-33E9-4BCE-9780-52C625405CC2}"/>
    <dgm:cxn modelId="{42171C8C-56BA-4222-A95C-E4D93AA1204C}" srcId="{037CC244-8C7B-40ED-ACF7-390E5B0F744D}" destId="{0D67B019-E43C-48C6-AE50-794FEBC7219A}" srcOrd="0" destOrd="0" parTransId="{90C9AF71-D745-4681-AC8F-39C4966FBFCE}" sibTransId="{65E2356E-A5B5-4A46-B0E4-FB636ED2050C}"/>
    <dgm:cxn modelId="{5906D48C-5070-478E-B0B6-E8F3FEF4BB44}" type="presOf" srcId="{FBD841E9-9C86-45EC-81E6-86C08455554E}" destId="{FAB57692-D663-4D46-A053-1AD4D12B22E9}" srcOrd="0" destOrd="0" presId="urn:microsoft.com/office/officeart/2005/8/layout/bList2"/>
    <dgm:cxn modelId="{3CA8FE95-5F3D-4DB3-AC49-58E7C0CB3FF1}" type="presOf" srcId="{037CC244-8C7B-40ED-ACF7-390E5B0F744D}" destId="{381514FB-98F6-4A63-8514-98D11CEF481D}" srcOrd="1" destOrd="0" presId="urn:microsoft.com/office/officeart/2005/8/layout/bList2"/>
    <dgm:cxn modelId="{D0D69D9A-1CEB-4F6D-9818-54CE720A2047}" srcId="{AAA93828-6605-444A-A50D-04F0BA7361B8}" destId="{FBD841E9-9C86-45EC-81E6-86C08455554E}" srcOrd="0" destOrd="0" parTransId="{C93718E8-F84A-4530-B6CC-DF6AEA94A0A6}" sibTransId="{D3102C62-E535-4424-897A-15655DA587EC}"/>
    <dgm:cxn modelId="{84040AB0-A9A3-4711-BA12-C86BBA7DF804}" type="presOf" srcId="{D895A486-12A4-4CCB-93CF-C76FE5148A48}" destId="{C37B2CDE-517C-4D49-9A84-325EE3FB3C42}" srcOrd="0" destOrd="0" presId="urn:microsoft.com/office/officeart/2005/8/layout/bList2"/>
    <dgm:cxn modelId="{5347B0B0-7AA2-4893-AE56-2826171C2A6B}" srcId="{D895A486-12A4-4CCB-93CF-C76FE5148A48}" destId="{AAA93828-6605-444A-A50D-04F0BA7361B8}" srcOrd="1" destOrd="0" parTransId="{D47110E2-99F9-4259-B57F-2FB830866F66}" sibTransId="{3725A051-0610-4965-91C4-6226D93E298E}"/>
    <dgm:cxn modelId="{DE6876C1-94CB-45EA-8C55-19232812B6C3}" type="presOf" srcId="{B79433C7-CF4B-453C-8C7B-4200A1A87F15}" destId="{5AABFEC5-0905-4024-81F7-54F09B59AD15}" srcOrd="0" destOrd="2" presId="urn:microsoft.com/office/officeart/2005/8/layout/bList2"/>
    <dgm:cxn modelId="{8FEB26C6-6531-4BE4-A151-C213ADB2896E}" type="presOf" srcId="{B0862C9C-0D6A-4A64-A786-4DA53AFABA3E}" destId="{873170E1-464D-429E-99F3-C546E05467C2}" srcOrd="0" destOrd="0" presId="urn:microsoft.com/office/officeart/2005/8/layout/bList2"/>
    <dgm:cxn modelId="{1F6332C9-FB39-409C-8D40-F09B8993FFB0}" type="presOf" srcId="{0D67B019-E43C-48C6-AE50-794FEBC7219A}" destId="{5AABFEC5-0905-4024-81F7-54F09B59AD15}" srcOrd="0" destOrd="0" presId="urn:microsoft.com/office/officeart/2005/8/layout/bList2"/>
    <dgm:cxn modelId="{D94438DE-F557-4E43-A35B-9749B74C3543}" type="presOf" srcId="{07115B1E-6752-4B01-9D70-35B97A32EB8E}" destId="{A9B0DA0B-DC35-4588-B4C6-14D427E36D62}" srcOrd="0" destOrd="0" presId="urn:microsoft.com/office/officeart/2005/8/layout/bList2"/>
    <dgm:cxn modelId="{99A845E0-7DEA-4117-8356-65D72D4E6E43}" type="presOf" srcId="{EC5889CE-F643-4952-8E57-3772E04B7031}" destId="{A22F8574-C021-4404-A123-9190BE2E7155}" srcOrd="0" destOrd="0" presId="urn:microsoft.com/office/officeart/2005/8/layout/bList2"/>
    <dgm:cxn modelId="{D1F60700-7207-4D9A-89F9-B4F30D85843E}" type="presParOf" srcId="{C37B2CDE-517C-4D49-9A84-325EE3FB3C42}" destId="{EA02D659-343A-490A-849E-CA17CCF2090B}" srcOrd="0" destOrd="0" presId="urn:microsoft.com/office/officeart/2005/8/layout/bList2"/>
    <dgm:cxn modelId="{AC3A3EC2-57B8-4D03-9CDF-94A90267D8F4}" type="presParOf" srcId="{EA02D659-343A-490A-849E-CA17CCF2090B}" destId="{5AABFEC5-0905-4024-81F7-54F09B59AD15}" srcOrd="0" destOrd="0" presId="urn:microsoft.com/office/officeart/2005/8/layout/bList2"/>
    <dgm:cxn modelId="{EA14A5E2-686B-42E2-B83F-596CDA245199}" type="presParOf" srcId="{EA02D659-343A-490A-849E-CA17CCF2090B}" destId="{8456F066-183F-4F9F-956A-956283A6CE59}" srcOrd="1" destOrd="0" presId="urn:microsoft.com/office/officeart/2005/8/layout/bList2"/>
    <dgm:cxn modelId="{53B06D03-99E9-4A92-B900-40FA0A892FEC}" type="presParOf" srcId="{EA02D659-343A-490A-849E-CA17CCF2090B}" destId="{381514FB-98F6-4A63-8514-98D11CEF481D}" srcOrd="2" destOrd="0" presId="urn:microsoft.com/office/officeart/2005/8/layout/bList2"/>
    <dgm:cxn modelId="{EC38197D-A6BD-4695-9003-7BD8D7E7703C}" type="presParOf" srcId="{EA02D659-343A-490A-849E-CA17CCF2090B}" destId="{7D986D76-923D-46D3-93FC-26E5CF839B4D}" srcOrd="3" destOrd="0" presId="urn:microsoft.com/office/officeart/2005/8/layout/bList2"/>
    <dgm:cxn modelId="{057418C6-E69C-43C2-9C7C-06B1BBE3F3A8}" type="presParOf" srcId="{C37B2CDE-517C-4D49-9A84-325EE3FB3C42}" destId="{A9B0DA0B-DC35-4588-B4C6-14D427E36D62}" srcOrd="1" destOrd="0" presId="urn:microsoft.com/office/officeart/2005/8/layout/bList2"/>
    <dgm:cxn modelId="{EA74FC05-57C2-47C8-84E2-760949A647BB}" type="presParOf" srcId="{C37B2CDE-517C-4D49-9A84-325EE3FB3C42}" destId="{EA4D004B-3335-49AA-B236-2E03E5513A98}" srcOrd="2" destOrd="0" presId="urn:microsoft.com/office/officeart/2005/8/layout/bList2"/>
    <dgm:cxn modelId="{B73407AF-6415-48C9-8ABD-F6B040747A9E}" type="presParOf" srcId="{EA4D004B-3335-49AA-B236-2E03E5513A98}" destId="{FAB57692-D663-4D46-A053-1AD4D12B22E9}" srcOrd="0" destOrd="0" presId="urn:microsoft.com/office/officeart/2005/8/layout/bList2"/>
    <dgm:cxn modelId="{EF6C4324-C916-4EEF-B320-0A9E245F7EF7}" type="presParOf" srcId="{EA4D004B-3335-49AA-B236-2E03E5513A98}" destId="{9B28F582-9035-440A-BA7B-4BBC91B1C831}" srcOrd="1" destOrd="0" presId="urn:microsoft.com/office/officeart/2005/8/layout/bList2"/>
    <dgm:cxn modelId="{B03B1EDA-AA30-4912-9453-532D30252896}" type="presParOf" srcId="{EA4D004B-3335-49AA-B236-2E03E5513A98}" destId="{527270AB-FCEC-4335-A82D-5A30586819AC}" srcOrd="2" destOrd="0" presId="urn:microsoft.com/office/officeart/2005/8/layout/bList2"/>
    <dgm:cxn modelId="{A839288F-7DDC-408F-8BDA-C4002AA5C4BF}" type="presParOf" srcId="{EA4D004B-3335-49AA-B236-2E03E5513A98}" destId="{F6F1B0E9-0D53-4EFF-868A-79FF8576E91E}" srcOrd="3" destOrd="0" presId="urn:microsoft.com/office/officeart/2005/8/layout/bList2"/>
    <dgm:cxn modelId="{26ACA16D-A1B0-46E9-A80B-E51C4D8364A0}" type="presParOf" srcId="{C37B2CDE-517C-4D49-9A84-325EE3FB3C42}" destId="{709FD851-D33E-47CE-BC3C-CB518E45187C}" srcOrd="3" destOrd="0" presId="urn:microsoft.com/office/officeart/2005/8/layout/bList2"/>
    <dgm:cxn modelId="{272083C9-9CED-4CC7-B0C0-B271F7C072E7}" type="presParOf" srcId="{C37B2CDE-517C-4D49-9A84-325EE3FB3C42}" destId="{8B86035D-1E1E-45BC-8687-2E5BEB8F9B60}" srcOrd="4" destOrd="0" presId="urn:microsoft.com/office/officeart/2005/8/layout/bList2"/>
    <dgm:cxn modelId="{715E70A0-DEA9-42D6-9B06-AC80B09681BB}" type="presParOf" srcId="{8B86035D-1E1E-45BC-8687-2E5BEB8F9B60}" destId="{873170E1-464D-429E-99F3-C546E05467C2}" srcOrd="0" destOrd="0" presId="urn:microsoft.com/office/officeart/2005/8/layout/bList2"/>
    <dgm:cxn modelId="{6A547CE6-046C-42A0-9A69-CF3D6DE72517}" type="presParOf" srcId="{8B86035D-1E1E-45BC-8687-2E5BEB8F9B60}" destId="{A22F8574-C021-4404-A123-9190BE2E7155}" srcOrd="1" destOrd="0" presId="urn:microsoft.com/office/officeart/2005/8/layout/bList2"/>
    <dgm:cxn modelId="{55CB88CD-57F7-494F-8DDC-3BC2305C471B}" type="presParOf" srcId="{8B86035D-1E1E-45BC-8687-2E5BEB8F9B60}" destId="{E3C32CA3-F3D0-45C8-AD42-CA09B9F2A556}" srcOrd="2" destOrd="0" presId="urn:microsoft.com/office/officeart/2005/8/layout/bList2"/>
    <dgm:cxn modelId="{481F2991-B48C-4670-8892-B66F79EFA731}" type="presParOf" srcId="{8B86035D-1E1E-45BC-8687-2E5BEB8F9B60}" destId="{7A1E0CBE-8F10-4E59-BD29-B6EF09897AA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895A486-12A4-4CCB-93CF-C76FE5148A48}" type="doc">
      <dgm:prSet loTypeId="urn:microsoft.com/office/officeart/2005/8/layout/b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037CC244-8C7B-40ED-ACF7-390E5B0F744D}">
      <dgm:prSet phldrT="[Text]" custT="1"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de-DE" sz="1800" b="0" baseline="0"/>
            <a:t>Wertstoffhöfe – Modernisierung bestehender Anlagen und Neubauten in 11 Gemeinden</a:t>
          </a:r>
        </a:p>
        <a:p>
          <a:endParaRPr lang="de-DE" sz="1400" b="0" baseline="0"/>
        </a:p>
        <a:p>
          <a:r>
            <a:rPr lang="de-DE" sz="1800" b="1" baseline="0"/>
            <a:t>6,5 Mio. €</a:t>
          </a:r>
        </a:p>
      </dgm:t>
    </dgm:pt>
    <dgm:pt modelId="{8A729A63-5834-40B3-BA57-7216E59B01FB}" type="parTrans" cxnId="{A43EC66C-C9D5-47FB-964B-663ECFE50A3F}">
      <dgm:prSet/>
      <dgm:spPr/>
      <dgm:t>
        <a:bodyPr/>
        <a:lstStyle/>
        <a:p>
          <a:endParaRPr lang="de-DE"/>
        </a:p>
      </dgm:t>
    </dgm:pt>
    <dgm:pt modelId="{07115B1E-6752-4B01-9D70-35B97A32EB8E}" type="sibTrans" cxnId="{A43EC66C-C9D5-47FB-964B-663ECFE50A3F}">
      <dgm:prSet/>
      <dgm:spPr/>
      <dgm:t>
        <a:bodyPr/>
        <a:lstStyle/>
        <a:p>
          <a:endParaRPr lang="de-DE"/>
        </a:p>
      </dgm:t>
    </dgm:pt>
    <dgm:pt modelId="{AAA93828-6605-444A-A50D-04F0BA7361B8}">
      <dgm:prSet phldrT="[Text]" custT="1"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pPr rtl="0">
            <a:spcAft>
              <a:spcPts val="1200"/>
            </a:spcAft>
          </a:pPr>
          <a:r>
            <a:rPr lang="de-DE" sz="1500" noProof="0"/>
            <a:t>Über 700 finanzierte Anträge landwirtschaftlicher Unternehmen für die Anbringung von Photovoltaikanlagen auf Dächern</a:t>
          </a:r>
          <a:endParaRPr lang="de-DE" sz="1600" b="1"/>
        </a:p>
        <a:p>
          <a:pPr rtl="0">
            <a:spcAft>
              <a:spcPts val="1200"/>
            </a:spcAft>
          </a:pPr>
          <a:r>
            <a:rPr lang="de-DE" sz="1600" b="1">
              <a:latin typeface="Arial" panose="020B0604020202020204"/>
            </a:rPr>
            <a:t>61,5</a:t>
          </a:r>
          <a:r>
            <a:rPr lang="de-DE" sz="1600" b="1"/>
            <a:t> Mio. €</a:t>
          </a:r>
        </a:p>
      </dgm:t>
    </dgm:pt>
    <dgm:pt modelId="{D47110E2-99F9-4259-B57F-2FB830866F66}" type="parTrans" cxnId="{5347B0B0-7AA2-4893-AE56-2826171C2A6B}">
      <dgm:prSet/>
      <dgm:spPr/>
      <dgm:t>
        <a:bodyPr/>
        <a:lstStyle/>
        <a:p>
          <a:endParaRPr lang="de-DE"/>
        </a:p>
      </dgm:t>
    </dgm:pt>
    <dgm:pt modelId="{3725A051-0610-4965-91C4-6226D93E298E}" type="sibTrans" cxnId="{5347B0B0-7AA2-4893-AE56-2826171C2A6B}">
      <dgm:prSet/>
      <dgm:spPr/>
      <dgm:t>
        <a:bodyPr/>
        <a:lstStyle/>
        <a:p>
          <a:endParaRPr lang="de-DE"/>
        </a:p>
      </dgm:t>
    </dgm:pt>
    <dgm:pt modelId="{EC5889CE-F643-4952-8E57-3772E04B7031}">
      <dgm:prSet phldrT="[Text]" custT="1"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de-DE" sz="1500" b="0" noProof="0"/>
            <a:t>Entwicklung der Logistik im Lebensmittelsektor, in der Fischerei und Fischzucht, den Gärtnereien und Baumschulen</a:t>
          </a:r>
        </a:p>
        <a:p>
          <a:pPr>
            <a:spcAft>
              <a:spcPts val="600"/>
            </a:spcAft>
          </a:pPr>
          <a:endParaRPr lang="de-DE" sz="1500" b="0"/>
        </a:p>
        <a:p>
          <a:pPr>
            <a:spcAft>
              <a:spcPts val="1200"/>
            </a:spcAft>
          </a:pPr>
          <a:r>
            <a:rPr lang="de-DE" sz="1600" b="1"/>
            <a:t>8,2 Mio. €</a:t>
          </a:r>
        </a:p>
      </dgm:t>
    </dgm:pt>
    <dgm:pt modelId="{F07D2036-603C-4B49-8EDE-06EA6BB9D432}" type="parTrans" cxnId="{75278D0A-7226-48EA-BECF-0C1385E812A0}">
      <dgm:prSet/>
      <dgm:spPr/>
      <dgm:t>
        <a:bodyPr/>
        <a:lstStyle/>
        <a:p>
          <a:endParaRPr lang="de-DE"/>
        </a:p>
      </dgm:t>
    </dgm:pt>
    <dgm:pt modelId="{30587992-B6D2-4314-B212-AC934F5ABF99}" type="sibTrans" cxnId="{75278D0A-7226-48EA-BECF-0C1385E812A0}">
      <dgm:prSet/>
      <dgm:spPr/>
      <dgm:t>
        <a:bodyPr/>
        <a:lstStyle/>
        <a:p>
          <a:endParaRPr lang="de-DE"/>
        </a:p>
      </dgm:t>
    </dgm:pt>
    <dgm:pt modelId="{0D67B019-E43C-48C6-AE50-794FEBC7219A}">
      <dgm:prSet custT="1"/>
      <dgm:spPr>
        <a:solidFill>
          <a:srgbClr val="D0E3CD">
            <a:alpha val="89804"/>
          </a:srgbClr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pPr marL="0" algn="ctr" rtl="0">
            <a:spcAft>
              <a:spcPts val="600"/>
            </a:spcAft>
            <a:buNone/>
          </a:pPr>
          <a:r>
            <a:rPr lang="it-IT" sz="3600" noProof="0" err="1"/>
            <a:t>Abfall-wirtschaft</a:t>
          </a:r>
          <a:endParaRPr lang="it-IT" sz="3600" noProof="0"/>
        </a:p>
      </dgm:t>
    </dgm:pt>
    <dgm:pt modelId="{90C9AF71-D745-4681-AC8F-39C4966FBFCE}" type="parTrans" cxnId="{42171C8C-56BA-4222-A95C-E4D93AA1204C}">
      <dgm:prSet/>
      <dgm:spPr/>
      <dgm:t>
        <a:bodyPr/>
        <a:lstStyle/>
        <a:p>
          <a:endParaRPr lang="de-DE"/>
        </a:p>
      </dgm:t>
    </dgm:pt>
    <dgm:pt modelId="{65E2356E-A5B5-4A46-B0E4-FB636ED2050C}" type="sibTrans" cxnId="{42171C8C-56BA-4222-A95C-E4D93AA1204C}">
      <dgm:prSet/>
      <dgm:spPr/>
      <dgm:t>
        <a:bodyPr/>
        <a:lstStyle/>
        <a:p>
          <a:endParaRPr lang="de-DE"/>
        </a:p>
      </dgm:t>
    </dgm:pt>
    <dgm:pt modelId="{FBD841E9-9C86-45EC-81E6-86C08455554E}">
      <dgm:prSet custT="1"/>
      <dgm:spPr>
        <a:solidFill>
          <a:srgbClr val="D0E3CD">
            <a:alpha val="90000"/>
          </a:srgbClr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gm:spPr>
      <dgm:t>
        <a:bodyPr spcFirstLastPara="0" vert="horz" wrap="square" lIns="40640" tIns="121920" rIns="40640" bIns="40640" numCol="1" spcCol="1270" anchor="t" anchorCtr="0"/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3200" noProof="0" err="1"/>
            <a:t>Solarparks</a:t>
          </a:r>
          <a:endParaRPr lang="it-IT" sz="3200" kern="1200" noProof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gm:t>
    </dgm:pt>
    <dgm:pt modelId="{C93718E8-F84A-4530-B6CC-DF6AEA94A0A6}" type="parTrans" cxnId="{D0D69D9A-1CEB-4F6D-9818-54CE720A2047}">
      <dgm:prSet/>
      <dgm:spPr/>
      <dgm:t>
        <a:bodyPr/>
        <a:lstStyle/>
        <a:p>
          <a:endParaRPr lang="de-DE"/>
        </a:p>
      </dgm:t>
    </dgm:pt>
    <dgm:pt modelId="{D3102C62-E535-4424-897A-15655DA587EC}" type="sibTrans" cxnId="{D0D69D9A-1CEB-4F6D-9818-54CE720A2047}">
      <dgm:prSet/>
      <dgm:spPr/>
      <dgm:t>
        <a:bodyPr/>
        <a:lstStyle/>
        <a:p>
          <a:endParaRPr lang="de-DE"/>
        </a:p>
      </dgm:t>
    </dgm:pt>
    <dgm:pt modelId="{B0862C9C-0D6A-4A64-A786-4DA53AFABA3E}">
      <dgm:prSet custT="1"/>
      <dgm:spPr>
        <a:solidFill>
          <a:srgbClr val="D0E3CD">
            <a:alpha val="90000"/>
          </a:srgbClr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gm:spPr>
      <dgm:t>
        <a:bodyPr spcFirstLastPara="0" vert="horz" wrap="square" lIns="40640" tIns="121920" rIns="40640" bIns="40640" numCol="1" spcCol="1270" anchor="t" anchorCtr="0"/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3200" kern="1200" noProof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Entwicklung</a:t>
          </a:r>
          <a:r>
            <a:rPr lang="it-IT" sz="3200" kern="1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 </a:t>
          </a:r>
          <a:r>
            <a:rPr lang="it-IT" sz="3200" kern="1200" noProof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der</a:t>
          </a:r>
          <a:r>
            <a:rPr lang="it-IT" sz="3200" kern="1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 </a:t>
          </a:r>
          <a:r>
            <a:rPr lang="it-IT" sz="3200" kern="1200" noProof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Logistik</a:t>
          </a:r>
          <a:endParaRPr lang="it-IT" sz="3200" kern="1200" noProof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gm:t>
    </dgm:pt>
    <dgm:pt modelId="{7C4428EF-42F9-4455-BF10-4C61D24F8DC6}" type="parTrans" cxnId="{64B2051E-2705-4647-9413-18458E6928F0}">
      <dgm:prSet/>
      <dgm:spPr/>
      <dgm:t>
        <a:bodyPr/>
        <a:lstStyle/>
        <a:p>
          <a:endParaRPr lang="it-IT"/>
        </a:p>
      </dgm:t>
    </dgm:pt>
    <dgm:pt modelId="{E099FE79-04B1-4B82-A545-FE9DB7CB3BE1}" type="sibTrans" cxnId="{64B2051E-2705-4647-9413-18458E6928F0}">
      <dgm:prSet/>
      <dgm:spPr/>
      <dgm:t>
        <a:bodyPr/>
        <a:lstStyle/>
        <a:p>
          <a:endParaRPr lang="it-IT"/>
        </a:p>
      </dgm:t>
    </dgm:pt>
    <dgm:pt modelId="{B79433C7-CF4B-453C-8C7B-4200A1A87F15}">
      <dgm:prSet custT="1"/>
      <dgm:spPr>
        <a:solidFill>
          <a:srgbClr val="D0E3CD">
            <a:alpha val="89804"/>
          </a:srgbClr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pPr marL="0" algn="l">
            <a:spcAft>
              <a:spcPts val="600"/>
            </a:spcAft>
            <a:buNone/>
          </a:pPr>
          <a:endParaRPr lang="it-IT" sz="4000" noProof="0"/>
        </a:p>
      </dgm:t>
    </dgm:pt>
    <dgm:pt modelId="{B069574A-8CC0-40E3-8AED-B71E6478FF70}" type="parTrans" cxnId="{AF343A7E-55CB-46E1-9B00-D72144B104BF}">
      <dgm:prSet/>
      <dgm:spPr/>
      <dgm:t>
        <a:bodyPr/>
        <a:lstStyle/>
        <a:p>
          <a:endParaRPr lang="it-IT"/>
        </a:p>
      </dgm:t>
    </dgm:pt>
    <dgm:pt modelId="{87564C5E-33E9-4BCE-9780-52C625405CC2}" type="sibTrans" cxnId="{AF343A7E-55CB-46E1-9B00-D72144B104BF}">
      <dgm:prSet/>
      <dgm:spPr/>
      <dgm:t>
        <a:bodyPr/>
        <a:lstStyle/>
        <a:p>
          <a:endParaRPr lang="it-IT"/>
        </a:p>
      </dgm:t>
    </dgm:pt>
    <dgm:pt modelId="{FBEE5A87-FEBE-4F0A-8E8B-D692572DD3DA}">
      <dgm:prSet custT="1"/>
      <dgm:spPr>
        <a:solidFill>
          <a:srgbClr val="D0E3CD">
            <a:alpha val="90000"/>
          </a:srgbClr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gm:spPr>
      <dgm:t>
        <a:bodyPr spcFirstLastPara="0" vert="horz" wrap="square" lIns="40640" tIns="121920" rIns="40640" bIns="40640" numCol="1" spcCol="1270" anchor="t" anchorCtr="0"/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3200" noProof="0"/>
            <a:t>in </a:t>
          </a:r>
          <a:r>
            <a:rPr lang="it-IT" sz="3200" noProof="0" err="1"/>
            <a:t>der</a:t>
          </a:r>
          <a:r>
            <a:rPr lang="it-IT" sz="3200" noProof="0"/>
            <a:t> </a:t>
          </a:r>
          <a:r>
            <a:rPr lang="it-IT" sz="3200" noProof="0" err="1"/>
            <a:t>Landwirtschaft</a:t>
          </a:r>
          <a:endParaRPr lang="it-IT" sz="3200" kern="1200" noProof="0" err="1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gm:t>
    </dgm:pt>
    <dgm:pt modelId="{F983909A-15BC-4717-A5DA-B8C021A6BF1E}" type="parTrans" cxnId="{61AAB3F5-7E12-4D15-BEC8-102CE892EF3E}">
      <dgm:prSet/>
      <dgm:spPr/>
    </dgm:pt>
    <dgm:pt modelId="{28AC151E-51B5-44DA-A0DD-AD8D75518254}" type="sibTrans" cxnId="{61AAB3F5-7E12-4D15-BEC8-102CE892EF3E}">
      <dgm:prSet/>
      <dgm:spPr/>
    </dgm:pt>
    <dgm:pt modelId="{C37B2CDE-517C-4D49-9A84-325EE3FB3C42}" type="pres">
      <dgm:prSet presAssocID="{D895A486-12A4-4CCB-93CF-C76FE5148A48}" presName="diagram" presStyleCnt="0">
        <dgm:presLayoutVars>
          <dgm:dir/>
          <dgm:animLvl val="lvl"/>
          <dgm:resizeHandles val="exact"/>
        </dgm:presLayoutVars>
      </dgm:prSet>
      <dgm:spPr/>
    </dgm:pt>
    <dgm:pt modelId="{EA02D659-343A-490A-849E-CA17CCF2090B}" type="pres">
      <dgm:prSet presAssocID="{037CC244-8C7B-40ED-ACF7-390E5B0F744D}" presName="compNode" presStyleCnt="0"/>
      <dgm:spPr/>
    </dgm:pt>
    <dgm:pt modelId="{5AABFEC5-0905-4024-81F7-54F09B59AD15}" type="pres">
      <dgm:prSet presAssocID="{037CC244-8C7B-40ED-ACF7-390E5B0F744D}" presName="childRect" presStyleLbl="bgAcc1" presStyleIdx="0" presStyleCnt="3" custScaleY="71308">
        <dgm:presLayoutVars>
          <dgm:bulletEnabled val="1"/>
        </dgm:presLayoutVars>
      </dgm:prSet>
      <dgm:spPr/>
    </dgm:pt>
    <dgm:pt modelId="{8456F066-183F-4F9F-956A-956283A6CE59}" type="pres">
      <dgm:prSet presAssocID="{037CC244-8C7B-40ED-ACF7-390E5B0F744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381514FB-98F6-4A63-8514-98D11CEF481D}" type="pres">
      <dgm:prSet presAssocID="{037CC244-8C7B-40ED-ACF7-390E5B0F744D}" presName="parentRect" presStyleLbl="alignNode1" presStyleIdx="0" presStyleCnt="3" custScaleY="197168"/>
      <dgm:spPr/>
    </dgm:pt>
    <dgm:pt modelId="{7D986D76-923D-46D3-93FC-26E5CF839B4D}" type="pres">
      <dgm:prSet presAssocID="{037CC244-8C7B-40ED-ACF7-390E5B0F744D}" presName="adorn" presStyleLbl="fgAccFollowNode1" presStyleIdx="0" presStyleCnt="3" custLinFactNeighborX="-12844" custLinFactNeighborY="34699"/>
      <dgm:spPr>
        <a:blipFill>
          <a:blip xmlns:r="http://schemas.openxmlformats.org/officeDocument/2006/relationships" r:embed="rId1"/>
          <a:srcRect/>
          <a:stretch>
            <a:fillRect l="-30000" r="-30000"/>
          </a:stretch>
        </a:blipFill>
        <a:ln>
          <a:solidFill>
            <a:schemeClr val="accent4">
              <a:lumMod val="75000"/>
              <a:alpha val="90000"/>
            </a:schemeClr>
          </a:solidFill>
        </a:ln>
      </dgm:spPr>
      <dgm:extLst>
        <a:ext uri="{E40237B7-FDA0-4F09-8148-C483321AD2D9}">
          <dgm14:cNvPr xmlns:dgm14="http://schemas.microsoft.com/office/drawing/2010/diagram" id="0" name="" descr="Recycling-Pfeile-Chat-Symbol"/>
        </a:ext>
      </dgm:extLst>
    </dgm:pt>
    <dgm:pt modelId="{A9B0DA0B-DC35-4588-B4C6-14D427E36D62}" type="pres">
      <dgm:prSet presAssocID="{07115B1E-6752-4B01-9D70-35B97A32EB8E}" presName="sibTrans" presStyleLbl="sibTrans2D1" presStyleIdx="0" presStyleCnt="0"/>
      <dgm:spPr/>
    </dgm:pt>
    <dgm:pt modelId="{EA4D004B-3335-49AA-B236-2E03E5513A98}" type="pres">
      <dgm:prSet presAssocID="{AAA93828-6605-444A-A50D-04F0BA7361B8}" presName="compNode" presStyleCnt="0"/>
      <dgm:spPr/>
    </dgm:pt>
    <dgm:pt modelId="{FAB57692-D663-4D46-A053-1AD4D12B22E9}" type="pres">
      <dgm:prSet presAssocID="{AAA93828-6605-444A-A50D-04F0BA7361B8}" presName="childRect" presStyleLbl="bgAcc1" presStyleIdx="1" presStyleCnt="3" custScaleY="69948">
        <dgm:presLayoutVars>
          <dgm:bulletEnabled val="1"/>
        </dgm:presLayoutVars>
      </dgm:prSet>
      <dgm:spPr>
        <a:xfrm>
          <a:off x="3755369" y="489076"/>
          <a:ext cx="3205500" cy="1865361"/>
        </a:xfrm>
        <a:prstGeom prst="round2SameRect">
          <a:avLst>
            <a:gd name="adj1" fmla="val 8000"/>
            <a:gd name="adj2" fmla="val 0"/>
          </a:avLst>
        </a:prstGeom>
      </dgm:spPr>
    </dgm:pt>
    <dgm:pt modelId="{9B28F582-9035-440A-BA7B-4BBC91B1C831}" type="pres">
      <dgm:prSet presAssocID="{AAA93828-6605-444A-A50D-04F0BA7361B8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27270AB-FCEC-4335-A82D-5A30586819AC}" type="pres">
      <dgm:prSet presAssocID="{AAA93828-6605-444A-A50D-04F0BA7361B8}" presName="parentRect" presStyleLbl="alignNode1" presStyleIdx="1" presStyleCnt="3" custScaleY="198376"/>
      <dgm:spPr/>
    </dgm:pt>
    <dgm:pt modelId="{F6F1B0E9-0D53-4EFF-868A-79FF8576E91E}" type="pres">
      <dgm:prSet presAssocID="{AAA93828-6605-444A-A50D-04F0BA7361B8}" presName="adorn" presStyleLbl="fgAccFollowNode1" presStyleIdx="1" presStyleCnt="3" custLinFactNeighborX="-12735" custLinFactNeighborY="3212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solidFill>
            <a:schemeClr val="accent4">
              <a:lumMod val="75000"/>
              <a:alpha val="90000"/>
            </a:schemeClr>
          </a:solidFill>
        </a:ln>
      </dgm:spPr>
      <dgm:extLst>
        <a:ext uri="{E40237B7-FDA0-4F09-8148-C483321AD2D9}">
          <dgm14:cNvPr xmlns:dgm14="http://schemas.microsoft.com/office/drawing/2010/diagram" id="0" name="" descr="Haus mit Solarmodulen auf dem Dach"/>
        </a:ext>
      </dgm:extLst>
    </dgm:pt>
    <dgm:pt modelId="{709FD851-D33E-47CE-BC3C-CB518E45187C}" type="pres">
      <dgm:prSet presAssocID="{3725A051-0610-4965-91C4-6226D93E298E}" presName="sibTrans" presStyleLbl="sibTrans2D1" presStyleIdx="0" presStyleCnt="0"/>
      <dgm:spPr/>
    </dgm:pt>
    <dgm:pt modelId="{8B86035D-1E1E-45BC-8687-2E5BEB8F9B60}" type="pres">
      <dgm:prSet presAssocID="{EC5889CE-F643-4952-8E57-3772E04B7031}" presName="compNode" presStyleCnt="0"/>
      <dgm:spPr/>
    </dgm:pt>
    <dgm:pt modelId="{873170E1-464D-429E-99F3-C546E05467C2}" type="pres">
      <dgm:prSet presAssocID="{EC5889CE-F643-4952-8E57-3772E04B7031}" presName="childRect" presStyleLbl="bgAcc1" presStyleIdx="2" presStyleCnt="3" custScaleY="69472">
        <dgm:presLayoutVars>
          <dgm:bulletEnabled val="1"/>
        </dgm:presLayoutVars>
      </dgm:prSet>
      <dgm:spPr>
        <a:xfrm>
          <a:off x="7503318" y="357207"/>
          <a:ext cx="3205500" cy="2392838"/>
        </a:xfrm>
        <a:prstGeom prst="round2SameRect">
          <a:avLst>
            <a:gd name="adj1" fmla="val 8000"/>
            <a:gd name="adj2" fmla="val 0"/>
          </a:avLst>
        </a:prstGeom>
      </dgm:spPr>
    </dgm:pt>
    <dgm:pt modelId="{A22F8574-C021-4404-A123-9190BE2E7155}" type="pres">
      <dgm:prSet presAssocID="{EC5889CE-F643-4952-8E57-3772E04B7031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3C32CA3-F3D0-45C8-AD42-CA09B9F2A556}" type="pres">
      <dgm:prSet presAssocID="{EC5889CE-F643-4952-8E57-3772E04B7031}" presName="parentRect" presStyleLbl="alignNode1" presStyleIdx="2" presStyleCnt="3" custScaleY="198569"/>
      <dgm:spPr/>
    </dgm:pt>
    <dgm:pt modelId="{7A1E0CBE-8F10-4E59-BD29-B6EF09897AA6}" type="pres">
      <dgm:prSet presAssocID="{EC5889CE-F643-4952-8E57-3772E04B7031}" presName="adorn" presStyleLbl="fgAccFollowNode1" presStyleIdx="2" presStyleCnt="3" custLinFactNeighborX="-15449" custLinFactNeighborY="3449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chemeClr val="accent4">
              <a:lumMod val="75000"/>
              <a:alpha val="90000"/>
            </a:schemeClr>
          </a:solidFill>
        </a:ln>
      </dgm:spPr>
      <dgm:extLst>
        <a:ext uri="{E40237B7-FDA0-4F09-8148-C483321AD2D9}">
          <dgm14:cNvPr xmlns:dgm14="http://schemas.microsoft.com/office/drawing/2010/diagram" id="0" name="" descr="Person in Gabelstapler"/>
        </a:ext>
      </dgm:extLst>
    </dgm:pt>
  </dgm:ptLst>
  <dgm:cxnLst>
    <dgm:cxn modelId="{75278D0A-7226-48EA-BECF-0C1385E812A0}" srcId="{D895A486-12A4-4CCB-93CF-C76FE5148A48}" destId="{EC5889CE-F643-4952-8E57-3772E04B7031}" srcOrd="2" destOrd="0" parTransId="{F07D2036-603C-4B49-8EDE-06EA6BB9D432}" sibTransId="{30587992-B6D2-4314-B212-AC934F5ABF99}"/>
    <dgm:cxn modelId="{64B2051E-2705-4647-9413-18458E6928F0}" srcId="{EC5889CE-F643-4952-8E57-3772E04B7031}" destId="{B0862C9C-0D6A-4A64-A786-4DA53AFABA3E}" srcOrd="0" destOrd="0" parTransId="{7C4428EF-42F9-4455-BF10-4C61D24F8DC6}" sibTransId="{E099FE79-04B1-4B82-A545-FE9DB7CB3BE1}"/>
    <dgm:cxn modelId="{3CFB1724-996C-4408-885D-C042EFC25584}" type="presOf" srcId="{EC5889CE-F643-4952-8E57-3772E04B7031}" destId="{E3C32CA3-F3D0-45C8-AD42-CA09B9F2A556}" srcOrd="1" destOrd="0" presId="urn:microsoft.com/office/officeart/2005/8/layout/bList2"/>
    <dgm:cxn modelId="{20B99B2C-AAF1-4263-87A0-A6BB05F9CF31}" type="presOf" srcId="{3725A051-0610-4965-91C4-6226D93E298E}" destId="{709FD851-D33E-47CE-BC3C-CB518E45187C}" srcOrd="0" destOrd="0" presId="urn:microsoft.com/office/officeart/2005/8/layout/bList2"/>
    <dgm:cxn modelId="{5F0FBD6A-CEB6-4F94-BAA1-977185798D6F}" type="presOf" srcId="{037CC244-8C7B-40ED-ACF7-390E5B0F744D}" destId="{8456F066-183F-4F9F-956A-956283A6CE59}" srcOrd="0" destOrd="0" presId="urn:microsoft.com/office/officeart/2005/8/layout/bList2"/>
    <dgm:cxn modelId="{C9DDD86B-C303-4655-8ADE-DE51156FC396}" type="presOf" srcId="{AAA93828-6605-444A-A50D-04F0BA7361B8}" destId="{527270AB-FCEC-4335-A82D-5A30586819AC}" srcOrd="1" destOrd="0" presId="urn:microsoft.com/office/officeart/2005/8/layout/bList2"/>
    <dgm:cxn modelId="{A43EC66C-C9D5-47FB-964B-663ECFE50A3F}" srcId="{D895A486-12A4-4CCB-93CF-C76FE5148A48}" destId="{037CC244-8C7B-40ED-ACF7-390E5B0F744D}" srcOrd="0" destOrd="0" parTransId="{8A729A63-5834-40B3-BA57-7216E59B01FB}" sibTransId="{07115B1E-6752-4B01-9D70-35B97A32EB8E}"/>
    <dgm:cxn modelId="{3C734B55-61E5-4FAC-B663-A58FE695AFE7}" type="presOf" srcId="{AAA93828-6605-444A-A50D-04F0BA7361B8}" destId="{9B28F582-9035-440A-BA7B-4BBC91B1C831}" srcOrd="0" destOrd="0" presId="urn:microsoft.com/office/officeart/2005/8/layout/bList2"/>
    <dgm:cxn modelId="{AF343A7E-55CB-46E1-9B00-D72144B104BF}" srcId="{037CC244-8C7B-40ED-ACF7-390E5B0F744D}" destId="{B79433C7-CF4B-453C-8C7B-4200A1A87F15}" srcOrd="1" destOrd="0" parTransId="{B069574A-8CC0-40E3-8AED-B71E6478FF70}" sibTransId="{87564C5E-33E9-4BCE-9780-52C625405CC2}"/>
    <dgm:cxn modelId="{42171C8C-56BA-4222-A95C-E4D93AA1204C}" srcId="{037CC244-8C7B-40ED-ACF7-390E5B0F744D}" destId="{0D67B019-E43C-48C6-AE50-794FEBC7219A}" srcOrd="0" destOrd="0" parTransId="{90C9AF71-D745-4681-AC8F-39C4966FBFCE}" sibTransId="{65E2356E-A5B5-4A46-B0E4-FB636ED2050C}"/>
    <dgm:cxn modelId="{5906D48C-5070-478E-B0B6-E8F3FEF4BB44}" type="presOf" srcId="{FBD841E9-9C86-45EC-81E6-86C08455554E}" destId="{FAB57692-D663-4D46-A053-1AD4D12B22E9}" srcOrd="0" destOrd="0" presId="urn:microsoft.com/office/officeart/2005/8/layout/bList2"/>
    <dgm:cxn modelId="{3CA8FE95-5F3D-4DB3-AC49-58E7C0CB3FF1}" type="presOf" srcId="{037CC244-8C7B-40ED-ACF7-390E5B0F744D}" destId="{381514FB-98F6-4A63-8514-98D11CEF481D}" srcOrd="1" destOrd="0" presId="urn:microsoft.com/office/officeart/2005/8/layout/bList2"/>
    <dgm:cxn modelId="{D0D69D9A-1CEB-4F6D-9818-54CE720A2047}" srcId="{AAA93828-6605-444A-A50D-04F0BA7361B8}" destId="{FBD841E9-9C86-45EC-81E6-86C08455554E}" srcOrd="0" destOrd="0" parTransId="{C93718E8-F84A-4530-B6CC-DF6AEA94A0A6}" sibTransId="{D3102C62-E535-4424-897A-15655DA587EC}"/>
    <dgm:cxn modelId="{84040AB0-A9A3-4711-BA12-C86BBA7DF804}" type="presOf" srcId="{D895A486-12A4-4CCB-93CF-C76FE5148A48}" destId="{C37B2CDE-517C-4D49-9A84-325EE3FB3C42}" srcOrd="0" destOrd="0" presId="urn:microsoft.com/office/officeart/2005/8/layout/bList2"/>
    <dgm:cxn modelId="{5347B0B0-7AA2-4893-AE56-2826171C2A6B}" srcId="{D895A486-12A4-4CCB-93CF-C76FE5148A48}" destId="{AAA93828-6605-444A-A50D-04F0BA7361B8}" srcOrd="1" destOrd="0" parTransId="{D47110E2-99F9-4259-B57F-2FB830866F66}" sibTransId="{3725A051-0610-4965-91C4-6226D93E298E}"/>
    <dgm:cxn modelId="{DE6876C1-94CB-45EA-8C55-19232812B6C3}" type="presOf" srcId="{B79433C7-CF4B-453C-8C7B-4200A1A87F15}" destId="{5AABFEC5-0905-4024-81F7-54F09B59AD15}" srcOrd="0" destOrd="1" presId="urn:microsoft.com/office/officeart/2005/8/layout/bList2"/>
    <dgm:cxn modelId="{8FEB26C6-6531-4BE4-A151-C213ADB2896E}" type="presOf" srcId="{B0862C9C-0D6A-4A64-A786-4DA53AFABA3E}" destId="{873170E1-464D-429E-99F3-C546E05467C2}" srcOrd="0" destOrd="0" presId="urn:microsoft.com/office/officeart/2005/8/layout/bList2"/>
    <dgm:cxn modelId="{1F6332C9-FB39-409C-8D40-F09B8993FFB0}" type="presOf" srcId="{0D67B019-E43C-48C6-AE50-794FEBC7219A}" destId="{5AABFEC5-0905-4024-81F7-54F09B59AD15}" srcOrd="0" destOrd="0" presId="urn:microsoft.com/office/officeart/2005/8/layout/bList2"/>
    <dgm:cxn modelId="{D94438DE-F557-4E43-A35B-9749B74C3543}" type="presOf" srcId="{07115B1E-6752-4B01-9D70-35B97A32EB8E}" destId="{A9B0DA0B-DC35-4588-B4C6-14D427E36D62}" srcOrd="0" destOrd="0" presId="urn:microsoft.com/office/officeart/2005/8/layout/bList2"/>
    <dgm:cxn modelId="{99A845E0-7DEA-4117-8356-65D72D4E6E43}" type="presOf" srcId="{EC5889CE-F643-4952-8E57-3772E04B7031}" destId="{A22F8574-C021-4404-A123-9190BE2E7155}" srcOrd="0" destOrd="0" presId="urn:microsoft.com/office/officeart/2005/8/layout/bList2"/>
    <dgm:cxn modelId="{61AAB3F5-7E12-4D15-BEC8-102CE892EF3E}" srcId="{AAA93828-6605-444A-A50D-04F0BA7361B8}" destId="{FBEE5A87-FEBE-4F0A-8E8B-D692572DD3DA}" srcOrd="1" destOrd="0" parTransId="{F983909A-15BC-4717-A5DA-B8C021A6BF1E}" sibTransId="{28AC151E-51B5-44DA-A0DD-AD8D75518254}"/>
    <dgm:cxn modelId="{6721E0FF-FF4C-45BC-B741-4283B47676EF}" type="presOf" srcId="{FBEE5A87-FEBE-4F0A-8E8B-D692572DD3DA}" destId="{FAB57692-D663-4D46-A053-1AD4D12B22E9}" srcOrd="0" destOrd="1" presId="urn:microsoft.com/office/officeart/2005/8/layout/bList2"/>
    <dgm:cxn modelId="{D1F60700-7207-4D9A-89F9-B4F30D85843E}" type="presParOf" srcId="{C37B2CDE-517C-4D49-9A84-325EE3FB3C42}" destId="{EA02D659-343A-490A-849E-CA17CCF2090B}" srcOrd="0" destOrd="0" presId="urn:microsoft.com/office/officeart/2005/8/layout/bList2"/>
    <dgm:cxn modelId="{AC3A3EC2-57B8-4D03-9CDF-94A90267D8F4}" type="presParOf" srcId="{EA02D659-343A-490A-849E-CA17CCF2090B}" destId="{5AABFEC5-0905-4024-81F7-54F09B59AD15}" srcOrd="0" destOrd="0" presId="urn:microsoft.com/office/officeart/2005/8/layout/bList2"/>
    <dgm:cxn modelId="{EA14A5E2-686B-42E2-B83F-596CDA245199}" type="presParOf" srcId="{EA02D659-343A-490A-849E-CA17CCF2090B}" destId="{8456F066-183F-4F9F-956A-956283A6CE59}" srcOrd="1" destOrd="0" presId="urn:microsoft.com/office/officeart/2005/8/layout/bList2"/>
    <dgm:cxn modelId="{53B06D03-99E9-4A92-B900-40FA0A892FEC}" type="presParOf" srcId="{EA02D659-343A-490A-849E-CA17CCF2090B}" destId="{381514FB-98F6-4A63-8514-98D11CEF481D}" srcOrd="2" destOrd="0" presId="urn:microsoft.com/office/officeart/2005/8/layout/bList2"/>
    <dgm:cxn modelId="{EC38197D-A6BD-4695-9003-7BD8D7E7703C}" type="presParOf" srcId="{EA02D659-343A-490A-849E-CA17CCF2090B}" destId="{7D986D76-923D-46D3-93FC-26E5CF839B4D}" srcOrd="3" destOrd="0" presId="urn:microsoft.com/office/officeart/2005/8/layout/bList2"/>
    <dgm:cxn modelId="{057418C6-E69C-43C2-9C7C-06B1BBE3F3A8}" type="presParOf" srcId="{C37B2CDE-517C-4D49-9A84-325EE3FB3C42}" destId="{A9B0DA0B-DC35-4588-B4C6-14D427E36D62}" srcOrd="1" destOrd="0" presId="urn:microsoft.com/office/officeart/2005/8/layout/bList2"/>
    <dgm:cxn modelId="{EA74FC05-57C2-47C8-84E2-760949A647BB}" type="presParOf" srcId="{C37B2CDE-517C-4D49-9A84-325EE3FB3C42}" destId="{EA4D004B-3335-49AA-B236-2E03E5513A98}" srcOrd="2" destOrd="0" presId="urn:microsoft.com/office/officeart/2005/8/layout/bList2"/>
    <dgm:cxn modelId="{B73407AF-6415-48C9-8ABD-F6B040747A9E}" type="presParOf" srcId="{EA4D004B-3335-49AA-B236-2E03E5513A98}" destId="{FAB57692-D663-4D46-A053-1AD4D12B22E9}" srcOrd="0" destOrd="0" presId="urn:microsoft.com/office/officeart/2005/8/layout/bList2"/>
    <dgm:cxn modelId="{EF6C4324-C916-4EEF-B320-0A9E245F7EF7}" type="presParOf" srcId="{EA4D004B-3335-49AA-B236-2E03E5513A98}" destId="{9B28F582-9035-440A-BA7B-4BBC91B1C831}" srcOrd="1" destOrd="0" presId="urn:microsoft.com/office/officeart/2005/8/layout/bList2"/>
    <dgm:cxn modelId="{B03B1EDA-AA30-4912-9453-532D30252896}" type="presParOf" srcId="{EA4D004B-3335-49AA-B236-2E03E5513A98}" destId="{527270AB-FCEC-4335-A82D-5A30586819AC}" srcOrd="2" destOrd="0" presId="urn:microsoft.com/office/officeart/2005/8/layout/bList2"/>
    <dgm:cxn modelId="{A839288F-7DDC-408F-8BDA-C4002AA5C4BF}" type="presParOf" srcId="{EA4D004B-3335-49AA-B236-2E03E5513A98}" destId="{F6F1B0E9-0D53-4EFF-868A-79FF8576E91E}" srcOrd="3" destOrd="0" presId="urn:microsoft.com/office/officeart/2005/8/layout/bList2"/>
    <dgm:cxn modelId="{26ACA16D-A1B0-46E9-A80B-E51C4D8364A0}" type="presParOf" srcId="{C37B2CDE-517C-4D49-9A84-325EE3FB3C42}" destId="{709FD851-D33E-47CE-BC3C-CB518E45187C}" srcOrd="3" destOrd="0" presId="urn:microsoft.com/office/officeart/2005/8/layout/bList2"/>
    <dgm:cxn modelId="{272083C9-9CED-4CC7-B0C0-B271F7C072E7}" type="presParOf" srcId="{C37B2CDE-517C-4D49-9A84-325EE3FB3C42}" destId="{8B86035D-1E1E-45BC-8687-2E5BEB8F9B60}" srcOrd="4" destOrd="0" presId="urn:microsoft.com/office/officeart/2005/8/layout/bList2"/>
    <dgm:cxn modelId="{715E70A0-DEA9-42D6-9B06-AC80B09681BB}" type="presParOf" srcId="{8B86035D-1E1E-45BC-8687-2E5BEB8F9B60}" destId="{873170E1-464D-429E-99F3-C546E05467C2}" srcOrd="0" destOrd="0" presId="urn:microsoft.com/office/officeart/2005/8/layout/bList2"/>
    <dgm:cxn modelId="{6A547CE6-046C-42A0-9A69-CF3D6DE72517}" type="presParOf" srcId="{8B86035D-1E1E-45BC-8687-2E5BEB8F9B60}" destId="{A22F8574-C021-4404-A123-9190BE2E7155}" srcOrd="1" destOrd="0" presId="urn:microsoft.com/office/officeart/2005/8/layout/bList2"/>
    <dgm:cxn modelId="{55CB88CD-57F7-494F-8DDC-3BC2305C471B}" type="presParOf" srcId="{8B86035D-1E1E-45BC-8687-2E5BEB8F9B60}" destId="{E3C32CA3-F3D0-45C8-AD42-CA09B9F2A556}" srcOrd="2" destOrd="0" presId="urn:microsoft.com/office/officeart/2005/8/layout/bList2"/>
    <dgm:cxn modelId="{481F2991-B48C-4670-8892-B66F79EFA731}" type="presParOf" srcId="{8B86035D-1E1E-45BC-8687-2E5BEB8F9B60}" destId="{7A1E0CBE-8F10-4E59-BD29-B6EF09897AA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895A486-12A4-4CCB-93CF-C76FE5148A48}" type="doc">
      <dgm:prSet loTypeId="urn:microsoft.com/office/officeart/2005/8/layout/b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037CC244-8C7B-40ED-ACF7-390E5B0F744D}">
      <dgm:prSet phldrT="[Text]" custT="1"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pPr>
            <a:spcAft>
              <a:spcPct val="35000"/>
            </a:spcAft>
          </a:pPr>
          <a:r>
            <a:rPr lang="it-IT" sz="1400" b="0" noProof="0" dirty="0"/>
            <a:t>Smart </a:t>
          </a:r>
          <a:r>
            <a:rPr lang="it-IT" sz="1400" b="0" noProof="0" dirty="0" err="1"/>
            <a:t>Grid</a:t>
          </a:r>
          <a:r>
            <a:rPr lang="it-IT" sz="1400" b="0" noProof="0" dirty="0"/>
            <a:t>: 13,2 Mio. €</a:t>
          </a:r>
        </a:p>
        <a:p>
          <a:pPr>
            <a:spcAft>
              <a:spcPct val="35000"/>
            </a:spcAft>
          </a:pPr>
          <a:r>
            <a:rPr lang="it-IT" sz="1400" b="0" noProof="0" dirty="0" err="1">
              <a:latin typeface="Arial" panose="020B0604020202020204"/>
            </a:rPr>
            <a:t>Klimastabilität</a:t>
          </a:r>
          <a:r>
            <a:rPr lang="it-IT" sz="1400" b="0" noProof="0" dirty="0">
              <a:latin typeface="Arial" panose="020B0604020202020204"/>
            </a:rPr>
            <a:t> </a:t>
          </a:r>
          <a:r>
            <a:rPr lang="it-IT" sz="1400" b="0" noProof="0" dirty="0" err="1">
              <a:latin typeface="Arial" panose="020B0604020202020204"/>
            </a:rPr>
            <a:t>des</a:t>
          </a:r>
          <a:r>
            <a:rPr lang="it-IT" sz="1400" b="0" noProof="0" dirty="0">
              <a:latin typeface="Arial" panose="020B0604020202020204"/>
            </a:rPr>
            <a:t> </a:t>
          </a:r>
          <a:r>
            <a:rPr lang="it-IT" sz="1400" b="0" i="0" noProof="0" dirty="0" err="1">
              <a:latin typeface="Arial" panose="020B0604020202020204"/>
            </a:rPr>
            <a:t>Stromnetzes</a:t>
          </a:r>
          <a:endParaRPr lang="it-IT" sz="1400" b="0" i="0" noProof="0" dirty="0">
            <a:latin typeface="Arial" panose="020B0604020202020204"/>
          </a:endParaRPr>
        </a:p>
        <a:p>
          <a:pPr>
            <a:spcAft>
              <a:spcPct val="35000"/>
            </a:spcAft>
          </a:pPr>
          <a:r>
            <a:rPr lang="de-DE" sz="1400" b="0" i="1" noProof="0" dirty="0">
              <a:latin typeface="Arial" panose="020B0604020202020204"/>
            </a:rPr>
            <a:t>Verteilung</a:t>
          </a:r>
          <a:r>
            <a:rPr lang="de-DE" sz="1400" b="0" noProof="0" dirty="0"/>
            <a:t>:</a:t>
          </a:r>
          <a:r>
            <a:rPr lang="de-DE" sz="1400" b="0" noProof="0" dirty="0">
              <a:latin typeface="Arial" panose="020B0604020202020204"/>
            </a:rPr>
            <a:t> </a:t>
          </a:r>
          <a:r>
            <a:rPr lang="de-DE" sz="1400" b="0" noProof="0" dirty="0"/>
            <a:t>5,5 Mio. €</a:t>
          </a:r>
          <a:br>
            <a:rPr lang="de-DE" sz="1400" b="0" noProof="0" dirty="0"/>
          </a:br>
          <a:r>
            <a:rPr lang="de-DE" sz="1400" b="0" i="1" noProof="0" dirty="0"/>
            <a:t>Ü</a:t>
          </a:r>
          <a:r>
            <a:rPr lang="de-DE" sz="1400" b="0" i="1" noProof="0" dirty="0">
              <a:latin typeface="Arial" panose="020B0604020202020204"/>
            </a:rPr>
            <a:t>bertragung</a:t>
          </a:r>
          <a:r>
            <a:rPr lang="de-DE" sz="1400" b="0" noProof="0" dirty="0"/>
            <a:t>:</a:t>
          </a:r>
          <a:r>
            <a:rPr lang="de-DE" sz="1400" b="1" noProof="0" dirty="0">
              <a:latin typeface="Arial" panose="020B0604020202020204"/>
            </a:rPr>
            <a:t> </a:t>
          </a:r>
          <a:r>
            <a:rPr lang="de-DE" sz="1400" b="0" noProof="0" dirty="0">
              <a:latin typeface="Arial" panose="020B0604020202020204"/>
            </a:rPr>
            <a:t>87,4</a:t>
          </a:r>
          <a:r>
            <a:rPr lang="de-DE" sz="1400" b="0" noProof="0" dirty="0"/>
            <a:t> </a:t>
          </a:r>
          <a:r>
            <a:rPr lang="de-DE" sz="1400" b="0" noProof="0" dirty="0" err="1"/>
            <a:t>Mio</a:t>
          </a:r>
          <a:r>
            <a:rPr lang="it-IT" sz="1400" b="0" noProof="0" dirty="0"/>
            <a:t>. €</a:t>
          </a:r>
          <a:endParaRPr lang="de-DE" sz="1400" b="0" baseline="0" dirty="0"/>
        </a:p>
        <a:p>
          <a:pPr>
            <a:spcAft>
              <a:spcPct val="35000"/>
            </a:spcAft>
          </a:pPr>
          <a:endParaRPr lang="de-DE" sz="1400" b="1" baseline="0"/>
        </a:p>
        <a:p>
          <a:pPr>
            <a:spcAft>
              <a:spcPct val="35000"/>
            </a:spcAft>
          </a:pPr>
          <a:endParaRPr lang="de-DE" sz="1400" b="1" baseline="0"/>
        </a:p>
        <a:p>
          <a:pPr>
            <a:spcAft>
              <a:spcPct val="35000"/>
            </a:spcAft>
          </a:pPr>
          <a:r>
            <a:rPr lang="de-DE" sz="1400" b="1" baseline="0" dirty="0"/>
            <a:t>106,2 Mio. €</a:t>
          </a:r>
        </a:p>
      </dgm:t>
    </dgm:pt>
    <dgm:pt modelId="{8A729A63-5834-40B3-BA57-7216E59B01FB}" type="parTrans" cxnId="{A43EC66C-C9D5-47FB-964B-663ECFE50A3F}">
      <dgm:prSet/>
      <dgm:spPr/>
      <dgm:t>
        <a:bodyPr/>
        <a:lstStyle/>
        <a:p>
          <a:endParaRPr lang="de-DE"/>
        </a:p>
      </dgm:t>
    </dgm:pt>
    <dgm:pt modelId="{07115B1E-6752-4B01-9D70-35B97A32EB8E}" type="sibTrans" cxnId="{A43EC66C-C9D5-47FB-964B-663ECFE50A3F}">
      <dgm:prSet/>
      <dgm:spPr/>
      <dgm:t>
        <a:bodyPr/>
        <a:lstStyle/>
        <a:p>
          <a:endParaRPr lang="de-DE"/>
        </a:p>
      </dgm:t>
    </dgm:pt>
    <dgm:pt modelId="{AAA93828-6605-444A-A50D-04F0BA7361B8}">
      <dgm:prSet phldrT="[Text]" custT="1"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pPr rtl="0">
            <a:spcAft>
              <a:spcPts val="1800"/>
            </a:spcAft>
          </a:pPr>
          <a:r>
            <a:rPr lang="de-DE" sz="1500" noProof="0" dirty="0"/>
            <a:t>1 </a:t>
          </a:r>
          <a:r>
            <a:rPr lang="de-DE" sz="1500" b="0" noProof="0" dirty="0">
              <a:latin typeface="+mn-lt"/>
            </a:rPr>
            <a:t>Projekt mit 13 Maßnahmen der </a:t>
          </a:r>
          <a:r>
            <a:rPr lang="de-DE" sz="1500" b="1" noProof="0" dirty="0">
              <a:latin typeface="+mn-lt"/>
            </a:rPr>
            <a:t>BZG Vinschgau </a:t>
          </a:r>
          <a:r>
            <a:rPr lang="de-DE" sz="1500" noProof="0" dirty="0">
              <a:latin typeface="+mn-lt"/>
            </a:rPr>
            <a:t>für die Energie-</a:t>
          </a:r>
          <a:r>
            <a:rPr lang="de-DE" sz="1500" noProof="0" dirty="0"/>
            <a:t>, </a:t>
          </a:r>
          <a:r>
            <a:rPr lang="de-DE" sz="1500" noProof="0" dirty="0">
              <a:latin typeface="+mn-lt"/>
            </a:rPr>
            <a:t>Umwelt-</a:t>
          </a:r>
          <a:r>
            <a:rPr lang="de-DE" sz="1500" noProof="0" dirty="0"/>
            <a:t>, </a:t>
          </a:r>
          <a:r>
            <a:rPr lang="de-DE" sz="1500" noProof="0" dirty="0">
              <a:latin typeface="+mn-lt"/>
            </a:rPr>
            <a:t>Wirtschafts- und Sozialentwicklung</a:t>
          </a:r>
        </a:p>
        <a:p>
          <a:pPr rtl="0">
            <a:spcAft>
              <a:spcPts val="1200"/>
            </a:spcAft>
          </a:pPr>
          <a:r>
            <a:rPr lang="de-DE" sz="1600" b="1" dirty="0"/>
            <a:t>4 Mio. €</a:t>
          </a:r>
        </a:p>
      </dgm:t>
    </dgm:pt>
    <dgm:pt modelId="{D47110E2-99F9-4259-B57F-2FB830866F66}" type="parTrans" cxnId="{5347B0B0-7AA2-4893-AE56-2826171C2A6B}">
      <dgm:prSet/>
      <dgm:spPr/>
      <dgm:t>
        <a:bodyPr/>
        <a:lstStyle/>
        <a:p>
          <a:endParaRPr lang="de-DE"/>
        </a:p>
      </dgm:t>
    </dgm:pt>
    <dgm:pt modelId="{3725A051-0610-4965-91C4-6226D93E298E}" type="sibTrans" cxnId="{5347B0B0-7AA2-4893-AE56-2826171C2A6B}">
      <dgm:prSet/>
      <dgm:spPr/>
      <dgm:t>
        <a:bodyPr/>
        <a:lstStyle/>
        <a:p>
          <a:endParaRPr lang="de-DE"/>
        </a:p>
      </dgm:t>
    </dgm:pt>
    <dgm:pt modelId="{EC5889CE-F643-4952-8E57-3772E04B7031}">
      <dgm:prSet phldrT="[Text]" custT="1"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pPr>
            <a:spcAft>
              <a:spcPts val="600"/>
            </a:spcAft>
          </a:pPr>
          <a:r>
            <a:rPr lang="de-DE" sz="1500" b="0" noProof="0" dirty="0">
              <a:latin typeface="Arial" panose="020B0604020202020204"/>
            </a:rPr>
            <a:t>Erneuerung der Flotten mit umweltfreundlichen Bussen und Zügen</a:t>
          </a:r>
          <a:r>
            <a:rPr lang="de-DE" sz="1500" b="0" noProof="0" dirty="0"/>
            <a:t>:</a:t>
          </a:r>
        </a:p>
        <a:p>
          <a:pPr>
            <a:spcAft>
              <a:spcPts val="0"/>
            </a:spcAft>
          </a:pPr>
          <a:r>
            <a:rPr lang="de-DE" sz="1500" b="0" noProof="0" dirty="0"/>
            <a:t>- </a:t>
          </a:r>
          <a:r>
            <a:rPr lang="de-DE" sz="1500" b="0" noProof="0" dirty="0">
              <a:latin typeface="Arial" panose="020B0604020202020204"/>
            </a:rPr>
            <a:t>Neue Busse: 12</a:t>
          </a:r>
          <a:r>
            <a:rPr lang="de-DE" sz="1500" b="0" noProof="0" dirty="0"/>
            <a:t> Mio. €</a:t>
          </a:r>
        </a:p>
        <a:p>
          <a:pPr>
            <a:spcAft>
              <a:spcPts val="0"/>
            </a:spcAft>
          </a:pPr>
          <a:r>
            <a:rPr lang="de-DE" sz="1500" b="0" noProof="0" dirty="0"/>
            <a:t>- </a:t>
          </a:r>
          <a:r>
            <a:rPr lang="de-DE" sz="1500" b="0" noProof="0" dirty="0">
              <a:latin typeface="Arial" panose="020B0604020202020204"/>
            </a:rPr>
            <a:t>Neue Züge</a:t>
          </a:r>
          <a:r>
            <a:rPr lang="de-DE" sz="1500" b="0" noProof="0" dirty="0"/>
            <a:t>: </a:t>
          </a:r>
          <a:r>
            <a:rPr lang="it-IT" sz="1500" b="0" noProof="0" dirty="0"/>
            <a:t>6,4 Mio. €</a:t>
          </a:r>
        </a:p>
        <a:p>
          <a:pPr>
            <a:spcAft>
              <a:spcPts val="0"/>
            </a:spcAft>
          </a:pPr>
          <a:endParaRPr lang="it-IT" sz="1500" b="1" noProof="0"/>
        </a:p>
        <a:p>
          <a:pPr>
            <a:spcAft>
              <a:spcPts val="600"/>
            </a:spcAft>
          </a:pPr>
          <a:endParaRPr lang="de-DE" sz="1600" b="1"/>
        </a:p>
        <a:p>
          <a:pPr>
            <a:spcAft>
              <a:spcPts val="600"/>
            </a:spcAft>
          </a:pPr>
          <a:r>
            <a:rPr lang="de-DE" sz="1600" b="1">
              <a:latin typeface="Arial" panose="020B0604020202020204"/>
            </a:rPr>
            <a:t>18,4</a:t>
          </a:r>
          <a:r>
            <a:rPr lang="de-DE" sz="1600" b="1"/>
            <a:t> Mio. € </a:t>
          </a:r>
          <a:r>
            <a:rPr lang="de-DE" sz="1200" b="1" dirty="0"/>
            <a:t>(mit PNC)</a:t>
          </a:r>
        </a:p>
      </dgm:t>
    </dgm:pt>
    <dgm:pt modelId="{F07D2036-603C-4B49-8EDE-06EA6BB9D432}" type="parTrans" cxnId="{75278D0A-7226-48EA-BECF-0C1385E812A0}">
      <dgm:prSet/>
      <dgm:spPr/>
      <dgm:t>
        <a:bodyPr/>
        <a:lstStyle/>
        <a:p>
          <a:endParaRPr lang="de-DE"/>
        </a:p>
      </dgm:t>
    </dgm:pt>
    <dgm:pt modelId="{30587992-B6D2-4314-B212-AC934F5ABF99}" type="sibTrans" cxnId="{75278D0A-7226-48EA-BECF-0C1385E812A0}">
      <dgm:prSet/>
      <dgm:spPr/>
      <dgm:t>
        <a:bodyPr/>
        <a:lstStyle/>
        <a:p>
          <a:endParaRPr lang="de-DE"/>
        </a:p>
      </dgm:t>
    </dgm:pt>
    <dgm:pt modelId="{0D67B019-E43C-48C6-AE50-794FEBC7219A}">
      <dgm:prSet custT="1"/>
      <dgm:spPr>
        <a:solidFill>
          <a:srgbClr val="D0E3CD">
            <a:alpha val="89804"/>
          </a:srgbClr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pPr marL="0" algn="ctr" rtl="0">
            <a:spcAft>
              <a:spcPts val="600"/>
            </a:spcAft>
            <a:buNone/>
          </a:pPr>
          <a:r>
            <a:rPr lang="it-IT" sz="3200" noProof="0" dirty="0" err="1"/>
            <a:t>Verbesserung</a:t>
          </a:r>
          <a:r>
            <a:rPr lang="it-IT" sz="3200" noProof="0" dirty="0"/>
            <a:t> </a:t>
          </a:r>
          <a:r>
            <a:rPr lang="it-IT" sz="3200" noProof="0" dirty="0" err="1"/>
            <a:t>der</a:t>
          </a:r>
          <a:r>
            <a:rPr lang="it-IT" sz="3200" noProof="0" dirty="0"/>
            <a:t> </a:t>
          </a:r>
          <a:r>
            <a:rPr lang="it-IT" sz="3200" noProof="0" dirty="0" err="1"/>
            <a:t>Netzinfrastruktur</a:t>
          </a:r>
          <a:endParaRPr lang="it-IT" sz="3200" noProof="0" dirty="0"/>
        </a:p>
      </dgm:t>
    </dgm:pt>
    <dgm:pt modelId="{90C9AF71-D745-4681-AC8F-39C4966FBFCE}" type="parTrans" cxnId="{42171C8C-56BA-4222-A95C-E4D93AA1204C}">
      <dgm:prSet/>
      <dgm:spPr/>
      <dgm:t>
        <a:bodyPr/>
        <a:lstStyle/>
        <a:p>
          <a:endParaRPr lang="de-DE"/>
        </a:p>
      </dgm:t>
    </dgm:pt>
    <dgm:pt modelId="{65E2356E-A5B5-4A46-B0E4-FB636ED2050C}" type="sibTrans" cxnId="{42171C8C-56BA-4222-A95C-E4D93AA1204C}">
      <dgm:prSet/>
      <dgm:spPr/>
      <dgm:t>
        <a:bodyPr/>
        <a:lstStyle/>
        <a:p>
          <a:endParaRPr lang="de-DE"/>
        </a:p>
      </dgm:t>
    </dgm:pt>
    <dgm:pt modelId="{FBD841E9-9C86-45EC-81E6-86C08455554E}">
      <dgm:prSet custT="1"/>
      <dgm:spPr>
        <a:solidFill>
          <a:srgbClr val="D0E3CD">
            <a:alpha val="90000"/>
          </a:srgbClr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gm:spPr>
      <dgm:t>
        <a:bodyPr spcFirstLastPara="0" vert="horz" wrap="square" lIns="40640" tIns="121920" rIns="40640" bIns="40640" numCol="1" spcCol="1270" anchor="t" anchorCtr="0"/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3200" noProof="0" dirty="0"/>
            <a:t>Green Communities</a:t>
          </a:r>
          <a:endParaRPr lang="it-IT" sz="3200" kern="1200" noProof="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gm:t>
    </dgm:pt>
    <dgm:pt modelId="{C93718E8-F84A-4530-B6CC-DF6AEA94A0A6}" type="parTrans" cxnId="{D0D69D9A-1CEB-4F6D-9818-54CE720A2047}">
      <dgm:prSet/>
      <dgm:spPr/>
      <dgm:t>
        <a:bodyPr/>
        <a:lstStyle/>
        <a:p>
          <a:endParaRPr lang="de-DE"/>
        </a:p>
      </dgm:t>
    </dgm:pt>
    <dgm:pt modelId="{D3102C62-E535-4424-897A-15655DA587EC}" type="sibTrans" cxnId="{D0D69D9A-1CEB-4F6D-9818-54CE720A2047}">
      <dgm:prSet/>
      <dgm:spPr/>
      <dgm:t>
        <a:bodyPr/>
        <a:lstStyle/>
        <a:p>
          <a:endParaRPr lang="de-DE"/>
        </a:p>
      </dgm:t>
    </dgm:pt>
    <dgm:pt modelId="{B0862C9C-0D6A-4A64-A786-4DA53AFABA3E}">
      <dgm:prSet custT="1"/>
      <dgm:spPr>
        <a:solidFill>
          <a:srgbClr val="D0E3CD">
            <a:alpha val="90000"/>
          </a:srgbClr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gm:spPr>
      <dgm:t>
        <a:bodyPr spcFirstLastPara="0" vert="horz" wrap="square" lIns="40640" tIns="121920" rIns="40640" bIns="40640" numCol="1" spcCol="1270" anchor="t" anchorCtr="0"/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3200" kern="1200" noProof="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Grüne</a:t>
          </a:r>
          <a:r>
            <a:rPr lang="it-IT" sz="3200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 Busse und </a:t>
          </a:r>
          <a:r>
            <a:rPr lang="it-IT" sz="3200" kern="1200" noProof="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Züge</a:t>
          </a:r>
          <a:endParaRPr lang="it-IT" sz="3200" kern="1200" noProof="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gm:t>
    </dgm:pt>
    <dgm:pt modelId="{7C4428EF-42F9-4455-BF10-4C61D24F8DC6}" type="parTrans" cxnId="{64B2051E-2705-4647-9413-18458E6928F0}">
      <dgm:prSet/>
      <dgm:spPr/>
      <dgm:t>
        <a:bodyPr/>
        <a:lstStyle/>
        <a:p>
          <a:endParaRPr lang="it-IT"/>
        </a:p>
      </dgm:t>
    </dgm:pt>
    <dgm:pt modelId="{E099FE79-04B1-4B82-A545-FE9DB7CB3BE1}" type="sibTrans" cxnId="{64B2051E-2705-4647-9413-18458E6928F0}">
      <dgm:prSet/>
      <dgm:spPr/>
      <dgm:t>
        <a:bodyPr/>
        <a:lstStyle/>
        <a:p>
          <a:endParaRPr lang="it-IT"/>
        </a:p>
      </dgm:t>
    </dgm:pt>
    <dgm:pt modelId="{B79433C7-CF4B-453C-8C7B-4200A1A87F15}">
      <dgm:prSet custT="1"/>
      <dgm:spPr>
        <a:solidFill>
          <a:srgbClr val="D0E3CD">
            <a:alpha val="89804"/>
          </a:srgbClr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pPr marL="0" algn="l">
            <a:spcAft>
              <a:spcPts val="600"/>
            </a:spcAft>
            <a:buNone/>
          </a:pPr>
          <a:endParaRPr lang="it-IT" sz="4000" noProof="0"/>
        </a:p>
      </dgm:t>
    </dgm:pt>
    <dgm:pt modelId="{B069574A-8CC0-40E3-8AED-B71E6478FF70}" type="parTrans" cxnId="{AF343A7E-55CB-46E1-9B00-D72144B104BF}">
      <dgm:prSet/>
      <dgm:spPr/>
      <dgm:t>
        <a:bodyPr/>
        <a:lstStyle/>
        <a:p>
          <a:endParaRPr lang="it-IT"/>
        </a:p>
      </dgm:t>
    </dgm:pt>
    <dgm:pt modelId="{87564C5E-33E9-4BCE-9780-52C625405CC2}" type="sibTrans" cxnId="{AF343A7E-55CB-46E1-9B00-D72144B104BF}">
      <dgm:prSet/>
      <dgm:spPr/>
      <dgm:t>
        <a:bodyPr/>
        <a:lstStyle/>
        <a:p>
          <a:endParaRPr lang="it-IT"/>
        </a:p>
      </dgm:t>
    </dgm:pt>
    <dgm:pt modelId="{C37B2CDE-517C-4D49-9A84-325EE3FB3C42}" type="pres">
      <dgm:prSet presAssocID="{D895A486-12A4-4CCB-93CF-C76FE5148A48}" presName="diagram" presStyleCnt="0">
        <dgm:presLayoutVars>
          <dgm:dir/>
          <dgm:animLvl val="lvl"/>
          <dgm:resizeHandles val="exact"/>
        </dgm:presLayoutVars>
      </dgm:prSet>
      <dgm:spPr/>
    </dgm:pt>
    <dgm:pt modelId="{EA02D659-343A-490A-849E-CA17CCF2090B}" type="pres">
      <dgm:prSet presAssocID="{037CC244-8C7B-40ED-ACF7-390E5B0F744D}" presName="compNode" presStyleCnt="0"/>
      <dgm:spPr/>
    </dgm:pt>
    <dgm:pt modelId="{5AABFEC5-0905-4024-81F7-54F09B59AD15}" type="pres">
      <dgm:prSet presAssocID="{037CC244-8C7B-40ED-ACF7-390E5B0F744D}" presName="childRect" presStyleLbl="bgAcc1" presStyleIdx="0" presStyleCnt="3" custScaleY="71308">
        <dgm:presLayoutVars>
          <dgm:bulletEnabled val="1"/>
        </dgm:presLayoutVars>
      </dgm:prSet>
      <dgm:spPr/>
    </dgm:pt>
    <dgm:pt modelId="{8456F066-183F-4F9F-956A-956283A6CE59}" type="pres">
      <dgm:prSet presAssocID="{037CC244-8C7B-40ED-ACF7-390E5B0F744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381514FB-98F6-4A63-8514-98D11CEF481D}" type="pres">
      <dgm:prSet presAssocID="{037CC244-8C7B-40ED-ACF7-390E5B0F744D}" presName="parentRect" presStyleLbl="alignNode1" presStyleIdx="0" presStyleCnt="3" custScaleY="197168"/>
      <dgm:spPr/>
    </dgm:pt>
    <dgm:pt modelId="{7D986D76-923D-46D3-93FC-26E5CF839B4D}" type="pres">
      <dgm:prSet presAssocID="{037CC244-8C7B-40ED-ACF7-390E5B0F744D}" presName="adorn" presStyleLbl="fgAccFollowNode1" presStyleIdx="0" presStyleCnt="3" custLinFactNeighborX="-12844" custLinFactNeighborY="32152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4">
              <a:lumMod val="75000"/>
              <a:alpha val="90000"/>
            </a:schemeClr>
          </a:solidFill>
        </a:ln>
      </dgm:spPr>
      <dgm:extLst>
        <a:ext uri="{E40237B7-FDA0-4F09-8148-C483321AD2D9}">
          <dgm14:cNvPr xmlns:dgm14="http://schemas.microsoft.com/office/drawing/2010/diagram" id="0" name="" descr="Recycling-Pfeile-Chat-Symbol"/>
        </a:ext>
      </dgm:extLst>
    </dgm:pt>
    <dgm:pt modelId="{A9B0DA0B-DC35-4588-B4C6-14D427E36D62}" type="pres">
      <dgm:prSet presAssocID="{07115B1E-6752-4B01-9D70-35B97A32EB8E}" presName="sibTrans" presStyleLbl="sibTrans2D1" presStyleIdx="0" presStyleCnt="0"/>
      <dgm:spPr/>
    </dgm:pt>
    <dgm:pt modelId="{EA4D004B-3335-49AA-B236-2E03E5513A98}" type="pres">
      <dgm:prSet presAssocID="{AAA93828-6605-444A-A50D-04F0BA7361B8}" presName="compNode" presStyleCnt="0"/>
      <dgm:spPr/>
    </dgm:pt>
    <dgm:pt modelId="{FAB57692-D663-4D46-A053-1AD4D12B22E9}" type="pres">
      <dgm:prSet presAssocID="{AAA93828-6605-444A-A50D-04F0BA7361B8}" presName="childRect" presStyleLbl="bgAcc1" presStyleIdx="1" presStyleCnt="3" custScaleY="69948">
        <dgm:presLayoutVars>
          <dgm:bulletEnabled val="1"/>
        </dgm:presLayoutVars>
      </dgm:prSet>
      <dgm:spPr>
        <a:xfrm>
          <a:off x="3755369" y="489076"/>
          <a:ext cx="3205500" cy="1865361"/>
        </a:xfrm>
        <a:prstGeom prst="round2SameRect">
          <a:avLst>
            <a:gd name="adj1" fmla="val 8000"/>
            <a:gd name="adj2" fmla="val 0"/>
          </a:avLst>
        </a:prstGeom>
      </dgm:spPr>
    </dgm:pt>
    <dgm:pt modelId="{9B28F582-9035-440A-BA7B-4BBC91B1C831}" type="pres">
      <dgm:prSet presAssocID="{AAA93828-6605-444A-A50D-04F0BA7361B8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27270AB-FCEC-4335-A82D-5A30586819AC}" type="pres">
      <dgm:prSet presAssocID="{AAA93828-6605-444A-A50D-04F0BA7361B8}" presName="parentRect" presStyleLbl="alignNode1" presStyleIdx="1" presStyleCnt="3" custScaleY="198376"/>
      <dgm:spPr/>
    </dgm:pt>
    <dgm:pt modelId="{F6F1B0E9-0D53-4EFF-868A-79FF8576E91E}" type="pres">
      <dgm:prSet presAssocID="{AAA93828-6605-444A-A50D-04F0BA7361B8}" presName="adorn" presStyleLbl="fgAccFollowNode1" presStyleIdx="1" presStyleCnt="3" custLinFactNeighborX="-12735" custLinFactNeighborY="32125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9525">
          <a:solidFill>
            <a:schemeClr val="accent4">
              <a:lumMod val="75000"/>
              <a:alpha val="90000"/>
            </a:schemeClr>
          </a:solidFill>
        </a:ln>
      </dgm:spPr>
      <dgm:extLst>
        <a:ext uri="{E40237B7-FDA0-4F09-8148-C483321AD2D9}">
          <dgm14:cNvPr xmlns:dgm14="http://schemas.microsoft.com/office/drawing/2010/diagram" id="0" name="" descr="Haus mit Solarmodulen auf dem Dach"/>
        </a:ext>
      </dgm:extLst>
    </dgm:pt>
    <dgm:pt modelId="{709FD851-D33E-47CE-BC3C-CB518E45187C}" type="pres">
      <dgm:prSet presAssocID="{3725A051-0610-4965-91C4-6226D93E298E}" presName="sibTrans" presStyleLbl="sibTrans2D1" presStyleIdx="0" presStyleCnt="0"/>
      <dgm:spPr/>
    </dgm:pt>
    <dgm:pt modelId="{8B86035D-1E1E-45BC-8687-2E5BEB8F9B60}" type="pres">
      <dgm:prSet presAssocID="{EC5889CE-F643-4952-8E57-3772E04B7031}" presName="compNode" presStyleCnt="0"/>
      <dgm:spPr/>
    </dgm:pt>
    <dgm:pt modelId="{873170E1-464D-429E-99F3-C546E05467C2}" type="pres">
      <dgm:prSet presAssocID="{EC5889CE-F643-4952-8E57-3772E04B7031}" presName="childRect" presStyleLbl="bgAcc1" presStyleIdx="2" presStyleCnt="3" custScaleY="69472">
        <dgm:presLayoutVars>
          <dgm:bulletEnabled val="1"/>
        </dgm:presLayoutVars>
      </dgm:prSet>
      <dgm:spPr>
        <a:xfrm>
          <a:off x="7503318" y="357207"/>
          <a:ext cx="3205500" cy="2392838"/>
        </a:xfrm>
        <a:prstGeom prst="round2SameRect">
          <a:avLst>
            <a:gd name="adj1" fmla="val 8000"/>
            <a:gd name="adj2" fmla="val 0"/>
          </a:avLst>
        </a:prstGeom>
      </dgm:spPr>
    </dgm:pt>
    <dgm:pt modelId="{A22F8574-C021-4404-A123-9190BE2E7155}" type="pres">
      <dgm:prSet presAssocID="{EC5889CE-F643-4952-8E57-3772E04B7031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3C32CA3-F3D0-45C8-AD42-CA09B9F2A556}" type="pres">
      <dgm:prSet presAssocID="{EC5889CE-F643-4952-8E57-3772E04B7031}" presName="parentRect" presStyleLbl="alignNode1" presStyleIdx="2" presStyleCnt="3" custScaleY="198569"/>
      <dgm:spPr/>
    </dgm:pt>
    <dgm:pt modelId="{7A1E0CBE-8F10-4E59-BD29-B6EF09897AA6}" type="pres">
      <dgm:prSet presAssocID="{EC5889CE-F643-4952-8E57-3772E04B7031}" presName="adorn" presStyleLbl="fgAccFollowNode1" presStyleIdx="2" presStyleCnt="3" custLinFactNeighborX="-15449" custLinFactNeighborY="34492"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>
          <a:solidFill>
            <a:schemeClr val="accent4">
              <a:lumMod val="75000"/>
              <a:alpha val="90000"/>
            </a:schemeClr>
          </a:solidFill>
        </a:ln>
      </dgm:spPr>
      <dgm:extLst>
        <a:ext uri="{E40237B7-FDA0-4F09-8148-C483321AD2D9}">
          <dgm14:cNvPr xmlns:dgm14="http://schemas.microsoft.com/office/drawing/2010/diagram" id="0" name="" descr="Person in Gabelstapler"/>
        </a:ext>
      </dgm:extLst>
    </dgm:pt>
  </dgm:ptLst>
  <dgm:cxnLst>
    <dgm:cxn modelId="{75278D0A-7226-48EA-BECF-0C1385E812A0}" srcId="{D895A486-12A4-4CCB-93CF-C76FE5148A48}" destId="{EC5889CE-F643-4952-8E57-3772E04B7031}" srcOrd="2" destOrd="0" parTransId="{F07D2036-603C-4B49-8EDE-06EA6BB9D432}" sibTransId="{30587992-B6D2-4314-B212-AC934F5ABF99}"/>
    <dgm:cxn modelId="{64B2051E-2705-4647-9413-18458E6928F0}" srcId="{EC5889CE-F643-4952-8E57-3772E04B7031}" destId="{B0862C9C-0D6A-4A64-A786-4DA53AFABA3E}" srcOrd="0" destOrd="0" parTransId="{7C4428EF-42F9-4455-BF10-4C61D24F8DC6}" sibTransId="{E099FE79-04B1-4B82-A545-FE9DB7CB3BE1}"/>
    <dgm:cxn modelId="{3CFB1724-996C-4408-885D-C042EFC25584}" type="presOf" srcId="{EC5889CE-F643-4952-8E57-3772E04B7031}" destId="{E3C32CA3-F3D0-45C8-AD42-CA09B9F2A556}" srcOrd="1" destOrd="0" presId="urn:microsoft.com/office/officeart/2005/8/layout/bList2"/>
    <dgm:cxn modelId="{20B99B2C-AAF1-4263-87A0-A6BB05F9CF31}" type="presOf" srcId="{3725A051-0610-4965-91C4-6226D93E298E}" destId="{709FD851-D33E-47CE-BC3C-CB518E45187C}" srcOrd="0" destOrd="0" presId="urn:microsoft.com/office/officeart/2005/8/layout/bList2"/>
    <dgm:cxn modelId="{5F0FBD6A-CEB6-4F94-BAA1-977185798D6F}" type="presOf" srcId="{037CC244-8C7B-40ED-ACF7-390E5B0F744D}" destId="{8456F066-183F-4F9F-956A-956283A6CE59}" srcOrd="0" destOrd="0" presId="urn:microsoft.com/office/officeart/2005/8/layout/bList2"/>
    <dgm:cxn modelId="{C9DDD86B-C303-4655-8ADE-DE51156FC396}" type="presOf" srcId="{AAA93828-6605-444A-A50D-04F0BA7361B8}" destId="{527270AB-FCEC-4335-A82D-5A30586819AC}" srcOrd="1" destOrd="0" presId="urn:microsoft.com/office/officeart/2005/8/layout/bList2"/>
    <dgm:cxn modelId="{A43EC66C-C9D5-47FB-964B-663ECFE50A3F}" srcId="{D895A486-12A4-4CCB-93CF-C76FE5148A48}" destId="{037CC244-8C7B-40ED-ACF7-390E5B0F744D}" srcOrd="0" destOrd="0" parTransId="{8A729A63-5834-40B3-BA57-7216E59B01FB}" sibTransId="{07115B1E-6752-4B01-9D70-35B97A32EB8E}"/>
    <dgm:cxn modelId="{3C734B55-61E5-4FAC-B663-A58FE695AFE7}" type="presOf" srcId="{AAA93828-6605-444A-A50D-04F0BA7361B8}" destId="{9B28F582-9035-440A-BA7B-4BBC91B1C831}" srcOrd="0" destOrd="0" presId="urn:microsoft.com/office/officeart/2005/8/layout/bList2"/>
    <dgm:cxn modelId="{AF343A7E-55CB-46E1-9B00-D72144B104BF}" srcId="{037CC244-8C7B-40ED-ACF7-390E5B0F744D}" destId="{B79433C7-CF4B-453C-8C7B-4200A1A87F15}" srcOrd="1" destOrd="0" parTransId="{B069574A-8CC0-40E3-8AED-B71E6478FF70}" sibTransId="{87564C5E-33E9-4BCE-9780-52C625405CC2}"/>
    <dgm:cxn modelId="{42171C8C-56BA-4222-A95C-E4D93AA1204C}" srcId="{037CC244-8C7B-40ED-ACF7-390E5B0F744D}" destId="{0D67B019-E43C-48C6-AE50-794FEBC7219A}" srcOrd="0" destOrd="0" parTransId="{90C9AF71-D745-4681-AC8F-39C4966FBFCE}" sibTransId="{65E2356E-A5B5-4A46-B0E4-FB636ED2050C}"/>
    <dgm:cxn modelId="{5906D48C-5070-478E-B0B6-E8F3FEF4BB44}" type="presOf" srcId="{FBD841E9-9C86-45EC-81E6-86C08455554E}" destId="{FAB57692-D663-4D46-A053-1AD4D12B22E9}" srcOrd="0" destOrd="0" presId="urn:microsoft.com/office/officeart/2005/8/layout/bList2"/>
    <dgm:cxn modelId="{3CA8FE95-5F3D-4DB3-AC49-58E7C0CB3FF1}" type="presOf" srcId="{037CC244-8C7B-40ED-ACF7-390E5B0F744D}" destId="{381514FB-98F6-4A63-8514-98D11CEF481D}" srcOrd="1" destOrd="0" presId="urn:microsoft.com/office/officeart/2005/8/layout/bList2"/>
    <dgm:cxn modelId="{D0D69D9A-1CEB-4F6D-9818-54CE720A2047}" srcId="{AAA93828-6605-444A-A50D-04F0BA7361B8}" destId="{FBD841E9-9C86-45EC-81E6-86C08455554E}" srcOrd="0" destOrd="0" parTransId="{C93718E8-F84A-4530-B6CC-DF6AEA94A0A6}" sibTransId="{D3102C62-E535-4424-897A-15655DA587EC}"/>
    <dgm:cxn modelId="{84040AB0-A9A3-4711-BA12-C86BBA7DF804}" type="presOf" srcId="{D895A486-12A4-4CCB-93CF-C76FE5148A48}" destId="{C37B2CDE-517C-4D49-9A84-325EE3FB3C42}" srcOrd="0" destOrd="0" presId="urn:microsoft.com/office/officeart/2005/8/layout/bList2"/>
    <dgm:cxn modelId="{5347B0B0-7AA2-4893-AE56-2826171C2A6B}" srcId="{D895A486-12A4-4CCB-93CF-C76FE5148A48}" destId="{AAA93828-6605-444A-A50D-04F0BA7361B8}" srcOrd="1" destOrd="0" parTransId="{D47110E2-99F9-4259-B57F-2FB830866F66}" sibTransId="{3725A051-0610-4965-91C4-6226D93E298E}"/>
    <dgm:cxn modelId="{DE6876C1-94CB-45EA-8C55-19232812B6C3}" type="presOf" srcId="{B79433C7-CF4B-453C-8C7B-4200A1A87F15}" destId="{5AABFEC5-0905-4024-81F7-54F09B59AD15}" srcOrd="0" destOrd="1" presId="urn:microsoft.com/office/officeart/2005/8/layout/bList2"/>
    <dgm:cxn modelId="{8FEB26C6-6531-4BE4-A151-C213ADB2896E}" type="presOf" srcId="{B0862C9C-0D6A-4A64-A786-4DA53AFABA3E}" destId="{873170E1-464D-429E-99F3-C546E05467C2}" srcOrd="0" destOrd="0" presId="urn:microsoft.com/office/officeart/2005/8/layout/bList2"/>
    <dgm:cxn modelId="{1F6332C9-FB39-409C-8D40-F09B8993FFB0}" type="presOf" srcId="{0D67B019-E43C-48C6-AE50-794FEBC7219A}" destId="{5AABFEC5-0905-4024-81F7-54F09B59AD15}" srcOrd="0" destOrd="0" presId="urn:microsoft.com/office/officeart/2005/8/layout/bList2"/>
    <dgm:cxn modelId="{D94438DE-F557-4E43-A35B-9749B74C3543}" type="presOf" srcId="{07115B1E-6752-4B01-9D70-35B97A32EB8E}" destId="{A9B0DA0B-DC35-4588-B4C6-14D427E36D62}" srcOrd="0" destOrd="0" presId="urn:microsoft.com/office/officeart/2005/8/layout/bList2"/>
    <dgm:cxn modelId="{99A845E0-7DEA-4117-8356-65D72D4E6E43}" type="presOf" srcId="{EC5889CE-F643-4952-8E57-3772E04B7031}" destId="{A22F8574-C021-4404-A123-9190BE2E7155}" srcOrd="0" destOrd="0" presId="urn:microsoft.com/office/officeart/2005/8/layout/bList2"/>
    <dgm:cxn modelId="{D1F60700-7207-4D9A-89F9-B4F30D85843E}" type="presParOf" srcId="{C37B2CDE-517C-4D49-9A84-325EE3FB3C42}" destId="{EA02D659-343A-490A-849E-CA17CCF2090B}" srcOrd="0" destOrd="0" presId="urn:microsoft.com/office/officeart/2005/8/layout/bList2"/>
    <dgm:cxn modelId="{AC3A3EC2-57B8-4D03-9CDF-94A90267D8F4}" type="presParOf" srcId="{EA02D659-343A-490A-849E-CA17CCF2090B}" destId="{5AABFEC5-0905-4024-81F7-54F09B59AD15}" srcOrd="0" destOrd="0" presId="urn:microsoft.com/office/officeart/2005/8/layout/bList2"/>
    <dgm:cxn modelId="{EA14A5E2-686B-42E2-B83F-596CDA245199}" type="presParOf" srcId="{EA02D659-343A-490A-849E-CA17CCF2090B}" destId="{8456F066-183F-4F9F-956A-956283A6CE59}" srcOrd="1" destOrd="0" presId="urn:microsoft.com/office/officeart/2005/8/layout/bList2"/>
    <dgm:cxn modelId="{53B06D03-99E9-4A92-B900-40FA0A892FEC}" type="presParOf" srcId="{EA02D659-343A-490A-849E-CA17CCF2090B}" destId="{381514FB-98F6-4A63-8514-98D11CEF481D}" srcOrd="2" destOrd="0" presId="urn:microsoft.com/office/officeart/2005/8/layout/bList2"/>
    <dgm:cxn modelId="{EC38197D-A6BD-4695-9003-7BD8D7E7703C}" type="presParOf" srcId="{EA02D659-343A-490A-849E-CA17CCF2090B}" destId="{7D986D76-923D-46D3-93FC-26E5CF839B4D}" srcOrd="3" destOrd="0" presId="urn:microsoft.com/office/officeart/2005/8/layout/bList2"/>
    <dgm:cxn modelId="{057418C6-E69C-43C2-9C7C-06B1BBE3F3A8}" type="presParOf" srcId="{C37B2CDE-517C-4D49-9A84-325EE3FB3C42}" destId="{A9B0DA0B-DC35-4588-B4C6-14D427E36D62}" srcOrd="1" destOrd="0" presId="urn:microsoft.com/office/officeart/2005/8/layout/bList2"/>
    <dgm:cxn modelId="{EA74FC05-57C2-47C8-84E2-760949A647BB}" type="presParOf" srcId="{C37B2CDE-517C-4D49-9A84-325EE3FB3C42}" destId="{EA4D004B-3335-49AA-B236-2E03E5513A98}" srcOrd="2" destOrd="0" presId="urn:microsoft.com/office/officeart/2005/8/layout/bList2"/>
    <dgm:cxn modelId="{B73407AF-6415-48C9-8ABD-F6B040747A9E}" type="presParOf" srcId="{EA4D004B-3335-49AA-B236-2E03E5513A98}" destId="{FAB57692-D663-4D46-A053-1AD4D12B22E9}" srcOrd="0" destOrd="0" presId="urn:microsoft.com/office/officeart/2005/8/layout/bList2"/>
    <dgm:cxn modelId="{EF6C4324-C916-4EEF-B320-0A9E245F7EF7}" type="presParOf" srcId="{EA4D004B-3335-49AA-B236-2E03E5513A98}" destId="{9B28F582-9035-440A-BA7B-4BBC91B1C831}" srcOrd="1" destOrd="0" presId="urn:microsoft.com/office/officeart/2005/8/layout/bList2"/>
    <dgm:cxn modelId="{B03B1EDA-AA30-4912-9453-532D30252896}" type="presParOf" srcId="{EA4D004B-3335-49AA-B236-2E03E5513A98}" destId="{527270AB-FCEC-4335-A82D-5A30586819AC}" srcOrd="2" destOrd="0" presId="urn:microsoft.com/office/officeart/2005/8/layout/bList2"/>
    <dgm:cxn modelId="{A839288F-7DDC-408F-8BDA-C4002AA5C4BF}" type="presParOf" srcId="{EA4D004B-3335-49AA-B236-2E03E5513A98}" destId="{F6F1B0E9-0D53-4EFF-868A-79FF8576E91E}" srcOrd="3" destOrd="0" presId="urn:microsoft.com/office/officeart/2005/8/layout/bList2"/>
    <dgm:cxn modelId="{26ACA16D-A1B0-46E9-A80B-E51C4D8364A0}" type="presParOf" srcId="{C37B2CDE-517C-4D49-9A84-325EE3FB3C42}" destId="{709FD851-D33E-47CE-BC3C-CB518E45187C}" srcOrd="3" destOrd="0" presId="urn:microsoft.com/office/officeart/2005/8/layout/bList2"/>
    <dgm:cxn modelId="{272083C9-9CED-4CC7-B0C0-B271F7C072E7}" type="presParOf" srcId="{C37B2CDE-517C-4D49-9A84-325EE3FB3C42}" destId="{8B86035D-1E1E-45BC-8687-2E5BEB8F9B60}" srcOrd="4" destOrd="0" presId="urn:microsoft.com/office/officeart/2005/8/layout/bList2"/>
    <dgm:cxn modelId="{715E70A0-DEA9-42D6-9B06-AC80B09681BB}" type="presParOf" srcId="{8B86035D-1E1E-45BC-8687-2E5BEB8F9B60}" destId="{873170E1-464D-429E-99F3-C546E05467C2}" srcOrd="0" destOrd="0" presId="urn:microsoft.com/office/officeart/2005/8/layout/bList2"/>
    <dgm:cxn modelId="{6A547CE6-046C-42A0-9A69-CF3D6DE72517}" type="presParOf" srcId="{8B86035D-1E1E-45BC-8687-2E5BEB8F9B60}" destId="{A22F8574-C021-4404-A123-9190BE2E7155}" srcOrd="1" destOrd="0" presId="urn:microsoft.com/office/officeart/2005/8/layout/bList2"/>
    <dgm:cxn modelId="{55CB88CD-57F7-494F-8DDC-3BC2305C471B}" type="presParOf" srcId="{8B86035D-1E1E-45BC-8687-2E5BEB8F9B60}" destId="{E3C32CA3-F3D0-45C8-AD42-CA09B9F2A556}" srcOrd="2" destOrd="0" presId="urn:microsoft.com/office/officeart/2005/8/layout/bList2"/>
    <dgm:cxn modelId="{481F2991-B48C-4670-8892-B66F79EFA731}" type="presParOf" srcId="{8B86035D-1E1E-45BC-8687-2E5BEB8F9B60}" destId="{7A1E0CBE-8F10-4E59-BD29-B6EF09897AA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895A486-12A4-4CCB-93CF-C76FE5148A48}" type="doc">
      <dgm:prSet loTypeId="urn:microsoft.com/office/officeart/2005/8/layout/b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037CC244-8C7B-40ED-ACF7-390E5B0F744D}">
      <dgm:prSet phldrT="[Text]" custT="1"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pPr>
            <a:spcAft>
              <a:spcPct val="35000"/>
            </a:spcAft>
          </a:pPr>
          <a:r>
            <a:rPr lang="it-IT" sz="1400" b="0" i="1" noProof="0" err="1"/>
            <a:t>Hydrogen</a:t>
          </a:r>
          <a:r>
            <a:rPr lang="it-IT" sz="1400" b="0" i="1" noProof="0"/>
            <a:t> </a:t>
          </a:r>
          <a:r>
            <a:rPr lang="it-IT" sz="1400" b="0" i="1" noProof="0" err="1"/>
            <a:t>Valleys</a:t>
          </a:r>
          <a:r>
            <a:rPr lang="it-IT" sz="1400" b="0" i="1" noProof="0"/>
            <a:t> </a:t>
          </a:r>
        </a:p>
        <a:p>
          <a:pPr>
            <a:spcAft>
              <a:spcPct val="35000"/>
            </a:spcAft>
          </a:pPr>
          <a:r>
            <a:rPr lang="it-IT" sz="1400" noProof="0">
              <a:latin typeface="Arial" panose="020B0604020202020204"/>
            </a:rPr>
            <a:t>1 </a:t>
          </a:r>
          <a:r>
            <a:rPr lang="it-IT" sz="1400" noProof="0" err="1">
              <a:latin typeface="Arial" panose="020B0604020202020204"/>
            </a:rPr>
            <a:t>Projekt</a:t>
          </a:r>
          <a:r>
            <a:rPr lang="it-IT" sz="1400" noProof="0">
              <a:latin typeface="Arial" panose="020B0604020202020204"/>
            </a:rPr>
            <a:t> für die </a:t>
          </a:r>
          <a:r>
            <a:rPr lang="it-IT" sz="1400" noProof="0" err="1">
              <a:latin typeface="Arial" panose="020B0604020202020204"/>
            </a:rPr>
            <a:t>Wasserstoffproduktion</a:t>
          </a:r>
          <a:r>
            <a:rPr lang="it-IT" sz="1400" noProof="0">
              <a:latin typeface="Arial" panose="020B0604020202020204"/>
            </a:rPr>
            <a:t> </a:t>
          </a:r>
          <a:r>
            <a:rPr lang="it-IT" sz="1400" noProof="0" err="1">
              <a:latin typeface="Arial" panose="020B0604020202020204"/>
            </a:rPr>
            <a:t>aus</a:t>
          </a:r>
          <a:r>
            <a:rPr lang="it-IT" sz="1400" noProof="0">
              <a:latin typeface="Arial" panose="020B0604020202020204"/>
            </a:rPr>
            <a:t> </a:t>
          </a:r>
          <a:r>
            <a:rPr lang="it-IT" sz="1400" noProof="0" err="1">
              <a:latin typeface="Arial" panose="020B0604020202020204"/>
            </a:rPr>
            <a:t>erneuerbaren</a:t>
          </a:r>
          <a:r>
            <a:rPr lang="it-IT" sz="1400" noProof="0">
              <a:latin typeface="Arial" panose="020B0604020202020204"/>
            </a:rPr>
            <a:t> Energie-</a:t>
          </a:r>
          <a:r>
            <a:rPr lang="it-IT" sz="1400" noProof="0" err="1">
              <a:latin typeface="Arial" panose="020B0604020202020204"/>
            </a:rPr>
            <a:t>quellen</a:t>
          </a:r>
          <a:r>
            <a:rPr lang="it-IT" sz="1400" noProof="0">
              <a:latin typeface="Arial" panose="020B0604020202020204"/>
            </a:rPr>
            <a:t> </a:t>
          </a:r>
          <a:r>
            <a:rPr lang="it-IT" sz="1400" noProof="0" err="1">
              <a:latin typeface="Arial" panose="020B0604020202020204"/>
            </a:rPr>
            <a:t>auf</a:t>
          </a:r>
          <a:r>
            <a:rPr lang="it-IT" sz="1400" noProof="0">
              <a:latin typeface="Arial" panose="020B0604020202020204"/>
            </a:rPr>
            <a:t> </a:t>
          </a:r>
          <a:r>
            <a:rPr lang="it-IT" sz="1400" noProof="0" err="1">
              <a:latin typeface="Arial" panose="020B0604020202020204"/>
            </a:rPr>
            <a:t>stillgelegten</a:t>
          </a:r>
          <a:r>
            <a:rPr lang="it-IT" sz="1400" noProof="0">
              <a:latin typeface="Arial" panose="020B0604020202020204"/>
            </a:rPr>
            <a:t> </a:t>
          </a:r>
          <a:r>
            <a:rPr lang="it-IT" sz="1400" noProof="0" err="1">
              <a:latin typeface="Arial" panose="020B0604020202020204"/>
            </a:rPr>
            <a:t>Industriearealen</a:t>
          </a:r>
          <a:endParaRPr lang="it-IT" sz="1400" noProof="0">
            <a:latin typeface="Arial" panose="020B0604020202020204"/>
          </a:endParaRPr>
        </a:p>
        <a:p>
          <a:pPr>
            <a:spcAft>
              <a:spcPct val="35000"/>
            </a:spcAft>
          </a:pPr>
          <a:endParaRPr lang="it-IT" sz="1400" b="1" baseline="0" noProof="0">
            <a:latin typeface="Arial" panose="020B0604020202020204"/>
          </a:endParaRPr>
        </a:p>
        <a:p>
          <a:pPr>
            <a:spcAft>
              <a:spcPct val="35000"/>
            </a:spcAft>
          </a:pPr>
          <a:r>
            <a:rPr lang="de-DE" sz="1400" b="1" baseline="0"/>
            <a:t>20 Mio. €</a:t>
          </a:r>
        </a:p>
      </dgm:t>
    </dgm:pt>
    <dgm:pt modelId="{8A729A63-5834-40B3-BA57-7216E59B01FB}" type="parTrans" cxnId="{A43EC66C-C9D5-47FB-964B-663ECFE50A3F}">
      <dgm:prSet/>
      <dgm:spPr/>
      <dgm:t>
        <a:bodyPr/>
        <a:lstStyle/>
        <a:p>
          <a:endParaRPr lang="de-DE"/>
        </a:p>
      </dgm:t>
    </dgm:pt>
    <dgm:pt modelId="{07115B1E-6752-4B01-9D70-35B97A32EB8E}" type="sibTrans" cxnId="{A43EC66C-C9D5-47FB-964B-663ECFE50A3F}">
      <dgm:prSet/>
      <dgm:spPr/>
      <dgm:t>
        <a:bodyPr/>
        <a:lstStyle/>
        <a:p>
          <a:endParaRPr lang="de-DE"/>
        </a:p>
      </dgm:t>
    </dgm:pt>
    <dgm:pt modelId="{AAA93828-6605-444A-A50D-04F0BA7361B8}">
      <dgm:prSet phldrT="[Text]" custT="1"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pPr rtl="0">
            <a:spcAft>
              <a:spcPts val="1200"/>
            </a:spcAft>
          </a:pPr>
          <a:r>
            <a:rPr lang="de-DE" sz="1800" noProof="0"/>
            <a:t>Errichtung von Elektroladestationen in den Stadtzentren</a:t>
          </a:r>
        </a:p>
        <a:p>
          <a:pPr rtl="0">
            <a:spcAft>
              <a:spcPts val="1800"/>
            </a:spcAft>
          </a:pPr>
          <a:endParaRPr lang="de-DE" sz="1800" noProof="0">
            <a:latin typeface="+mn-lt"/>
          </a:endParaRPr>
        </a:p>
        <a:p>
          <a:pPr rtl="0">
            <a:spcAft>
              <a:spcPts val="1200"/>
            </a:spcAft>
          </a:pPr>
          <a:r>
            <a:rPr lang="de-DE" sz="1800" b="1"/>
            <a:t>1,1 Mio. €</a:t>
          </a:r>
        </a:p>
      </dgm:t>
    </dgm:pt>
    <dgm:pt modelId="{D47110E2-99F9-4259-B57F-2FB830866F66}" type="parTrans" cxnId="{5347B0B0-7AA2-4893-AE56-2826171C2A6B}">
      <dgm:prSet/>
      <dgm:spPr/>
      <dgm:t>
        <a:bodyPr/>
        <a:lstStyle/>
        <a:p>
          <a:endParaRPr lang="de-DE"/>
        </a:p>
      </dgm:t>
    </dgm:pt>
    <dgm:pt modelId="{3725A051-0610-4965-91C4-6226D93E298E}" type="sibTrans" cxnId="{5347B0B0-7AA2-4893-AE56-2826171C2A6B}">
      <dgm:prSet/>
      <dgm:spPr/>
      <dgm:t>
        <a:bodyPr/>
        <a:lstStyle/>
        <a:p>
          <a:endParaRPr lang="de-DE"/>
        </a:p>
      </dgm:t>
    </dgm:pt>
    <dgm:pt modelId="{EC5889CE-F643-4952-8E57-3772E04B7031}">
      <dgm:prSet phldrT="[Text]" custT="1"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pPr>
            <a:spcAft>
              <a:spcPts val="600"/>
            </a:spcAft>
          </a:pPr>
          <a:r>
            <a:rPr lang="de-DE" sz="1500" b="0" noProof="0">
              <a:latin typeface="Arial" panose="020B0604020202020204"/>
            </a:rPr>
            <a:t>Schaffung von Tankstellen für die Erprobung von Wasserstoff im Straßenverkehr</a:t>
          </a:r>
          <a:endParaRPr lang="it-IT" sz="1500" b="0" noProof="0"/>
        </a:p>
        <a:p>
          <a:pPr>
            <a:spcAft>
              <a:spcPts val="0"/>
            </a:spcAft>
          </a:pPr>
          <a:r>
            <a:rPr lang="it-IT" sz="1500" b="0" noProof="0"/>
            <a:t>Meran, Bozen, </a:t>
          </a:r>
        </a:p>
        <a:p>
          <a:pPr>
            <a:spcAft>
              <a:spcPts val="0"/>
            </a:spcAft>
          </a:pPr>
          <a:r>
            <a:rPr lang="it-IT" sz="1500" b="0" noProof="0"/>
            <a:t>Bruneck, Sterzing</a:t>
          </a:r>
        </a:p>
        <a:p>
          <a:pPr>
            <a:spcAft>
              <a:spcPts val="0"/>
            </a:spcAft>
          </a:pPr>
          <a:endParaRPr lang="de-DE" sz="1500" b="0"/>
        </a:p>
        <a:p>
          <a:pPr>
            <a:spcAft>
              <a:spcPts val="1200"/>
            </a:spcAft>
          </a:pPr>
          <a:r>
            <a:rPr lang="de-DE" sz="1600" b="1"/>
            <a:t>10,8 Mio. €</a:t>
          </a:r>
          <a:endParaRPr lang="de-DE" sz="1200" b="1"/>
        </a:p>
      </dgm:t>
    </dgm:pt>
    <dgm:pt modelId="{F07D2036-603C-4B49-8EDE-06EA6BB9D432}" type="parTrans" cxnId="{75278D0A-7226-48EA-BECF-0C1385E812A0}">
      <dgm:prSet/>
      <dgm:spPr/>
      <dgm:t>
        <a:bodyPr/>
        <a:lstStyle/>
        <a:p>
          <a:endParaRPr lang="de-DE"/>
        </a:p>
      </dgm:t>
    </dgm:pt>
    <dgm:pt modelId="{30587992-B6D2-4314-B212-AC934F5ABF99}" type="sibTrans" cxnId="{75278D0A-7226-48EA-BECF-0C1385E812A0}">
      <dgm:prSet/>
      <dgm:spPr/>
      <dgm:t>
        <a:bodyPr/>
        <a:lstStyle/>
        <a:p>
          <a:endParaRPr lang="de-DE"/>
        </a:p>
      </dgm:t>
    </dgm:pt>
    <dgm:pt modelId="{0D67B019-E43C-48C6-AE50-794FEBC7219A}">
      <dgm:prSet custT="1"/>
      <dgm:spPr>
        <a:solidFill>
          <a:srgbClr val="D0E3CD">
            <a:alpha val="89804"/>
          </a:srgbClr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pPr marL="0" algn="ctr" rtl="0">
            <a:spcAft>
              <a:spcPts val="600"/>
            </a:spcAft>
            <a:buNone/>
          </a:pPr>
          <a:r>
            <a:rPr lang="it-IT" sz="3200" noProof="0" err="1"/>
            <a:t>Produktion</a:t>
          </a:r>
          <a:br>
            <a:rPr lang="it-IT" sz="3200" noProof="0"/>
          </a:br>
          <a:r>
            <a:rPr lang="it-IT" sz="3200" noProof="0"/>
            <a:t>von </a:t>
          </a:r>
          <a:r>
            <a:rPr lang="it-IT" sz="3200" noProof="0" err="1"/>
            <a:t>grünem</a:t>
          </a:r>
          <a:r>
            <a:rPr lang="it-IT" sz="3200" noProof="0"/>
            <a:t> </a:t>
          </a:r>
          <a:r>
            <a:rPr lang="it-IT" sz="3200" noProof="0" err="1"/>
            <a:t>Wasserstoff</a:t>
          </a:r>
          <a:endParaRPr lang="it-IT" sz="3200" noProof="0"/>
        </a:p>
      </dgm:t>
    </dgm:pt>
    <dgm:pt modelId="{90C9AF71-D745-4681-AC8F-39C4966FBFCE}" type="parTrans" cxnId="{42171C8C-56BA-4222-A95C-E4D93AA1204C}">
      <dgm:prSet/>
      <dgm:spPr/>
      <dgm:t>
        <a:bodyPr/>
        <a:lstStyle/>
        <a:p>
          <a:endParaRPr lang="de-DE"/>
        </a:p>
      </dgm:t>
    </dgm:pt>
    <dgm:pt modelId="{65E2356E-A5B5-4A46-B0E4-FB636ED2050C}" type="sibTrans" cxnId="{42171C8C-56BA-4222-A95C-E4D93AA1204C}">
      <dgm:prSet/>
      <dgm:spPr/>
      <dgm:t>
        <a:bodyPr/>
        <a:lstStyle/>
        <a:p>
          <a:endParaRPr lang="de-DE"/>
        </a:p>
      </dgm:t>
    </dgm:pt>
    <dgm:pt modelId="{FBD841E9-9C86-45EC-81E6-86C08455554E}">
      <dgm:prSet custT="1"/>
      <dgm:spPr>
        <a:solidFill>
          <a:srgbClr val="D0E3CD">
            <a:alpha val="90000"/>
          </a:srgbClr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gm:spPr>
      <dgm:t>
        <a:bodyPr spcFirstLastPara="0" vert="horz" wrap="square" lIns="40640" tIns="121920" rIns="40640" bIns="40640" numCol="1" spcCol="1270" anchor="t" anchorCtr="0"/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3200" noProof="0" err="1"/>
            <a:t>Elektrolade-säulen</a:t>
          </a:r>
          <a:endParaRPr lang="it-IT" sz="3200" kern="1200" noProof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gm:t>
    </dgm:pt>
    <dgm:pt modelId="{C93718E8-F84A-4530-B6CC-DF6AEA94A0A6}" type="parTrans" cxnId="{D0D69D9A-1CEB-4F6D-9818-54CE720A2047}">
      <dgm:prSet/>
      <dgm:spPr/>
      <dgm:t>
        <a:bodyPr/>
        <a:lstStyle/>
        <a:p>
          <a:endParaRPr lang="de-DE"/>
        </a:p>
      </dgm:t>
    </dgm:pt>
    <dgm:pt modelId="{D3102C62-E535-4424-897A-15655DA587EC}" type="sibTrans" cxnId="{D0D69D9A-1CEB-4F6D-9818-54CE720A2047}">
      <dgm:prSet/>
      <dgm:spPr/>
      <dgm:t>
        <a:bodyPr/>
        <a:lstStyle/>
        <a:p>
          <a:endParaRPr lang="de-DE"/>
        </a:p>
      </dgm:t>
    </dgm:pt>
    <dgm:pt modelId="{B0862C9C-0D6A-4A64-A786-4DA53AFABA3E}">
      <dgm:prSet custT="1"/>
      <dgm:spPr>
        <a:solidFill>
          <a:srgbClr val="D0E3CD">
            <a:alpha val="90000"/>
          </a:srgbClr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gm:spPr>
      <dgm:t>
        <a:bodyPr spcFirstLastPara="0" vert="horz" wrap="square" lIns="40640" tIns="121920" rIns="40640" bIns="40640" numCol="1" spcCol="1270" anchor="t" anchorCtr="0"/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3200" kern="1200" noProof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Wasserstoff-tankstellen</a:t>
          </a:r>
          <a:endParaRPr lang="it-IT" sz="3200" kern="1200" noProof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gm:t>
    </dgm:pt>
    <dgm:pt modelId="{7C4428EF-42F9-4455-BF10-4C61D24F8DC6}" type="parTrans" cxnId="{64B2051E-2705-4647-9413-18458E6928F0}">
      <dgm:prSet/>
      <dgm:spPr/>
      <dgm:t>
        <a:bodyPr/>
        <a:lstStyle/>
        <a:p>
          <a:endParaRPr lang="it-IT"/>
        </a:p>
      </dgm:t>
    </dgm:pt>
    <dgm:pt modelId="{E099FE79-04B1-4B82-A545-FE9DB7CB3BE1}" type="sibTrans" cxnId="{64B2051E-2705-4647-9413-18458E6928F0}">
      <dgm:prSet/>
      <dgm:spPr/>
      <dgm:t>
        <a:bodyPr/>
        <a:lstStyle/>
        <a:p>
          <a:endParaRPr lang="it-IT"/>
        </a:p>
      </dgm:t>
    </dgm:pt>
    <dgm:pt modelId="{B79433C7-CF4B-453C-8C7B-4200A1A87F15}">
      <dgm:prSet custT="1"/>
      <dgm:spPr>
        <a:solidFill>
          <a:srgbClr val="D0E3CD">
            <a:alpha val="89804"/>
          </a:srgbClr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pPr marL="0" algn="l">
            <a:spcAft>
              <a:spcPts val="600"/>
            </a:spcAft>
            <a:buNone/>
          </a:pPr>
          <a:endParaRPr lang="it-IT" sz="4000" noProof="0"/>
        </a:p>
      </dgm:t>
    </dgm:pt>
    <dgm:pt modelId="{B069574A-8CC0-40E3-8AED-B71E6478FF70}" type="parTrans" cxnId="{AF343A7E-55CB-46E1-9B00-D72144B104BF}">
      <dgm:prSet/>
      <dgm:spPr/>
      <dgm:t>
        <a:bodyPr/>
        <a:lstStyle/>
        <a:p>
          <a:endParaRPr lang="it-IT"/>
        </a:p>
      </dgm:t>
    </dgm:pt>
    <dgm:pt modelId="{87564C5E-33E9-4BCE-9780-52C625405CC2}" type="sibTrans" cxnId="{AF343A7E-55CB-46E1-9B00-D72144B104BF}">
      <dgm:prSet/>
      <dgm:spPr/>
      <dgm:t>
        <a:bodyPr/>
        <a:lstStyle/>
        <a:p>
          <a:endParaRPr lang="it-IT"/>
        </a:p>
      </dgm:t>
    </dgm:pt>
    <dgm:pt modelId="{C37B2CDE-517C-4D49-9A84-325EE3FB3C42}" type="pres">
      <dgm:prSet presAssocID="{D895A486-12A4-4CCB-93CF-C76FE5148A48}" presName="diagram" presStyleCnt="0">
        <dgm:presLayoutVars>
          <dgm:dir/>
          <dgm:animLvl val="lvl"/>
          <dgm:resizeHandles val="exact"/>
        </dgm:presLayoutVars>
      </dgm:prSet>
      <dgm:spPr/>
    </dgm:pt>
    <dgm:pt modelId="{EA02D659-343A-490A-849E-CA17CCF2090B}" type="pres">
      <dgm:prSet presAssocID="{037CC244-8C7B-40ED-ACF7-390E5B0F744D}" presName="compNode" presStyleCnt="0"/>
      <dgm:spPr/>
    </dgm:pt>
    <dgm:pt modelId="{5AABFEC5-0905-4024-81F7-54F09B59AD15}" type="pres">
      <dgm:prSet presAssocID="{037CC244-8C7B-40ED-ACF7-390E5B0F744D}" presName="childRect" presStyleLbl="bgAcc1" presStyleIdx="0" presStyleCnt="3" custScaleY="71308">
        <dgm:presLayoutVars>
          <dgm:bulletEnabled val="1"/>
        </dgm:presLayoutVars>
      </dgm:prSet>
      <dgm:spPr/>
    </dgm:pt>
    <dgm:pt modelId="{8456F066-183F-4F9F-956A-956283A6CE59}" type="pres">
      <dgm:prSet presAssocID="{037CC244-8C7B-40ED-ACF7-390E5B0F744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381514FB-98F6-4A63-8514-98D11CEF481D}" type="pres">
      <dgm:prSet presAssocID="{037CC244-8C7B-40ED-ACF7-390E5B0F744D}" presName="parentRect" presStyleLbl="alignNode1" presStyleIdx="0" presStyleCnt="3" custScaleY="197168"/>
      <dgm:spPr/>
    </dgm:pt>
    <dgm:pt modelId="{7D986D76-923D-46D3-93FC-26E5CF839B4D}" type="pres">
      <dgm:prSet presAssocID="{037CC244-8C7B-40ED-ACF7-390E5B0F744D}" presName="adorn" presStyleLbl="fgAccFollowNode1" presStyleIdx="0" presStyleCnt="3" custLinFactNeighborX="-12844" custLinFactNeighborY="32152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4">
              <a:lumMod val="75000"/>
              <a:alpha val="90000"/>
            </a:schemeClr>
          </a:solidFill>
        </a:ln>
      </dgm:spPr>
      <dgm:extLst>
        <a:ext uri="{E40237B7-FDA0-4F09-8148-C483321AD2D9}">
          <dgm14:cNvPr xmlns:dgm14="http://schemas.microsoft.com/office/drawing/2010/diagram" id="0" name="" descr="Recycling-Pfeile-Chat-Symbol"/>
        </a:ext>
      </dgm:extLst>
    </dgm:pt>
    <dgm:pt modelId="{A9B0DA0B-DC35-4588-B4C6-14D427E36D62}" type="pres">
      <dgm:prSet presAssocID="{07115B1E-6752-4B01-9D70-35B97A32EB8E}" presName="sibTrans" presStyleLbl="sibTrans2D1" presStyleIdx="0" presStyleCnt="0"/>
      <dgm:spPr/>
    </dgm:pt>
    <dgm:pt modelId="{EA4D004B-3335-49AA-B236-2E03E5513A98}" type="pres">
      <dgm:prSet presAssocID="{AAA93828-6605-444A-A50D-04F0BA7361B8}" presName="compNode" presStyleCnt="0"/>
      <dgm:spPr/>
    </dgm:pt>
    <dgm:pt modelId="{FAB57692-D663-4D46-A053-1AD4D12B22E9}" type="pres">
      <dgm:prSet presAssocID="{AAA93828-6605-444A-A50D-04F0BA7361B8}" presName="childRect" presStyleLbl="bgAcc1" presStyleIdx="1" presStyleCnt="3" custScaleY="69948">
        <dgm:presLayoutVars>
          <dgm:bulletEnabled val="1"/>
        </dgm:presLayoutVars>
      </dgm:prSet>
      <dgm:spPr>
        <a:xfrm>
          <a:off x="3755369" y="489076"/>
          <a:ext cx="3205500" cy="1865361"/>
        </a:xfrm>
        <a:prstGeom prst="round2SameRect">
          <a:avLst>
            <a:gd name="adj1" fmla="val 8000"/>
            <a:gd name="adj2" fmla="val 0"/>
          </a:avLst>
        </a:prstGeom>
      </dgm:spPr>
    </dgm:pt>
    <dgm:pt modelId="{9B28F582-9035-440A-BA7B-4BBC91B1C831}" type="pres">
      <dgm:prSet presAssocID="{AAA93828-6605-444A-A50D-04F0BA7361B8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27270AB-FCEC-4335-A82D-5A30586819AC}" type="pres">
      <dgm:prSet presAssocID="{AAA93828-6605-444A-A50D-04F0BA7361B8}" presName="parentRect" presStyleLbl="alignNode1" presStyleIdx="1" presStyleCnt="3" custScaleY="198376"/>
      <dgm:spPr/>
    </dgm:pt>
    <dgm:pt modelId="{F6F1B0E9-0D53-4EFF-868A-79FF8576E91E}" type="pres">
      <dgm:prSet presAssocID="{AAA93828-6605-444A-A50D-04F0BA7361B8}" presName="adorn" presStyleLbl="fgAccFollowNode1" presStyleIdx="1" presStyleCnt="3" custLinFactNeighborX="-12735" custLinFactNeighborY="32125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9525">
          <a:solidFill>
            <a:schemeClr val="accent4">
              <a:lumMod val="75000"/>
              <a:alpha val="90000"/>
            </a:schemeClr>
          </a:solidFill>
        </a:ln>
      </dgm:spPr>
    </dgm:pt>
    <dgm:pt modelId="{709FD851-D33E-47CE-BC3C-CB518E45187C}" type="pres">
      <dgm:prSet presAssocID="{3725A051-0610-4965-91C4-6226D93E298E}" presName="sibTrans" presStyleLbl="sibTrans2D1" presStyleIdx="0" presStyleCnt="0"/>
      <dgm:spPr/>
    </dgm:pt>
    <dgm:pt modelId="{8B86035D-1E1E-45BC-8687-2E5BEB8F9B60}" type="pres">
      <dgm:prSet presAssocID="{EC5889CE-F643-4952-8E57-3772E04B7031}" presName="compNode" presStyleCnt="0"/>
      <dgm:spPr/>
    </dgm:pt>
    <dgm:pt modelId="{873170E1-464D-429E-99F3-C546E05467C2}" type="pres">
      <dgm:prSet presAssocID="{EC5889CE-F643-4952-8E57-3772E04B7031}" presName="childRect" presStyleLbl="bgAcc1" presStyleIdx="2" presStyleCnt="3" custScaleY="69472">
        <dgm:presLayoutVars>
          <dgm:bulletEnabled val="1"/>
        </dgm:presLayoutVars>
      </dgm:prSet>
      <dgm:spPr>
        <a:xfrm>
          <a:off x="7503318" y="357207"/>
          <a:ext cx="3205500" cy="2392838"/>
        </a:xfrm>
        <a:prstGeom prst="round2SameRect">
          <a:avLst>
            <a:gd name="adj1" fmla="val 8000"/>
            <a:gd name="adj2" fmla="val 0"/>
          </a:avLst>
        </a:prstGeom>
      </dgm:spPr>
    </dgm:pt>
    <dgm:pt modelId="{A22F8574-C021-4404-A123-9190BE2E7155}" type="pres">
      <dgm:prSet presAssocID="{EC5889CE-F643-4952-8E57-3772E04B7031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3C32CA3-F3D0-45C8-AD42-CA09B9F2A556}" type="pres">
      <dgm:prSet presAssocID="{EC5889CE-F643-4952-8E57-3772E04B7031}" presName="parentRect" presStyleLbl="alignNode1" presStyleIdx="2" presStyleCnt="3" custScaleY="198569"/>
      <dgm:spPr/>
    </dgm:pt>
    <dgm:pt modelId="{7A1E0CBE-8F10-4E59-BD29-B6EF09897AA6}" type="pres">
      <dgm:prSet presAssocID="{EC5889CE-F643-4952-8E57-3772E04B7031}" presName="adorn" presStyleLbl="fgAccFollowNode1" presStyleIdx="2" presStyleCnt="3" custLinFactNeighborX="-15449" custLinFactNeighborY="34492"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>
          <a:solidFill>
            <a:schemeClr val="accent4">
              <a:lumMod val="75000"/>
              <a:alpha val="90000"/>
            </a:schemeClr>
          </a:solidFill>
        </a:ln>
      </dgm:spPr>
      <dgm:extLst>
        <a:ext uri="{E40237B7-FDA0-4F09-8148-C483321AD2D9}">
          <dgm14:cNvPr xmlns:dgm14="http://schemas.microsoft.com/office/drawing/2010/diagram" id="0" name="" descr="Person in Gabelstapler"/>
        </a:ext>
      </dgm:extLst>
    </dgm:pt>
  </dgm:ptLst>
  <dgm:cxnLst>
    <dgm:cxn modelId="{75278D0A-7226-48EA-BECF-0C1385E812A0}" srcId="{D895A486-12A4-4CCB-93CF-C76FE5148A48}" destId="{EC5889CE-F643-4952-8E57-3772E04B7031}" srcOrd="2" destOrd="0" parTransId="{F07D2036-603C-4B49-8EDE-06EA6BB9D432}" sibTransId="{30587992-B6D2-4314-B212-AC934F5ABF99}"/>
    <dgm:cxn modelId="{64B2051E-2705-4647-9413-18458E6928F0}" srcId="{EC5889CE-F643-4952-8E57-3772E04B7031}" destId="{B0862C9C-0D6A-4A64-A786-4DA53AFABA3E}" srcOrd="0" destOrd="0" parTransId="{7C4428EF-42F9-4455-BF10-4C61D24F8DC6}" sibTransId="{E099FE79-04B1-4B82-A545-FE9DB7CB3BE1}"/>
    <dgm:cxn modelId="{3CFB1724-996C-4408-885D-C042EFC25584}" type="presOf" srcId="{EC5889CE-F643-4952-8E57-3772E04B7031}" destId="{E3C32CA3-F3D0-45C8-AD42-CA09B9F2A556}" srcOrd="1" destOrd="0" presId="urn:microsoft.com/office/officeart/2005/8/layout/bList2"/>
    <dgm:cxn modelId="{20B99B2C-AAF1-4263-87A0-A6BB05F9CF31}" type="presOf" srcId="{3725A051-0610-4965-91C4-6226D93E298E}" destId="{709FD851-D33E-47CE-BC3C-CB518E45187C}" srcOrd="0" destOrd="0" presId="urn:microsoft.com/office/officeart/2005/8/layout/bList2"/>
    <dgm:cxn modelId="{5F0FBD6A-CEB6-4F94-BAA1-977185798D6F}" type="presOf" srcId="{037CC244-8C7B-40ED-ACF7-390E5B0F744D}" destId="{8456F066-183F-4F9F-956A-956283A6CE59}" srcOrd="0" destOrd="0" presId="urn:microsoft.com/office/officeart/2005/8/layout/bList2"/>
    <dgm:cxn modelId="{C9DDD86B-C303-4655-8ADE-DE51156FC396}" type="presOf" srcId="{AAA93828-6605-444A-A50D-04F0BA7361B8}" destId="{527270AB-FCEC-4335-A82D-5A30586819AC}" srcOrd="1" destOrd="0" presId="urn:microsoft.com/office/officeart/2005/8/layout/bList2"/>
    <dgm:cxn modelId="{A43EC66C-C9D5-47FB-964B-663ECFE50A3F}" srcId="{D895A486-12A4-4CCB-93CF-C76FE5148A48}" destId="{037CC244-8C7B-40ED-ACF7-390E5B0F744D}" srcOrd="0" destOrd="0" parTransId="{8A729A63-5834-40B3-BA57-7216E59B01FB}" sibTransId="{07115B1E-6752-4B01-9D70-35B97A32EB8E}"/>
    <dgm:cxn modelId="{3C734B55-61E5-4FAC-B663-A58FE695AFE7}" type="presOf" srcId="{AAA93828-6605-444A-A50D-04F0BA7361B8}" destId="{9B28F582-9035-440A-BA7B-4BBC91B1C831}" srcOrd="0" destOrd="0" presId="urn:microsoft.com/office/officeart/2005/8/layout/bList2"/>
    <dgm:cxn modelId="{AF343A7E-55CB-46E1-9B00-D72144B104BF}" srcId="{037CC244-8C7B-40ED-ACF7-390E5B0F744D}" destId="{B79433C7-CF4B-453C-8C7B-4200A1A87F15}" srcOrd="1" destOrd="0" parTransId="{B069574A-8CC0-40E3-8AED-B71E6478FF70}" sibTransId="{87564C5E-33E9-4BCE-9780-52C625405CC2}"/>
    <dgm:cxn modelId="{42171C8C-56BA-4222-A95C-E4D93AA1204C}" srcId="{037CC244-8C7B-40ED-ACF7-390E5B0F744D}" destId="{0D67B019-E43C-48C6-AE50-794FEBC7219A}" srcOrd="0" destOrd="0" parTransId="{90C9AF71-D745-4681-AC8F-39C4966FBFCE}" sibTransId="{65E2356E-A5B5-4A46-B0E4-FB636ED2050C}"/>
    <dgm:cxn modelId="{5906D48C-5070-478E-B0B6-E8F3FEF4BB44}" type="presOf" srcId="{FBD841E9-9C86-45EC-81E6-86C08455554E}" destId="{FAB57692-D663-4D46-A053-1AD4D12B22E9}" srcOrd="0" destOrd="0" presId="urn:microsoft.com/office/officeart/2005/8/layout/bList2"/>
    <dgm:cxn modelId="{3CA8FE95-5F3D-4DB3-AC49-58E7C0CB3FF1}" type="presOf" srcId="{037CC244-8C7B-40ED-ACF7-390E5B0F744D}" destId="{381514FB-98F6-4A63-8514-98D11CEF481D}" srcOrd="1" destOrd="0" presId="urn:microsoft.com/office/officeart/2005/8/layout/bList2"/>
    <dgm:cxn modelId="{D0D69D9A-1CEB-4F6D-9818-54CE720A2047}" srcId="{AAA93828-6605-444A-A50D-04F0BA7361B8}" destId="{FBD841E9-9C86-45EC-81E6-86C08455554E}" srcOrd="0" destOrd="0" parTransId="{C93718E8-F84A-4530-B6CC-DF6AEA94A0A6}" sibTransId="{D3102C62-E535-4424-897A-15655DA587EC}"/>
    <dgm:cxn modelId="{84040AB0-A9A3-4711-BA12-C86BBA7DF804}" type="presOf" srcId="{D895A486-12A4-4CCB-93CF-C76FE5148A48}" destId="{C37B2CDE-517C-4D49-9A84-325EE3FB3C42}" srcOrd="0" destOrd="0" presId="urn:microsoft.com/office/officeart/2005/8/layout/bList2"/>
    <dgm:cxn modelId="{5347B0B0-7AA2-4893-AE56-2826171C2A6B}" srcId="{D895A486-12A4-4CCB-93CF-C76FE5148A48}" destId="{AAA93828-6605-444A-A50D-04F0BA7361B8}" srcOrd="1" destOrd="0" parTransId="{D47110E2-99F9-4259-B57F-2FB830866F66}" sibTransId="{3725A051-0610-4965-91C4-6226D93E298E}"/>
    <dgm:cxn modelId="{DE6876C1-94CB-45EA-8C55-19232812B6C3}" type="presOf" srcId="{B79433C7-CF4B-453C-8C7B-4200A1A87F15}" destId="{5AABFEC5-0905-4024-81F7-54F09B59AD15}" srcOrd="0" destOrd="1" presId="urn:microsoft.com/office/officeart/2005/8/layout/bList2"/>
    <dgm:cxn modelId="{8FEB26C6-6531-4BE4-A151-C213ADB2896E}" type="presOf" srcId="{B0862C9C-0D6A-4A64-A786-4DA53AFABA3E}" destId="{873170E1-464D-429E-99F3-C546E05467C2}" srcOrd="0" destOrd="0" presId="urn:microsoft.com/office/officeart/2005/8/layout/bList2"/>
    <dgm:cxn modelId="{1F6332C9-FB39-409C-8D40-F09B8993FFB0}" type="presOf" srcId="{0D67B019-E43C-48C6-AE50-794FEBC7219A}" destId="{5AABFEC5-0905-4024-81F7-54F09B59AD15}" srcOrd="0" destOrd="0" presId="urn:microsoft.com/office/officeart/2005/8/layout/bList2"/>
    <dgm:cxn modelId="{D94438DE-F557-4E43-A35B-9749B74C3543}" type="presOf" srcId="{07115B1E-6752-4B01-9D70-35B97A32EB8E}" destId="{A9B0DA0B-DC35-4588-B4C6-14D427E36D62}" srcOrd="0" destOrd="0" presId="urn:microsoft.com/office/officeart/2005/8/layout/bList2"/>
    <dgm:cxn modelId="{99A845E0-7DEA-4117-8356-65D72D4E6E43}" type="presOf" srcId="{EC5889CE-F643-4952-8E57-3772E04B7031}" destId="{A22F8574-C021-4404-A123-9190BE2E7155}" srcOrd="0" destOrd="0" presId="urn:microsoft.com/office/officeart/2005/8/layout/bList2"/>
    <dgm:cxn modelId="{D1F60700-7207-4D9A-89F9-B4F30D85843E}" type="presParOf" srcId="{C37B2CDE-517C-4D49-9A84-325EE3FB3C42}" destId="{EA02D659-343A-490A-849E-CA17CCF2090B}" srcOrd="0" destOrd="0" presId="urn:microsoft.com/office/officeart/2005/8/layout/bList2"/>
    <dgm:cxn modelId="{AC3A3EC2-57B8-4D03-9CDF-94A90267D8F4}" type="presParOf" srcId="{EA02D659-343A-490A-849E-CA17CCF2090B}" destId="{5AABFEC5-0905-4024-81F7-54F09B59AD15}" srcOrd="0" destOrd="0" presId="urn:microsoft.com/office/officeart/2005/8/layout/bList2"/>
    <dgm:cxn modelId="{EA14A5E2-686B-42E2-B83F-596CDA245199}" type="presParOf" srcId="{EA02D659-343A-490A-849E-CA17CCF2090B}" destId="{8456F066-183F-4F9F-956A-956283A6CE59}" srcOrd="1" destOrd="0" presId="urn:microsoft.com/office/officeart/2005/8/layout/bList2"/>
    <dgm:cxn modelId="{53B06D03-99E9-4A92-B900-40FA0A892FEC}" type="presParOf" srcId="{EA02D659-343A-490A-849E-CA17CCF2090B}" destId="{381514FB-98F6-4A63-8514-98D11CEF481D}" srcOrd="2" destOrd="0" presId="urn:microsoft.com/office/officeart/2005/8/layout/bList2"/>
    <dgm:cxn modelId="{EC38197D-A6BD-4695-9003-7BD8D7E7703C}" type="presParOf" srcId="{EA02D659-343A-490A-849E-CA17CCF2090B}" destId="{7D986D76-923D-46D3-93FC-26E5CF839B4D}" srcOrd="3" destOrd="0" presId="urn:microsoft.com/office/officeart/2005/8/layout/bList2"/>
    <dgm:cxn modelId="{057418C6-E69C-43C2-9C7C-06B1BBE3F3A8}" type="presParOf" srcId="{C37B2CDE-517C-4D49-9A84-325EE3FB3C42}" destId="{A9B0DA0B-DC35-4588-B4C6-14D427E36D62}" srcOrd="1" destOrd="0" presId="urn:microsoft.com/office/officeart/2005/8/layout/bList2"/>
    <dgm:cxn modelId="{EA74FC05-57C2-47C8-84E2-760949A647BB}" type="presParOf" srcId="{C37B2CDE-517C-4D49-9A84-325EE3FB3C42}" destId="{EA4D004B-3335-49AA-B236-2E03E5513A98}" srcOrd="2" destOrd="0" presId="urn:microsoft.com/office/officeart/2005/8/layout/bList2"/>
    <dgm:cxn modelId="{B73407AF-6415-48C9-8ABD-F6B040747A9E}" type="presParOf" srcId="{EA4D004B-3335-49AA-B236-2E03E5513A98}" destId="{FAB57692-D663-4D46-A053-1AD4D12B22E9}" srcOrd="0" destOrd="0" presId="urn:microsoft.com/office/officeart/2005/8/layout/bList2"/>
    <dgm:cxn modelId="{EF6C4324-C916-4EEF-B320-0A9E245F7EF7}" type="presParOf" srcId="{EA4D004B-3335-49AA-B236-2E03E5513A98}" destId="{9B28F582-9035-440A-BA7B-4BBC91B1C831}" srcOrd="1" destOrd="0" presId="urn:microsoft.com/office/officeart/2005/8/layout/bList2"/>
    <dgm:cxn modelId="{B03B1EDA-AA30-4912-9453-532D30252896}" type="presParOf" srcId="{EA4D004B-3335-49AA-B236-2E03E5513A98}" destId="{527270AB-FCEC-4335-A82D-5A30586819AC}" srcOrd="2" destOrd="0" presId="urn:microsoft.com/office/officeart/2005/8/layout/bList2"/>
    <dgm:cxn modelId="{A839288F-7DDC-408F-8BDA-C4002AA5C4BF}" type="presParOf" srcId="{EA4D004B-3335-49AA-B236-2E03E5513A98}" destId="{F6F1B0E9-0D53-4EFF-868A-79FF8576E91E}" srcOrd="3" destOrd="0" presId="urn:microsoft.com/office/officeart/2005/8/layout/bList2"/>
    <dgm:cxn modelId="{26ACA16D-A1B0-46E9-A80B-E51C4D8364A0}" type="presParOf" srcId="{C37B2CDE-517C-4D49-9A84-325EE3FB3C42}" destId="{709FD851-D33E-47CE-BC3C-CB518E45187C}" srcOrd="3" destOrd="0" presId="urn:microsoft.com/office/officeart/2005/8/layout/bList2"/>
    <dgm:cxn modelId="{272083C9-9CED-4CC7-B0C0-B271F7C072E7}" type="presParOf" srcId="{C37B2CDE-517C-4D49-9A84-325EE3FB3C42}" destId="{8B86035D-1E1E-45BC-8687-2E5BEB8F9B60}" srcOrd="4" destOrd="0" presId="urn:microsoft.com/office/officeart/2005/8/layout/bList2"/>
    <dgm:cxn modelId="{715E70A0-DEA9-42D6-9B06-AC80B09681BB}" type="presParOf" srcId="{8B86035D-1E1E-45BC-8687-2E5BEB8F9B60}" destId="{873170E1-464D-429E-99F3-C546E05467C2}" srcOrd="0" destOrd="0" presId="urn:microsoft.com/office/officeart/2005/8/layout/bList2"/>
    <dgm:cxn modelId="{6A547CE6-046C-42A0-9A69-CF3D6DE72517}" type="presParOf" srcId="{8B86035D-1E1E-45BC-8687-2E5BEB8F9B60}" destId="{A22F8574-C021-4404-A123-9190BE2E7155}" srcOrd="1" destOrd="0" presId="urn:microsoft.com/office/officeart/2005/8/layout/bList2"/>
    <dgm:cxn modelId="{55CB88CD-57F7-494F-8DDC-3BC2305C471B}" type="presParOf" srcId="{8B86035D-1E1E-45BC-8687-2E5BEB8F9B60}" destId="{E3C32CA3-F3D0-45C8-AD42-CA09B9F2A556}" srcOrd="2" destOrd="0" presId="urn:microsoft.com/office/officeart/2005/8/layout/bList2"/>
    <dgm:cxn modelId="{481F2991-B48C-4670-8892-B66F79EFA731}" type="presParOf" srcId="{8B86035D-1E1E-45BC-8687-2E5BEB8F9B60}" destId="{7A1E0CBE-8F10-4E59-BD29-B6EF09897AA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895A486-12A4-4CCB-93CF-C76FE5148A48}" type="doc">
      <dgm:prSet loTypeId="urn:microsoft.com/office/officeart/2005/8/layout/b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037CC244-8C7B-40ED-ACF7-390E5B0F744D}">
      <dgm:prSet phldrT="[Text]" custT="1"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pPr>
            <a:spcAft>
              <a:spcPct val="35000"/>
            </a:spcAft>
          </a:pPr>
          <a:r>
            <a:rPr lang="it-IT" sz="1600" b="0" noProof="0" err="1">
              <a:latin typeface="Arial" panose="020B0604020202020204"/>
            </a:rPr>
            <a:t>Programm</a:t>
          </a:r>
          <a:r>
            <a:rPr lang="it-IT" sz="1600" b="0" noProof="0">
              <a:latin typeface="Arial" panose="020B0604020202020204"/>
            </a:rPr>
            <a:t> «Sicher</a:t>
          </a:r>
          <a:r>
            <a:rPr lang="it-IT" sz="1600" b="0" noProof="0"/>
            <a:t>, </a:t>
          </a:r>
          <a:r>
            <a:rPr lang="it-IT" sz="1600" b="0" noProof="0" err="1">
              <a:latin typeface="Arial" panose="020B0604020202020204"/>
            </a:rPr>
            <a:t>grün</a:t>
          </a:r>
          <a:r>
            <a:rPr lang="it-IT" sz="1600" b="0" noProof="0">
              <a:latin typeface="Arial" panose="020B0604020202020204"/>
            </a:rPr>
            <a:t> und </a:t>
          </a:r>
          <a:r>
            <a:rPr lang="it-IT" sz="1600" b="0" noProof="0" err="1">
              <a:latin typeface="Arial" panose="020B0604020202020204"/>
            </a:rPr>
            <a:t>sozial</a:t>
          </a:r>
          <a:r>
            <a:rPr lang="it-IT" sz="1600" b="0" noProof="0">
              <a:latin typeface="Arial" panose="020B0604020202020204"/>
            </a:rPr>
            <a:t>: </a:t>
          </a:r>
          <a:r>
            <a:rPr lang="it-IT" sz="1600" b="0" noProof="0" err="1">
              <a:latin typeface="Arial" panose="020B0604020202020204"/>
            </a:rPr>
            <a:t>Sanierung</a:t>
          </a:r>
          <a:r>
            <a:rPr lang="it-IT" sz="1600" b="0" noProof="0">
              <a:latin typeface="Arial" panose="020B0604020202020204"/>
            </a:rPr>
            <a:t> </a:t>
          </a:r>
          <a:r>
            <a:rPr lang="it-IT" sz="1600" b="0" noProof="0" err="1">
              <a:latin typeface="Arial" panose="020B0604020202020204"/>
            </a:rPr>
            <a:t>des</a:t>
          </a:r>
          <a:r>
            <a:rPr lang="it-IT" sz="1600" b="0" noProof="0">
              <a:latin typeface="Arial" panose="020B0604020202020204"/>
            </a:rPr>
            <a:t> </a:t>
          </a:r>
          <a:r>
            <a:rPr lang="it-IT" sz="1600" b="0" noProof="0" err="1">
              <a:latin typeface="Arial" panose="020B0604020202020204"/>
            </a:rPr>
            <a:t>öffentlichen</a:t>
          </a:r>
          <a:r>
            <a:rPr lang="it-IT" sz="1600" b="0" noProof="0">
              <a:latin typeface="Arial" panose="020B0604020202020204"/>
            </a:rPr>
            <a:t> </a:t>
          </a:r>
          <a:r>
            <a:rPr lang="it-IT" sz="1600" b="0" noProof="0" err="1">
              <a:latin typeface="+mn-lt"/>
            </a:rPr>
            <a:t>Wohnbaus</a:t>
          </a:r>
          <a:r>
            <a:rPr lang="it-IT" sz="1600" b="0" noProof="0">
              <a:latin typeface="+mn-lt"/>
            </a:rPr>
            <a:t>»</a:t>
          </a:r>
        </a:p>
        <a:p>
          <a:pPr>
            <a:spcAft>
              <a:spcPct val="35000"/>
            </a:spcAft>
          </a:pPr>
          <a:endParaRPr lang="it-IT" sz="1600" b="1" baseline="0" noProof="0">
            <a:latin typeface="Arial" panose="020B0604020202020204"/>
          </a:endParaRPr>
        </a:p>
        <a:p>
          <a:pPr>
            <a:spcAft>
              <a:spcPct val="35000"/>
            </a:spcAft>
          </a:pPr>
          <a:endParaRPr lang="it-IT" sz="1600" b="1" baseline="0" noProof="0">
            <a:latin typeface="Arial" panose="020B0604020202020204"/>
          </a:endParaRPr>
        </a:p>
        <a:p>
          <a:pPr>
            <a:spcAft>
              <a:spcPct val="35000"/>
            </a:spcAft>
          </a:pPr>
          <a:r>
            <a:rPr lang="de-DE" sz="1600" b="1" baseline="0"/>
            <a:t>18 Mio. € (PNC)</a:t>
          </a:r>
        </a:p>
      </dgm:t>
    </dgm:pt>
    <dgm:pt modelId="{8A729A63-5834-40B3-BA57-7216E59B01FB}" type="parTrans" cxnId="{A43EC66C-C9D5-47FB-964B-663ECFE50A3F}">
      <dgm:prSet/>
      <dgm:spPr/>
      <dgm:t>
        <a:bodyPr/>
        <a:lstStyle/>
        <a:p>
          <a:endParaRPr lang="de-DE"/>
        </a:p>
      </dgm:t>
    </dgm:pt>
    <dgm:pt modelId="{07115B1E-6752-4B01-9D70-35B97A32EB8E}" type="sibTrans" cxnId="{A43EC66C-C9D5-47FB-964B-663ECFE50A3F}">
      <dgm:prSet/>
      <dgm:spPr/>
      <dgm:t>
        <a:bodyPr/>
        <a:lstStyle/>
        <a:p>
          <a:endParaRPr lang="de-DE"/>
        </a:p>
      </dgm:t>
    </dgm:pt>
    <dgm:pt modelId="{AAA93828-6605-444A-A50D-04F0BA7361B8}">
      <dgm:prSet phldrT="[Text]" custT="1"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pPr rtl="0">
            <a:spcAft>
              <a:spcPts val="1200"/>
            </a:spcAft>
          </a:pPr>
          <a:r>
            <a:rPr lang="de-DE" sz="1800" noProof="0"/>
            <a:t>Abriss und Neubau der Grundschule in Rein in Taufers</a:t>
          </a:r>
        </a:p>
        <a:p>
          <a:pPr rtl="0">
            <a:spcAft>
              <a:spcPts val="1800"/>
            </a:spcAft>
          </a:pPr>
          <a:endParaRPr lang="de-DE" sz="1800" noProof="0">
            <a:latin typeface="+mn-lt"/>
          </a:endParaRPr>
        </a:p>
        <a:p>
          <a:pPr rtl="0">
            <a:spcAft>
              <a:spcPts val="1200"/>
            </a:spcAft>
          </a:pPr>
          <a:r>
            <a:rPr lang="de-DE" sz="1800" b="1"/>
            <a:t>2 Mio. €</a:t>
          </a:r>
        </a:p>
      </dgm:t>
    </dgm:pt>
    <dgm:pt modelId="{D47110E2-99F9-4259-B57F-2FB830866F66}" type="parTrans" cxnId="{5347B0B0-7AA2-4893-AE56-2826171C2A6B}">
      <dgm:prSet/>
      <dgm:spPr/>
      <dgm:t>
        <a:bodyPr/>
        <a:lstStyle/>
        <a:p>
          <a:endParaRPr lang="de-DE"/>
        </a:p>
      </dgm:t>
    </dgm:pt>
    <dgm:pt modelId="{3725A051-0610-4965-91C4-6226D93E298E}" type="sibTrans" cxnId="{5347B0B0-7AA2-4893-AE56-2826171C2A6B}">
      <dgm:prSet/>
      <dgm:spPr/>
      <dgm:t>
        <a:bodyPr/>
        <a:lstStyle/>
        <a:p>
          <a:endParaRPr lang="de-DE"/>
        </a:p>
      </dgm:t>
    </dgm:pt>
    <dgm:pt modelId="{EC5889CE-F643-4952-8E57-3772E04B7031}">
      <dgm:prSet phldrT="[Text]" custT="1"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pPr>
            <a:spcAft>
              <a:spcPts val="600"/>
            </a:spcAft>
          </a:pPr>
          <a:r>
            <a:rPr lang="de-DE" sz="1500" b="0" noProof="0" err="1">
              <a:latin typeface="Arial" panose="020B0604020202020204"/>
            </a:rPr>
            <a:t>Ökobonus</a:t>
          </a:r>
          <a:r>
            <a:rPr lang="de-DE" sz="1500" b="0" noProof="0">
              <a:latin typeface="Arial" panose="020B0604020202020204"/>
            </a:rPr>
            <a:t> und </a:t>
          </a:r>
          <a:r>
            <a:rPr lang="de-DE" sz="1500" b="0" noProof="0" err="1">
              <a:latin typeface="Arial" panose="020B0604020202020204"/>
            </a:rPr>
            <a:t>Sismabonus</a:t>
          </a:r>
          <a:r>
            <a:rPr lang="de-DE" sz="1500" b="0" noProof="0">
              <a:latin typeface="Arial" panose="020B0604020202020204"/>
            </a:rPr>
            <a:t> bis zu 100% für die Energieeffizienz und die Sicherheit der Gebäude</a:t>
          </a:r>
          <a:endParaRPr lang="it-IT" sz="1500" b="0" noProof="0"/>
        </a:p>
        <a:p>
          <a:pPr>
            <a:spcAft>
              <a:spcPts val="0"/>
            </a:spcAft>
          </a:pPr>
          <a:endParaRPr lang="de-DE" sz="1500" b="0"/>
        </a:p>
        <a:p>
          <a:pPr>
            <a:spcAft>
              <a:spcPts val="0"/>
            </a:spcAft>
          </a:pPr>
          <a:endParaRPr lang="de-DE" sz="1500" b="0"/>
        </a:p>
        <a:p>
          <a:pPr>
            <a:spcAft>
              <a:spcPts val="1200"/>
            </a:spcAft>
          </a:pPr>
          <a:r>
            <a:rPr lang="de-DE" sz="1600" b="1"/>
            <a:t>119 Mio. €</a:t>
          </a:r>
          <a:endParaRPr lang="de-DE" sz="1200" b="1"/>
        </a:p>
      </dgm:t>
    </dgm:pt>
    <dgm:pt modelId="{F07D2036-603C-4B49-8EDE-06EA6BB9D432}" type="parTrans" cxnId="{75278D0A-7226-48EA-BECF-0C1385E812A0}">
      <dgm:prSet/>
      <dgm:spPr/>
      <dgm:t>
        <a:bodyPr/>
        <a:lstStyle/>
        <a:p>
          <a:endParaRPr lang="de-DE"/>
        </a:p>
      </dgm:t>
    </dgm:pt>
    <dgm:pt modelId="{30587992-B6D2-4314-B212-AC934F5ABF99}" type="sibTrans" cxnId="{75278D0A-7226-48EA-BECF-0C1385E812A0}">
      <dgm:prSet/>
      <dgm:spPr/>
      <dgm:t>
        <a:bodyPr/>
        <a:lstStyle/>
        <a:p>
          <a:endParaRPr lang="de-DE"/>
        </a:p>
      </dgm:t>
    </dgm:pt>
    <dgm:pt modelId="{0D67B019-E43C-48C6-AE50-794FEBC7219A}">
      <dgm:prSet custT="1"/>
      <dgm:spPr>
        <a:solidFill>
          <a:srgbClr val="D0E3CD">
            <a:alpha val="89804"/>
          </a:srgbClr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pPr marL="0" algn="ctr" rtl="0">
            <a:spcAft>
              <a:spcPts val="600"/>
            </a:spcAft>
            <a:buNone/>
          </a:pPr>
          <a:r>
            <a:rPr lang="it-IT" sz="3200" noProof="0" err="1"/>
            <a:t>Öffentlicher</a:t>
          </a:r>
          <a:r>
            <a:rPr lang="it-IT" sz="3200" noProof="0"/>
            <a:t> </a:t>
          </a:r>
          <a:r>
            <a:rPr lang="it-IT" sz="3200" noProof="0" err="1"/>
            <a:t>Wohnbau</a:t>
          </a:r>
          <a:endParaRPr lang="it-IT" sz="3200" noProof="0"/>
        </a:p>
      </dgm:t>
    </dgm:pt>
    <dgm:pt modelId="{90C9AF71-D745-4681-AC8F-39C4966FBFCE}" type="parTrans" cxnId="{42171C8C-56BA-4222-A95C-E4D93AA1204C}">
      <dgm:prSet/>
      <dgm:spPr/>
      <dgm:t>
        <a:bodyPr/>
        <a:lstStyle/>
        <a:p>
          <a:endParaRPr lang="de-DE"/>
        </a:p>
      </dgm:t>
    </dgm:pt>
    <dgm:pt modelId="{65E2356E-A5B5-4A46-B0E4-FB636ED2050C}" type="sibTrans" cxnId="{42171C8C-56BA-4222-A95C-E4D93AA1204C}">
      <dgm:prSet/>
      <dgm:spPr/>
      <dgm:t>
        <a:bodyPr/>
        <a:lstStyle/>
        <a:p>
          <a:endParaRPr lang="de-DE"/>
        </a:p>
      </dgm:t>
    </dgm:pt>
    <dgm:pt modelId="{FBD841E9-9C86-45EC-81E6-86C08455554E}">
      <dgm:prSet custT="1"/>
      <dgm:spPr>
        <a:solidFill>
          <a:srgbClr val="D0E3CD">
            <a:alpha val="90000"/>
          </a:srgbClr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gm:spPr>
      <dgm:t>
        <a:bodyPr spcFirstLastPara="0" vert="horz" wrap="square" lIns="40640" tIns="121920" rIns="40640" bIns="40640" numCol="1" spcCol="1270" anchor="t" anchorCtr="0"/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3200" noProof="0" err="1"/>
            <a:t>Neue</a:t>
          </a:r>
          <a:r>
            <a:rPr lang="it-IT" sz="3200" noProof="0"/>
            <a:t> </a:t>
          </a:r>
          <a:r>
            <a:rPr lang="it-IT" sz="3200" noProof="0" err="1"/>
            <a:t>Schulen</a:t>
          </a:r>
          <a:endParaRPr lang="it-IT" sz="3200" kern="1200" noProof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gm:t>
    </dgm:pt>
    <dgm:pt modelId="{C93718E8-F84A-4530-B6CC-DF6AEA94A0A6}" type="parTrans" cxnId="{D0D69D9A-1CEB-4F6D-9818-54CE720A2047}">
      <dgm:prSet/>
      <dgm:spPr/>
      <dgm:t>
        <a:bodyPr/>
        <a:lstStyle/>
        <a:p>
          <a:endParaRPr lang="de-DE"/>
        </a:p>
      </dgm:t>
    </dgm:pt>
    <dgm:pt modelId="{D3102C62-E535-4424-897A-15655DA587EC}" type="sibTrans" cxnId="{D0D69D9A-1CEB-4F6D-9818-54CE720A2047}">
      <dgm:prSet/>
      <dgm:spPr/>
      <dgm:t>
        <a:bodyPr/>
        <a:lstStyle/>
        <a:p>
          <a:endParaRPr lang="de-DE"/>
        </a:p>
      </dgm:t>
    </dgm:pt>
    <dgm:pt modelId="{B0862C9C-0D6A-4A64-A786-4DA53AFABA3E}">
      <dgm:prSet custT="1"/>
      <dgm:spPr>
        <a:solidFill>
          <a:srgbClr val="D0E3CD">
            <a:alpha val="90000"/>
          </a:srgbClr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gm:spPr>
      <dgm:t>
        <a:bodyPr spcFirstLastPara="0" vert="horz" wrap="square" lIns="40640" tIns="121920" rIns="40640" bIns="40640" numCol="1" spcCol="1270" anchor="t" anchorCtr="0"/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3200" kern="1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Superbonus</a:t>
          </a:r>
        </a:p>
      </dgm:t>
    </dgm:pt>
    <dgm:pt modelId="{7C4428EF-42F9-4455-BF10-4C61D24F8DC6}" type="parTrans" cxnId="{64B2051E-2705-4647-9413-18458E6928F0}">
      <dgm:prSet/>
      <dgm:spPr/>
      <dgm:t>
        <a:bodyPr/>
        <a:lstStyle/>
        <a:p>
          <a:endParaRPr lang="it-IT"/>
        </a:p>
      </dgm:t>
    </dgm:pt>
    <dgm:pt modelId="{E099FE79-04B1-4B82-A545-FE9DB7CB3BE1}" type="sibTrans" cxnId="{64B2051E-2705-4647-9413-18458E6928F0}">
      <dgm:prSet/>
      <dgm:spPr/>
      <dgm:t>
        <a:bodyPr/>
        <a:lstStyle/>
        <a:p>
          <a:endParaRPr lang="it-IT"/>
        </a:p>
      </dgm:t>
    </dgm:pt>
    <dgm:pt modelId="{B79433C7-CF4B-453C-8C7B-4200A1A87F15}">
      <dgm:prSet custT="1"/>
      <dgm:spPr>
        <a:solidFill>
          <a:srgbClr val="D0E3CD">
            <a:alpha val="89804"/>
          </a:srgbClr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pPr marL="0" algn="l">
            <a:spcAft>
              <a:spcPts val="600"/>
            </a:spcAft>
            <a:buNone/>
          </a:pPr>
          <a:endParaRPr lang="it-IT" sz="4000" noProof="0"/>
        </a:p>
      </dgm:t>
    </dgm:pt>
    <dgm:pt modelId="{B069574A-8CC0-40E3-8AED-B71E6478FF70}" type="parTrans" cxnId="{AF343A7E-55CB-46E1-9B00-D72144B104BF}">
      <dgm:prSet/>
      <dgm:spPr/>
      <dgm:t>
        <a:bodyPr/>
        <a:lstStyle/>
        <a:p>
          <a:endParaRPr lang="it-IT"/>
        </a:p>
      </dgm:t>
    </dgm:pt>
    <dgm:pt modelId="{87564C5E-33E9-4BCE-9780-52C625405CC2}" type="sibTrans" cxnId="{AF343A7E-55CB-46E1-9B00-D72144B104BF}">
      <dgm:prSet/>
      <dgm:spPr/>
      <dgm:t>
        <a:bodyPr/>
        <a:lstStyle/>
        <a:p>
          <a:endParaRPr lang="it-IT"/>
        </a:p>
      </dgm:t>
    </dgm:pt>
    <dgm:pt modelId="{C37B2CDE-517C-4D49-9A84-325EE3FB3C42}" type="pres">
      <dgm:prSet presAssocID="{D895A486-12A4-4CCB-93CF-C76FE5148A48}" presName="diagram" presStyleCnt="0">
        <dgm:presLayoutVars>
          <dgm:dir/>
          <dgm:animLvl val="lvl"/>
          <dgm:resizeHandles val="exact"/>
        </dgm:presLayoutVars>
      </dgm:prSet>
      <dgm:spPr/>
    </dgm:pt>
    <dgm:pt modelId="{EA02D659-343A-490A-849E-CA17CCF2090B}" type="pres">
      <dgm:prSet presAssocID="{037CC244-8C7B-40ED-ACF7-390E5B0F744D}" presName="compNode" presStyleCnt="0"/>
      <dgm:spPr/>
    </dgm:pt>
    <dgm:pt modelId="{5AABFEC5-0905-4024-81F7-54F09B59AD15}" type="pres">
      <dgm:prSet presAssocID="{037CC244-8C7B-40ED-ACF7-390E5B0F744D}" presName="childRect" presStyleLbl="bgAcc1" presStyleIdx="0" presStyleCnt="3" custScaleY="71308">
        <dgm:presLayoutVars>
          <dgm:bulletEnabled val="1"/>
        </dgm:presLayoutVars>
      </dgm:prSet>
      <dgm:spPr/>
    </dgm:pt>
    <dgm:pt modelId="{8456F066-183F-4F9F-956A-956283A6CE59}" type="pres">
      <dgm:prSet presAssocID="{037CC244-8C7B-40ED-ACF7-390E5B0F744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381514FB-98F6-4A63-8514-98D11CEF481D}" type="pres">
      <dgm:prSet presAssocID="{037CC244-8C7B-40ED-ACF7-390E5B0F744D}" presName="parentRect" presStyleLbl="alignNode1" presStyleIdx="0" presStyleCnt="3" custScaleY="197168"/>
      <dgm:spPr/>
    </dgm:pt>
    <dgm:pt modelId="{7D986D76-923D-46D3-93FC-26E5CF839B4D}" type="pres">
      <dgm:prSet presAssocID="{037CC244-8C7B-40ED-ACF7-390E5B0F744D}" presName="adorn" presStyleLbl="fgAccFollowNode1" presStyleIdx="0" presStyleCnt="3" custLinFactNeighborX="-12844" custLinFactNeighborY="32152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4">
              <a:lumMod val="75000"/>
              <a:alpha val="90000"/>
            </a:schemeClr>
          </a:solidFill>
        </a:ln>
      </dgm:spPr>
      <dgm:extLst>
        <a:ext uri="{E40237B7-FDA0-4F09-8148-C483321AD2D9}">
          <dgm14:cNvPr xmlns:dgm14="http://schemas.microsoft.com/office/drawing/2010/diagram" id="0" name="" descr="Recycling-Pfeile-Chat-Symbol"/>
        </a:ext>
      </dgm:extLst>
    </dgm:pt>
    <dgm:pt modelId="{A9B0DA0B-DC35-4588-B4C6-14D427E36D62}" type="pres">
      <dgm:prSet presAssocID="{07115B1E-6752-4B01-9D70-35B97A32EB8E}" presName="sibTrans" presStyleLbl="sibTrans2D1" presStyleIdx="0" presStyleCnt="0"/>
      <dgm:spPr/>
    </dgm:pt>
    <dgm:pt modelId="{EA4D004B-3335-49AA-B236-2E03E5513A98}" type="pres">
      <dgm:prSet presAssocID="{AAA93828-6605-444A-A50D-04F0BA7361B8}" presName="compNode" presStyleCnt="0"/>
      <dgm:spPr/>
    </dgm:pt>
    <dgm:pt modelId="{FAB57692-D663-4D46-A053-1AD4D12B22E9}" type="pres">
      <dgm:prSet presAssocID="{AAA93828-6605-444A-A50D-04F0BA7361B8}" presName="childRect" presStyleLbl="bgAcc1" presStyleIdx="1" presStyleCnt="3" custScaleY="69948">
        <dgm:presLayoutVars>
          <dgm:bulletEnabled val="1"/>
        </dgm:presLayoutVars>
      </dgm:prSet>
      <dgm:spPr>
        <a:xfrm>
          <a:off x="3755369" y="489076"/>
          <a:ext cx="3205500" cy="1865361"/>
        </a:xfrm>
        <a:prstGeom prst="round2SameRect">
          <a:avLst>
            <a:gd name="adj1" fmla="val 8000"/>
            <a:gd name="adj2" fmla="val 0"/>
          </a:avLst>
        </a:prstGeom>
      </dgm:spPr>
    </dgm:pt>
    <dgm:pt modelId="{9B28F582-9035-440A-BA7B-4BBC91B1C831}" type="pres">
      <dgm:prSet presAssocID="{AAA93828-6605-444A-A50D-04F0BA7361B8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27270AB-FCEC-4335-A82D-5A30586819AC}" type="pres">
      <dgm:prSet presAssocID="{AAA93828-6605-444A-A50D-04F0BA7361B8}" presName="parentRect" presStyleLbl="alignNode1" presStyleIdx="1" presStyleCnt="3" custScaleY="198376"/>
      <dgm:spPr/>
    </dgm:pt>
    <dgm:pt modelId="{F6F1B0E9-0D53-4EFF-868A-79FF8576E91E}" type="pres">
      <dgm:prSet presAssocID="{AAA93828-6605-444A-A50D-04F0BA7361B8}" presName="adorn" presStyleLbl="fgAccFollowNode1" presStyleIdx="1" presStyleCnt="3" custLinFactNeighborX="-12735" custLinFactNeighborY="32125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9525">
          <a:solidFill>
            <a:schemeClr val="accent4">
              <a:lumMod val="75000"/>
              <a:alpha val="90000"/>
            </a:schemeClr>
          </a:solidFill>
        </a:ln>
      </dgm:spPr>
    </dgm:pt>
    <dgm:pt modelId="{709FD851-D33E-47CE-BC3C-CB518E45187C}" type="pres">
      <dgm:prSet presAssocID="{3725A051-0610-4965-91C4-6226D93E298E}" presName="sibTrans" presStyleLbl="sibTrans2D1" presStyleIdx="0" presStyleCnt="0"/>
      <dgm:spPr/>
    </dgm:pt>
    <dgm:pt modelId="{8B86035D-1E1E-45BC-8687-2E5BEB8F9B60}" type="pres">
      <dgm:prSet presAssocID="{EC5889CE-F643-4952-8E57-3772E04B7031}" presName="compNode" presStyleCnt="0"/>
      <dgm:spPr/>
    </dgm:pt>
    <dgm:pt modelId="{873170E1-464D-429E-99F3-C546E05467C2}" type="pres">
      <dgm:prSet presAssocID="{EC5889CE-F643-4952-8E57-3772E04B7031}" presName="childRect" presStyleLbl="bgAcc1" presStyleIdx="2" presStyleCnt="3" custScaleY="69472">
        <dgm:presLayoutVars>
          <dgm:bulletEnabled val="1"/>
        </dgm:presLayoutVars>
      </dgm:prSet>
      <dgm:spPr>
        <a:xfrm>
          <a:off x="7503318" y="357207"/>
          <a:ext cx="3205500" cy="2392838"/>
        </a:xfrm>
        <a:prstGeom prst="round2SameRect">
          <a:avLst>
            <a:gd name="adj1" fmla="val 8000"/>
            <a:gd name="adj2" fmla="val 0"/>
          </a:avLst>
        </a:prstGeom>
      </dgm:spPr>
    </dgm:pt>
    <dgm:pt modelId="{A22F8574-C021-4404-A123-9190BE2E7155}" type="pres">
      <dgm:prSet presAssocID="{EC5889CE-F643-4952-8E57-3772E04B7031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3C32CA3-F3D0-45C8-AD42-CA09B9F2A556}" type="pres">
      <dgm:prSet presAssocID="{EC5889CE-F643-4952-8E57-3772E04B7031}" presName="parentRect" presStyleLbl="alignNode1" presStyleIdx="2" presStyleCnt="3" custScaleY="198569"/>
      <dgm:spPr/>
    </dgm:pt>
    <dgm:pt modelId="{7A1E0CBE-8F10-4E59-BD29-B6EF09897AA6}" type="pres">
      <dgm:prSet presAssocID="{EC5889CE-F643-4952-8E57-3772E04B7031}" presName="adorn" presStyleLbl="fgAccFollowNode1" presStyleIdx="2" presStyleCnt="3" custLinFactNeighborX="-15449" custLinFactNeighborY="34492"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>
          <a:solidFill>
            <a:schemeClr val="accent4">
              <a:lumMod val="75000"/>
              <a:alpha val="90000"/>
            </a:schemeClr>
          </a:solidFill>
        </a:ln>
      </dgm:spPr>
      <dgm:extLst>
        <a:ext uri="{E40237B7-FDA0-4F09-8148-C483321AD2D9}">
          <dgm14:cNvPr xmlns:dgm14="http://schemas.microsoft.com/office/drawing/2010/diagram" id="0" name="" descr="Person in Gabelstapler"/>
        </a:ext>
      </dgm:extLst>
    </dgm:pt>
  </dgm:ptLst>
  <dgm:cxnLst>
    <dgm:cxn modelId="{75278D0A-7226-48EA-BECF-0C1385E812A0}" srcId="{D895A486-12A4-4CCB-93CF-C76FE5148A48}" destId="{EC5889CE-F643-4952-8E57-3772E04B7031}" srcOrd="2" destOrd="0" parTransId="{F07D2036-603C-4B49-8EDE-06EA6BB9D432}" sibTransId="{30587992-B6D2-4314-B212-AC934F5ABF99}"/>
    <dgm:cxn modelId="{64B2051E-2705-4647-9413-18458E6928F0}" srcId="{EC5889CE-F643-4952-8E57-3772E04B7031}" destId="{B0862C9C-0D6A-4A64-A786-4DA53AFABA3E}" srcOrd="0" destOrd="0" parTransId="{7C4428EF-42F9-4455-BF10-4C61D24F8DC6}" sibTransId="{E099FE79-04B1-4B82-A545-FE9DB7CB3BE1}"/>
    <dgm:cxn modelId="{3CFB1724-996C-4408-885D-C042EFC25584}" type="presOf" srcId="{EC5889CE-F643-4952-8E57-3772E04B7031}" destId="{E3C32CA3-F3D0-45C8-AD42-CA09B9F2A556}" srcOrd="1" destOrd="0" presId="urn:microsoft.com/office/officeart/2005/8/layout/bList2"/>
    <dgm:cxn modelId="{20B99B2C-AAF1-4263-87A0-A6BB05F9CF31}" type="presOf" srcId="{3725A051-0610-4965-91C4-6226D93E298E}" destId="{709FD851-D33E-47CE-BC3C-CB518E45187C}" srcOrd="0" destOrd="0" presId="urn:microsoft.com/office/officeart/2005/8/layout/bList2"/>
    <dgm:cxn modelId="{5F0FBD6A-CEB6-4F94-BAA1-977185798D6F}" type="presOf" srcId="{037CC244-8C7B-40ED-ACF7-390E5B0F744D}" destId="{8456F066-183F-4F9F-956A-956283A6CE59}" srcOrd="0" destOrd="0" presId="urn:microsoft.com/office/officeart/2005/8/layout/bList2"/>
    <dgm:cxn modelId="{C9DDD86B-C303-4655-8ADE-DE51156FC396}" type="presOf" srcId="{AAA93828-6605-444A-A50D-04F0BA7361B8}" destId="{527270AB-FCEC-4335-A82D-5A30586819AC}" srcOrd="1" destOrd="0" presId="urn:microsoft.com/office/officeart/2005/8/layout/bList2"/>
    <dgm:cxn modelId="{A43EC66C-C9D5-47FB-964B-663ECFE50A3F}" srcId="{D895A486-12A4-4CCB-93CF-C76FE5148A48}" destId="{037CC244-8C7B-40ED-ACF7-390E5B0F744D}" srcOrd="0" destOrd="0" parTransId="{8A729A63-5834-40B3-BA57-7216E59B01FB}" sibTransId="{07115B1E-6752-4B01-9D70-35B97A32EB8E}"/>
    <dgm:cxn modelId="{3C734B55-61E5-4FAC-B663-A58FE695AFE7}" type="presOf" srcId="{AAA93828-6605-444A-A50D-04F0BA7361B8}" destId="{9B28F582-9035-440A-BA7B-4BBC91B1C831}" srcOrd="0" destOrd="0" presId="urn:microsoft.com/office/officeart/2005/8/layout/bList2"/>
    <dgm:cxn modelId="{AF343A7E-55CB-46E1-9B00-D72144B104BF}" srcId="{037CC244-8C7B-40ED-ACF7-390E5B0F744D}" destId="{B79433C7-CF4B-453C-8C7B-4200A1A87F15}" srcOrd="1" destOrd="0" parTransId="{B069574A-8CC0-40E3-8AED-B71E6478FF70}" sibTransId="{87564C5E-33E9-4BCE-9780-52C625405CC2}"/>
    <dgm:cxn modelId="{42171C8C-56BA-4222-A95C-E4D93AA1204C}" srcId="{037CC244-8C7B-40ED-ACF7-390E5B0F744D}" destId="{0D67B019-E43C-48C6-AE50-794FEBC7219A}" srcOrd="0" destOrd="0" parTransId="{90C9AF71-D745-4681-AC8F-39C4966FBFCE}" sibTransId="{65E2356E-A5B5-4A46-B0E4-FB636ED2050C}"/>
    <dgm:cxn modelId="{5906D48C-5070-478E-B0B6-E8F3FEF4BB44}" type="presOf" srcId="{FBD841E9-9C86-45EC-81E6-86C08455554E}" destId="{FAB57692-D663-4D46-A053-1AD4D12B22E9}" srcOrd="0" destOrd="0" presId="urn:microsoft.com/office/officeart/2005/8/layout/bList2"/>
    <dgm:cxn modelId="{3CA8FE95-5F3D-4DB3-AC49-58E7C0CB3FF1}" type="presOf" srcId="{037CC244-8C7B-40ED-ACF7-390E5B0F744D}" destId="{381514FB-98F6-4A63-8514-98D11CEF481D}" srcOrd="1" destOrd="0" presId="urn:microsoft.com/office/officeart/2005/8/layout/bList2"/>
    <dgm:cxn modelId="{D0D69D9A-1CEB-4F6D-9818-54CE720A2047}" srcId="{AAA93828-6605-444A-A50D-04F0BA7361B8}" destId="{FBD841E9-9C86-45EC-81E6-86C08455554E}" srcOrd="0" destOrd="0" parTransId="{C93718E8-F84A-4530-B6CC-DF6AEA94A0A6}" sibTransId="{D3102C62-E535-4424-897A-15655DA587EC}"/>
    <dgm:cxn modelId="{84040AB0-A9A3-4711-BA12-C86BBA7DF804}" type="presOf" srcId="{D895A486-12A4-4CCB-93CF-C76FE5148A48}" destId="{C37B2CDE-517C-4D49-9A84-325EE3FB3C42}" srcOrd="0" destOrd="0" presId="urn:microsoft.com/office/officeart/2005/8/layout/bList2"/>
    <dgm:cxn modelId="{5347B0B0-7AA2-4893-AE56-2826171C2A6B}" srcId="{D895A486-12A4-4CCB-93CF-C76FE5148A48}" destId="{AAA93828-6605-444A-A50D-04F0BA7361B8}" srcOrd="1" destOrd="0" parTransId="{D47110E2-99F9-4259-B57F-2FB830866F66}" sibTransId="{3725A051-0610-4965-91C4-6226D93E298E}"/>
    <dgm:cxn modelId="{DE6876C1-94CB-45EA-8C55-19232812B6C3}" type="presOf" srcId="{B79433C7-CF4B-453C-8C7B-4200A1A87F15}" destId="{5AABFEC5-0905-4024-81F7-54F09B59AD15}" srcOrd="0" destOrd="1" presId="urn:microsoft.com/office/officeart/2005/8/layout/bList2"/>
    <dgm:cxn modelId="{8FEB26C6-6531-4BE4-A151-C213ADB2896E}" type="presOf" srcId="{B0862C9C-0D6A-4A64-A786-4DA53AFABA3E}" destId="{873170E1-464D-429E-99F3-C546E05467C2}" srcOrd="0" destOrd="0" presId="urn:microsoft.com/office/officeart/2005/8/layout/bList2"/>
    <dgm:cxn modelId="{1F6332C9-FB39-409C-8D40-F09B8993FFB0}" type="presOf" srcId="{0D67B019-E43C-48C6-AE50-794FEBC7219A}" destId="{5AABFEC5-0905-4024-81F7-54F09B59AD15}" srcOrd="0" destOrd="0" presId="urn:microsoft.com/office/officeart/2005/8/layout/bList2"/>
    <dgm:cxn modelId="{D94438DE-F557-4E43-A35B-9749B74C3543}" type="presOf" srcId="{07115B1E-6752-4B01-9D70-35B97A32EB8E}" destId="{A9B0DA0B-DC35-4588-B4C6-14D427E36D62}" srcOrd="0" destOrd="0" presId="urn:microsoft.com/office/officeart/2005/8/layout/bList2"/>
    <dgm:cxn modelId="{99A845E0-7DEA-4117-8356-65D72D4E6E43}" type="presOf" srcId="{EC5889CE-F643-4952-8E57-3772E04B7031}" destId="{A22F8574-C021-4404-A123-9190BE2E7155}" srcOrd="0" destOrd="0" presId="urn:microsoft.com/office/officeart/2005/8/layout/bList2"/>
    <dgm:cxn modelId="{D1F60700-7207-4D9A-89F9-B4F30D85843E}" type="presParOf" srcId="{C37B2CDE-517C-4D49-9A84-325EE3FB3C42}" destId="{EA02D659-343A-490A-849E-CA17CCF2090B}" srcOrd="0" destOrd="0" presId="urn:microsoft.com/office/officeart/2005/8/layout/bList2"/>
    <dgm:cxn modelId="{AC3A3EC2-57B8-4D03-9CDF-94A90267D8F4}" type="presParOf" srcId="{EA02D659-343A-490A-849E-CA17CCF2090B}" destId="{5AABFEC5-0905-4024-81F7-54F09B59AD15}" srcOrd="0" destOrd="0" presId="urn:microsoft.com/office/officeart/2005/8/layout/bList2"/>
    <dgm:cxn modelId="{EA14A5E2-686B-42E2-B83F-596CDA245199}" type="presParOf" srcId="{EA02D659-343A-490A-849E-CA17CCF2090B}" destId="{8456F066-183F-4F9F-956A-956283A6CE59}" srcOrd="1" destOrd="0" presId="urn:microsoft.com/office/officeart/2005/8/layout/bList2"/>
    <dgm:cxn modelId="{53B06D03-99E9-4A92-B900-40FA0A892FEC}" type="presParOf" srcId="{EA02D659-343A-490A-849E-CA17CCF2090B}" destId="{381514FB-98F6-4A63-8514-98D11CEF481D}" srcOrd="2" destOrd="0" presId="urn:microsoft.com/office/officeart/2005/8/layout/bList2"/>
    <dgm:cxn modelId="{EC38197D-A6BD-4695-9003-7BD8D7E7703C}" type="presParOf" srcId="{EA02D659-343A-490A-849E-CA17CCF2090B}" destId="{7D986D76-923D-46D3-93FC-26E5CF839B4D}" srcOrd="3" destOrd="0" presId="urn:microsoft.com/office/officeart/2005/8/layout/bList2"/>
    <dgm:cxn modelId="{057418C6-E69C-43C2-9C7C-06B1BBE3F3A8}" type="presParOf" srcId="{C37B2CDE-517C-4D49-9A84-325EE3FB3C42}" destId="{A9B0DA0B-DC35-4588-B4C6-14D427E36D62}" srcOrd="1" destOrd="0" presId="urn:microsoft.com/office/officeart/2005/8/layout/bList2"/>
    <dgm:cxn modelId="{EA74FC05-57C2-47C8-84E2-760949A647BB}" type="presParOf" srcId="{C37B2CDE-517C-4D49-9A84-325EE3FB3C42}" destId="{EA4D004B-3335-49AA-B236-2E03E5513A98}" srcOrd="2" destOrd="0" presId="urn:microsoft.com/office/officeart/2005/8/layout/bList2"/>
    <dgm:cxn modelId="{B73407AF-6415-48C9-8ABD-F6B040747A9E}" type="presParOf" srcId="{EA4D004B-3335-49AA-B236-2E03E5513A98}" destId="{FAB57692-D663-4D46-A053-1AD4D12B22E9}" srcOrd="0" destOrd="0" presId="urn:microsoft.com/office/officeart/2005/8/layout/bList2"/>
    <dgm:cxn modelId="{EF6C4324-C916-4EEF-B320-0A9E245F7EF7}" type="presParOf" srcId="{EA4D004B-3335-49AA-B236-2E03E5513A98}" destId="{9B28F582-9035-440A-BA7B-4BBC91B1C831}" srcOrd="1" destOrd="0" presId="urn:microsoft.com/office/officeart/2005/8/layout/bList2"/>
    <dgm:cxn modelId="{B03B1EDA-AA30-4912-9453-532D30252896}" type="presParOf" srcId="{EA4D004B-3335-49AA-B236-2E03E5513A98}" destId="{527270AB-FCEC-4335-A82D-5A30586819AC}" srcOrd="2" destOrd="0" presId="urn:microsoft.com/office/officeart/2005/8/layout/bList2"/>
    <dgm:cxn modelId="{A839288F-7DDC-408F-8BDA-C4002AA5C4BF}" type="presParOf" srcId="{EA4D004B-3335-49AA-B236-2E03E5513A98}" destId="{F6F1B0E9-0D53-4EFF-868A-79FF8576E91E}" srcOrd="3" destOrd="0" presId="urn:microsoft.com/office/officeart/2005/8/layout/bList2"/>
    <dgm:cxn modelId="{26ACA16D-A1B0-46E9-A80B-E51C4D8364A0}" type="presParOf" srcId="{C37B2CDE-517C-4D49-9A84-325EE3FB3C42}" destId="{709FD851-D33E-47CE-BC3C-CB518E45187C}" srcOrd="3" destOrd="0" presId="urn:microsoft.com/office/officeart/2005/8/layout/bList2"/>
    <dgm:cxn modelId="{272083C9-9CED-4CC7-B0C0-B271F7C072E7}" type="presParOf" srcId="{C37B2CDE-517C-4D49-9A84-325EE3FB3C42}" destId="{8B86035D-1E1E-45BC-8687-2E5BEB8F9B60}" srcOrd="4" destOrd="0" presId="urn:microsoft.com/office/officeart/2005/8/layout/bList2"/>
    <dgm:cxn modelId="{715E70A0-DEA9-42D6-9B06-AC80B09681BB}" type="presParOf" srcId="{8B86035D-1E1E-45BC-8687-2E5BEB8F9B60}" destId="{873170E1-464D-429E-99F3-C546E05467C2}" srcOrd="0" destOrd="0" presId="urn:microsoft.com/office/officeart/2005/8/layout/bList2"/>
    <dgm:cxn modelId="{6A547CE6-046C-42A0-9A69-CF3D6DE72517}" type="presParOf" srcId="{8B86035D-1E1E-45BC-8687-2E5BEB8F9B60}" destId="{A22F8574-C021-4404-A123-9190BE2E7155}" srcOrd="1" destOrd="0" presId="urn:microsoft.com/office/officeart/2005/8/layout/bList2"/>
    <dgm:cxn modelId="{55CB88CD-57F7-494F-8DDC-3BC2305C471B}" type="presParOf" srcId="{8B86035D-1E1E-45BC-8687-2E5BEB8F9B60}" destId="{E3C32CA3-F3D0-45C8-AD42-CA09B9F2A556}" srcOrd="2" destOrd="0" presId="urn:microsoft.com/office/officeart/2005/8/layout/bList2"/>
    <dgm:cxn modelId="{481F2991-B48C-4670-8892-B66F79EFA731}" type="presParOf" srcId="{8B86035D-1E1E-45BC-8687-2E5BEB8F9B60}" destId="{7A1E0CBE-8F10-4E59-BD29-B6EF09897AA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895A486-12A4-4CCB-93CF-C76FE5148A48}" type="doc">
      <dgm:prSet loTypeId="urn:microsoft.com/office/officeart/2005/8/layout/b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037CC244-8C7B-40ED-ACF7-390E5B0F744D}">
      <dgm:prSet phldrT="[Text]" custT="1"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de-DE" sz="1600" b="0" noProof="0">
              <a:latin typeface="Arial" panose="020B0604020202020204"/>
            </a:rPr>
            <a:t>Mehr als 50</a:t>
          </a:r>
          <a:r>
            <a:rPr lang="de-DE" sz="1600" b="0" noProof="0"/>
            <a:t> </a:t>
          </a:r>
          <a:r>
            <a:rPr lang="de-DE" sz="1600" b="0" noProof="0">
              <a:latin typeface="Arial" panose="020B0604020202020204"/>
            </a:rPr>
            <a:t>Projekte zum Hochwasserrisiko-management und zur Reduzierung hydrogeologischer Risiken</a:t>
          </a:r>
          <a:endParaRPr lang="de-DE" sz="1600"/>
        </a:p>
        <a:p>
          <a:pPr>
            <a:spcAft>
              <a:spcPct val="35000"/>
            </a:spcAft>
          </a:pPr>
          <a:r>
            <a:rPr lang="it-IT" sz="1600" b="1" noProof="0"/>
            <a:t>25 Mio. €</a:t>
          </a:r>
          <a:endParaRPr lang="it-IT" sz="1600" b="1" baseline="0" noProof="0">
            <a:latin typeface="Arial" panose="020B0604020202020204"/>
          </a:endParaRPr>
        </a:p>
      </dgm:t>
    </dgm:pt>
    <dgm:pt modelId="{8A729A63-5834-40B3-BA57-7216E59B01FB}" type="parTrans" cxnId="{A43EC66C-C9D5-47FB-964B-663ECFE50A3F}">
      <dgm:prSet/>
      <dgm:spPr/>
      <dgm:t>
        <a:bodyPr/>
        <a:lstStyle/>
        <a:p>
          <a:endParaRPr lang="de-DE"/>
        </a:p>
      </dgm:t>
    </dgm:pt>
    <dgm:pt modelId="{07115B1E-6752-4B01-9D70-35B97A32EB8E}" type="sibTrans" cxnId="{A43EC66C-C9D5-47FB-964B-663ECFE50A3F}">
      <dgm:prSet/>
      <dgm:spPr/>
      <dgm:t>
        <a:bodyPr/>
        <a:lstStyle/>
        <a:p>
          <a:endParaRPr lang="de-DE"/>
        </a:p>
      </dgm:t>
    </dgm:pt>
    <dgm:pt modelId="{AAA93828-6605-444A-A50D-04F0BA7361B8}">
      <dgm:prSet phldrT="[Text]" custT="1"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pPr rtl="0">
            <a:spcAft>
              <a:spcPts val="1200"/>
            </a:spcAft>
          </a:pPr>
          <a:r>
            <a:rPr lang="it-IT" sz="1600" b="0" noProof="0" err="1">
              <a:latin typeface="Arial" panose="020B0604020202020204"/>
            </a:rPr>
            <a:t>Finanzierung</a:t>
          </a:r>
          <a:r>
            <a:rPr lang="it-IT" sz="1600" b="0" noProof="0">
              <a:latin typeface="Arial" panose="020B0604020202020204"/>
            </a:rPr>
            <a:t> des </a:t>
          </a:r>
          <a:r>
            <a:rPr lang="it-IT" sz="1600" b="0" noProof="0" err="1">
              <a:latin typeface="Arial" panose="020B0604020202020204"/>
            </a:rPr>
            <a:t>Projekts</a:t>
          </a:r>
          <a:r>
            <a:rPr lang="it-IT" sz="1600" b="0" noProof="0">
              <a:latin typeface="Arial" panose="020B0604020202020204"/>
            </a:rPr>
            <a:t> der Gemeinde Brixen für die </a:t>
          </a:r>
          <a:r>
            <a:rPr lang="it-IT" sz="1600" b="0" noProof="0" err="1">
              <a:latin typeface="Arial" panose="020B0604020202020204"/>
            </a:rPr>
            <a:t>Sanierung</a:t>
          </a:r>
          <a:r>
            <a:rPr lang="it-IT" sz="1600" b="0" noProof="0">
              <a:latin typeface="Arial" panose="020B0604020202020204"/>
            </a:rPr>
            <a:t> des </a:t>
          </a:r>
          <a:r>
            <a:rPr lang="it-IT" sz="1600" b="0" noProof="0" err="1">
              <a:latin typeface="Arial" panose="020B0604020202020204"/>
            </a:rPr>
            <a:t>Hofburggartens</a:t>
          </a:r>
          <a:endParaRPr lang="it-IT" sz="1600" b="0" noProof="0">
            <a:latin typeface="Arial" panose="020B0604020202020204"/>
          </a:endParaRPr>
        </a:p>
        <a:p>
          <a:pPr rtl="0">
            <a:spcAft>
              <a:spcPts val="1200"/>
            </a:spcAft>
          </a:pPr>
          <a:endParaRPr lang="de-DE" sz="1600" noProof="0">
            <a:latin typeface="+mn-lt"/>
          </a:endParaRPr>
        </a:p>
        <a:p>
          <a:pPr rtl="0">
            <a:spcAft>
              <a:spcPts val="1200"/>
            </a:spcAft>
          </a:pPr>
          <a:r>
            <a:rPr lang="de-DE" sz="1800" b="1"/>
            <a:t>2 Mio. €</a:t>
          </a:r>
        </a:p>
      </dgm:t>
    </dgm:pt>
    <dgm:pt modelId="{D47110E2-99F9-4259-B57F-2FB830866F66}" type="parTrans" cxnId="{5347B0B0-7AA2-4893-AE56-2826171C2A6B}">
      <dgm:prSet/>
      <dgm:spPr/>
      <dgm:t>
        <a:bodyPr/>
        <a:lstStyle/>
        <a:p>
          <a:endParaRPr lang="de-DE"/>
        </a:p>
      </dgm:t>
    </dgm:pt>
    <dgm:pt modelId="{3725A051-0610-4965-91C4-6226D93E298E}" type="sibTrans" cxnId="{5347B0B0-7AA2-4893-AE56-2826171C2A6B}">
      <dgm:prSet/>
      <dgm:spPr/>
      <dgm:t>
        <a:bodyPr/>
        <a:lstStyle/>
        <a:p>
          <a:endParaRPr lang="de-DE"/>
        </a:p>
      </dgm:t>
    </dgm:pt>
    <dgm:pt modelId="{EC5889CE-F643-4952-8E57-3772E04B7031}">
      <dgm:prSet phldrT="[Text]" custT="1"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pPr>
            <a:spcAft>
              <a:spcPts val="600"/>
            </a:spcAft>
          </a:pPr>
          <a:r>
            <a:rPr lang="de-DE" sz="1500" b="0" noProof="0">
              <a:latin typeface="Arial" panose="020B0604020202020204"/>
            </a:rPr>
            <a:t>Finanzierung 1 Projekt zur Reduzierung der Verluste in den Wasserleitungen</a:t>
          </a:r>
        </a:p>
        <a:p>
          <a:pPr>
            <a:spcAft>
              <a:spcPts val="1200"/>
            </a:spcAft>
          </a:pPr>
          <a:r>
            <a:rPr lang="de-DE" sz="1500" b="0" noProof="0">
              <a:latin typeface="Arial" panose="020B0604020202020204"/>
            </a:rPr>
            <a:t>Gemeinde Bozen/SEAB</a:t>
          </a:r>
          <a:endParaRPr lang="it-IT" sz="1500" b="0" noProof="0"/>
        </a:p>
        <a:p>
          <a:pPr>
            <a:spcAft>
              <a:spcPts val="0"/>
            </a:spcAft>
          </a:pPr>
          <a:endParaRPr lang="de-DE" sz="1500" b="0"/>
        </a:p>
        <a:p>
          <a:pPr>
            <a:spcAft>
              <a:spcPts val="1200"/>
            </a:spcAft>
          </a:pPr>
          <a:r>
            <a:rPr lang="de-DE" sz="1600" b="1"/>
            <a:t>8 Mio. €</a:t>
          </a:r>
          <a:endParaRPr lang="de-DE" sz="1200" b="1"/>
        </a:p>
      </dgm:t>
    </dgm:pt>
    <dgm:pt modelId="{F07D2036-603C-4B49-8EDE-06EA6BB9D432}" type="parTrans" cxnId="{75278D0A-7226-48EA-BECF-0C1385E812A0}">
      <dgm:prSet/>
      <dgm:spPr/>
      <dgm:t>
        <a:bodyPr/>
        <a:lstStyle/>
        <a:p>
          <a:endParaRPr lang="de-DE"/>
        </a:p>
      </dgm:t>
    </dgm:pt>
    <dgm:pt modelId="{30587992-B6D2-4314-B212-AC934F5ABF99}" type="sibTrans" cxnId="{75278D0A-7226-48EA-BECF-0C1385E812A0}">
      <dgm:prSet/>
      <dgm:spPr/>
      <dgm:t>
        <a:bodyPr/>
        <a:lstStyle/>
        <a:p>
          <a:endParaRPr lang="de-DE"/>
        </a:p>
      </dgm:t>
    </dgm:pt>
    <dgm:pt modelId="{0D67B019-E43C-48C6-AE50-794FEBC7219A}">
      <dgm:prSet custT="1"/>
      <dgm:spPr>
        <a:solidFill>
          <a:srgbClr val="D0E3CD">
            <a:alpha val="89804"/>
          </a:srgbClr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pPr marL="0" algn="ctr" rtl="0">
            <a:spcAft>
              <a:spcPts val="600"/>
            </a:spcAft>
            <a:buNone/>
          </a:pPr>
          <a:r>
            <a:rPr lang="it-IT" sz="2800" noProof="0" err="1"/>
            <a:t>Hydrogeologische</a:t>
          </a:r>
          <a:r>
            <a:rPr lang="it-IT" sz="2800" noProof="0"/>
            <a:t> </a:t>
          </a:r>
          <a:r>
            <a:rPr lang="it-IT" sz="2800" noProof="0" err="1"/>
            <a:t>Risiken</a:t>
          </a:r>
          <a:endParaRPr lang="it-IT" sz="2800" noProof="0"/>
        </a:p>
      </dgm:t>
    </dgm:pt>
    <dgm:pt modelId="{90C9AF71-D745-4681-AC8F-39C4966FBFCE}" type="parTrans" cxnId="{42171C8C-56BA-4222-A95C-E4D93AA1204C}">
      <dgm:prSet/>
      <dgm:spPr/>
      <dgm:t>
        <a:bodyPr/>
        <a:lstStyle/>
        <a:p>
          <a:endParaRPr lang="de-DE"/>
        </a:p>
      </dgm:t>
    </dgm:pt>
    <dgm:pt modelId="{65E2356E-A5B5-4A46-B0E4-FB636ED2050C}" type="sibTrans" cxnId="{42171C8C-56BA-4222-A95C-E4D93AA1204C}">
      <dgm:prSet/>
      <dgm:spPr/>
      <dgm:t>
        <a:bodyPr/>
        <a:lstStyle/>
        <a:p>
          <a:endParaRPr lang="de-DE"/>
        </a:p>
      </dgm:t>
    </dgm:pt>
    <dgm:pt modelId="{FBD841E9-9C86-45EC-81E6-86C08455554E}">
      <dgm:prSet custT="1"/>
      <dgm:spPr>
        <a:solidFill>
          <a:srgbClr val="D0E3CD">
            <a:alpha val="90000"/>
          </a:srgbClr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gm:spPr>
      <dgm:t>
        <a:bodyPr spcFirstLastPara="0" vert="horz" wrap="square" lIns="40640" tIns="121920" rIns="40640" bIns="40640" numCol="1" spcCol="1270" anchor="t" anchorCtr="0"/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3000" noProof="0" err="1"/>
            <a:t>Sanierung</a:t>
          </a:r>
          <a:r>
            <a:rPr lang="it-IT" sz="3000" noProof="0"/>
            <a:t> von </a:t>
          </a:r>
          <a:r>
            <a:rPr lang="it-IT" sz="3000" noProof="0" err="1"/>
            <a:t>verwaisten</a:t>
          </a:r>
          <a:r>
            <a:rPr lang="it-IT" sz="3000" noProof="0"/>
            <a:t> </a:t>
          </a:r>
          <a:r>
            <a:rPr lang="it-IT" sz="3000" noProof="0" err="1"/>
            <a:t>Standorten</a:t>
          </a:r>
          <a:endParaRPr lang="it-IT" sz="3000" kern="1200" noProof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gm:t>
    </dgm:pt>
    <dgm:pt modelId="{C93718E8-F84A-4530-B6CC-DF6AEA94A0A6}" type="parTrans" cxnId="{D0D69D9A-1CEB-4F6D-9818-54CE720A2047}">
      <dgm:prSet/>
      <dgm:spPr/>
      <dgm:t>
        <a:bodyPr/>
        <a:lstStyle/>
        <a:p>
          <a:endParaRPr lang="de-DE"/>
        </a:p>
      </dgm:t>
    </dgm:pt>
    <dgm:pt modelId="{D3102C62-E535-4424-897A-15655DA587EC}" type="sibTrans" cxnId="{D0D69D9A-1CEB-4F6D-9818-54CE720A2047}">
      <dgm:prSet/>
      <dgm:spPr/>
      <dgm:t>
        <a:bodyPr/>
        <a:lstStyle/>
        <a:p>
          <a:endParaRPr lang="de-DE"/>
        </a:p>
      </dgm:t>
    </dgm:pt>
    <dgm:pt modelId="{B0862C9C-0D6A-4A64-A786-4DA53AFABA3E}">
      <dgm:prSet custT="1"/>
      <dgm:spPr>
        <a:solidFill>
          <a:srgbClr val="D0E3CD">
            <a:alpha val="90000"/>
          </a:srgbClr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gm:spPr>
      <dgm:t>
        <a:bodyPr spcFirstLastPara="0" vert="horz" wrap="square" lIns="40640" tIns="121920" rIns="40640" bIns="40640" numCol="1" spcCol="1270" anchor="t" anchorCtr="0"/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3200" kern="1200" noProof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Wasserleitungen</a:t>
          </a:r>
          <a:endParaRPr lang="it-IT" sz="3200" kern="1200" noProof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gm:t>
    </dgm:pt>
    <dgm:pt modelId="{7C4428EF-42F9-4455-BF10-4C61D24F8DC6}" type="parTrans" cxnId="{64B2051E-2705-4647-9413-18458E6928F0}">
      <dgm:prSet/>
      <dgm:spPr/>
      <dgm:t>
        <a:bodyPr/>
        <a:lstStyle/>
        <a:p>
          <a:endParaRPr lang="it-IT"/>
        </a:p>
      </dgm:t>
    </dgm:pt>
    <dgm:pt modelId="{E099FE79-04B1-4B82-A545-FE9DB7CB3BE1}" type="sibTrans" cxnId="{64B2051E-2705-4647-9413-18458E6928F0}">
      <dgm:prSet/>
      <dgm:spPr/>
      <dgm:t>
        <a:bodyPr/>
        <a:lstStyle/>
        <a:p>
          <a:endParaRPr lang="it-IT"/>
        </a:p>
      </dgm:t>
    </dgm:pt>
    <dgm:pt modelId="{B79433C7-CF4B-453C-8C7B-4200A1A87F15}">
      <dgm:prSet custT="1"/>
      <dgm:spPr>
        <a:solidFill>
          <a:srgbClr val="D0E3CD">
            <a:alpha val="89804"/>
          </a:srgbClr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pPr marL="0" algn="l">
            <a:spcAft>
              <a:spcPts val="600"/>
            </a:spcAft>
            <a:buNone/>
          </a:pPr>
          <a:endParaRPr lang="it-IT" sz="4000" noProof="0"/>
        </a:p>
      </dgm:t>
    </dgm:pt>
    <dgm:pt modelId="{B069574A-8CC0-40E3-8AED-B71E6478FF70}" type="parTrans" cxnId="{AF343A7E-55CB-46E1-9B00-D72144B104BF}">
      <dgm:prSet/>
      <dgm:spPr/>
      <dgm:t>
        <a:bodyPr/>
        <a:lstStyle/>
        <a:p>
          <a:endParaRPr lang="it-IT"/>
        </a:p>
      </dgm:t>
    </dgm:pt>
    <dgm:pt modelId="{87564C5E-33E9-4BCE-9780-52C625405CC2}" type="sibTrans" cxnId="{AF343A7E-55CB-46E1-9B00-D72144B104BF}">
      <dgm:prSet/>
      <dgm:spPr/>
      <dgm:t>
        <a:bodyPr/>
        <a:lstStyle/>
        <a:p>
          <a:endParaRPr lang="it-IT"/>
        </a:p>
      </dgm:t>
    </dgm:pt>
    <dgm:pt modelId="{C37B2CDE-517C-4D49-9A84-325EE3FB3C42}" type="pres">
      <dgm:prSet presAssocID="{D895A486-12A4-4CCB-93CF-C76FE5148A48}" presName="diagram" presStyleCnt="0">
        <dgm:presLayoutVars>
          <dgm:dir/>
          <dgm:animLvl val="lvl"/>
          <dgm:resizeHandles val="exact"/>
        </dgm:presLayoutVars>
      </dgm:prSet>
      <dgm:spPr/>
    </dgm:pt>
    <dgm:pt modelId="{EA02D659-343A-490A-849E-CA17CCF2090B}" type="pres">
      <dgm:prSet presAssocID="{037CC244-8C7B-40ED-ACF7-390E5B0F744D}" presName="compNode" presStyleCnt="0"/>
      <dgm:spPr/>
    </dgm:pt>
    <dgm:pt modelId="{5AABFEC5-0905-4024-81F7-54F09B59AD15}" type="pres">
      <dgm:prSet presAssocID="{037CC244-8C7B-40ED-ACF7-390E5B0F744D}" presName="childRect" presStyleLbl="bgAcc1" presStyleIdx="0" presStyleCnt="3" custScaleY="71308">
        <dgm:presLayoutVars>
          <dgm:bulletEnabled val="1"/>
        </dgm:presLayoutVars>
      </dgm:prSet>
      <dgm:spPr/>
    </dgm:pt>
    <dgm:pt modelId="{8456F066-183F-4F9F-956A-956283A6CE59}" type="pres">
      <dgm:prSet presAssocID="{037CC244-8C7B-40ED-ACF7-390E5B0F744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381514FB-98F6-4A63-8514-98D11CEF481D}" type="pres">
      <dgm:prSet presAssocID="{037CC244-8C7B-40ED-ACF7-390E5B0F744D}" presName="parentRect" presStyleLbl="alignNode1" presStyleIdx="0" presStyleCnt="3" custScaleY="197168"/>
      <dgm:spPr/>
    </dgm:pt>
    <dgm:pt modelId="{7D986D76-923D-46D3-93FC-26E5CF839B4D}" type="pres">
      <dgm:prSet presAssocID="{037CC244-8C7B-40ED-ACF7-390E5B0F744D}" presName="adorn" presStyleLbl="fgAccFollowNode1" presStyleIdx="0" presStyleCnt="3" custLinFactNeighborX="-12844" custLinFactNeighborY="32152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4">
              <a:lumMod val="75000"/>
              <a:alpha val="90000"/>
            </a:schemeClr>
          </a:solidFill>
        </a:ln>
      </dgm:spPr>
      <dgm:extLst>
        <a:ext uri="{E40237B7-FDA0-4F09-8148-C483321AD2D9}">
          <dgm14:cNvPr xmlns:dgm14="http://schemas.microsoft.com/office/drawing/2010/diagram" id="0" name="" descr="Recycling-Pfeile-Chat-Symbol"/>
        </a:ext>
      </dgm:extLst>
    </dgm:pt>
    <dgm:pt modelId="{A9B0DA0B-DC35-4588-B4C6-14D427E36D62}" type="pres">
      <dgm:prSet presAssocID="{07115B1E-6752-4B01-9D70-35B97A32EB8E}" presName="sibTrans" presStyleLbl="sibTrans2D1" presStyleIdx="0" presStyleCnt="0"/>
      <dgm:spPr/>
    </dgm:pt>
    <dgm:pt modelId="{EA4D004B-3335-49AA-B236-2E03E5513A98}" type="pres">
      <dgm:prSet presAssocID="{AAA93828-6605-444A-A50D-04F0BA7361B8}" presName="compNode" presStyleCnt="0"/>
      <dgm:spPr/>
    </dgm:pt>
    <dgm:pt modelId="{FAB57692-D663-4D46-A053-1AD4D12B22E9}" type="pres">
      <dgm:prSet presAssocID="{AAA93828-6605-444A-A50D-04F0BA7361B8}" presName="childRect" presStyleLbl="bgAcc1" presStyleIdx="1" presStyleCnt="3" custScaleY="69948">
        <dgm:presLayoutVars>
          <dgm:bulletEnabled val="1"/>
        </dgm:presLayoutVars>
      </dgm:prSet>
      <dgm:spPr>
        <a:xfrm>
          <a:off x="3755369" y="489076"/>
          <a:ext cx="3205500" cy="1865361"/>
        </a:xfrm>
        <a:prstGeom prst="round2SameRect">
          <a:avLst>
            <a:gd name="adj1" fmla="val 8000"/>
            <a:gd name="adj2" fmla="val 0"/>
          </a:avLst>
        </a:prstGeom>
      </dgm:spPr>
    </dgm:pt>
    <dgm:pt modelId="{9B28F582-9035-440A-BA7B-4BBC91B1C831}" type="pres">
      <dgm:prSet presAssocID="{AAA93828-6605-444A-A50D-04F0BA7361B8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27270AB-FCEC-4335-A82D-5A30586819AC}" type="pres">
      <dgm:prSet presAssocID="{AAA93828-6605-444A-A50D-04F0BA7361B8}" presName="parentRect" presStyleLbl="alignNode1" presStyleIdx="1" presStyleCnt="3" custScaleY="198376"/>
      <dgm:spPr/>
    </dgm:pt>
    <dgm:pt modelId="{F6F1B0E9-0D53-4EFF-868A-79FF8576E91E}" type="pres">
      <dgm:prSet presAssocID="{AAA93828-6605-444A-A50D-04F0BA7361B8}" presName="adorn" presStyleLbl="fgAccFollowNode1" presStyleIdx="1" presStyleCnt="3" custLinFactNeighborX="-12735" custLinFactNeighborY="32125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9525">
          <a:solidFill>
            <a:schemeClr val="accent4">
              <a:lumMod val="75000"/>
              <a:alpha val="90000"/>
            </a:schemeClr>
          </a:solidFill>
        </a:ln>
      </dgm:spPr>
    </dgm:pt>
    <dgm:pt modelId="{709FD851-D33E-47CE-BC3C-CB518E45187C}" type="pres">
      <dgm:prSet presAssocID="{3725A051-0610-4965-91C4-6226D93E298E}" presName="sibTrans" presStyleLbl="sibTrans2D1" presStyleIdx="0" presStyleCnt="0"/>
      <dgm:spPr/>
    </dgm:pt>
    <dgm:pt modelId="{8B86035D-1E1E-45BC-8687-2E5BEB8F9B60}" type="pres">
      <dgm:prSet presAssocID="{EC5889CE-F643-4952-8E57-3772E04B7031}" presName="compNode" presStyleCnt="0"/>
      <dgm:spPr/>
    </dgm:pt>
    <dgm:pt modelId="{873170E1-464D-429E-99F3-C546E05467C2}" type="pres">
      <dgm:prSet presAssocID="{EC5889CE-F643-4952-8E57-3772E04B7031}" presName="childRect" presStyleLbl="bgAcc1" presStyleIdx="2" presStyleCnt="3" custScaleY="69472">
        <dgm:presLayoutVars>
          <dgm:bulletEnabled val="1"/>
        </dgm:presLayoutVars>
      </dgm:prSet>
      <dgm:spPr>
        <a:xfrm>
          <a:off x="7503318" y="357207"/>
          <a:ext cx="3205500" cy="2392838"/>
        </a:xfrm>
        <a:prstGeom prst="round2SameRect">
          <a:avLst>
            <a:gd name="adj1" fmla="val 8000"/>
            <a:gd name="adj2" fmla="val 0"/>
          </a:avLst>
        </a:prstGeom>
      </dgm:spPr>
    </dgm:pt>
    <dgm:pt modelId="{A22F8574-C021-4404-A123-9190BE2E7155}" type="pres">
      <dgm:prSet presAssocID="{EC5889CE-F643-4952-8E57-3772E04B7031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3C32CA3-F3D0-45C8-AD42-CA09B9F2A556}" type="pres">
      <dgm:prSet presAssocID="{EC5889CE-F643-4952-8E57-3772E04B7031}" presName="parentRect" presStyleLbl="alignNode1" presStyleIdx="2" presStyleCnt="3" custScaleY="198569"/>
      <dgm:spPr/>
    </dgm:pt>
    <dgm:pt modelId="{7A1E0CBE-8F10-4E59-BD29-B6EF09897AA6}" type="pres">
      <dgm:prSet presAssocID="{EC5889CE-F643-4952-8E57-3772E04B7031}" presName="adorn" presStyleLbl="fgAccFollowNode1" presStyleIdx="2" presStyleCnt="3" custLinFactNeighborX="-15449" custLinFactNeighborY="34492"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>
          <a:solidFill>
            <a:schemeClr val="accent4">
              <a:lumMod val="75000"/>
              <a:alpha val="90000"/>
            </a:schemeClr>
          </a:solidFill>
        </a:ln>
      </dgm:spPr>
      <dgm:extLst>
        <a:ext uri="{E40237B7-FDA0-4F09-8148-C483321AD2D9}">
          <dgm14:cNvPr xmlns:dgm14="http://schemas.microsoft.com/office/drawing/2010/diagram" id="0" name="" descr="Person in Gabelstapler"/>
        </a:ext>
      </dgm:extLst>
    </dgm:pt>
  </dgm:ptLst>
  <dgm:cxnLst>
    <dgm:cxn modelId="{75278D0A-7226-48EA-BECF-0C1385E812A0}" srcId="{D895A486-12A4-4CCB-93CF-C76FE5148A48}" destId="{EC5889CE-F643-4952-8E57-3772E04B7031}" srcOrd="2" destOrd="0" parTransId="{F07D2036-603C-4B49-8EDE-06EA6BB9D432}" sibTransId="{30587992-B6D2-4314-B212-AC934F5ABF99}"/>
    <dgm:cxn modelId="{64B2051E-2705-4647-9413-18458E6928F0}" srcId="{EC5889CE-F643-4952-8E57-3772E04B7031}" destId="{B0862C9C-0D6A-4A64-A786-4DA53AFABA3E}" srcOrd="0" destOrd="0" parTransId="{7C4428EF-42F9-4455-BF10-4C61D24F8DC6}" sibTransId="{E099FE79-04B1-4B82-A545-FE9DB7CB3BE1}"/>
    <dgm:cxn modelId="{3CFB1724-996C-4408-885D-C042EFC25584}" type="presOf" srcId="{EC5889CE-F643-4952-8E57-3772E04B7031}" destId="{E3C32CA3-F3D0-45C8-AD42-CA09B9F2A556}" srcOrd="1" destOrd="0" presId="urn:microsoft.com/office/officeart/2005/8/layout/bList2"/>
    <dgm:cxn modelId="{20B99B2C-AAF1-4263-87A0-A6BB05F9CF31}" type="presOf" srcId="{3725A051-0610-4965-91C4-6226D93E298E}" destId="{709FD851-D33E-47CE-BC3C-CB518E45187C}" srcOrd="0" destOrd="0" presId="urn:microsoft.com/office/officeart/2005/8/layout/bList2"/>
    <dgm:cxn modelId="{5F0FBD6A-CEB6-4F94-BAA1-977185798D6F}" type="presOf" srcId="{037CC244-8C7B-40ED-ACF7-390E5B0F744D}" destId="{8456F066-183F-4F9F-956A-956283A6CE59}" srcOrd="0" destOrd="0" presId="urn:microsoft.com/office/officeart/2005/8/layout/bList2"/>
    <dgm:cxn modelId="{C9DDD86B-C303-4655-8ADE-DE51156FC396}" type="presOf" srcId="{AAA93828-6605-444A-A50D-04F0BA7361B8}" destId="{527270AB-FCEC-4335-A82D-5A30586819AC}" srcOrd="1" destOrd="0" presId="urn:microsoft.com/office/officeart/2005/8/layout/bList2"/>
    <dgm:cxn modelId="{A43EC66C-C9D5-47FB-964B-663ECFE50A3F}" srcId="{D895A486-12A4-4CCB-93CF-C76FE5148A48}" destId="{037CC244-8C7B-40ED-ACF7-390E5B0F744D}" srcOrd="0" destOrd="0" parTransId="{8A729A63-5834-40B3-BA57-7216E59B01FB}" sibTransId="{07115B1E-6752-4B01-9D70-35B97A32EB8E}"/>
    <dgm:cxn modelId="{3C734B55-61E5-4FAC-B663-A58FE695AFE7}" type="presOf" srcId="{AAA93828-6605-444A-A50D-04F0BA7361B8}" destId="{9B28F582-9035-440A-BA7B-4BBC91B1C831}" srcOrd="0" destOrd="0" presId="urn:microsoft.com/office/officeart/2005/8/layout/bList2"/>
    <dgm:cxn modelId="{AF343A7E-55CB-46E1-9B00-D72144B104BF}" srcId="{037CC244-8C7B-40ED-ACF7-390E5B0F744D}" destId="{B79433C7-CF4B-453C-8C7B-4200A1A87F15}" srcOrd="1" destOrd="0" parTransId="{B069574A-8CC0-40E3-8AED-B71E6478FF70}" sibTransId="{87564C5E-33E9-4BCE-9780-52C625405CC2}"/>
    <dgm:cxn modelId="{42171C8C-56BA-4222-A95C-E4D93AA1204C}" srcId="{037CC244-8C7B-40ED-ACF7-390E5B0F744D}" destId="{0D67B019-E43C-48C6-AE50-794FEBC7219A}" srcOrd="0" destOrd="0" parTransId="{90C9AF71-D745-4681-AC8F-39C4966FBFCE}" sibTransId="{65E2356E-A5B5-4A46-B0E4-FB636ED2050C}"/>
    <dgm:cxn modelId="{5906D48C-5070-478E-B0B6-E8F3FEF4BB44}" type="presOf" srcId="{FBD841E9-9C86-45EC-81E6-86C08455554E}" destId="{FAB57692-D663-4D46-A053-1AD4D12B22E9}" srcOrd="0" destOrd="0" presId="urn:microsoft.com/office/officeart/2005/8/layout/bList2"/>
    <dgm:cxn modelId="{3CA8FE95-5F3D-4DB3-AC49-58E7C0CB3FF1}" type="presOf" srcId="{037CC244-8C7B-40ED-ACF7-390E5B0F744D}" destId="{381514FB-98F6-4A63-8514-98D11CEF481D}" srcOrd="1" destOrd="0" presId="urn:microsoft.com/office/officeart/2005/8/layout/bList2"/>
    <dgm:cxn modelId="{D0D69D9A-1CEB-4F6D-9818-54CE720A2047}" srcId="{AAA93828-6605-444A-A50D-04F0BA7361B8}" destId="{FBD841E9-9C86-45EC-81E6-86C08455554E}" srcOrd="0" destOrd="0" parTransId="{C93718E8-F84A-4530-B6CC-DF6AEA94A0A6}" sibTransId="{D3102C62-E535-4424-897A-15655DA587EC}"/>
    <dgm:cxn modelId="{84040AB0-A9A3-4711-BA12-C86BBA7DF804}" type="presOf" srcId="{D895A486-12A4-4CCB-93CF-C76FE5148A48}" destId="{C37B2CDE-517C-4D49-9A84-325EE3FB3C42}" srcOrd="0" destOrd="0" presId="urn:microsoft.com/office/officeart/2005/8/layout/bList2"/>
    <dgm:cxn modelId="{5347B0B0-7AA2-4893-AE56-2826171C2A6B}" srcId="{D895A486-12A4-4CCB-93CF-C76FE5148A48}" destId="{AAA93828-6605-444A-A50D-04F0BA7361B8}" srcOrd="1" destOrd="0" parTransId="{D47110E2-99F9-4259-B57F-2FB830866F66}" sibTransId="{3725A051-0610-4965-91C4-6226D93E298E}"/>
    <dgm:cxn modelId="{DE6876C1-94CB-45EA-8C55-19232812B6C3}" type="presOf" srcId="{B79433C7-CF4B-453C-8C7B-4200A1A87F15}" destId="{5AABFEC5-0905-4024-81F7-54F09B59AD15}" srcOrd="0" destOrd="1" presId="urn:microsoft.com/office/officeart/2005/8/layout/bList2"/>
    <dgm:cxn modelId="{8FEB26C6-6531-4BE4-A151-C213ADB2896E}" type="presOf" srcId="{B0862C9C-0D6A-4A64-A786-4DA53AFABA3E}" destId="{873170E1-464D-429E-99F3-C546E05467C2}" srcOrd="0" destOrd="0" presId="urn:microsoft.com/office/officeart/2005/8/layout/bList2"/>
    <dgm:cxn modelId="{1F6332C9-FB39-409C-8D40-F09B8993FFB0}" type="presOf" srcId="{0D67B019-E43C-48C6-AE50-794FEBC7219A}" destId="{5AABFEC5-0905-4024-81F7-54F09B59AD15}" srcOrd="0" destOrd="0" presId="urn:microsoft.com/office/officeart/2005/8/layout/bList2"/>
    <dgm:cxn modelId="{D94438DE-F557-4E43-A35B-9749B74C3543}" type="presOf" srcId="{07115B1E-6752-4B01-9D70-35B97A32EB8E}" destId="{A9B0DA0B-DC35-4588-B4C6-14D427E36D62}" srcOrd="0" destOrd="0" presId="urn:microsoft.com/office/officeart/2005/8/layout/bList2"/>
    <dgm:cxn modelId="{99A845E0-7DEA-4117-8356-65D72D4E6E43}" type="presOf" srcId="{EC5889CE-F643-4952-8E57-3772E04B7031}" destId="{A22F8574-C021-4404-A123-9190BE2E7155}" srcOrd="0" destOrd="0" presId="urn:microsoft.com/office/officeart/2005/8/layout/bList2"/>
    <dgm:cxn modelId="{D1F60700-7207-4D9A-89F9-B4F30D85843E}" type="presParOf" srcId="{C37B2CDE-517C-4D49-9A84-325EE3FB3C42}" destId="{EA02D659-343A-490A-849E-CA17CCF2090B}" srcOrd="0" destOrd="0" presId="urn:microsoft.com/office/officeart/2005/8/layout/bList2"/>
    <dgm:cxn modelId="{AC3A3EC2-57B8-4D03-9CDF-94A90267D8F4}" type="presParOf" srcId="{EA02D659-343A-490A-849E-CA17CCF2090B}" destId="{5AABFEC5-0905-4024-81F7-54F09B59AD15}" srcOrd="0" destOrd="0" presId="urn:microsoft.com/office/officeart/2005/8/layout/bList2"/>
    <dgm:cxn modelId="{EA14A5E2-686B-42E2-B83F-596CDA245199}" type="presParOf" srcId="{EA02D659-343A-490A-849E-CA17CCF2090B}" destId="{8456F066-183F-4F9F-956A-956283A6CE59}" srcOrd="1" destOrd="0" presId="urn:microsoft.com/office/officeart/2005/8/layout/bList2"/>
    <dgm:cxn modelId="{53B06D03-99E9-4A92-B900-40FA0A892FEC}" type="presParOf" srcId="{EA02D659-343A-490A-849E-CA17CCF2090B}" destId="{381514FB-98F6-4A63-8514-98D11CEF481D}" srcOrd="2" destOrd="0" presId="urn:microsoft.com/office/officeart/2005/8/layout/bList2"/>
    <dgm:cxn modelId="{EC38197D-A6BD-4695-9003-7BD8D7E7703C}" type="presParOf" srcId="{EA02D659-343A-490A-849E-CA17CCF2090B}" destId="{7D986D76-923D-46D3-93FC-26E5CF839B4D}" srcOrd="3" destOrd="0" presId="urn:microsoft.com/office/officeart/2005/8/layout/bList2"/>
    <dgm:cxn modelId="{057418C6-E69C-43C2-9C7C-06B1BBE3F3A8}" type="presParOf" srcId="{C37B2CDE-517C-4D49-9A84-325EE3FB3C42}" destId="{A9B0DA0B-DC35-4588-B4C6-14D427E36D62}" srcOrd="1" destOrd="0" presId="urn:microsoft.com/office/officeart/2005/8/layout/bList2"/>
    <dgm:cxn modelId="{EA74FC05-57C2-47C8-84E2-760949A647BB}" type="presParOf" srcId="{C37B2CDE-517C-4D49-9A84-325EE3FB3C42}" destId="{EA4D004B-3335-49AA-B236-2E03E5513A98}" srcOrd="2" destOrd="0" presId="urn:microsoft.com/office/officeart/2005/8/layout/bList2"/>
    <dgm:cxn modelId="{B73407AF-6415-48C9-8ABD-F6B040747A9E}" type="presParOf" srcId="{EA4D004B-3335-49AA-B236-2E03E5513A98}" destId="{FAB57692-D663-4D46-A053-1AD4D12B22E9}" srcOrd="0" destOrd="0" presId="urn:microsoft.com/office/officeart/2005/8/layout/bList2"/>
    <dgm:cxn modelId="{EF6C4324-C916-4EEF-B320-0A9E245F7EF7}" type="presParOf" srcId="{EA4D004B-3335-49AA-B236-2E03E5513A98}" destId="{9B28F582-9035-440A-BA7B-4BBC91B1C831}" srcOrd="1" destOrd="0" presId="urn:microsoft.com/office/officeart/2005/8/layout/bList2"/>
    <dgm:cxn modelId="{B03B1EDA-AA30-4912-9453-532D30252896}" type="presParOf" srcId="{EA4D004B-3335-49AA-B236-2E03E5513A98}" destId="{527270AB-FCEC-4335-A82D-5A30586819AC}" srcOrd="2" destOrd="0" presId="urn:microsoft.com/office/officeart/2005/8/layout/bList2"/>
    <dgm:cxn modelId="{A839288F-7DDC-408F-8BDA-C4002AA5C4BF}" type="presParOf" srcId="{EA4D004B-3335-49AA-B236-2E03E5513A98}" destId="{F6F1B0E9-0D53-4EFF-868A-79FF8576E91E}" srcOrd="3" destOrd="0" presId="urn:microsoft.com/office/officeart/2005/8/layout/bList2"/>
    <dgm:cxn modelId="{26ACA16D-A1B0-46E9-A80B-E51C4D8364A0}" type="presParOf" srcId="{C37B2CDE-517C-4D49-9A84-325EE3FB3C42}" destId="{709FD851-D33E-47CE-BC3C-CB518E45187C}" srcOrd="3" destOrd="0" presId="urn:microsoft.com/office/officeart/2005/8/layout/bList2"/>
    <dgm:cxn modelId="{272083C9-9CED-4CC7-B0C0-B271F7C072E7}" type="presParOf" srcId="{C37B2CDE-517C-4D49-9A84-325EE3FB3C42}" destId="{8B86035D-1E1E-45BC-8687-2E5BEB8F9B60}" srcOrd="4" destOrd="0" presId="urn:microsoft.com/office/officeart/2005/8/layout/bList2"/>
    <dgm:cxn modelId="{715E70A0-DEA9-42D6-9B06-AC80B09681BB}" type="presParOf" srcId="{8B86035D-1E1E-45BC-8687-2E5BEB8F9B60}" destId="{873170E1-464D-429E-99F3-C546E05467C2}" srcOrd="0" destOrd="0" presId="urn:microsoft.com/office/officeart/2005/8/layout/bList2"/>
    <dgm:cxn modelId="{6A547CE6-046C-42A0-9A69-CF3D6DE72517}" type="presParOf" srcId="{8B86035D-1E1E-45BC-8687-2E5BEB8F9B60}" destId="{A22F8574-C021-4404-A123-9190BE2E7155}" srcOrd="1" destOrd="0" presId="urn:microsoft.com/office/officeart/2005/8/layout/bList2"/>
    <dgm:cxn modelId="{55CB88CD-57F7-494F-8DDC-3BC2305C471B}" type="presParOf" srcId="{8B86035D-1E1E-45BC-8687-2E5BEB8F9B60}" destId="{E3C32CA3-F3D0-45C8-AD42-CA09B9F2A556}" srcOrd="2" destOrd="0" presId="urn:microsoft.com/office/officeart/2005/8/layout/bList2"/>
    <dgm:cxn modelId="{481F2991-B48C-4670-8892-B66F79EFA731}" type="presParOf" srcId="{8B86035D-1E1E-45BC-8687-2E5BEB8F9B60}" destId="{7A1E0CBE-8F10-4E59-BD29-B6EF09897AA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ABFEC5-0905-4024-81F7-54F09B59AD15}">
      <dsp:nvSpPr>
        <dsp:cNvPr id="0" name=""/>
        <dsp:cNvSpPr/>
      </dsp:nvSpPr>
      <dsp:spPr>
        <a:xfrm>
          <a:off x="7421" y="443808"/>
          <a:ext cx="3205500" cy="1615596"/>
        </a:xfrm>
        <a:prstGeom prst="round2SameRect">
          <a:avLst>
            <a:gd name="adj1" fmla="val 8000"/>
            <a:gd name="adj2" fmla="val 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sz="3200" kern="1200" noProof="0" dirty="0"/>
            <a:t>Leuchtturm-projekt</a:t>
          </a:r>
          <a:endParaRPr lang="de-DE" sz="3600" kern="1200" noProof="0" dirty="0"/>
        </a:p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3200" kern="1200" noProof="0" dirty="0"/>
            <a:t>„Simply </a:t>
          </a:r>
          <a:r>
            <a:rPr lang="it-IT" sz="3200" kern="1200" noProof="0" dirty="0" err="1"/>
            <a:t>digital</a:t>
          </a:r>
          <a:r>
            <a:rPr lang="it-IT" sz="3200" kern="1200" noProof="0" dirty="0"/>
            <a:t>“</a:t>
          </a:r>
          <a:r>
            <a:rPr lang="it-IT" sz="3200" kern="1200" noProof="0" dirty="0">
              <a:latin typeface="Arial" panose="020B0604020202020204"/>
            </a:rPr>
            <a:t> </a:t>
          </a:r>
          <a:r>
            <a:rPr lang="it-IT" sz="3600" kern="1200" noProof="0" dirty="0">
              <a:latin typeface="Arial" panose="020B0604020202020204"/>
            </a:rPr>
            <a:t> </a:t>
          </a:r>
          <a:endParaRPr lang="it-IT" sz="3600" kern="1200" noProof="0" dirty="0"/>
        </a:p>
        <a:p>
          <a:pPr marL="0" lvl="1" indent="-285750" algn="l" defTabSz="17780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endParaRPr lang="it-IT" sz="4000" kern="1200" noProof="0"/>
        </a:p>
      </dsp:txBody>
      <dsp:txXfrm>
        <a:off x="45276" y="481663"/>
        <a:ext cx="3129790" cy="1577741"/>
      </dsp:txXfrm>
    </dsp:sp>
    <dsp:sp modelId="{381514FB-98F6-4A63-8514-98D11CEF481D}">
      <dsp:nvSpPr>
        <dsp:cNvPr id="0" name=""/>
        <dsp:cNvSpPr/>
      </dsp:nvSpPr>
      <dsp:spPr>
        <a:xfrm>
          <a:off x="7421" y="1976168"/>
          <a:ext cx="3205500" cy="19726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it-IT" sz="1800" b="0" i="0" kern="1200" noProof="0" dirty="0" err="1"/>
            <a:t>Optimierung</a:t>
          </a:r>
          <a:r>
            <a:rPr lang="it-IT" sz="1800" b="0" i="0" kern="1200" noProof="0" dirty="0"/>
            <a:t> </a:t>
          </a:r>
          <a:r>
            <a:rPr lang="it-IT" sz="1800" b="0" i="0" kern="1200" noProof="0" dirty="0" err="1"/>
            <a:t>des</a:t>
          </a:r>
          <a:r>
            <a:rPr lang="it-IT" sz="1800" b="0" i="0" kern="1200" noProof="0" dirty="0"/>
            <a:t> </a:t>
          </a:r>
          <a:r>
            <a:rPr lang="it-IT" sz="1800" b="0" i="0" kern="1200" noProof="0" dirty="0" err="1"/>
            <a:t>Portals</a:t>
          </a:r>
          <a:r>
            <a:rPr lang="it-IT" sz="1800" b="0" i="0" kern="1200" noProof="0" dirty="0"/>
            <a:t> </a:t>
          </a:r>
          <a:r>
            <a:rPr lang="it-IT" sz="1800" b="0" i="0" kern="1200" noProof="0" dirty="0" err="1"/>
            <a:t>myCivis</a:t>
          </a:r>
          <a:endParaRPr lang="it-IT" sz="1800" b="0" i="0" kern="1200" noProof="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1800" b="0" i="0" kern="1200" noProof="0" err="1"/>
            <a:t>Betrugsbekämpfung</a:t>
          </a:r>
          <a:endParaRPr lang="it-IT" sz="1800" b="0" i="0" kern="1200" noProof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endParaRPr lang="it-IT" sz="1800" b="1" kern="1200" noProof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1800" b="1" kern="1200" noProof="0" dirty="0"/>
            <a:t>20</a:t>
          </a:r>
          <a:r>
            <a:rPr lang="it-IT" sz="1800" b="1" kern="1200" baseline="0" noProof="0" dirty="0"/>
            <a:t> Mio. € (PNC)</a:t>
          </a:r>
        </a:p>
      </dsp:txBody>
      <dsp:txXfrm>
        <a:off x="7421" y="1976168"/>
        <a:ext cx="2257394" cy="1972636"/>
      </dsp:txXfrm>
    </dsp:sp>
    <dsp:sp modelId="{7D986D76-923D-46D3-93FC-26E5CF839B4D}">
      <dsp:nvSpPr>
        <dsp:cNvPr id="0" name=""/>
        <dsp:cNvSpPr/>
      </dsp:nvSpPr>
      <dsp:spPr>
        <a:xfrm>
          <a:off x="2316171" y="2876930"/>
          <a:ext cx="1121925" cy="112192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B57692-D663-4D46-A053-1AD4D12B22E9}">
      <dsp:nvSpPr>
        <dsp:cNvPr id="0" name=""/>
        <dsp:cNvSpPr/>
      </dsp:nvSpPr>
      <dsp:spPr>
        <a:xfrm>
          <a:off x="3755369" y="441932"/>
          <a:ext cx="3205500" cy="1673742"/>
        </a:xfrm>
        <a:prstGeom prst="round2SameRect">
          <a:avLst>
            <a:gd name="adj1" fmla="val 8000"/>
            <a:gd name="adj2" fmla="val 0"/>
          </a:avLst>
        </a:prstGeom>
        <a:solidFill>
          <a:srgbClr val="27348A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27348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3200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„Mille esperti“</a:t>
          </a:r>
        </a:p>
      </dsp:txBody>
      <dsp:txXfrm>
        <a:off x="3794587" y="481150"/>
        <a:ext cx="3127064" cy="1634524"/>
      </dsp:txXfrm>
    </dsp:sp>
    <dsp:sp modelId="{527270AB-FCEC-4335-A82D-5A30586819AC}">
      <dsp:nvSpPr>
        <dsp:cNvPr id="0" name=""/>
        <dsp:cNvSpPr/>
      </dsp:nvSpPr>
      <dsp:spPr>
        <a:xfrm>
          <a:off x="3755369" y="2028687"/>
          <a:ext cx="3205500" cy="19219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ts val="1800"/>
            </a:spcAft>
            <a:buNone/>
          </a:pPr>
          <a:r>
            <a:rPr lang="it-IT" sz="1600" b="0" kern="1200" baseline="0" noProof="0">
              <a:latin typeface="Arial" panose="020B0604020202020204"/>
            </a:rPr>
            <a:t>Experten</a:t>
          </a:r>
          <a:r>
            <a:rPr lang="it-IT" sz="1600" b="0" i="0" kern="1200" dirty="0">
              <a:latin typeface="Arial" panose="020B0604020202020204"/>
            </a:rPr>
            <a:t> </a:t>
          </a:r>
          <a:r>
            <a:rPr lang="it-IT" sz="1600" b="0" i="0" kern="1200" err="1">
              <a:latin typeface="Arial" panose="020B0604020202020204"/>
            </a:rPr>
            <a:t>unterstützen</a:t>
          </a:r>
          <a:r>
            <a:rPr lang="it-IT" sz="1600" b="0" i="0" kern="1200">
              <a:latin typeface="Arial" panose="020B0604020202020204"/>
            </a:rPr>
            <a:t> die </a:t>
          </a:r>
          <a:r>
            <a:rPr lang="it-IT" sz="1600" b="0" i="0" kern="1200" err="1">
              <a:latin typeface="Arial" panose="020B0604020202020204"/>
            </a:rPr>
            <a:t>Verwaltung</a:t>
          </a:r>
          <a:r>
            <a:rPr lang="it-IT" sz="1600" b="0" i="0" kern="1200">
              <a:latin typeface="Arial" panose="020B0604020202020204"/>
            </a:rPr>
            <a:t> bei </a:t>
          </a:r>
          <a:r>
            <a:rPr lang="it-IT" sz="1600" b="0" i="0" kern="1200" err="1">
              <a:latin typeface="Arial" panose="020B0604020202020204"/>
            </a:rPr>
            <a:t>der</a:t>
          </a:r>
          <a:r>
            <a:rPr lang="it-IT" sz="1600" b="0" i="0" kern="1200" dirty="0">
              <a:latin typeface="Arial" panose="020B0604020202020204"/>
            </a:rPr>
            <a:t> </a:t>
          </a:r>
          <a:r>
            <a:rPr lang="it-IT" sz="1600" b="0" i="0" kern="1200" err="1">
              <a:latin typeface="Arial" panose="020B0604020202020204"/>
            </a:rPr>
            <a:t>Vereinfachung</a:t>
          </a:r>
          <a:r>
            <a:rPr lang="it-IT" sz="1600" b="0" i="0" kern="1200" dirty="0">
              <a:latin typeface="Arial" panose="020B0604020202020204"/>
            </a:rPr>
            <a:t> </a:t>
          </a:r>
          <a:r>
            <a:rPr lang="de-DE" sz="1600" b="0" i="0" kern="1200" noProof="0" dirty="0">
              <a:latin typeface="Arial" panose="020B0604020202020204"/>
            </a:rPr>
            <a:t>komplexer</a:t>
          </a:r>
          <a:r>
            <a:rPr lang="it-IT" sz="1600" b="0" i="0" kern="1200" dirty="0">
              <a:latin typeface="Arial" panose="020B0604020202020204"/>
            </a:rPr>
            <a:t> </a:t>
          </a:r>
          <a:r>
            <a:rPr lang="it-IT" sz="1600" b="0" i="0" kern="1200" dirty="0" err="1">
              <a:latin typeface="Arial" panose="020B0604020202020204"/>
            </a:rPr>
            <a:t>Verfahren</a:t>
          </a:r>
          <a:endParaRPr lang="it-IT" sz="1600" b="0" i="0" kern="1200" dirty="0">
            <a:latin typeface="Arial" panose="020B0604020202020204"/>
          </a:endParaRP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de-DE" sz="1800" b="1" i="0" u="none" kern="1200" dirty="0"/>
            <a:t>6,8 Mio. €</a:t>
          </a:r>
          <a:endParaRPr lang="de-DE" sz="1800" b="1" kern="1200" dirty="0"/>
        </a:p>
      </dsp:txBody>
      <dsp:txXfrm>
        <a:off x="3755369" y="2028687"/>
        <a:ext cx="2257394" cy="1921992"/>
      </dsp:txXfrm>
    </dsp:sp>
    <dsp:sp modelId="{F6F1B0E9-0D53-4EFF-868A-79FF8576E91E}">
      <dsp:nvSpPr>
        <dsp:cNvPr id="0" name=""/>
        <dsp:cNvSpPr/>
      </dsp:nvSpPr>
      <dsp:spPr>
        <a:xfrm>
          <a:off x="6103442" y="2894299"/>
          <a:ext cx="1121925" cy="112192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170E1-464D-429E-99F3-C546E05467C2}">
      <dsp:nvSpPr>
        <dsp:cNvPr id="0" name=""/>
        <dsp:cNvSpPr/>
      </dsp:nvSpPr>
      <dsp:spPr>
        <a:xfrm>
          <a:off x="7503318" y="427017"/>
          <a:ext cx="3205500" cy="1710664"/>
        </a:xfrm>
        <a:prstGeom prst="round2SameRect">
          <a:avLst>
            <a:gd name="adj1" fmla="val 8000"/>
            <a:gd name="adj2" fmla="val 0"/>
          </a:avLst>
        </a:prstGeom>
        <a:solidFill>
          <a:srgbClr val="27348A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27348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3200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Digi Points – digitale </a:t>
          </a:r>
          <a:r>
            <a:rPr lang="it-IT" sz="3200" kern="1200" noProof="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Kompetenz</a:t>
          </a:r>
          <a:endParaRPr lang="it-IT" sz="3200" kern="1200" noProof="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sp:txBody>
      <dsp:txXfrm>
        <a:off x="7543401" y="467100"/>
        <a:ext cx="3125334" cy="1670581"/>
      </dsp:txXfrm>
    </dsp:sp>
    <dsp:sp modelId="{E3C32CA3-F3D0-45C8-AD42-CA09B9F2A556}">
      <dsp:nvSpPr>
        <dsp:cNvPr id="0" name=""/>
        <dsp:cNvSpPr/>
      </dsp:nvSpPr>
      <dsp:spPr>
        <a:xfrm>
          <a:off x="7503318" y="2020863"/>
          <a:ext cx="3205500" cy="19447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de-DE" sz="1500" b="0" i="0" u="none" kern="1200" dirty="0">
              <a:latin typeface="Arial Nova"/>
            </a:rPr>
            <a:t>Einrichtung von </a:t>
          </a:r>
          <a:r>
            <a:rPr lang="de-DE" sz="1500" b="1" i="0" u="none" kern="1200" dirty="0">
              <a:latin typeface="Arial Nova"/>
            </a:rPr>
            <a:t>22 </a:t>
          </a:r>
          <a:r>
            <a:rPr lang="de-DE" sz="1500" b="1" i="0" u="none" kern="1200" noProof="0" dirty="0">
              <a:latin typeface="Arial Nova"/>
            </a:rPr>
            <a:t>„</a:t>
          </a:r>
          <a:r>
            <a:rPr lang="de-DE" sz="1500" b="1" i="0" u="none" kern="1200" dirty="0" err="1">
              <a:latin typeface="Arial Nova"/>
            </a:rPr>
            <a:t>Digipoints</a:t>
          </a:r>
          <a:r>
            <a:rPr lang="de-DE" sz="1500" b="1" i="0" u="none" kern="1200" dirty="0">
              <a:latin typeface="Arial Nova"/>
            </a:rPr>
            <a:t>“</a:t>
          </a:r>
          <a:r>
            <a:rPr lang="de-DE" sz="1500" b="0" i="0" u="none" kern="1200" dirty="0">
              <a:latin typeface="Arial Nova"/>
            </a:rPr>
            <a:t>, verteilt </a:t>
          </a:r>
          <a:r>
            <a:rPr lang="de-DE" sz="1500" b="0" i="0" kern="1200" dirty="0">
              <a:latin typeface="Arial Nova"/>
            </a:rPr>
            <a:t>im gesamten Landesgebiet für die Vermittlung von grundlegenden digitalen Fähigkeiten</a:t>
          </a:r>
          <a:r>
            <a:rPr lang="de-DE" sz="1500" kern="1200" dirty="0">
              <a:latin typeface="Arial Nova"/>
            </a:rPr>
            <a:t> </a:t>
          </a:r>
          <a:r>
            <a:rPr lang="de-DE" sz="1500" kern="1200" dirty="0">
              <a:ea typeface="+mn-lt"/>
              <a:cs typeface="+mn-lt"/>
            </a:rPr>
            <a:t>an die Bürger</a:t>
          </a:r>
          <a:endParaRPr lang="de-DE" sz="1500" b="1" i="0" u="none" kern="1200" dirty="0"/>
        </a:p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b="1" i="0" u="none" kern="1200" dirty="0">
              <a:latin typeface="Arial" panose="020B0604020202020204"/>
            </a:rPr>
            <a:t>1 Mio.</a:t>
          </a:r>
          <a:r>
            <a:rPr lang="de-DE" sz="1500" b="1" i="0" u="none" kern="1200" dirty="0"/>
            <a:t> €</a:t>
          </a:r>
          <a:endParaRPr lang="de-DE" sz="1500" b="1" kern="1200" dirty="0"/>
        </a:p>
      </dsp:txBody>
      <dsp:txXfrm>
        <a:off x="7503318" y="2020863"/>
        <a:ext cx="2257394" cy="1944731"/>
      </dsp:txXfrm>
    </dsp:sp>
    <dsp:sp modelId="{7A1E0CBE-8F10-4E59-BD29-B6EF09897AA6}">
      <dsp:nvSpPr>
        <dsp:cNvPr id="0" name=""/>
        <dsp:cNvSpPr/>
      </dsp:nvSpPr>
      <dsp:spPr>
        <a:xfrm>
          <a:off x="9858077" y="2895826"/>
          <a:ext cx="1121925" cy="112192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ABFEC5-0905-4024-81F7-54F09B59AD15}">
      <dsp:nvSpPr>
        <dsp:cNvPr id="0" name=""/>
        <dsp:cNvSpPr/>
      </dsp:nvSpPr>
      <dsp:spPr>
        <a:xfrm>
          <a:off x="7421" y="304723"/>
          <a:ext cx="3205500" cy="1615596"/>
        </a:xfrm>
        <a:prstGeom prst="round2SameRect">
          <a:avLst>
            <a:gd name="adj1" fmla="val 8000"/>
            <a:gd name="adj2" fmla="val 0"/>
          </a:avLst>
        </a:prstGeom>
        <a:solidFill>
          <a:srgbClr val="FCE1CB">
            <a:alpha val="90000"/>
          </a:srgb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de-DE" sz="3200" kern="1200" noProof="0"/>
            <a:t>Kinderhorte und Kindergärten</a:t>
          </a:r>
        </a:p>
      </dsp:txBody>
      <dsp:txXfrm>
        <a:off x="45276" y="342578"/>
        <a:ext cx="3129790" cy="1577741"/>
      </dsp:txXfrm>
    </dsp:sp>
    <dsp:sp modelId="{381514FB-98F6-4A63-8514-98D11CEF481D}">
      <dsp:nvSpPr>
        <dsp:cNvPr id="0" name=""/>
        <dsp:cNvSpPr/>
      </dsp:nvSpPr>
      <dsp:spPr>
        <a:xfrm>
          <a:off x="7421" y="1837082"/>
          <a:ext cx="3205500" cy="19726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7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tabLst/>
          </a:pPr>
          <a:r>
            <a:rPr lang="de-DE" sz="1600" b="0" kern="1200" noProof="0"/>
            <a:t>Neubau, Erweiterung, Sanierung und Umwidmung von Gebäuden für die Erhöhung der Anzahl an verfügbaren Plätzen</a:t>
          </a:r>
        </a:p>
        <a:p>
          <a:pPr marL="0" lvl="0" indent="0" algn="l" defTabSz="717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tabLst/>
          </a:pPr>
          <a:endParaRPr lang="it-IT" sz="1600" b="0" kern="1200" noProof="0"/>
        </a:p>
        <a:p>
          <a:pPr marL="0" lvl="0" indent="0" algn="l" defTabSz="717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noProof="0"/>
            <a:t>45,5 Mio. €</a:t>
          </a:r>
          <a:endParaRPr lang="de-DE" sz="1600" b="1" kern="1200" baseline="0"/>
        </a:p>
      </dsp:txBody>
      <dsp:txXfrm>
        <a:off x="7421" y="1837082"/>
        <a:ext cx="2257394" cy="1972636"/>
      </dsp:txXfrm>
    </dsp:sp>
    <dsp:sp modelId="{7D986D76-923D-46D3-93FC-26E5CF839B4D}">
      <dsp:nvSpPr>
        <dsp:cNvPr id="0" name=""/>
        <dsp:cNvSpPr/>
      </dsp:nvSpPr>
      <dsp:spPr>
        <a:xfrm>
          <a:off x="2316171" y="2737845"/>
          <a:ext cx="1121925" cy="1121925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accent2">
              <a:lumMod val="7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B57692-D663-4D46-A053-1AD4D12B22E9}">
      <dsp:nvSpPr>
        <dsp:cNvPr id="0" name=""/>
        <dsp:cNvSpPr/>
      </dsp:nvSpPr>
      <dsp:spPr>
        <a:xfrm>
          <a:off x="3755369" y="293659"/>
          <a:ext cx="3205500" cy="1673742"/>
        </a:xfrm>
        <a:prstGeom prst="round2SameRect">
          <a:avLst>
            <a:gd name="adj1" fmla="val 8000"/>
            <a:gd name="adj2" fmla="val 0"/>
          </a:avLst>
        </a:prstGeom>
        <a:solidFill>
          <a:srgbClr val="FCE1CB">
            <a:alpha val="90000"/>
          </a:srgb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de-DE" sz="3200" noProof="0"/>
            <a:t>Mensen und Schulsport</a:t>
          </a:r>
          <a:endParaRPr lang="de-DE" sz="3200" kern="1200" noProof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sp:txBody>
      <dsp:txXfrm>
        <a:off x="3794587" y="332877"/>
        <a:ext cx="3127064" cy="1634524"/>
      </dsp:txXfrm>
    </dsp:sp>
    <dsp:sp modelId="{527270AB-FCEC-4335-A82D-5A30586819AC}">
      <dsp:nvSpPr>
        <dsp:cNvPr id="0" name=""/>
        <dsp:cNvSpPr/>
      </dsp:nvSpPr>
      <dsp:spPr>
        <a:xfrm>
          <a:off x="3755369" y="1862037"/>
          <a:ext cx="3205500" cy="195874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de-DE" sz="1500" b="0" kern="1200" noProof="0"/>
            <a:t>Neubau und Umwidmung von Räumlichkeiten für die Erweiterung des Ganztagsangebots (Mensen) und für Sportanlagen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it-IT" sz="1500" kern="1200" noProof="0"/>
        </a:p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it-IT" sz="1500" b="1" kern="1200" noProof="0"/>
            <a:t>6 Mio. €</a:t>
          </a:r>
          <a:endParaRPr lang="de-DE" sz="1500" b="1" kern="1200"/>
        </a:p>
      </dsp:txBody>
      <dsp:txXfrm>
        <a:off x="3755369" y="1862037"/>
        <a:ext cx="2257394" cy="1958745"/>
      </dsp:txXfrm>
    </dsp:sp>
    <dsp:sp modelId="{F6F1B0E9-0D53-4EFF-868A-79FF8576E91E}">
      <dsp:nvSpPr>
        <dsp:cNvPr id="0" name=""/>
        <dsp:cNvSpPr/>
      </dsp:nvSpPr>
      <dsp:spPr>
        <a:xfrm>
          <a:off x="5989141" y="2784126"/>
          <a:ext cx="1121925" cy="112192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accent2">
              <a:lumMod val="7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170E1-464D-429E-99F3-C546E05467C2}">
      <dsp:nvSpPr>
        <dsp:cNvPr id="0" name=""/>
        <dsp:cNvSpPr/>
      </dsp:nvSpPr>
      <dsp:spPr>
        <a:xfrm>
          <a:off x="7503318" y="300010"/>
          <a:ext cx="3205500" cy="1662352"/>
        </a:xfrm>
        <a:prstGeom prst="round2SameRect">
          <a:avLst>
            <a:gd name="adj1" fmla="val 8000"/>
            <a:gd name="adj2" fmla="val 0"/>
          </a:avLst>
        </a:prstGeom>
        <a:solidFill>
          <a:srgbClr val="FCE1CB">
            <a:alpha val="90000"/>
          </a:srgb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sz="3200" kern="1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Sicherheit der Schulgebäude</a:t>
          </a:r>
        </a:p>
      </dsp:txBody>
      <dsp:txXfrm>
        <a:off x="7542269" y="338961"/>
        <a:ext cx="3127598" cy="1623401"/>
      </dsp:txXfrm>
    </dsp:sp>
    <dsp:sp modelId="{E3C32CA3-F3D0-45C8-AD42-CA09B9F2A556}">
      <dsp:nvSpPr>
        <dsp:cNvPr id="0" name=""/>
        <dsp:cNvSpPr/>
      </dsp:nvSpPr>
      <dsp:spPr>
        <a:xfrm>
          <a:off x="7503318" y="1869700"/>
          <a:ext cx="3205500" cy="19447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de-DE" sz="1600" b="0" kern="1200"/>
            <a:t>Anpassung, Sanierung und Maßnahmen für die Erdbebensicherheit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endParaRPr lang="it-IT" sz="1600" b="0" kern="1200" noProof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endParaRPr lang="it-IT" sz="1600" b="0" kern="1200" noProof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de-DE" sz="1600" b="1" kern="1200"/>
            <a:t>4,8 Mio. €</a:t>
          </a:r>
        </a:p>
      </dsp:txBody>
      <dsp:txXfrm>
        <a:off x="7503318" y="1869700"/>
        <a:ext cx="2257394" cy="1944731"/>
      </dsp:txXfrm>
    </dsp:sp>
    <dsp:sp modelId="{7A1E0CBE-8F10-4E59-BD29-B6EF09897AA6}">
      <dsp:nvSpPr>
        <dsp:cNvPr id="0" name=""/>
        <dsp:cNvSpPr/>
      </dsp:nvSpPr>
      <dsp:spPr>
        <a:xfrm>
          <a:off x="9756633" y="2763713"/>
          <a:ext cx="1121925" cy="112192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2">
              <a:lumMod val="7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ABFEC5-0905-4024-81F7-54F09B59AD15}">
      <dsp:nvSpPr>
        <dsp:cNvPr id="0" name=""/>
        <dsp:cNvSpPr/>
      </dsp:nvSpPr>
      <dsp:spPr>
        <a:xfrm>
          <a:off x="7421" y="304723"/>
          <a:ext cx="3205500" cy="1615596"/>
        </a:xfrm>
        <a:prstGeom prst="round2SameRect">
          <a:avLst>
            <a:gd name="adj1" fmla="val 8000"/>
            <a:gd name="adj2" fmla="val 0"/>
          </a:avLst>
        </a:prstGeom>
        <a:solidFill>
          <a:srgbClr val="FCE1CB">
            <a:alpha val="90000"/>
          </a:srgb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de-DE" sz="3200" kern="1200" noProof="0"/>
            <a:t>Maßnahmen gegen den Schulabbruch</a:t>
          </a:r>
        </a:p>
      </dsp:txBody>
      <dsp:txXfrm>
        <a:off x="45276" y="342578"/>
        <a:ext cx="3129790" cy="1577741"/>
      </dsp:txXfrm>
    </dsp:sp>
    <dsp:sp modelId="{381514FB-98F6-4A63-8514-98D11CEF481D}">
      <dsp:nvSpPr>
        <dsp:cNvPr id="0" name=""/>
        <dsp:cNvSpPr/>
      </dsp:nvSpPr>
      <dsp:spPr>
        <a:xfrm>
          <a:off x="7421" y="1837082"/>
          <a:ext cx="3205500" cy="19726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7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tabLst/>
          </a:pPr>
          <a:r>
            <a:rPr lang="de-DE" sz="1600" b="0" kern="1200" noProof="0"/>
            <a:t>Förderungen für 10 Schulprojekte</a:t>
          </a:r>
        </a:p>
        <a:p>
          <a:pPr marL="0" lvl="0" indent="0" algn="l" defTabSz="717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tabLst/>
          </a:pPr>
          <a:endParaRPr lang="de-DE" sz="1600" b="0" kern="1200" noProof="0"/>
        </a:p>
        <a:p>
          <a:pPr marL="0" lvl="0" indent="0" algn="l" defTabSz="717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tabLst/>
          </a:pPr>
          <a:endParaRPr lang="de-DE" sz="1600" b="0" kern="1200" noProof="0"/>
        </a:p>
        <a:p>
          <a:pPr marL="0" lvl="0" indent="0" algn="l" defTabSz="717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tabLst/>
          </a:pPr>
          <a:endParaRPr lang="de-DE" sz="1600" b="0" kern="1200" noProof="0"/>
        </a:p>
        <a:p>
          <a:pPr marL="0" lvl="0" indent="0" algn="l" defTabSz="717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tabLst/>
          </a:pPr>
          <a:endParaRPr lang="it-IT" sz="1600" b="0" kern="1200" noProof="0"/>
        </a:p>
        <a:p>
          <a:pPr marL="0" lvl="0" indent="0" algn="l" defTabSz="717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noProof="0"/>
            <a:t>1,6 Mio. €</a:t>
          </a:r>
          <a:endParaRPr lang="de-DE" sz="1600" b="1" kern="1200" baseline="0"/>
        </a:p>
      </dsp:txBody>
      <dsp:txXfrm>
        <a:off x="7421" y="1837082"/>
        <a:ext cx="2257394" cy="1972636"/>
      </dsp:txXfrm>
    </dsp:sp>
    <dsp:sp modelId="{7D986D76-923D-46D3-93FC-26E5CF839B4D}">
      <dsp:nvSpPr>
        <dsp:cNvPr id="0" name=""/>
        <dsp:cNvSpPr/>
      </dsp:nvSpPr>
      <dsp:spPr>
        <a:xfrm>
          <a:off x="2316171" y="2737845"/>
          <a:ext cx="1121925" cy="1121925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accent2">
              <a:lumMod val="7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B57692-D663-4D46-A053-1AD4D12B22E9}">
      <dsp:nvSpPr>
        <dsp:cNvPr id="0" name=""/>
        <dsp:cNvSpPr/>
      </dsp:nvSpPr>
      <dsp:spPr>
        <a:xfrm>
          <a:off x="3755369" y="293659"/>
          <a:ext cx="3205500" cy="1673742"/>
        </a:xfrm>
        <a:prstGeom prst="round2SameRect">
          <a:avLst>
            <a:gd name="adj1" fmla="val 8000"/>
            <a:gd name="adj2" fmla="val 0"/>
          </a:avLst>
        </a:prstGeom>
        <a:solidFill>
          <a:srgbClr val="FCE1CB">
            <a:alpha val="90000"/>
          </a:srgb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de-DE" sz="3200" noProof="0"/>
            <a:t>Bildungs-orientierung</a:t>
          </a:r>
          <a:endParaRPr lang="de-DE" sz="3200" kern="1200" noProof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sp:txBody>
      <dsp:txXfrm>
        <a:off x="3794587" y="332877"/>
        <a:ext cx="3127064" cy="1634524"/>
      </dsp:txXfrm>
    </dsp:sp>
    <dsp:sp modelId="{527270AB-FCEC-4335-A82D-5A30586819AC}">
      <dsp:nvSpPr>
        <dsp:cNvPr id="0" name=""/>
        <dsp:cNvSpPr/>
      </dsp:nvSpPr>
      <dsp:spPr>
        <a:xfrm>
          <a:off x="3755369" y="1862037"/>
          <a:ext cx="3205500" cy="195874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de-DE" sz="1500" b="0" kern="1200" noProof="0"/>
            <a:t>Aktive Orientierungshilfe für Schüler/innen beim Übergang von der Schule zur Universität</a:t>
          </a:r>
        </a:p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de-DE" sz="1500" b="0" kern="1200" noProof="0"/>
            <a:t>Freie Universität Bozen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it-IT" sz="1500" kern="1200" noProof="0"/>
        </a:p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it-IT" sz="1500" b="1" kern="1200" noProof="0"/>
            <a:t>0,3 Mio. €</a:t>
          </a:r>
          <a:endParaRPr lang="de-DE" sz="1500" b="1" kern="1200"/>
        </a:p>
      </dsp:txBody>
      <dsp:txXfrm>
        <a:off x="3755369" y="1862037"/>
        <a:ext cx="2257394" cy="1958745"/>
      </dsp:txXfrm>
    </dsp:sp>
    <dsp:sp modelId="{F6F1B0E9-0D53-4EFF-868A-79FF8576E91E}">
      <dsp:nvSpPr>
        <dsp:cNvPr id="0" name=""/>
        <dsp:cNvSpPr/>
      </dsp:nvSpPr>
      <dsp:spPr>
        <a:xfrm>
          <a:off x="5989141" y="2784126"/>
          <a:ext cx="1121925" cy="1121925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solidFill>
            <a:schemeClr val="accent2">
              <a:lumMod val="7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170E1-464D-429E-99F3-C546E05467C2}">
      <dsp:nvSpPr>
        <dsp:cNvPr id="0" name=""/>
        <dsp:cNvSpPr/>
      </dsp:nvSpPr>
      <dsp:spPr>
        <a:xfrm>
          <a:off x="7503318" y="300010"/>
          <a:ext cx="3205500" cy="1662352"/>
        </a:xfrm>
        <a:prstGeom prst="round2SameRect">
          <a:avLst>
            <a:gd name="adj1" fmla="val 8000"/>
            <a:gd name="adj2" fmla="val 0"/>
          </a:avLst>
        </a:prstGeom>
        <a:solidFill>
          <a:srgbClr val="FCE1CB">
            <a:alpha val="90000"/>
          </a:srgb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sz="3200" kern="1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Bildung des Schulpersonals</a:t>
          </a:r>
        </a:p>
      </dsp:txBody>
      <dsp:txXfrm>
        <a:off x="7542269" y="338961"/>
        <a:ext cx="3127598" cy="1623401"/>
      </dsp:txXfrm>
    </dsp:sp>
    <dsp:sp modelId="{E3C32CA3-F3D0-45C8-AD42-CA09B9F2A556}">
      <dsp:nvSpPr>
        <dsp:cNvPr id="0" name=""/>
        <dsp:cNvSpPr/>
      </dsp:nvSpPr>
      <dsp:spPr>
        <a:xfrm>
          <a:off x="7503318" y="1869700"/>
          <a:ext cx="3205500" cy="19447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de-DE" sz="1600" b="0" kern="1200"/>
            <a:t>Integrierte digitale Didaktik und Ausbildung über den digitalen Wandel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de-DE" sz="1600" b="0" kern="1200" noProof="0"/>
            <a:t>34 Projekte genehmigt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endParaRPr lang="it-IT" sz="1600" b="0" kern="1200" noProof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de-DE" sz="1600" b="1" kern="1200"/>
            <a:t>1,6 Mio. €</a:t>
          </a:r>
        </a:p>
      </dsp:txBody>
      <dsp:txXfrm>
        <a:off x="7503318" y="1869700"/>
        <a:ext cx="2257394" cy="1944731"/>
      </dsp:txXfrm>
    </dsp:sp>
    <dsp:sp modelId="{7A1E0CBE-8F10-4E59-BD29-B6EF09897AA6}">
      <dsp:nvSpPr>
        <dsp:cNvPr id="0" name=""/>
        <dsp:cNvSpPr/>
      </dsp:nvSpPr>
      <dsp:spPr>
        <a:xfrm>
          <a:off x="9756633" y="2763713"/>
          <a:ext cx="1121925" cy="1121925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 w="12700" cap="flat" cmpd="sng" algn="ctr">
          <a:solidFill>
            <a:schemeClr val="accent2">
              <a:lumMod val="7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ABFEC5-0905-4024-81F7-54F09B59AD15}">
      <dsp:nvSpPr>
        <dsp:cNvPr id="0" name=""/>
        <dsp:cNvSpPr/>
      </dsp:nvSpPr>
      <dsp:spPr>
        <a:xfrm>
          <a:off x="7421" y="304723"/>
          <a:ext cx="3205500" cy="1615596"/>
        </a:xfrm>
        <a:prstGeom prst="round2SameRect">
          <a:avLst>
            <a:gd name="adj1" fmla="val 8000"/>
            <a:gd name="adj2" fmla="val 0"/>
          </a:avLst>
        </a:prstGeom>
        <a:solidFill>
          <a:srgbClr val="FCE1CB">
            <a:alpha val="90000"/>
          </a:srgb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de-DE" sz="3200" kern="1200" noProof="0"/>
            <a:t>Neue Kompetenzen</a:t>
          </a:r>
        </a:p>
      </dsp:txBody>
      <dsp:txXfrm>
        <a:off x="45276" y="342578"/>
        <a:ext cx="3129790" cy="1577741"/>
      </dsp:txXfrm>
    </dsp:sp>
    <dsp:sp modelId="{381514FB-98F6-4A63-8514-98D11CEF481D}">
      <dsp:nvSpPr>
        <dsp:cNvPr id="0" name=""/>
        <dsp:cNvSpPr/>
      </dsp:nvSpPr>
      <dsp:spPr>
        <a:xfrm>
          <a:off x="7421" y="1837082"/>
          <a:ext cx="3205500" cy="19726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marL="0" lvl="0" indent="0" algn="l" defTabSz="717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tabLst/>
          </a:pPr>
          <a:r>
            <a:rPr lang="de-DE" sz="1500" b="0" kern="1200" noProof="0"/>
            <a:t>Stärkung der MINT-Fächer, </a:t>
          </a:r>
          <a:r>
            <a:rPr lang="de-DE" sz="1500" b="0" i="1" kern="1200" noProof="0" err="1"/>
            <a:t>computer</a:t>
          </a:r>
          <a:r>
            <a:rPr lang="de-DE" sz="1500" b="0" i="1" kern="1200" noProof="0"/>
            <a:t> </a:t>
          </a:r>
          <a:r>
            <a:rPr lang="de-DE" sz="1500" b="0" i="1" kern="1200" noProof="0" err="1"/>
            <a:t>science</a:t>
          </a:r>
          <a:r>
            <a:rPr lang="de-DE" sz="1500" b="0" i="1" kern="1200" noProof="0"/>
            <a:t> </a:t>
          </a:r>
          <a:r>
            <a:rPr lang="de-DE" sz="1500" b="0" kern="1200" noProof="0"/>
            <a:t>und multilinguistische Fertigkeiten für die Chancengleichheit der Geschlechter in allen Schulstufen</a:t>
          </a:r>
        </a:p>
        <a:p>
          <a:pPr marL="0" lvl="0" indent="0" algn="l" defTabSz="717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tabLst/>
          </a:pPr>
          <a:endParaRPr lang="it-IT" sz="1500" b="0" kern="1200" noProof="0"/>
        </a:p>
        <a:p>
          <a:pPr marL="0" lvl="0" indent="0" algn="l" defTabSz="717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1" kern="1200" noProof="0"/>
            <a:t>2,6 Mio. €</a:t>
          </a:r>
          <a:endParaRPr lang="de-DE" sz="1500" b="1" kern="1200" baseline="0"/>
        </a:p>
      </dsp:txBody>
      <dsp:txXfrm>
        <a:off x="7421" y="1837082"/>
        <a:ext cx="2257394" cy="1972636"/>
      </dsp:txXfrm>
    </dsp:sp>
    <dsp:sp modelId="{7D986D76-923D-46D3-93FC-26E5CF839B4D}">
      <dsp:nvSpPr>
        <dsp:cNvPr id="0" name=""/>
        <dsp:cNvSpPr/>
      </dsp:nvSpPr>
      <dsp:spPr>
        <a:xfrm>
          <a:off x="2316171" y="2737845"/>
          <a:ext cx="1121925" cy="1121925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accent2">
              <a:lumMod val="7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B57692-D663-4D46-A053-1AD4D12B22E9}">
      <dsp:nvSpPr>
        <dsp:cNvPr id="0" name=""/>
        <dsp:cNvSpPr/>
      </dsp:nvSpPr>
      <dsp:spPr>
        <a:xfrm>
          <a:off x="3755369" y="293659"/>
          <a:ext cx="3205500" cy="1673742"/>
        </a:xfrm>
        <a:prstGeom prst="round2SameRect">
          <a:avLst>
            <a:gd name="adj1" fmla="val 8000"/>
            <a:gd name="adj2" fmla="val 0"/>
          </a:avLst>
        </a:prstGeom>
        <a:solidFill>
          <a:srgbClr val="FCE1CB">
            <a:alpha val="90000"/>
          </a:srgb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de-DE" sz="3200" noProof="0"/>
            <a:t>Plan </a:t>
          </a:r>
          <a:br>
            <a:rPr lang="de-DE" sz="3200" noProof="0"/>
          </a:br>
          <a:r>
            <a:rPr lang="de-DE" sz="3200" noProof="0"/>
            <a:t>Schule </a:t>
          </a:r>
          <a:r>
            <a:rPr lang="de-DE" sz="3200" kern="1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4.0</a:t>
          </a:r>
        </a:p>
      </dsp:txBody>
      <dsp:txXfrm>
        <a:off x="3794587" y="332877"/>
        <a:ext cx="3127064" cy="1634524"/>
      </dsp:txXfrm>
    </dsp:sp>
    <dsp:sp modelId="{527270AB-FCEC-4335-A82D-5A30586819AC}">
      <dsp:nvSpPr>
        <dsp:cNvPr id="0" name=""/>
        <dsp:cNvSpPr/>
      </dsp:nvSpPr>
      <dsp:spPr>
        <a:xfrm>
          <a:off x="3755369" y="1862037"/>
          <a:ext cx="3205500" cy="195874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de-DE" sz="1500" b="0" kern="1200" noProof="0"/>
            <a:t>Innovation, neue Schulklassen und Labore für den digitalen Wandel in den deutschen, italienischen und </a:t>
          </a:r>
          <a:r>
            <a:rPr lang="de-DE" sz="1500" b="0" kern="1200" noProof="0" err="1"/>
            <a:t>ladinischen</a:t>
          </a:r>
          <a:r>
            <a:rPr lang="de-DE" sz="1500" b="0" kern="1200" noProof="0"/>
            <a:t> Schulen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it-IT" sz="1500" kern="1200" noProof="0"/>
        </a:p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it-IT" sz="1500" b="1" kern="1200" noProof="0"/>
            <a:t>26,1 Mio. €</a:t>
          </a:r>
          <a:endParaRPr lang="de-DE" sz="1500" b="1" kern="1200"/>
        </a:p>
      </dsp:txBody>
      <dsp:txXfrm>
        <a:off x="3755369" y="1862037"/>
        <a:ext cx="2257394" cy="1958745"/>
      </dsp:txXfrm>
    </dsp:sp>
    <dsp:sp modelId="{F6F1B0E9-0D53-4EFF-868A-79FF8576E91E}">
      <dsp:nvSpPr>
        <dsp:cNvPr id="0" name=""/>
        <dsp:cNvSpPr/>
      </dsp:nvSpPr>
      <dsp:spPr>
        <a:xfrm>
          <a:off x="5989141" y="2784126"/>
          <a:ext cx="1121925" cy="1121925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solidFill>
            <a:schemeClr val="accent2">
              <a:lumMod val="7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170E1-464D-429E-99F3-C546E05467C2}">
      <dsp:nvSpPr>
        <dsp:cNvPr id="0" name=""/>
        <dsp:cNvSpPr/>
      </dsp:nvSpPr>
      <dsp:spPr>
        <a:xfrm>
          <a:off x="7503318" y="300010"/>
          <a:ext cx="3205500" cy="1662352"/>
        </a:xfrm>
        <a:prstGeom prst="round2SameRect">
          <a:avLst>
            <a:gd name="adj1" fmla="val 8000"/>
            <a:gd name="adj2" fmla="val 0"/>
          </a:avLst>
        </a:prstGeom>
        <a:solidFill>
          <a:srgbClr val="FCE1CB">
            <a:alpha val="90000"/>
          </a:srgb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sz="3200" kern="1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Innovative Doktorate</a:t>
          </a:r>
        </a:p>
      </dsp:txBody>
      <dsp:txXfrm>
        <a:off x="7542269" y="338961"/>
        <a:ext cx="3127598" cy="1623401"/>
      </dsp:txXfrm>
    </dsp:sp>
    <dsp:sp modelId="{E3C32CA3-F3D0-45C8-AD42-CA09B9F2A556}">
      <dsp:nvSpPr>
        <dsp:cNvPr id="0" name=""/>
        <dsp:cNvSpPr/>
      </dsp:nvSpPr>
      <dsp:spPr>
        <a:xfrm>
          <a:off x="7503318" y="1869700"/>
          <a:ext cx="3205500" cy="19447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de-DE" sz="1600" b="0" kern="1200"/>
            <a:t>Erhöhung der Anzahl der innovativen Forschungsdoktorate für die öffentliche Verwaltung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1800"/>
            </a:spcAft>
            <a:buNone/>
          </a:pPr>
          <a:r>
            <a:rPr lang="de-DE" sz="1600" b="0" kern="1200" noProof="0"/>
            <a:t>Freie Universität Bozen</a:t>
          </a:r>
          <a:endParaRPr lang="it-IT" sz="1600" b="0" kern="1200" noProof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de-DE" sz="1600" b="1" kern="1200"/>
            <a:t>1,5 Mio. €</a:t>
          </a:r>
        </a:p>
      </dsp:txBody>
      <dsp:txXfrm>
        <a:off x="7503318" y="1869700"/>
        <a:ext cx="2257394" cy="1944731"/>
      </dsp:txXfrm>
    </dsp:sp>
    <dsp:sp modelId="{7A1E0CBE-8F10-4E59-BD29-B6EF09897AA6}">
      <dsp:nvSpPr>
        <dsp:cNvPr id="0" name=""/>
        <dsp:cNvSpPr/>
      </dsp:nvSpPr>
      <dsp:spPr>
        <a:xfrm>
          <a:off x="9756633" y="2763713"/>
          <a:ext cx="1121925" cy="1121925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 w="12700" cap="flat" cmpd="sng" algn="ctr">
          <a:solidFill>
            <a:schemeClr val="accent2">
              <a:lumMod val="7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ABFEC5-0905-4024-81F7-54F09B59AD15}">
      <dsp:nvSpPr>
        <dsp:cNvPr id="0" name=""/>
        <dsp:cNvSpPr/>
      </dsp:nvSpPr>
      <dsp:spPr>
        <a:xfrm>
          <a:off x="7421" y="304723"/>
          <a:ext cx="3205500" cy="1615596"/>
        </a:xfrm>
        <a:prstGeom prst="round2SameRect">
          <a:avLst>
            <a:gd name="adj1" fmla="val 8000"/>
            <a:gd name="adj2" fmla="val 0"/>
          </a:avLst>
        </a:prstGeom>
        <a:solidFill>
          <a:srgbClr val="FCE1CB">
            <a:alpha val="90000"/>
          </a:srgb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de-DE" sz="3200" kern="1200" noProof="0"/>
            <a:t>„PRIN“</a:t>
          </a:r>
        </a:p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de-DE" sz="3200" kern="1200" noProof="0"/>
            <a:t>Projekte</a:t>
          </a:r>
        </a:p>
      </dsp:txBody>
      <dsp:txXfrm>
        <a:off x="45276" y="342578"/>
        <a:ext cx="3129790" cy="1577741"/>
      </dsp:txXfrm>
    </dsp:sp>
    <dsp:sp modelId="{381514FB-98F6-4A63-8514-98D11CEF481D}">
      <dsp:nvSpPr>
        <dsp:cNvPr id="0" name=""/>
        <dsp:cNvSpPr/>
      </dsp:nvSpPr>
      <dsp:spPr>
        <a:xfrm>
          <a:off x="7421" y="1837082"/>
          <a:ext cx="3205500" cy="19726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marL="0" lvl="0" indent="0" algn="l" defTabSz="7175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  <a:tabLst/>
          </a:pPr>
          <a:r>
            <a:rPr lang="de-DE" sz="1500" b="0" kern="1200" noProof="0"/>
            <a:t>Stipendien für Forschungsprojekte von bedeutendem nationalem Interesse (PRIN)</a:t>
          </a:r>
        </a:p>
        <a:p>
          <a:pPr marL="0" lvl="0" indent="0" algn="l" defTabSz="717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tabLst/>
          </a:pPr>
          <a:r>
            <a:rPr lang="de-DE" sz="1500" b="0" kern="1200" noProof="0"/>
            <a:t>Freie Universität Bozen</a:t>
          </a:r>
        </a:p>
        <a:p>
          <a:pPr marL="0" lvl="0" indent="0" algn="l" defTabSz="717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tabLst/>
          </a:pPr>
          <a:endParaRPr lang="it-IT" sz="1500" b="0" kern="1200" noProof="0"/>
        </a:p>
        <a:p>
          <a:pPr marL="0" lvl="0" indent="0" algn="l" defTabSz="717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1" kern="1200" noProof="0"/>
            <a:t>2,5 Mio. €</a:t>
          </a:r>
          <a:endParaRPr lang="de-DE" sz="1500" b="1" kern="1200" baseline="0"/>
        </a:p>
      </dsp:txBody>
      <dsp:txXfrm>
        <a:off x="7421" y="1837082"/>
        <a:ext cx="2257394" cy="1972636"/>
      </dsp:txXfrm>
    </dsp:sp>
    <dsp:sp modelId="{7D986D76-923D-46D3-93FC-26E5CF839B4D}">
      <dsp:nvSpPr>
        <dsp:cNvPr id="0" name=""/>
        <dsp:cNvSpPr/>
      </dsp:nvSpPr>
      <dsp:spPr>
        <a:xfrm>
          <a:off x="2316171" y="2737845"/>
          <a:ext cx="1121925" cy="1121925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accent2">
              <a:lumMod val="7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B57692-D663-4D46-A053-1AD4D12B22E9}">
      <dsp:nvSpPr>
        <dsp:cNvPr id="0" name=""/>
        <dsp:cNvSpPr/>
      </dsp:nvSpPr>
      <dsp:spPr>
        <a:xfrm>
          <a:off x="3755369" y="293659"/>
          <a:ext cx="3205500" cy="1673742"/>
        </a:xfrm>
        <a:prstGeom prst="round2SameRect">
          <a:avLst>
            <a:gd name="adj1" fmla="val 8000"/>
            <a:gd name="adj2" fmla="val 0"/>
          </a:avLst>
        </a:prstGeom>
        <a:solidFill>
          <a:srgbClr val="FCE1CB">
            <a:alpha val="90000"/>
          </a:srgb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de-DE" sz="3200" noProof="0"/>
            <a:t>Partnerschaften für die Forschung</a:t>
          </a:r>
          <a:endParaRPr lang="de-DE" sz="3200" kern="1200" noProof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sp:txBody>
      <dsp:txXfrm>
        <a:off x="3794587" y="332877"/>
        <a:ext cx="3127064" cy="1634524"/>
      </dsp:txXfrm>
    </dsp:sp>
    <dsp:sp modelId="{527270AB-FCEC-4335-A82D-5A30586819AC}">
      <dsp:nvSpPr>
        <dsp:cNvPr id="0" name=""/>
        <dsp:cNvSpPr/>
      </dsp:nvSpPr>
      <dsp:spPr>
        <a:xfrm>
          <a:off x="3755369" y="1862037"/>
          <a:ext cx="3205500" cy="195874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de-DE" sz="1500" b="0" kern="1200" noProof="0"/>
            <a:t>Finanzierung von 2 Projekten der EURAC und</a:t>
          </a:r>
        </a:p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de-DE" sz="1500" b="0" kern="1200" noProof="0"/>
            <a:t>1 Projekt der Freien Universität Bozen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it-IT" sz="1500" kern="1200" noProof="0"/>
        </a:p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it-IT" sz="1500" b="1" kern="1200" noProof="0"/>
            <a:t>3,4 Mio. €</a:t>
          </a:r>
          <a:endParaRPr lang="de-DE" sz="1500" b="1" kern="1200"/>
        </a:p>
      </dsp:txBody>
      <dsp:txXfrm>
        <a:off x="3755369" y="1862037"/>
        <a:ext cx="2257394" cy="1958745"/>
      </dsp:txXfrm>
    </dsp:sp>
    <dsp:sp modelId="{F6F1B0E9-0D53-4EFF-868A-79FF8576E91E}">
      <dsp:nvSpPr>
        <dsp:cNvPr id="0" name=""/>
        <dsp:cNvSpPr/>
      </dsp:nvSpPr>
      <dsp:spPr>
        <a:xfrm>
          <a:off x="5989141" y="2784126"/>
          <a:ext cx="1121925" cy="1121925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solidFill>
            <a:schemeClr val="accent2">
              <a:lumMod val="7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170E1-464D-429E-99F3-C546E05467C2}">
      <dsp:nvSpPr>
        <dsp:cNvPr id="0" name=""/>
        <dsp:cNvSpPr/>
      </dsp:nvSpPr>
      <dsp:spPr>
        <a:xfrm>
          <a:off x="7503318" y="300010"/>
          <a:ext cx="3205500" cy="1662352"/>
        </a:xfrm>
        <a:prstGeom prst="round2SameRect">
          <a:avLst>
            <a:gd name="adj1" fmla="val 8000"/>
            <a:gd name="adj2" fmla="val 0"/>
          </a:avLst>
        </a:prstGeom>
        <a:solidFill>
          <a:srgbClr val="FCE1CB">
            <a:alpha val="90000"/>
          </a:srgb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sz="3200" kern="1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Stärkung der Forschungs-strukturen</a:t>
          </a:r>
        </a:p>
      </dsp:txBody>
      <dsp:txXfrm>
        <a:off x="7542269" y="338961"/>
        <a:ext cx="3127598" cy="1623401"/>
      </dsp:txXfrm>
    </dsp:sp>
    <dsp:sp modelId="{E3C32CA3-F3D0-45C8-AD42-CA09B9F2A556}">
      <dsp:nvSpPr>
        <dsp:cNvPr id="0" name=""/>
        <dsp:cNvSpPr/>
      </dsp:nvSpPr>
      <dsp:spPr>
        <a:xfrm>
          <a:off x="7503318" y="1869700"/>
          <a:ext cx="3205500" cy="19447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de-DE" sz="1600" b="0" kern="1200"/>
            <a:t>Stärkung der Forschungsstrukturen und – </a:t>
          </a:r>
          <a:r>
            <a:rPr lang="de-DE" sz="1600" b="0" kern="1200" err="1"/>
            <a:t>infrastrukturen</a:t>
          </a:r>
          <a:r>
            <a:rPr lang="de-DE" sz="1600" b="0" kern="1200"/>
            <a:t> und der Technologie-Transfer-Zentren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endParaRPr lang="it-IT" sz="1600" b="0" kern="1200" noProof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de-DE" sz="1600" b="1" kern="1200"/>
            <a:t>20,7 Mio. €</a:t>
          </a:r>
        </a:p>
      </dsp:txBody>
      <dsp:txXfrm>
        <a:off x="7503318" y="1869700"/>
        <a:ext cx="2257394" cy="1944731"/>
      </dsp:txXfrm>
    </dsp:sp>
    <dsp:sp modelId="{7A1E0CBE-8F10-4E59-BD29-B6EF09897AA6}">
      <dsp:nvSpPr>
        <dsp:cNvPr id="0" name=""/>
        <dsp:cNvSpPr/>
      </dsp:nvSpPr>
      <dsp:spPr>
        <a:xfrm>
          <a:off x="9756633" y="2763713"/>
          <a:ext cx="1121925" cy="1121925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 w="12700" cap="flat" cmpd="sng" algn="ctr">
          <a:solidFill>
            <a:schemeClr val="accent2">
              <a:lumMod val="7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ABFEC5-0905-4024-81F7-54F09B59AD15}">
      <dsp:nvSpPr>
        <dsp:cNvPr id="0" name=""/>
        <dsp:cNvSpPr/>
      </dsp:nvSpPr>
      <dsp:spPr>
        <a:xfrm>
          <a:off x="7421" y="304723"/>
          <a:ext cx="3205500" cy="1615596"/>
        </a:xfrm>
        <a:prstGeom prst="round2SameRect">
          <a:avLst>
            <a:gd name="adj1" fmla="val 8000"/>
            <a:gd name="adj2" fmla="val 0"/>
          </a:avLst>
        </a:prstGeom>
        <a:solidFill>
          <a:srgbClr val="DDCCD8">
            <a:alpha val="89804"/>
          </a:srgb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37160" rIns="45720" bIns="45720" numCol="1" spcCol="1270" anchor="t" anchorCtr="0">
          <a:noAutofit/>
        </a:bodyPr>
        <a:lstStyle/>
        <a:p>
          <a:pPr marL="0" lvl="1" indent="-285750" algn="ctr" defTabSz="16002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3600" kern="1200" noProof="0" dirty="0"/>
            <a:t>GOL</a:t>
          </a:r>
        </a:p>
      </dsp:txBody>
      <dsp:txXfrm>
        <a:off x="45276" y="342578"/>
        <a:ext cx="3129790" cy="1577741"/>
      </dsp:txXfrm>
    </dsp:sp>
    <dsp:sp modelId="{381514FB-98F6-4A63-8514-98D11CEF481D}">
      <dsp:nvSpPr>
        <dsp:cNvPr id="0" name=""/>
        <dsp:cNvSpPr/>
      </dsp:nvSpPr>
      <dsp:spPr>
        <a:xfrm>
          <a:off x="7421" y="1837082"/>
          <a:ext cx="3205500" cy="19726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l" defTabSz="717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tabLst/>
          </a:pPr>
          <a:r>
            <a:rPr lang="de-DE" sz="1400" kern="1200" noProof="0" dirty="0"/>
            <a:t>Garantie der </a:t>
          </a:r>
          <a:br>
            <a:rPr lang="de-DE" sz="1400" kern="1200" noProof="0" dirty="0"/>
          </a:br>
          <a:r>
            <a:rPr lang="de-DE" sz="1400" kern="1200" noProof="0" dirty="0"/>
            <a:t>Beschäftigungsfähigkeit </a:t>
          </a:r>
          <a:br>
            <a:rPr lang="de-DE" sz="1400" kern="1200" noProof="0" dirty="0"/>
          </a:br>
          <a:r>
            <a:rPr lang="de-DE" sz="1400" kern="1200" noProof="0" dirty="0"/>
            <a:t>von Arbeitern </a:t>
          </a:r>
        </a:p>
        <a:p>
          <a:pPr marL="0" lvl="0" indent="0" algn="l" defTabSz="7175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  <a:tabLst/>
          </a:pPr>
          <a:r>
            <a:rPr lang="de-DE" sz="1400" kern="1200" noProof="0" dirty="0"/>
            <a:t>(GOL)</a:t>
          </a:r>
        </a:p>
        <a:p>
          <a:pPr marL="0" lvl="0" indent="0" algn="l" defTabSz="717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tabLst/>
          </a:pPr>
          <a:endParaRPr lang="it-IT" sz="1400" b="1" kern="1200" noProof="0" dirty="0">
            <a:latin typeface="Arial" panose="020B0604020202020204"/>
          </a:endParaRPr>
        </a:p>
        <a:p>
          <a:pPr marL="0" lvl="0" indent="0" algn="l" defTabSz="717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tabLst/>
          </a:pPr>
          <a:endParaRPr lang="it-IT" sz="1400" b="1" kern="1200" noProof="0" dirty="0">
            <a:latin typeface="Arial" panose="020B0604020202020204"/>
          </a:endParaRPr>
        </a:p>
        <a:p>
          <a:pPr marL="0" lvl="0" indent="0" algn="l" defTabSz="717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tabLst/>
          </a:pPr>
          <a:endParaRPr lang="it-IT" sz="1400" b="1" kern="1200" noProof="0" dirty="0">
            <a:latin typeface="Arial" panose="020B0604020202020204"/>
          </a:endParaRPr>
        </a:p>
        <a:p>
          <a:pPr marL="0" lvl="0" indent="0" algn="l" defTabSz="717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tabLst/>
          </a:pPr>
          <a:endParaRPr lang="it-IT" sz="1400" b="1" kern="1200" noProof="0" dirty="0">
            <a:latin typeface="Arial" panose="020B0604020202020204"/>
          </a:endParaRPr>
        </a:p>
        <a:p>
          <a:pPr marL="0" lvl="0" indent="0" algn="l" defTabSz="717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tabLst/>
          </a:pPr>
          <a:r>
            <a:rPr lang="it-IT" sz="1400" b="1" kern="1200" noProof="0" dirty="0">
              <a:latin typeface="Arial" panose="020B0604020202020204"/>
            </a:rPr>
            <a:t>4</a:t>
          </a:r>
          <a:r>
            <a:rPr lang="it-IT" sz="1400" b="1" kern="1200" noProof="0" dirty="0"/>
            <a:t> Mio. € </a:t>
          </a:r>
          <a:endParaRPr lang="it-IT" sz="1000" b="1" kern="1200" baseline="0" dirty="0"/>
        </a:p>
      </dsp:txBody>
      <dsp:txXfrm>
        <a:off x="7421" y="1837082"/>
        <a:ext cx="2257394" cy="1972636"/>
      </dsp:txXfrm>
    </dsp:sp>
    <dsp:sp modelId="{7D986D76-923D-46D3-93FC-26E5CF839B4D}">
      <dsp:nvSpPr>
        <dsp:cNvPr id="0" name=""/>
        <dsp:cNvSpPr/>
      </dsp:nvSpPr>
      <dsp:spPr>
        <a:xfrm>
          <a:off x="2407507" y="2827890"/>
          <a:ext cx="1121925" cy="1121925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accent6">
              <a:lumMod val="7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B57692-D663-4D46-A053-1AD4D12B22E9}">
      <dsp:nvSpPr>
        <dsp:cNvPr id="0" name=""/>
        <dsp:cNvSpPr/>
      </dsp:nvSpPr>
      <dsp:spPr>
        <a:xfrm>
          <a:off x="3755369" y="283213"/>
          <a:ext cx="3205500" cy="1673742"/>
        </a:xfrm>
        <a:prstGeom prst="round2SameRect">
          <a:avLst>
            <a:gd name="adj1" fmla="val 8000"/>
            <a:gd name="adj2" fmla="val 0"/>
          </a:avLst>
        </a:prstGeom>
        <a:solidFill>
          <a:srgbClr val="DDCCD8">
            <a:alpha val="90000"/>
          </a:srgb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2800" b="0" i="0" u="none" noProof="0" dirty="0" err="1"/>
            <a:t>Weibliches</a:t>
          </a:r>
          <a:r>
            <a:rPr lang="it-IT" sz="2800" b="0" i="0" u="none" noProof="0" dirty="0"/>
            <a:t> </a:t>
          </a:r>
          <a:r>
            <a:rPr lang="it-IT" sz="2800" b="0" i="0" u="none" noProof="0" dirty="0" err="1"/>
            <a:t>Unternehmertum</a:t>
          </a:r>
          <a:endParaRPr lang="it-IT" sz="2800" kern="1200" noProof="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sp:txBody>
      <dsp:txXfrm>
        <a:off x="3794587" y="322431"/>
        <a:ext cx="3127064" cy="1634524"/>
      </dsp:txXfrm>
    </dsp:sp>
    <dsp:sp modelId="{527270AB-FCEC-4335-A82D-5A30586819AC}">
      <dsp:nvSpPr>
        <dsp:cNvPr id="0" name=""/>
        <dsp:cNvSpPr/>
      </dsp:nvSpPr>
      <dsp:spPr>
        <a:xfrm>
          <a:off x="3755369" y="1830698"/>
          <a:ext cx="3205500" cy="200053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it-IT" sz="1400" kern="1200" noProof="0" dirty="0" err="1"/>
            <a:t>Unterstützung</a:t>
          </a:r>
          <a:r>
            <a:rPr lang="it-IT" sz="1400" kern="1200" noProof="0" dirty="0"/>
            <a:t> </a:t>
          </a:r>
          <a:r>
            <a:rPr lang="it-IT" sz="1400" kern="1200" noProof="0" dirty="0" err="1"/>
            <a:t>der</a:t>
          </a:r>
          <a:r>
            <a:rPr lang="it-IT" sz="1400" kern="1200" noProof="0" dirty="0"/>
            <a:t> </a:t>
          </a:r>
          <a:r>
            <a:rPr lang="it-IT" sz="1400" kern="1200" noProof="0" dirty="0" err="1"/>
            <a:t>Gründung</a:t>
          </a:r>
          <a:r>
            <a:rPr lang="it-IT" sz="1400" kern="1200" noProof="0" dirty="0"/>
            <a:t> von </a:t>
          </a:r>
          <a:r>
            <a:rPr lang="it-IT" sz="1400" kern="1200" noProof="0" dirty="0" err="1"/>
            <a:t>neuen</a:t>
          </a:r>
          <a:r>
            <a:rPr lang="it-IT" sz="1400" kern="1200" noProof="0" dirty="0"/>
            <a:t> und </a:t>
          </a:r>
          <a:r>
            <a:rPr lang="it-IT" sz="1400" kern="1200" noProof="0" dirty="0" err="1"/>
            <a:t>Konsolidierung</a:t>
          </a:r>
          <a:r>
            <a:rPr lang="it-IT" sz="1400" kern="1200" noProof="0" dirty="0"/>
            <a:t> von </a:t>
          </a:r>
          <a:r>
            <a:rPr lang="it-IT" sz="1400" kern="1200" noProof="0" dirty="0" err="1"/>
            <a:t>bestehenden</a:t>
          </a:r>
          <a:r>
            <a:rPr lang="it-IT" sz="1400" kern="1200" noProof="0" dirty="0"/>
            <a:t> </a:t>
          </a:r>
          <a:r>
            <a:rPr lang="it-IT" sz="1400" kern="1200" noProof="0" dirty="0" err="1"/>
            <a:t>Unternehmen</a:t>
          </a:r>
          <a:r>
            <a:rPr lang="it-IT" sz="1400" kern="1200" noProof="0" dirty="0"/>
            <a:t> </a:t>
          </a:r>
          <a:r>
            <a:rPr lang="it-IT" sz="1400" kern="1200" noProof="0" dirty="0" err="1"/>
            <a:t>mit</a:t>
          </a:r>
          <a:r>
            <a:rPr lang="it-IT" sz="1400" kern="1200" noProof="0" dirty="0"/>
            <a:t> </a:t>
          </a:r>
          <a:r>
            <a:rPr lang="it-IT" sz="1400" kern="1200" noProof="0" dirty="0" err="1"/>
            <a:t>weiblicher</a:t>
          </a:r>
          <a:r>
            <a:rPr lang="it-IT" sz="1400" kern="1200" noProof="0" dirty="0"/>
            <a:t> </a:t>
          </a:r>
          <a:r>
            <a:rPr lang="it-IT" sz="1400" kern="1200" noProof="0" dirty="0" err="1"/>
            <a:t>Führung</a:t>
          </a:r>
          <a:endParaRPr lang="it-IT" sz="1400" kern="1200" noProof="0" dirty="0"/>
        </a:p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1400" kern="1200" noProof="0" dirty="0" err="1"/>
            <a:t>Beiträge</a:t>
          </a:r>
          <a:r>
            <a:rPr lang="it-IT" sz="1400" kern="1200" noProof="0" dirty="0"/>
            <a:t> </a:t>
          </a:r>
          <a:r>
            <a:rPr lang="it-IT" sz="1400" kern="1200" noProof="0" dirty="0" err="1"/>
            <a:t>für</a:t>
          </a:r>
          <a:r>
            <a:rPr lang="it-IT" sz="1400" kern="1200" noProof="0" dirty="0"/>
            <a:t> 2 </a:t>
          </a:r>
          <a:r>
            <a:rPr lang="it-IT" sz="1400" kern="1200" noProof="0" dirty="0" err="1"/>
            <a:t>Unternehmen</a:t>
          </a:r>
          <a:endParaRPr lang="it-IT" sz="1400" kern="1200" noProof="0" dirty="0"/>
        </a:p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it-IT" sz="1400" kern="1200" noProof="0"/>
        </a:p>
        <a:p>
          <a:pPr marL="0" lvl="0" indent="0" algn="l" defTabSz="622300" rtl="0">
            <a:lnSpc>
              <a:spcPct val="90000"/>
            </a:lnSpc>
            <a:spcBef>
              <a:spcPts val="1200"/>
            </a:spcBef>
            <a:spcAft>
              <a:spcPts val="0"/>
            </a:spcAft>
            <a:buNone/>
          </a:pPr>
          <a:r>
            <a:rPr lang="it-IT" sz="1400" b="1" kern="1200" noProof="0" dirty="0"/>
            <a:t>1,4 Mio. €</a:t>
          </a:r>
          <a:endParaRPr lang="de-DE" sz="1400" b="1" kern="1200" dirty="0"/>
        </a:p>
      </dsp:txBody>
      <dsp:txXfrm>
        <a:off x="3755369" y="1830698"/>
        <a:ext cx="2257394" cy="2000530"/>
      </dsp:txXfrm>
    </dsp:sp>
    <dsp:sp modelId="{F6F1B0E9-0D53-4EFF-868A-79FF8576E91E}">
      <dsp:nvSpPr>
        <dsp:cNvPr id="0" name=""/>
        <dsp:cNvSpPr/>
      </dsp:nvSpPr>
      <dsp:spPr>
        <a:xfrm>
          <a:off x="5999160" y="2815786"/>
          <a:ext cx="1121925" cy="112192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6">
              <a:lumMod val="7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170E1-464D-429E-99F3-C546E05467C2}">
      <dsp:nvSpPr>
        <dsp:cNvPr id="0" name=""/>
        <dsp:cNvSpPr/>
      </dsp:nvSpPr>
      <dsp:spPr>
        <a:xfrm>
          <a:off x="7503318" y="285350"/>
          <a:ext cx="3205500" cy="1662352"/>
        </a:xfrm>
        <a:prstGeom prst="round2SameRect">
          <a:avLst>
            <a:gd name="adj1" fmla="val 8000"/>
            <a:gd name="adj2" fmla="val 0"/>
          </a:avLst>
        </a:prstGeom>
        <a:solidFill>
          <a:srgbClr val="DDCCD8">
            <a:alpha val="90000"/>
          </a:srgb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3200" kern="1200" noProof="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Universeller</a:t>
          </a:r>
          <a:r>
            <a:rPr lang="it-IT" sz="3200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 </a:t>
          </a:r>
          <a:r>
            <a:rPr lang="it-IT" sz="3200" kern="1200" noProof="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Zivilidienst</a:t>
          </a:r>
          <a:endParaRPr lang="it-IT" sz="3200" kern="1200" noProof="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sp:txBody>
      <dsp:txXfrm>
        <a:off x="7542269" y="324301"/>
        <a:ext cx="3127598" cy="1623401"/>
      </dsp:txXfrm>
    </dsp:sp>
    <dsp:sp modelId="{E3C32CA3-F3D0-45C8-AD42-CA09B9F2A556}">
      <dsp:nvSpPr>
        <dsp:cNvPr id="0" name=""/>
        <dsp:cNvSpPr/>
      </dsp:nvSpPr>
      <dsp:spPr>
        <a:xfrm>
          <a:off x="7503318" y="1825721"/>
          <a:ext cx="3205500" cy="200336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1600" b="0" i="0" kern="1200" dirty="0" err="1"/>
            <a:t>Individuelle</a:t>
          </a:r>
          <a:r>
            <a:rPr lang="it-IT" sz="1600" b="0" i="0" kern="1200" dirty="0"/>
            <a:t> und </a:t>
          </a:r>
          <a:r>
            <a:rPr lang="it-IT" sz="1600" b="0" i="0" kern="1200" dirty="0" err="1"/>
            <a:t>berufliche</a:t>
          </a:r>
          <a:r>
            <a:rPr lang="it-IT" sz="1600" b="0" i="0" kern="1200" dirty="0"/>
            <a:t> </a:t>
          </a:r>
          <a:r>
            <a:rPr lang="it-IT" sz="1600" b="0" i="0" kern="1200" dirty="0" err="1"/>
            <a:t>Entwicklung</a:t>
          </a:r>
          <a:r>
            <a:rPr lang="it-IT" sz="1600" b="0" i="0" kern="1200" dirty="0"/>
            <a:t> von </a:t>
          </a:r>
          <a:r>
            <a:rPr lang="it-IT" sz="1600" b="0" i="0" kern="1200" dirty="0" err="1"/>
            <a:t>jungen</a:t>
          </a:r>
          <a:r>
            <a:rPr lang="it-IT" sz="1600" b="0" i="0" kern="1200" dirty="0"/>
            <a:t> </a:t>
          </a:r>
          <a:r>
            <a:rPr lang="it-IT" sz="1600" b="0" i="0" kern="1200" dirty="0" err="1"/>
            <a:t>Menschen</a:t>
          </a:r>
          <a:r>
            <a:rPr lang="it-IT" sz="1600" b="0" i="0" kern="1200" dirty="0"/>
            <a:t> </a:t>
          </a:r>
          <a:r>
            <a:rPr lang="it-IT" sz="1600" b="0" i="0" kern="1200" dirty="0" err="1"/>
            <a:t>zwischen</a:t>
          </a:r>
          <a:r>
            <a:rPr lang="it-IT" sz="1600" b="0" i="0" kern="1200" dirty="0"/>
            <a:t> 18 und 28 </a:t>
          </a:r>
          <a:r>
            <a:rPr lang="it-IT" sz="1600" b="0" i="0" kern="1200" dirty="0" err="1"/>
            <a:t>Jahren</a:t>
          </a:r>
          <a:endParaRPr lang="it-IT" sz="1600" b="0" i="0" kern="1200" noProof="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endParaRPr lang="it-IT" sz="1600" b="0" kern="1200" noProof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de-DE" sz="1600" b="1" kern="1200" dirty="0"/>
            <a:t>2,6 Mio. €</a:t>
          </a:r>
        </a:p>
      </dsp:txBody>
      <dsp:txXfrm>
        <a:off x="7503318" y="1825721"/>
        <a:ext cx="2257394" cy="2003369"/>
      </dsp:txXfrm>
    </dsp:sp>
    <dsp:sp modelId="{7A1E0CBE-8F10-4E59-BD29-B6EF09897AA6}">
      <dsp:nvSpPr>
        <dsp:cNvPr id="0" name=""/>
        <dsp:cNvSpPr/>
      </dsp:nvSpPr>
      <dsp:spPr>
        <a:xfrm>
          <a:off x="9777108" y="2810209"/>
          <a:ext cx="1121925" cy="1121925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 l="-25000" r="-25000"/>
          </a:stretch>
        </a:blipFill>
        <a:ln w="12700" cap="flat" cmpd="sng" algn="ctr">
          <a:solidFill>
            <a:schemeClr val="accent6">
              <a:lumMod val="7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ABFEC5-0905-4024-81F7-54F09B59AD15}">
      <dsp:nvSpPr>
        <dsp:cNvPr id="0" name=""/>
        <dsp:cNvSpPr/>
      </dsp:nvSpPr>
      <dsp:spPr>
        <a:xfrm>
          <a:off x="7421" y="304723"/>
          <a:ext cx="3205500" cy="1615596"/>
        </a:xfrm>
        <a:prstGeom prst="round2SameRect">
          <a:avLst>
            <a:gd name="adj1" fmla="val 8000"/>
            <a:gd name="adj2" fmla="val 0"/>
          </a:avLst>
        </a:prstGeom>
        <a:solidFill>
          <a:srgbClr val="DDCCD8">
            <a:alpha val="89804"/>
          </a:srgb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3200" kern="1200" noProof="0" err="1"/>
            <a:t>Maßnahmen</a:t>
          </a:r>
          <a:r>
            <a:rPr lang="it-IT" sz="3200" kern="1200" noProof="0"/>
            <a:t> </a:t>
          </a:r>
          <a:r>
            <a:rPr lang="it-IT" sz="3200" kern="1200" noProof="0" err="1"/>
            <a:t>im</a:t>
          </a:r>
          <a:r>
            <a:rPr lang="it-IT" sz="3200" kern="1200" noProof="0"/>
            <a:t> </a:t>
          </a:r>
          <a:r>
            <a:rPr lang="it-IT" sz="3200" kern="1200" noProof="0" err="1"/>
            <a:t>Sozialbereich</a:t>
          </a:r>
          <a:endParaRPr lang="it-IT" sz="3200" kern="1200" noProof="0"/>
        </a:p>
      </dsp:txBody>
      <dsp:txXfrm>
        <a:off x="45276" y="342578"/>
        <a:ext cx="3129790" cy="1577741"/>
      </dsp:txXfrm>
    </dsp:sp>
    <dsp:sp modelId="{381514FB-98F6-4A63-8514-98D11CEF481D}">
      <dsp:nvSpPr>
        <dsp:cNvPr id="0" name=""/>
        <dsp:cNvSpPr/>
      </dsp:nvSpPr>
      <dsp:spPr>
        <a:xfrm>
          <a:off x="7421" y="1837082"/>
          <a:ext cx="3205500" cy="19726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177800" lvl="0" indent="-177800" algn="l" defTabSz="717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tabLst/>
          </a:pPr>
          <a:r>
            <a:rPr lang="it-IT" sz="1400" kern="1200" noProof="0"/>
            <a:t>- 	</a:t>
          </a:r>
          <a:r>
            <a:rPr lang="it-IT" sz="1400" kern="1200" noProof="0" err="1"/>
            <a:t>Unterstützung</a:t>
          </a:r>
          <a:r>
            <a:rPr lang="it-IT" sz="1400" kern="1200" noProof="0"/>
            <a:t> </a:t>
          </a:r>
          <a:r>
            <a:rPr lang="it-IT" sz="1400" kern="1200" noProof="0" err="1"/>
            <a:t>fragiler</a:t>
          </a:r>
          <a:r>
            <a:rPr lang="it-IT" sz="1400" kern="1200" noProof="0"/>
            <a:t> </a:t>
          </a:r>
          <a:r>
            <a:rPr lang="it-IT" sz="1400" kern="1200" noProof="0" err="1"/>
            <a:t>Familien</a:t>
          </a:r>
          <a:endParaRPr lang="it-IT" sz="1400" kern="1200" noProof="0"/>
        </a:p>
        <a:p>
          <a:pPr marL="177800" lvl="0" indent="-177800" algn="l" defTabSz="717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1400" kern="1200" noProof="0"/>
            <a:t>- 	Autonomie </a:t>
          </a:r>
          <a:r>
            <a:rPr lang="it-IT" sz="1400" kern="1200" noProof="0" err="1"/>
            <a:t>mit</a:t>
          </a:r>
          <a:r>
            <a:rPr lang="it-IT" sz="1400" kern="1200" noProof="0"/>
            <a:t> </a:t>
          </a:r>
          <a:r>
            <a:rPr lang="it-IT" sz="1400" kern="1200" noProof="0" err="1"/>
            <a:t>Behinderung</a:t>
          </a:r>
          <a:endParaRPr lang="it-IT" sz="1400" kern="1200" noProof="0"/>
        </a:p>
        <a:p>
          <a:pPr marL="177800" lvl="0" indent="-177800" algn="l" defTabSz="717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1400" kern="1200" noProof="0"/>
            <a:t>- 	</a:t>
          </a:r>
          <a:r>
            <a:rPr lang="it-IT" sz="1400" kern="1200" noProof="0" err="1"/>
            <a:t>Wohnräume</a:t>
          </a:r>
          <a:endParaRPr lang="it-IT" sz="1400" kern="1200" noProof="0"/>
        </a:p>
        <a:p>
          <a:pPr marL="177800" lvl="0" indent="-177800" algn="l" defTabSz="7175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1400" b="0" kern="1200"/>
            <a:t>- 	</a:t>
          </a:r>
          <a:r>
            <a:rPr lang="it-IT" sz="1400" b="0" kern="1200" err="1"/>
            <a:t>Stärkung</a:t>
          </a:r>
          <a:r>
            <a:rPr lang="it-IT" sz="1400" b="0" kern="1200"/>
            <a:t> </a:t>
          </a:r>
          <a:r>
            <a:rPr lang="it-IT" sz="1400" b="0" kern="1200" err="1"/>
            <a:t>der</a:t>
          </a:r>
          <a:r>
            <a:rPr lang="it-IT" sz="1400" b="0" kern="1200"/>
            <a:t> </a:t>
          </a:r>
          <a:r>
            <a:rPr lang="it-IT" sz="1400" b="0" kern="1200" err="1"/>
            <a:t>sozialen</a:t>
          </a:r>
          <a:r>
            <a:rPr lang="it-IT" sz="1400" b="0" kern="1200"/>
            <a:t> </a:t>
          </a:r>
          <a:r>
            <a:rPr lang="it-IT" sz="1400" b="0" kern="1200" err="1"/>
            <a:t>Dienste</a:t>
          </a:r>
          <a:r>
            <a:rPr lang="it-IT" sz="1400" b="0" kern="1200"/>
            <a:t> und </a:t>
          </a:r>
          <a:r>
            <a:rPr lang="it-IT" sz="1400" b="0" kern="1200" err="1"/>
            <a:t>Infrastrukturen</a:t>
          </a:r>
          <a:endParaRPr lang="it-IT" sz="1400" b="0" kern="1200"/>
        </a:p>
        <a:p>
          <a:pPr marL="0" lvl="0" algn="l" defTabSz="717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1400" b="0" kern="1200" noProof="0" err="1">
              <a:latin typeface="Arial" panose="020B0604020202020204"/>
            </a:rPr>
            <a:t>Bezirksgemeinschaften</a:t>
          </a:r>
          <a:endParaRPr lang="it-IT" sz="1400" b="1" kern="1200" noProof="0">
            <a:latin typeface="Arial" panose="020B0604020202020204"/>
          </a:endParaRPr>
        </a:p>
        <a:p>
          <a:pPr marL="0" lvl="0" algn="l" defTabSz="7175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1400" b="1" kern="1200" noProof="0">
              <a:latin typeface="Arial" panose="020B0604020202020204"/>
            </a:rPr>
            <a:t>3,1</a:t>
          </a:r>
          <a:r>
            <a:rPr lang="it-IT" sz="1400" b="1" kern="1200" noProof="0"/>
            <a:t> Mio. €</a:t>
          </a:r>
          <a:endParaRPr lang="de-DE" sz="1400" b="1" kern="1200" baseline="0">
            <a:highlight>
              <a:srgbClr val="FFFF00"/>
            </a:highlight>
          </a:endParaRPr>
        </a:p>
      </dsp:txBody>
      <dsp:txXfrm>
        <a:off x="7421" y="1837082"/>
        <a:ext cx="2257394" cy="1972636"/>
      </dsp:txXfrm>
    </dsp:sp>
    <dsp:sp modelId="{7D986D76-923D-46D3-93FC-26E5CF839B4D}">
      <dsp:nvSpPr>
        <dsp:cNvPr id="0" name=""/>
        <dsp:cNvSpPr/>
      </dsp:nvSpPr>
      <dsp:spPr>
        <a:xfrm>
          <a:off x="2260018" y="2818051"/>
          <a:ext cx="1121925" cy="112192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6">
              <a:lumMod val="7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B57692-D663-4D46-A053-1AD4D12B22E9}">
      <dsp:nvSpPr>
        <dsp:cNvPr id="0" name=""/>
        <dsp:cNvSpPr/>
      </dsp:nvSpPr>
      <dsp:spPr>
        <a:xfrm>
          <a:off x="3755369" y="283213"/>
          <a:ext cx="3205500" cy="1673742"/>
        </a:xfrm>
        <a:prstGeom prst="round2SameRect">
          <a:avLst>
            <a:gd name="adj1" fmla="val 8000"/>
            <a:gd name="adj2" fmla="val 0"/>
          </a:avLst>
        </a:prstGeom>
        <a:solidFill>
          <a:srgbClr val="DDCCD8">
            <a:alpha val="90000"/>
          </a:srgb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3200" b="0" i="0" u="none" noProof="0" err="1"/>
            <a:t>Städtische</a:t>
          </a:r>
          <a:r>
            <a:rPr lang="it-IT" sz="3200" b="0" i="0" u="none" noProof="0"/>
            <a:t> </a:t>
          </a:r>
          <a:r>
            <a:rPr lang="it-IT" sz="3200" b="0" i="0" u="none" noProof="0" err="1"/>
            <a:t>Erneuerung</a:t>
          </a:r>
          <a:endParaRPr lang="it-IT" sz="3200" kern="1200" noProof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sp:txBody>
      <dsp:txXfrm>
        <a:off x="3794587" y="322431"/>
        <a:ext cx="3127064" cy="1634524"/>
      </dsp:txXfrm>
    </dsp:sp>
    <dsp:sp modelId="{527270AB-FCEC-4335-A82D-5A30586819AC}">
      <dsp:nvSpPr>
        <dsp:cNvPr id="0" name=""/>
        <dsp:cNvSpPr/>
      </dsp:nvSpPr>
      <dsp:spPr>
        <a:xfrm>
          <a:off x="3755369" y="1830698"/>
          <a:ext cx="3205500" cy="200053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marL="0" lvl="0" indent="0" algn="l" defTabSz="1076325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  <a:tabLst/>
          </a:pPr>
          <a:r>
            <a:rPr lang="it-IT" sz="1500" kern="1200" noProof="0" err="1"/>
            <a:t>Investitionen</a:t>
          </a:r>
          <a:r>
            <a:rPr lang="it-IT" sz="1500" kern="1200" noProof="0"/>
            <a:t> in </a:t>
          </a:r>
          <a:r>
            <a:rPr lang="it-IT" sz="1500" kern="1200" noProof="0" err="1"/>
            <a:t>Projekte</a:t>
          </a:r>
          <a:r>
            <a:rPr lang="it-IT" sz="1500" kern="1200" noProof="0"/>
            <a:t> für die </a:t>
          </a:r>
          <a:r>
            <a:rPr lang="it-IT" sz="1500" kern="1200" noProof="0" err="1"/>
            <a:t>städtische</a:t>
          </a:r>
          <a:r>
            <a:rPr lang="it-IT" sz="1500" kern="1200" noProof="0"/>
            <a:t> </a:t>
          </a:r>
          <a:r>
            <a:rPr lang="it-IT" sz="1500" kern="1200" noProof="0" err="1"/>
            <a:t>Erneuerung</a:t>
          </a:r>
          <a:r>
            <a:rPr lang="it-IT" sz="1500" kern="1200" noProof="0"/>
            <a:t> </a:t>
          </a:r>
          <a:r>
            <a:rPr lang="it-IT" sz="1500" kern="1200" noProof="0" err="1"/>
            <a:t>gegen</a:t>
          </a:r>
          <a:r>
            <a:rPr lang="it-IT" sz="1500" kern="1200" noProof="0"/>
            <a:t> den </a:t>
          </a:r>
          <a:r>
            <a:rPr lang="it-IT" sz="1500" kern="1200" noProof="0" err="1"/>
            <a:t>sozialen</a:t>
          </a:r>
          <a:r>
            <a:rPr lang="it-IT" sz="1500" kern="1200" noProof="0"/>
            <a:t> </a:t>
          </a:r>
          <a:r>
            <a:rPr lang="it-IT" sz="1500" kern="1200" noProof="0" err="1"/>
            <a:t>Verfall</a:t>
          </a:r>
          <a:r>
            <a:rPr lang="it-IT" sz="1500" kern="1200" noProof="0"/>
            <a:t> und die </a:t>
          </a:r>
          <a:r>
            <a:rPr lang="it-IT" sz="1500" kern="1200" noProof="0" err="1"/>
            <a:t>soziale</a:t>
          </a:r>
          <a:r>
            <a:rPr lang="it-IT" sz="1500" kern="1200" noProof="0"/>
            <a:t> </a:t>
          </a:r>
          <a:r>
            <a:rPr lang="it-IT" sz="1500" kern="1200" noProof="0" err="1"/>
            <a:t>Ausgrenzung</a:t>
          </a:r>
          <a:r>
            <a:rPr lang="it-IT" sz="1500" kern="1200" noProof="0"/>
            <a:t> </a:t>
          </a:r>
        </a:p>
        <a:p>
          <a:pPr marL="0" lvl="0" indent="0" algn="l" defTabSz="1076325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tabLst/>
          </a:pPr>
          <a:r>
            <a:rPr lang="it-IT" sz="1500" kern="1200" noProof="0"/>
            <a:t>Brixen, Bruneck, Leifers</a:t>
          </a:r>
        </a:p>
        <a:p>
          <a:pPr marL="0" lvl="0" indent="0" algn="l" defTabSz="1076325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tabLst/>
          </a:pPr>
          <a:endParaRPr lang="it-IT" sz="1500" kern="1200" noProof="0"/>
        </a:p>
        <a:p>
          <a:pPr marL="0" lvl="0" indent="0" algn="l" defTabSz="1076325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1500" b="1" kern="1200" noProof="0"/>
            <a:t>13,2 Mio. €</a:t>
          </a:r>
          <a:endParaRPr lang="it-IT" sz="1600" b="1" kern="1200" noProof="0">
            <a:latin typeface="Arial" panose="020B0604020202020204"/>
          </a:endParaRPr>
        </a:p>
      </dsp:txBody>
      <dsp:txXfrm>
        <a:off x="3755369" y="1830698"/>
        <a:ext cx="2257394" cy="2000530"/>
      </dsp:txXfrm>
    </dsp:sp>
    <dsp:sp modelId="{F6F1B0E9-0D53-4EFF-868A-79FF8576E91E}">
      <dsp:nvSpPr>
        <dsp:cNvPr id="0" name=""/>
        <dsp:cNvSpPr/>
      </dsp:nvSpPr>
      <dsp:spPr>
        <a:xfrm>
          <a:off x="5999160" y="2815786"/>
          <a:ext cx="1121925" cy="1121925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solidFill>
            <a:schemeClr val="accent6">
              <a:lumMod val="7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170E1-464D-429E-99F3-C546E05467C2}">
      <dsp:nvSpPr>
        <dsp:cNvPr id="0" name=""/>
        <dsp:cNvSpPr/>
      </dsp:nvSpPr>
      <dsp:spPr>
        <a:xfrm>
          <a:off x="7503318" y="285350"/>
          <a:ext cx="3205500" cy="1662352"/>
        </a:xfrm>
        <a:prstGeom prst="round2SameRect">
          <a:avLst>
            <a:gd name="adj1" fmla="val 8000"/>
            <a:gd name="adj2" fmla="val 0"/>
          </a:avLst>
        </a:prstGeom>
        <a:solidFill>
          <a:srgbClr val="DDCCD8">
            <a:alpha val="90000"/>
          </a:srgb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3200" kern="1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Sport und </a:t>
          </a:r>
          <a:r>
            <a:rPr lang="it-IT" sz="3200" kern="1200" noProof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soziale</a:t>
          </a:r>
          <a:r>
            <a:rPr lang="it-IT" sz="3200" kern="1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 </a:t>
          </a:r>
          <a:r>
            <a:rPr lang="it-IT" sz="3200" kern="1200" noProof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Inklusion</a:t>
          </a:r>
          <a:endParaRPr lang="it-IT" sz="3200" kern="1200" noProof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sp:txBody>
      <dsp:txXfrm>
        <a:off x="7542269" y="324301"/>
        <a:ext cx="3127598" cy="1623401"/>
      </dsp:txXfrm>
    </dsp:sp>
    <dsp:sp modelId="{E3C32CA3-F3D0-45C8-AD42-CA09B9F2A556}">
      <dsp:nvSpPr>
        <dsp:cNvPr id="0" name=""/>
        <dsp:cNvSpPr/>
      </dsp:nvSpPr>
      <dsp:spPr>
        <a:xfrm>
          <a:off x="7503318" y="1825721"/>
          <a:ext cx="3205500" cy="200336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algn="l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1600" b="0" i="0" kern="1200" err="1"/>
            <a:t>Finanzierung</a:t>
          </a:r>
          <a:r>
            <a:rPr lang="it-IT" sz="1600" b="0" i="0" kern="1200"/>
            <a:t> von 2 </a:t>
          </a:r>
          <a:r>
            <a:rPr lang="it-IT" sz="1600" b="0" i="0" kern="1200" err="1"/>
            <a:t>Projekten</a:t>
          </a:r>
          <a:r>
            <a:rPr lang="it-IT" sz="1600" b="0" i="0" kern="1200"/>
            <a:t> in Bozen:</a:t>
          </a:r>
        </a:p>
        <a:p>
          <a:pPr marL="177800" lvl="0" indent="-17780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1600" kern="1200" noProof="0">
              <a:latin typeface="Arial" panose="020B0604020202020204"/>
            </a:rPr>
            <a:t>- 	</a:t>
          </a:r>
          <a:r>
            <a:rPr lang="it-IT" sz="1600" kern="1200" noProof="0" err="1">
              <a:latin typeface="Arial" panose="020B0604020202020204"/>
            </a:rPr>
            <a:t>Neue</a:t>
          </a:r>
          <a:r>
            <a:rPr lang="it-IT" sz="1600" kern="1200" noProof="0">
              <a:latin typeface="Arial" panose="020B0604020202020204"/>
            </a:rPr>
            <a:t> </a:t>
          </a:r>
          <a:r>
            <a:rPr lang="it-IT" sz="1600" kern="1200" noProof="0" err="1">
              <a:latin typeface="Arial" panose="020B0604020202020204"/>
            </a:rPr>
            <a:t>Anlage</a:t>
          </a:r>
          <a:r>
            <a:rPr lang="it-IT" sz="1600" kern="1200" noProof="0">
              <a:latin typeface="Arial" panose="020B0604020202020204"/>
            </a:rPr>
            <a:t> </a:t>
          </a:r>
          <a:r>
            <a:rPr lang="it-IT" sz="1600" kern="1200" noProof="0" err="1">
              <a:latin typeface="Arial" panose="020B0604020202020204"/>
            </a:rPr>
            <a:t>Sportzone</a:t>
          </a:r>
          <a:r>
            <a:rPr lang="it-IT" sz="1600" kern="1200" noProof="0"/>
            <a:t> </a:t>
          </a:r>
          <a:r>
            <a:rPr lang="it-IT" sz="1600" kern="1200" noProof="0" err="1"/>
            <a:t>Pfarrhof</a:t>
          </a:r>
          <a:endParaRPr lang="it-IT" sz="1600" kern="1200" noProof="0"/>
        </a:p>
        <a:p>
          <a:pPr marL="177800" lvl="0" indent="-177800" algn="l" defTabSz="7112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it-IT" sz="1600" kern="1200" noProof="0">
              <a:latin typeface="Arial" panose="020B0604020202020204"/>
            </a:rPr>
            <a:t>- 	</a:t>
          </a:r>
          <a:r>
            <a:rPr lang="it-IT" sz="1600" kern="1200" noProof="0" err="1">
              <a:latin typeface="Arial" panose="020B0604020202020204"/>
            </a:rPr>
            <a:t>Sanierung</a:t>
          </a:r>
          <a:r>
            <a:rPr lang="it-IT" sz="1600" kern="1200" noProof="0">
              <a:latin typeface="Arial" panose="020B0604020202020204"/>
            </a:rPr>
            <a:t> </a:t>
          </a:r>
          <a:r>
            <a:rPr lang="it-IT" sz="1600" kern="1200" noProof="0" err="1">
              <a:latin typeface="Arial" panose="020B0604020202020204"/>
            </a:rPr>
            <a:t>Sportzone</a:t>
          </a:r>
          <a:r>
            <a:rPr lang="it-IT" sz="1600" kern="1200" noProof="0"/>
            <a:t> Lido</a:t>
          </a:r>
        </a:p>
        <a:p>
          <a:pPr marL="0" lvl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sz="1600" b="1" kern="1200"/>
            <a:t>2,2 Mio. €</a:t>
          </a:r>
        </a:p>
      </dsp:txBody>
      <dsp:txXfrm>
        <a:off x="7503318" y="1825721"/>
        <a:ext cx="2257394" cy="2003369"/>
      </dsp:txXfrm>
    </dsp:sp>
    <dsp:sp modelId="{7A1E0CBE-8F10-4E59-BD29-B6EF09897AA6}">
      <dsp:nvSpPr>
        <dsp:cNvPr id="0" name=""/>
        <dsp:cNvSpPr/>
      </dsp:nvSpPr>
      <dsp:spPr>
        <a:xfrm>
          <a:off x="9777108" y="2810209"/>
          <a:ext cx="1121925" cy="1121925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 w="12700" cap="flat" cmpd="sng" algn="ctr">
          <a:solidFill>
            <a:schemeClr val="accent6">
              <a:lumMod val="7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ABFEC5-0905-4024-81F7-54F09B59AD15}">
      <dsp:nvSpPr>
        <dsp:cNvPr id="0" name=""/>
        <dsp:cNvSpPr/>
      </dsp:nvSpPr>
      <dsp:spPr>
        <a:xfrm>
          <a:off x="7421" y="304723"/>
          <a:ext cx="3205500" cy="1615596"/>
        </a:xfrm>
        <a:prstGeom prst="round2SameRect">
          <a:avLst>
            <a:gd name="adj1" fmla="val 8000"/>
            <a:gd name="adj2" fmla="val 0"/>
          </a:avLst>
        </a:prstGeom>
        <a:solidFill>
          <a:schemeClr val="accent2">
            <a:lumMod val="20000"/>
            <a:lumOff val="80000"/>
            <a:alpha val="89804"/>
          </a:schemeClr>
        </a:solidFill>
        <a:ln w="12700" cap="flat" cmpd="sng" algn="ctr">
          <a:solidFill>
            <a:srgbClr val="FFD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3200" kern="1200" noProof="0" err="1"/>
            <a:t>Gemeinschafts-häuser</a:t>
          </a:r>
          <a:endParaRPr lang="it-IT" sz="3200" kern="1200" noProof="0"/>
        </a:p>
      </dsp:txBody>
      <dsp:txXfrm>
        <a:off x="45276" y="342578"/>
        <a:ext cx="3129790" cy="1577741"/>
      </dsp:txXfrm>
    </dsp:sp>
    <dsp:sp modelId="{381514FB-98F6-4A63-8514-98D11CEF481D}">
      <dsp:nvSpPr>
        <dsp:cNvPr id="0" name=""/>
        <dsp:cNvSpPr/>
      </dsp:nvSpPr>
      <dsp:spPr>
        <a:xfrm>
          <a:off x="7421" y="1837082"/>
          <a:ext cx="3205500" cy="19726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D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marL="0" lvl="0" indent="0" algn="l" defTabSz="7175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  <a:tabLst/>
          </a:pPr>
          <a:r>
            <a:rPr lang="it-IT" sz="1500" b="0" kern="1200" noProof="0"/>
            <a:t>10 </a:t>
          </a:r>
          <a:r>
            <a:rPr lang="it-IT" sz="1500" b="0" kern="1200" noProof="0" err="1"/>
            <a:t>Gemeinschaftshäuser</a:t>
          </a:r>
          <a:r>
            <a:rPr lang="it-IT" sz="1500" b="0" kern="1200" noProof="0"/>
            <a:t>:</a:t>
          </a:r>
        </a:p>
        <a:p>
          <a:pPr marL="0" lvl="0" indent="0" algn="l" defTabSz="71755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  <a:tabLst/>
          </a:pPr>
          <a:r>
            <a:rPr lang="it-IT" sz="1500" b="0" kern="1200" noProof="0"/>
            <a:t>Bozen, Brixen, Bruneck, Klausen, Neumarkt, Leifers, Meran, </a:t>
          </a:r>
          <a:r>
            <a:rPr lang="it-IT" sz="1500" b="0" kern="1200" noProof="0" err="1"/>
            <a:t>Naturns</a:t>
          </a:r>
          <a:r>
            <a:rPr lang="it-IT" sz="1500" b="0" kern="1200" noProof="0"/>
            <a:t>, Innichen und Sterzing</a:t>
          </a:r>
        </a:p>
        <a:p>
          <a:pPr marL="0" lvl="0" indent="0" algn="l" defTabSz="717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tabLst/>
          </a:pPr>
          <a:endParaRPr lang="it-IT" sz="1500" b="0" kern="1200" noProof="0"/>
        </a:p>
        <a:p>
          <a:pPr marL="0" lvl="0" indent="0" algn="l" defTabSz="717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1500" b="1" kern="1200" noProof="0"/>
            <a:t>14,4 Mio. €</a:t>
          </a:r>
          <a:endParaRPr lang="it-IT" sz="1500" b="1" kern="1200" noProof="0">
            <a:latin typeface="Arial" panose="020B0604020202020204"/>
          </a:endParaRPr>
        </a:p>
        <a:p>
          <a:pPr marL="0" lvl="0" indent="0" algn="l" defTabSz="7175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endParaRPr lang="de-DE" sz="1000" b="1" kern="1200" baseline="0">
            <a:highlight>
              <a:srgbClr val="FFFF00"/>
            </a:highlight>
          </a:endParaRPr>
        </a:p>
      </dsp:txBody>
      <dsp:txXfrm>
        <a:off x="7421" y="1837082"/>
        <a:ext cx="2257394" cy="1972636"/>
      </dsp:txXfrm>
    </dsp:sp>
    <dsp:sp modelId="{7D986D76-923D-46D3-93FC-26E5CF839B4D}">
      <dsp:nvSpPr>
        <dsp:cNvPr id="0" name=""/>
        <dsp:cNvSpPr/>
      </dsp:nvSpPr>
      <dsp:spPr>
        <a:xfrm>
          <a:off x="2260018" y="2818051"/>
          <a:ext cx="1121925" cy="112192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rgbClr val="FFDB0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B57692-D663-4D46-A053-1AD4D12B22E9}">
      <dsp:nvSpPr>
        <dsp:cNvPr id="0" name=""/>
        <dsp:cNvSpPr/>
      </dsp:nvSpPr>
      <dsp:spPr>
        <a:xfrm>
          <a:off x="3755369" y="283213"/>
          <a:ext cx="3205500" cy="1673742"/>
        </a:xfrm>
        <a:prstGeom prst="round2SameRect">
          <a:avLst>
            <a:gd name="adj1" fmla="val 8000"/>
            <a:gd name="adj2" fmla="val 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rgbClr val="FFD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3200" b="0" i="0" u="none" noProof="0" err="1"/>
            <a:t>Wohnortnahe</a:t>
          </a:r>
          <a:r>
            <a:rPr lang="it-IT" sz="3200" b="0" i="0" u="none" noProof="0"/>
            <a:t> </a:t>
          </a:r>
          <a:r>
            <a:rPr lang="it-IT" sz="3200" b="0" i="0" u="none" noProof="0" err="1"/>
            <a:t>Einsatzzentralen</a:t>
          </a:r>
          <a:endParaRPr lang="it-IT" sz="3200" kern="1200" noProof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sp:txBody>
      <dsp:txXfrm>
        <a:off x="3794587" y="322431"/>
        <a:ext cx="3127064" cy="1634524"/>
      </dsp:txXfrm>
    </dsp:sp>
    <dsp:sp modelId="{527270AB-FCEC-4335-A82D-5A30586819AC}">
      <dsp:nvSpPr>
        <dsp:cNvPr id="0" name=""/>
        <dsp:cNvSpPr/>
      </dsp:nvSpPr>
      <dsp:spPr>
        <a:xfrm>
          <a:off x="3755369" y="1830698"/>
          <a:ext cx="3205500" cy="200053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D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marL="0" lvl="0" indent="0" algn="l" defTabSz="1076325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  <a:tabLst/>
          </a:pPr>
          <a:r>
            <a:rPr lang="it-IT" sz="1500" kern="1200" noProof="0"/>
            <a:t>5 </a:t>
          </a:r>
          <a:r>
            <a:rPr lang="it-IT" sz="1500" kern="1200" noProof="0" err="1"/>
            <a:t>Wohnortnahe</a:t>
          </a:r>
          <a:r>
            <a:rPr lang="it-IT" sz="1500" kern="1200" noProof="0"/>
            <a:t> </a:t>
          </a:r>
          <a:r>
            <a:rPr lang="it-IT" sz="1500" kern="1200" noProof="0" err="1"/>
            <a:t>Einsatzzentralen</a:t>
          </a:r>
          <a:r>
            <a:rPr lang="it-IT" sz="1500" kern="1200" noProof="0"/>
            <a:t> für die </a:t>
          </a:r>
          <a:r>
            <a:rPr lang="it-IT" sz="1500" kern="1200" noProof="0" err="1"/>
            <a:t>Versorgung</a:t>
          </a:r>
          <a:r>
            <a:rPr lang="it-IT" sz="1500" kern="1200" noProof="0"/>
            <a:t> </a:t>
          </a:r>
          <a:r>
            <a:rPr lang="it-IT" sz="1500" kern="1200" noProof="0" err="1"/>
            <a:t>vor</a:t>
          </a:r>
          <a:r>
            <a:rPr lang="it-IT" sz="1500" kern="1200" noProof="0"/>
            <a:t> </a:t>
          </a:r>
          <a:r>
            <a:rPr lang="it-IT" sz="1500" kern="1200" noProof="0" err="1"/>
            <a:t>Ort</a:t>
          </a:r>
          <a:r>
            <a:rPr lang="it-IT" sz="1500" kern="1200" noProof="0"/>
            <a:t>:</a:t>
          </a:r>
        </a:p>
        <a:p>
          <a:pPr marL="0" lvl="0" indent="0" algn="l" defTabSz="1076325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  <a:tabLst/>
          </a:pPr>
          <a:r>
            <a:rPr lang="it-IT" sz="1500" kern="1200" noProof="0"/>
            <a:t>Bozen, Brixen, Bruneck, Neumarkt, Meran</a:t>
          </a:r>
        </a:p>
        <a:p>
          <a:pPr marL="0" lvl="0" indent="0" algn="l" defTabSz="1076325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tabLst/>
          </a:pPr>
          <a:endParaRPr lang="it-IT" sz="1500" kern="1200" noProof="0"/>
        </a:p>
        <a:p>
          <a:pPr marL="0" lvl="0" indent="0" algn="l" defTabSz="1076325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1500" b="1" kern="1200" noProof="0"/>
            <a:t>1,7 Mio. €</a:t>
          </a:r>
          <a:endParaRPr lang="it-IT" sz="1600" b="1" kern="1200" noProof="0">
            <a:latin typeface="Arial" panose="020B0604020202020204"/>
          </a:endParaRPr>
        </a:p>
      </dsp:txBody>
      <dsp:txXfrm>
        <a:off x="3755369" y="1830698"/>
        <a:ext cx="2257394" cy="2000530"/>
      </dsp:txXfrm>
    </dsp:sp>
    <dsp:sp modelId="{F6F1B0E9-0D53-4EFF-868A-79FF8576E91E}">
      <dsp:nvSpPr>
        <dsp:cNvPr id="0" name=""/>
        <dsp:cNvSpPr/>
      </dsp:nvSpPr>
      <dsp:spPr>
        <a:xfrm>
          <a:off x="5999160" y="2815786"/>
          <a:ext cx="1121925" cy="1121925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solidFill>
            <a:srgbClr val="FFDB0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170E1-464D-429E-99F3-C546E05467C2}">
      <dsp:nvSpPr>
        <dsp:cNvPr id="0" name=""/>
        <dsp:cNvSpPr/>
      </dsp:nvSpPr>
      <dsp:spPr>
        <a:xfrm>
          <a:off x="7503318" y="285350"/>
          <a:ext cx="3205500" cy="1662352"/>
        </a:xfrm>
        <a:prstGeom prst="round2SameRect">
          <a:avLst>
            <a:gd name="adj1" fmla="val 8000"/>
            <a:gd name="adj2" fmla="val 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rgbClr val="FFD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3200" b="0" i="0" u="none" kern="1200" noProof="0" err="1"/>
            <a:t>Gemeinschafts-krankenhäuser</a:t>
          </a:r>
          <a:endParaRPr lang="it-IT" sz="3200" kern="1200" noProof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sp:txBody>
      <dsp:txXfrm>
        <a:off x="7542269" y="324301"/>
        <a:ext cx="3127598" cy="1623401"/>
      </dsp:txXfrm>
    </dsp:sp>
    <dsp:sp modelId="{E3C32CA3-F3D0-45C8-AD42-CA09B9F2A556}">
      <dsp:nvSpPr>
        <dsp:cNvPr id="0" name=""/>
        <dsp:cNvSpPr/>
      </dsp:nvSpPr>
      <dsp:spPr>
        <a:xfrm>
          <a:off x="7503318" y="1825721"/>
          <a:ext cx="3205500" cy="200336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D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1500" kern="1200" noProof="0"/>
            <a:t>3 </a:t>
          </a:r>
          <a:r>
            <a:rPr lang="it-IT" sz="1500" kern="1200" noProof="0" err="1"/>
            <a:t>Gemeinschaftskranken-häuser</a:t>
          </a:r>
          <a:r>
            <a:rPr lang="it-IT" sz="1500" kern="1200" noProof="0"/>
            <a:t> für die </a:t>
          </a:r>
          <a:r>
            <a:rPr lang="it-IT" sz="1500" kern="1200" noProof="0" err="1"/>
            <a:t>Kontinuität</a:t>
          </a:r>
          <a:r>
            <a:rPr lang="it-IT" sz="1500" kern="1200" noProof="0"/>
            <a:t> </a:t>
          </a:r>
          <a:r>
            <a:rPr lang="it-IT" sz="1500" kern="1200" noProof="0" err="1"/>
            <a:t>der</a:t>
          </a:r>
          <a:r>
            <a:rPr lang="it-IT" sz="1500" kern="1200" noProof="0"/>
            <a:t> </a:t>
          </a:r>
          <a:r>
            <a:rPr lang="it-IT" sz="1500" kern="1200" noProof="0" err="1"/>
            <a:t>Gesundheits-versorgung</a:t>
          </a:r>
          <a:r>
            <a:rPr lang="it-IT" sz="1500" kern="1200" noProof="0"/>
            <a:t> </a:t>
          </a:r>
          <a:r>
            <a:rPr lang="it-IT" sz="1500" kern="1200" noProof="0" err="1"/>
            <a:t>zwischen</a:t>
          </a:r>
          <a:r>
            <a:rPr lang="it-IT" sz="1500" kern="1200" noProof="0"/>
            <a:t> </a:t>
          </a:r>
          <a:r>
            <a:rPr lang="it-IT" sz="1500" kern="1200" noProof="0" err="1"/>
            <a:t>Hauspflege</a:t>
          </a:r>
          <a:r>
            <a:rPr lang="it-IT" sz="1500" kern="1200" noProof="0"/>
            <a:t> und </a:t>
          </a:r>
          <a:r>
            <a:rPr lang="it-IT" sz="1500" kern="1200" noProof="0" err="1"/>
            <a:t>Krankenhausaufenthalt</a:t>
          </a:r>
          <a:endParaRPr lang="it-IT" sz="1500" kern="1200" noProof="0"/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1500" kern="1200" noProof="0"/>
            <a:t>Bozen, Neumarkt, Meran</a:t>
          </a:r>
          <a:endParaRPr lang="it-IT" sz="1500" b="0" i="0" kern="1200"/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1600" b="1" kern="1200" noProof="0"/>
            <a:t>7,8 </a:t>
          </a:r>
          <a:r>
            <a:rPr lang="de-DE" sz="1600" b="1" kern="1200"/>
            <a:t>Mio. €</a:t>
          </a:r>
        </a:p>
      </dsp:txBody>
      <dsp:txXfrm>
        <a:off x="7503318" y="1825721"/>
        <a:ext cx="2257394" cy="2003369"/>
      </dsp:txXfrm>
    </dsp:sp>
    <dsp:sp modelId="{7A1E0CBE-8F10-4E59-BD29-B6EF09897AA6}">
      <dsp:nvSpPr>
        <dsp:cNvPr id="0" name=""/>
        <dsp:cNvSpPr/>
      </dsp:nvSpPr>
      <dsp:spPr>
        <a:xfrm>
          <a:off x="9777108" y="2810209"/>
          <a:ext cx="1121925" cy="1121925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 l="-25000" r="-25000"/>
          </a:stretch>
        </a:blipFill>
        <a:ln w="12700" cap="flat" cmpd="sng" algn="ctr">
          <a:solidFill>
            <a:srgbClr val="FFDB0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ABFEC5-0905-4024-81F7-54F09B59AD15}">
      <dsp:nvSpPr>
        <dsp:cNvPr id="0" name=""/>
        <dsp:cNvSpPr/>
      </dsp:nvSpPr>
      <dsp:spPr>
        <a:xfrm>
          <a:off x="7421" y="304723"/>
          <a:ext cx="3205500" cy="1615596"/>
        </a:xfrm>
        <a:prstGeom prst="round2SameRect">
          <a:avLst>
            <a:gd name="adj1" fmla="val 8000"/>
            <a:gd name="adj2" fmla="val 0"/>
          </a:avLst>
        </a:prstGeom>
        <a:solidFill>
          <a:schemeClr val="accent2">
            <a:lumMod val="20000"/>
            <a:lumOff val="80000"/>
            <a:alpha val="89804"/>
          </a:schemeClr>
        </a:solidFill>
        <a:ln w="12700" cap="flat" cmpd="sng" algn="ctr">
          <a:solidFill>
            <a:srgbClr val="FFD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3200" kern="1200" noProof="0" err="1"/>
            <a:t>Telemedizin</a:t>
          </a:r>
          <a:endParaRPr lang="it-IT" sz="3200" kern="1200" noProof="0"/>
        </a:p>
      </dsp:txBody>
      <dsp:txXfrm>
        <a:off x="45276" y="342578"/>
        <a:ext cx="3129790" cy="1577741"/>
      </dsp:txXfrm>
    </dsp:sp>
    <dsp:sp modelId="{381514FB-98F6-4A63-8514-98D11CEF481D}">
      <dsp:nvSpPr>
        <dsp:cNvPr id="0" name=""/>
        <dsp:cNvSpPr/>
      </dsp:nvSpPr>
      <dsp:spPr>
        <a:xfrm>
          <a:off x="7421" y="1837082"/>
          <a:ext cx="3205500" cy="19726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D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75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  <a:tabLst/>
          </a:pPr>
          <a:r>
            <a:rPr lang="it-IT" sz="1600" b="0" kern="1200" noProof="0" err="1"/>
            <a:t>Telemedizin</a:t>
          </a:r>
          <a:r>
            <a:rPr lang="it-IT" sz="1600" b="0" kern="1200" noProof="0"/>
            <a:t> für </a:t>
          </a:r>
          <a:r>
            <a:rPr lang="it-IT" sz="1600" b="0" kern="1200" noProof="0" err="1"/>
            <a:t>eine</a:t>
          </a:r>
          <a:r>
            <a:rPr lang="it-IT" sz="1600" b="0" kern="1200" noProof="0"/>
            <a:t> </a:t>
          </a:r>
          <a:r>
            <a:rPr lang="it-IT" sz="1600" b="0" kern="1200" noProof="0" err="1"/>
            <a:t>bessere</a:t>
          </a:r>
          <a:r>
            <a:rPr lang="it-IT" sz="1600" b="0" kern="1200" noProof="0"/>
            <a:t> </a:t>
          </a:r>
          <a:r>
            <a:rPr lang="it-IT" sz="1600" b="0" kern="1200" noProof="0" err="1"/>
            <a:t>Unterstützung</a:t>
          </a:r>
          <a:r>
            <a:rPr lang="it-IT" sz="1600" b="0" kern="1200" noProof="0"/>
            <a:t> </a:t>
          </a:r>
          <a:r>
            <a:rPr lang="it-IT" sz="1600" b="0" kern="1200" noProof="0" err="1"/>
            <a:t>der</a:t>
          </a:r>
          <a:r>
            <a:rPr lang="it-IT" sz="1600" b="0" kern="1200" noProof="0"/>
            <a:t> </a:t>
          </a:r>
          <a:r>
            <a:rPr lang="it-IT" sz="1600" b="0" kern="1200" noProof="0" err="1"/>
            <a:t>Pazienten</a:t>
          </a:r>
          <a:r>
            <a:rPr lang="it-IT" sz="1600" b="0" kern="1200" noProof="0"/>
            <a:t> </a:t>
          </a:r>
          <a:r>
            <a:rPr lang="it-IT" sz="1600" b="0" kern="1200" noProof="0" err="1"/>
            <a:t>mit</a:t>
          </a:r>
          <a:r>
            <a:rPr lang="it-IT" sz="1600" b="0" kern="1200" noProof="0"/>
            <a:t> </a:t>
          </a:r>
          <a:r>
            <a:rPr lang="it-IT" sz="1600" b="0" kern="1200" noProof="0" err="1"/>
            <a:t>chronischen</a:t>
          </a:r>
          <a:r>
            <a:rPr lang="it-IT" sz="1600" b="0" kern="1200" noProof="0"/>
            <a:t> </a:t>
          </a:r>
          <a:r>
            <a:rPr lang="it-IT" sz="1600" b="0" kern="1200" noProof="0" err="1"/>
            <a:t>Krankheiten</a:t>
          </a:r>
          <a:endParaRPr lang="it-IT" sz="1600" b="0" kern="1200" noProof="0"/>
        </a:p>
        <a:p>
          <a:pPr marL="0" lvl="0" indent="0" algn="l" defTabSz="717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tabLst/>
          </a:pPr>
          <a:endParaRPr lang="it-IT" sz="1600" b="0" kern="1200" noProof="0"/>
        </a:p>
        <a:p>
          <a:pPr marL="0" lvl="0" indent="0" algn="l" defTabSz="717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1600" b="1" kern="1200" noProof="0"/>
            <a:t>5,2 Mio. €</a:t>
          </a:r>
          <a:endParaRPr lang="it-IT" sz="1600" b="1" kern="1200" noProof="0">
            <a:latin typeface="Arial" panose="020B0604020202020204"/>
          </a:endParaRPr>
        </a:p>
        <a:p>
          <a:pPr marL="0" lvl="0" indent="0" algn="l" defTabSz="7175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endParaRPr lang="de-DE" sz="1000" b="1" kern="1200" baseline="0">
            <a:highlight>
              <a:srgbClr val="FFFF00"/>
            </a:highlight>
          </a:endParaRPr>
        </a:p>
      </dsp:txBody>
      <dsp:txXfrm>
        <a:off x="7421" y="1837082"/>
        <a:ext cx="2257394" cy="1972636"/>
      </dsp:txXfrm>
    </dsp:sp>
    <dsp:sp modelId="{7D986D76-923D-46D3-93FC-26E5CF839B4D}">
      <dsp:nvSpPr>
        <dsp:cNvPr id="0" name=""/>
        <dsp:cNvSpPr/>
      </dsp:nvSpPr>
      <dsp:spPr>
        <a:xfrm>
          <a:off x="2260018" y="2818051"/>
          <a:ext cx="1121925" cy="1121925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  <a:ln w="12700" cap="flat" cmpd="sng" algn="ctr">
          <a:solidFill>
            <a:srgbClr val="FFDB0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B57692-D663-4D46-A053-1AD4D12B22E9}">
      <dsp:nvSpPr>
        <dsp:cNvPr id="0" name=""/>
        <dsp:cNvSpPr/>
      </dsp:nvSpPr>
      <dsp:spPr>
        <a:xfrm>
          <a:off x="3755369" y="283213"/>
          <a:ext cx="3205500" cy="1673742"/>
        </a:xfrm>
        <a:prstGeom prst="round2SameRect">
          <a:avLst>
            <a:gd name="adj1" fmla="val 8000"/>
            <a:gd name="adj2" fmla="val 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rgbClr val="FFD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3200" noProof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Häusliche</a:t>
          </a:r>
          <a:r>
            <a:rPr lang="it-IT" sz="3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 </a:t>
          </a:r>
          <a:r>
            <a:rPr lang="it-IT" sz="3200" noProof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Pflege</a:t>
          </a:r>
          <a:endParaRPr lang="it-IT" sz="3200" kern="1200" noProof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sp:txBody>
      <dsp:txXfrm>
        <a:off x="3794587" y="322431"/>
        <a:ext cx="3127064" cy="1634524"/>
      </dsp:txXfrm>
    </dsp:sp>
    <dsp:sp modelId="{527270AB-FCEC-4335-A82D-5A30586819AC}">
      <dsp:nvSpPr>
        <dsp:cNvPr id="0" name=""/>
        <dsp:cNvSpPr/>
      </dsp:nvSpPr>
      <dsp:spPr>
        <a:xfrm>
          <a:off x="3755369" y="1830698"/>
          <a:ext cx="3205500" cy="200053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D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marL="0" lvl="0" indent="0" algn="l" defTabSz="1076325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  <a:tabLst/>
          </a:pPr>
          <a:r>
            <a:rPr lang="it-IT" sz="1500" b="0" i="0" kern="1200" err="1"/>
            <a:t>Ausweitung</a:t>
          </a:r>
          <a:r>
            <a:rPr lang="it-IT" sz="1500" b="0" i="0" kern="1200"/>
            <a:t> </a:t>
          </a:r>
          <a:r>
            <a:rPr lang="it-IT" sz="1500" b="0" i="0" kern="1200" err="1"/>
            <a:t>der</a:t>
          </a:r>
          <a:r>
            <a:rPr lang="it-IT" sz="1500" b="0" i="0" kern="1200"/>
            <a:t> </a:t>
          </a:r>
          <a:r>
            <a:rPr lang="it-IT" sz="1500" b="0" i="0" kern="1200" err="1"/>
            <a:t>Leistungen</a:t>
          </a:r>
          <a:r>
            <a:rPr lang="it-IT" sz="1500" b="0" i="0" kern="1200"/>
            <a:t> in </a:t>
          </a:r>
          <a:r>
            <a:rPr lang="it-IT" sz="1500" b="0" i="0" kern="1200" err="1"/>
            <a:t>der</a:t>
          </a:r>
          <a:r>
            <a:rPr lang="it-IT" sz="1500" b="0" i="0" kern="1200"/>
            <a:t> </a:t>
          </a:r>
          <a:r>
            <a:rPr lang="it-IT" sz="1500" b="0" i="0" kern="1200" err="1"/>
            <a:t>häuslichen</a:t>
          </a:r>
          <a:r>
            <a:rPr lang="it-IT" sz="1500" b="0" i="0" kern="1200"/>
            <a:t> </a:t>
          </a:r>
          <a:r>
            <a:rPr lang="it-IT" sz="1500" b="0" i="0" kern="1200" err="1"/>
            <a:t>Pflege</a:t>
          </a:r>
          <a:r>
            <a:rPr lang="it-IT" sz="1500" b="0" i="0" kern="1200"/>
            <a:t>, </a:t>
          </a:r>
          <a:r>
            <a:rPr lang="it-IT" sz="1500" b="0" i="0" kern="1200" err="1"/>
            <a:t>insbesondere</a:t>
          </a:r>
          <a:r>
            <a:rPr lang="it-IT" sz="1500" b="0" i="0" kern="1200"/>
            <a:t> für </a:t>
          </a:r>
          <a:r>
            <a:rPr lang="it-IT" sz="1500" b="0" i="0" kern="1200" err="1"/>
            <a:t>Menschen</a:t>
          </a:r>
          <a:r>
            <a:rPr lang="it-IT" sz="1500" b="0" i="0" kern="1200"/>
            <a:t> </a:t>
          </a:r>
          <a:r>
            <a:rPr lang="it-IT" sz="1500" b="0" i="0" kern="1200" err="1"/>
            <a:t>im</a:t>
          </a:r>
          <a:r>
            <a:rPr lang="it-IT" sz="1500" b="0" i="0" kern="1200"/>
            <a:t> Alter ab 65 </a:t>
          </a:r>
          <a:r>
            <a:rPr lang="it-IT" sz="1500" b="0" i="0" kern="1200" err="1"/>
            <a:t>Jahren</a:t>
          </a:r>
          <a:endParaRPr lang="it-IT" sz="1500" b="0" i="0" kern="1200"/>
        </a:p>
        <a:p>
          <a:pPr marL="0" lvl="0" indent="0" algn="l" defTabSz="1076325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  <a:tabLst/>
          </a:pPr>
          <a:endParaRPr lang="it-IT" sz="1500" b="0" i="0" kern="1200" noProof="0"/>
        </a:p>
        <a:p>
          <a:pPr marL="0" lvl="0" indent="0" algn="l" defTabSz="1076325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  <a:tabLst/>
          </a:pPr>
          <a:r>
            <a:rPr lang="de-DE" sz="1500" b="1" kern="1200"/>
            <a:t>34,8</a:t>
          </a:r>
          <a:r>
            <a:rPr lang="it-IT" sz="1500" b="1" kern="1200" noProof="0"/>
            <a:t> Mio. €</a:t>
          </a:r>
          <a:endParaRPr lang="it-IT" sz="1600" b="1" kern="1200" noProof="0">
            <a:latin typeface="Arial" panose="020B0604020202020204"/>
          </a:endParaRPr>
        </a:p>
      </dsp:txBody>
      <dsp:txXfrm>
        <a:off x="3755369" y="1830698"/>
        <a:ext cx="2257394" cy="2000530"/>
      </dsp:txXfrm>
    </dsp:sp>
    <dsp:sp modelId="{F6F1B0E9-0D53-4EFF-868A-79FF8576E91E}">
      <dsp:nvSpPr>
        <dsp:cNvPr id="0" name=""/>
        <dsp:cNvSpPr/>
      </dsp:nvSpPr>
      <dsp:spPr>
        <a:xfrm>
          <a:off x="5999160" y="2815786"/>
          <a:ext cx="1121925" cy="1121925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solidFill>
            <a:srgbClr val="FFDB0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170E1-464D-429E-99F3-C546E05467C2}">
      <dsp:nvSpPr>
        <dsp:cNvPr id="0" name=""/>
        <dsp:cNvSpPr/>
      </dsp:nvSpPr>
      <dsp:spPr>
        <a:xfrm>
          <a:off x="7503318" y="285350"/>
          <a:ext cx="3205500" cy="1662352"/>
        </a:xfrm>
        <a:prstGeom prst="round2SameRect">
          <a:avLst>
            <a:gd name="adj1" fmla="val 8000"/>
            <a:gd name="adj2" fmla="val 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rgbClr val="FFD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2400" kern="1200" noProof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Programm</a:t>
          </a:r>
          <a:r>
            <a:rPr lang="it-IT" sz="2400" kern="1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 "</a:t>
          </a:r>
          <a:r>
            <a:rPr lang="it-IT" sz="2400" kern="1200" noProof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Gesundheit</a:t>
          </a:r>
          <a:r>
            <a:rPr lang="it-IT" sz="2400" kern="1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, </a:t>
          </a:r>
          <a:r>
            <a:rPr lang="it-IT" sz="2400" kern="1200" noProof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Umwelt</a:t>
          </a:r>
          <a:r>
            <a:rPr lang="it-IT" sz="2400" kern="1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, </a:t>
          </a:r>
          <a:r>
            <a:rPr lang="it-IT" sz="2400" kern="1200" noProof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Biodiversität</a:t>
          </a:r>
          <a:r>
            <a:rPr lang="it-IT" sz="2400" kern="1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 und Klima"</a:t>
          </a:r>
        </a:p>
      </dsp:txBody>
      <dsp:txXfrm>
        <a:off x="7542269" y="324301"/>
        <a:ext cx="3127598" cy="1623401"/>
      </dsp:txXfrm>
    </dsp:sp>
    <dsp:sp modelId="{E3C32CA3-F3D0-45C8-AD42-CA09B9F2A556}">
      <dsp:nvSpPr>
        <dsp:cNvPr id="0" name=""/>
        <dsp:cNvSpPr/>
      </dsp:nvSpPr>
      <dsp:spPr>
        <a:xfrm>
          <a:off x="7503318" y="1825721"/>
          <a:ext cx="3205500" cy="200336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D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it-IT" sz="1400" b="0" i="0" kern="120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1400" b="0" i="0" kern="1200"/>
            <a:t>- </a:t>
          </a:r>
          <a:r>
            <a:rPr lang="it-IT" sz="1400" b="0" i="0" kern="1200" err="1"/>
            <a:t>Stärkung</a:t>
          </a:r>
          <a:r>
            <a:rPr lang="it-IT" sz="1400" b="0" i="0" kern="1200"/>
            <a:t> </a:t>
          </a:r>
          <a:r>
            <a:rPr lang="it-IT" sz="1400" b="0" i="0" kern="1200" err="1"/>
            <a:t>des</a:t>
          </a:r>
          <a:r>
            <a:rPr lang="it-IT" sz="1400" b="0" i="0" kern="1200"/>
            <a:t> </a:t>
          </a:r>
          <a:r>
            <a:rPr lang="it-IT" sz="1400" b="0" i="0" kern="1200" err="1"/>
            <a:t>Nationalen</a:t>
          </a:r>
          <a:r>
            <a:rPr lang="it-IT" sz="1400" b="0" i="0" kern="1200"/>
            <a:t> Systems für </a:t>
          </a:r>
          <a:r>
            <a:rPr lang="it-IT" sz="1400" b="0" i="0" kern="1200" err="1"/>
            <a:t>Gesundheitsvorsorge</a:t>
          </a:r>
          <a:r>
            <a:rPr lang="it-IT" sz="1400" b="0" i="0" kern="1200"/>
            <a:t> </a:t>
          </a:r>
          <a:r>
            <a:rPr lang="it-IT" sz="1400" b="0" i="0" kern="1200" err="1"/>
            <a:t>gegen</a:t>
          </a:r>
          <a:r>
            <a:rPr lang="it-IT" sz="1400" b="0" i="0" kern="1200"/>
            <a:t> </a:t>
          </a:r>
          <a:r>
            <a:rPr lang="it-IT" sz="1400" b="0" i="0" kern="1200" err="1"/>
            <a:t>Umwelt</a:t>
          </a:r>
          <a:r>
            <a:rPr lang="it-IT" sz="1400" b="0" i="0" kern="1200"/>
            <a:t>- und </a:t>
          </a:r>
          <a:r>
            <a:rPr lang="de-DE" sz="1400" b="0" i="0" kern="1200" noProof="0"/>
            <a:t>Klimarisiken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de-DE" sz="1400" b="0" i="0" kern="1200" noProof="0"/>
            <a:t>- Finanzierung eines Forschungsprojekts über die Luftqualität </a:t>
          </a:r>
          <a:r>
            <a:rPr lang="it-IT" sz="1400" b="0" i="0" kern="1200"/>
            <a:t>in den </a:t>
          </a:r>
          <a:r>
            <a:rPr lang="de-DE" sz="1400" b="0" i="0" kern="1200" noProof="0"/>
            <a:t>Klassenräumen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sz="1400" b="1" kern="1200"/>
            <a:t>1 Mio. € (PNC)</a:t>
          </a:r>
          <a:r>
            <a:rPr lang="it-IT" sz="1400" b="0" i="0" kern="1200"/>
            <a:t>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endParaRPr lang="de-DE" sz="1400" b="1" kern="1200"/>
        </a:p>
      </dsp:txBody>
      <dsp:txXfrm>
        <a:off x="7503318" y="1825721"/>
        <a:ext cx="2257394" cy="2003369"/>
      </dsp:txXfrm>
    </dsp:sp>
    <dsp:sp modelId="{7A1E0CBE-8F10-4E59-BD29-B6EF09897AA6}">
      <dsp:nvSpPr>
        <dsp:cNvPr id="0" name=""/>
        <dsp:cNvSpPr/>
      </dsp:nvSpPr>
      <dsp:spPr>
        <a:xfrm>
          <a:off x="9777108" y="2810209"/>
          <a:ext cx="1121925" cy="1121925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 l="-17000" r="-17000"/>
          </a:stretch>
        </a:blipFill>
        <a:ln w="12700" cap="flat" cmpd="sng" algn="ctr">
          <a:solidFill>
            <a:srgbClr val="FFDB0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ABFEC5-0905-4024-81F7-54F09B59AD15}">
      <dsp:nvSpPr>
        <dsp:cNvPr id="0" name=""/>
        <dsp:cNvSpPr/>
      </dsp:nvSpPr>
      <dsp:spPr>
        <a:xfrm>
          <a:off x="7421" y="304723"/>
          <a:ext cx="3205500" cy="1615596"/>
        </a:xfrm>
        <a:prstGeom prst="round2SameRect">
          <a:avLst>
            <a:gd name="adj1" fmla="val 8000"/>
            <a:gd name="adj2" fmla="val 0"/>
          </a:avLst>
        </a:prstGeom>
        <a:solidFill>
          <a:schemeClr val="accent2">
            <a:lumMod val="20000"/>
            <a:lumOff val="80000"/>
            <a:alpha val="89804"/>
          </a:schemeClr>
        </a:solidFill>
        <a:ln w="12700" cap="flat" cmpd="sng" algn="ctr">
          <a:solidFill>
            <a:srgbClr val="FFD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99060" rIns="33020" bIns="33020" numCol="1" spcCol="1270" anchor="t" anchorCtr="0">
          <a:noAutofit/>
        </a:bodyPr>
        <a:lstStyle/>
        <a:p>
          <a:pPr marL="0" lvl="1" indent="-228600" algn="ctr" defTabSz="11557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2600" kern="1200" noProof="0" err="1"/>
            <a:t>Modernisierung</a:t>
          </a:r>
          <a:r>
            <a:rPr lang="it-IT" sz="2600" kern="1200" noProof="0"/>
            <a:t> </a:t>
          </a:r>
          <a:r>
            <a:rPr lang="it-IT" sz="2600" kern="1200" noProof="0" err="1"/>
            <a:t>der</a:t>
          </a:r>
          <a:r>
            <a:rPr lang="it-IT" sz="2600" kern="1200" noProof="0"/>
            <a:t> </a:t>
          </a:r>
          <a:r>
            <a:rPr lang="it-IT" sz="2600" kern="1200" noProof="0" err="1"/>
            <a:t>technischen</a:t>
          </a:r>
          <a:r>
            <a:rPr lang="it-IT" sz="2600" kern="1200" noProof="0"/>
            <a:t> und </a:t>
          </a:r>
          <a:r>
            <a:rPr lang="it-IT" sz="2600" kern="1200" noProof="0" err="1"/>
            <a:t>digitalen</a:t>
          </a:r>
          <a:r>
            <a:rPr lang="it-IT" sz="2600" kern="1200" noProof="0"/>
            <a:t> </a:t>
          </a:r>
          <a:r>
            <a:rPr lang="it-IT" sz="2600" kern="1200" noProof="0" err="1"/>
            <a:t>Ausstattung</a:t>
          </a:r>
          <a:endParaRPr lang="it-IT" sz="2600" kern="1200" noProof="0"/>
        </a:p>
      </dsp:txBody>
      <dsp:txXfrm>
        <a:off x="45276" y="342578"/>
        <a:ext cx="3129790" cy="1577741"/>
      </dsp:txXfrm>
    </dsp:sp>
    <dsp:sp modelId="{381514FB-98F6-4A63-8514-98D11CEF481D}">
      <dsp:nvSpPr>
        <dsp:cNvPr id="0" name=""/>
        <dsp:cNvSpPr/>
      </dsp:nvSpPr>
      <dsp:spPr>
        <a:xfrm>
          <a:off x="7421" y="1837082"/>
          <a:ext cx="3205500" cy="19726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D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l" defTabSz="717550">
            <a:lnSpc>
              <a:spcPct val="90000"/>
            </a:lnSpc>
            <a:spcBef>
              <a:spcPct val="0"/>
            </a:spcBef>
            <a:spcAft>
              <a:spcPts val="1800"/>
            </a:spcAft>
            <a:buNone/>
            <a:tabLst/>
          </a:pPr>
          <a:r>
            <a:rPr lang="de-DE" sz="1800" b="0" kern="1200" noProof="0"/>
            <a:t>Erneuerung der technischen Ausrüstung in den Krankenhäusern</a:t>
          </a:r>
        </a:p>
        <a:p>
          <a:pPr marL="0" lvl="0" indent="0" algn="l" defTabSz="7175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  <a:tabLst/>
          </a:pPr>
          <a:br>
            <a:rPr lang="it-IT" sz="1600" b="0" kern="1200" noProof="0"/>
          </a:br>
          <a:endParaRPr lang="it-IT" sz="1600" b="0" kern="1200" noProof="0"/>
        </a:p>
        <a:p>
          <a:pPr marL="0" lvl="0" indent="0" algn="l" defTabSz="717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1600" b="1" kern="1200" noProof="0"/>
            <a:t>22,7 Mio. €</a:t>
          </a:r>
          <a:endParaRPr lang="it-IT" sz="1600" b="1" kern="1200" noProof="0">
            <a:latin typeface="Arial" panose="020B0604020202020204"/>
          </a:endParaRPr>
        </a:p>
      </dsp:txBody>
      <dsp:txXfrm>
        <a:off x="7421" y="1837082"/>
        <a:ext cx="2257394" cy="1972636"/>
      </dsp:txXfrm>
    </dsp:sp>
    <dsp:sp modelId="{7D986D76-923D-46D3-93FC-26E5CF839B4D}">
      <dsp:nvSpPr>
        <dsp:cNvPr id="0" name=""/>
        <dsp:cNvSpPr/>
      </dsp:nvSpPr>
      <dsp:spPr>
        <a:xfrm>
          <a:off x="2260018" y="2818051"/>
          <a:ext cx="1121925" cy="1121925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rgbClr val="FFDB0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B57692-D663-4D46-A053-1AD4D12B22E9}">
      <dsp:nvSpPr>
        <dsp:cNvPr id="0" name=""/>
        <dsp:cNvSpPr/>
      </dsp:nvSpPr>
      <dsp:spPr>
        <a:xfrm>
          <a:off x="3755369" y="283213"/>
          <a:ext cx="3205500" cy="1673742"/>
        </a:xfrm>
        <a:prstGeom prst="round2SameRect">
          <a:avLst>
            <a:gd name="adj1" fmla="val 8000"/>
            <a:gd name="adj2" fmla="val 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rgbClr val="FFD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3200" b="0" i="0" noProof="0" err="1"/>
            <a:t>Sichere</a:t>
          </a:r>
          <a:r>
            <a:rPr lang="it-IT" sz="3200" b="0" i="0" noProof="0"/>
            <a:t> und </a:t>
          </a:r>
          <a:r>
            <a:rPr lang="it-IT" sz="3200" b="0" i="0" noProof="0" err="1"/>
            <a:t>nachhaltige</a:t>
          </a:r>
          <a:r>
            <a:rPr lang="it-IT" sz="3200" b="0" i="0" noProof="0"/>
            <a:t> </a:t>
          </a:r>
          <a:r>
            <a:rPr lang="it-IT" sz="3200" b="0" i="0" noProof="0" err="1"/>
            <a:t>Krankenhäuser</a:t>
          </a:r>
          <a:endParaRPr lang="it-IT" sz="3200" kern="1200" noProof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sp:txBody>
      <dsp:txXfrm>
        <a:off x="3794587" y="322431"/>
        <a:ext cx="3127064" cy="1634524"/>
      </dsp:txXfrm>
    </dsp:sp>
    <dsp:sp modelId="{527270AB-FCEC-4335-A82D-5A30586819AC}">
      <dsp:nvSpPr>
        <dsp:cNvPr id="0" name=""/>
        <dsp:cNvSpPr/>
      </dsp:nvSpPr>
      <dsp:spPr>
        <a:xfrm>
          <a:off x="3755369" y="1830698"/>
          <a:ext cx="3205500" cy="200053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D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l" defTabSz="1076325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  <a:tabLst/>
          </a:pPr>
          <a:r>
            <a:rPr lang="it-IT" sz="1800" kern="1200" noProof="0" err="1"/>
            <a:t>Maßnahmen</a:t>
          </a:r>
          <a:r>
            <a:rPr lang="it-IT" sz="1800" kern="1200" noProof="0"/>
            <a:t> für </a:t>
          </a:r>
          <a:r>
            <a:rPr lang="it-IT" sz="1800" kern="1200" noProof="0" err="1"/>
            <a:t>eine</a:t>
          </a:r>
          <a:r>
            <a:rPr lang="it-IT" sz="1800" kern="1200" noProof="0"/>
            <a:t> </a:t>
          </a:r>
          <a:r>
            <a:rPr lang="it-IT" sz="1800" kern="1200" noProof="0" err="1"/>
            <a:t>höhere</a:t>
          </a:r>
          <a:r>
            <a:rPr lang="it-IT" sz="1800" kern="1200" noProof="0"/>
            <a:t> </a:t>
          </a:r>
          <a:r>
            <a:rPr lang="it-IT" sz="1800" kern="1200" noProof="0" err="1"/>
            <a:t>Erdbebensicherheit</a:t>
          </a:r>
          <a:r>
            <a:rPr lang="it-IT" sz="1800" kern="1200" noProof="0"/>
            <a:t> </a:t>
          </a:r>
          <a:r>
            <a:rPr lang="it-IT" sz="1800" kern="1200" noProof="0" err="1"/>
            <a:t>am</a:t>
          </a:r>
          <a:r>
            <a:rPr lang="it-IT" sz="1800" kern="1200" noProof="0"/>
            <a:t> </a:t>
          </a:r>
          <a:r>
            <a:rPr lang="it-IT" sz="1800" kern="1200" noProof="0" err="1"/>
            <a:t>Krankenhaus</a:t>
          </a:r>
          <a:r>
            <a:rPr lang="it-IT" sz="1800" kern="1200" noProof="0"/>
            <a:t> Bozen</a:t>
          </a:r>
        </a:p>
        <a:p>
          <a:pPr marL="0" lvl="0" indent="0" algn="l" defTabSz="1076325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  <a:tabLst/>
          </a:pPr>
          <a:endParaRPr lang="it-IT" sz="1800" kern="1200" noProof="0"/>
        </a:p>
        <a:p>
          <a:pPr marL="0" lvl="0" indent="0" algn="l" defTabSz="1076325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1800" b="1" kern="1200" noProof="0"/>
            <a:t>16,4 Mio. € </a:t>
          </a:r>
          <a:r>
            <a:rPr lang="it-IT" sz="1400" b="1" kern="1200" noProof="0"/>
            <a:t>(</a:t>
          </a:r>
          <a:r>
            <a:rPr lang="it-IT" sz="1400" b="1" kern="1200" noProof="0" err="1"/>
            <a:t>mit</a:t>
          </a:r>
          <a:r>
            <a:rPr lang="it-IT" sz="1400" b="1" kern="1200" noProof="0"/>
            <a:t> PNC)</a:t>
          </a:r>
          <a:endParaRPr lang="it-IT" sz="1400" b="1" kern="1200" noProof="0">
            <a:latin typeface="Arial" panose="020B0604020202020204"/>
          </a:endParaRPr>
        </a:p>
      </dsp:txBody>
      <dsp:txXfrm>
        <a:off x="3755369" y="1830698"/>
        <a:ext cx="2257394" cy="2000530"/>
      </dsp:txXfrm>
    </dsp:sp>
    <dsp:sp modelId="{F6F1B0E9-0D53-4EFF-868A-79FF8576E91E}">
      <dsp:nvSpPr>
        <dsp:cNvPr id="0" name=""/>
        <dsp:cNvSpPr/>
      </dsp:nvSpPr>
      <dsp:spPr>
        <a:xfrm>
          <a:off x="5999160" y="2815786"/>
          <a:ext cx="1121925" cy="1121925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l="-25000" r="-25000"/>
          </a:stretch>
        </a:blipFill>
        <a:ln w="12700" cap="flat" cmpd="sng" algn="ctr">
          <a:solidFill>
            <a:srgbClr val="FFDB0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170E1-464D-429E-99F3-C546E05467C2}">
      <dsp:nvSpPr>
        <dsp:cNvPr id="0" name=""/>
        <dsp:cNvSpPr/>
      </dsp:nvSpPr>
      <dsp:spPr>
        <a:xfrm>
          <a:off x="7503318" y="285350"/>
          <a:ext cx="3205500" cy="1662352"/>
        </a:xfrm>
        <a:prstGeom prst="round2SameRect">
          <a:avLst>
            <a:gd name="adj1" fmla="val 8000"/>
            <a:gd name="adj2" fmla="val 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rgbClr val="FFD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2800" kern="1200" noProof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Elektronische</a:t>
          </a:r>
          <a:r>
            <a:rPr lang="it-IT" sz="2800" kern="1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 </a:t>
          </a:r>
          <a:r>
            <a:rPr lang="it-IT" sz="2800" kern="1200" noProof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Gesundheitsakte</a:t>
          </a:r>
          <a:endParaRPr lang="it-IT" sz="2800" kern="1200" noProof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sp:txBody>
      <dsp:txXfrm>
        <a:off x="7542269" y="324301"/>
        <a:ext cx="3127598" cy="1623401"/>
      </dsp:txXfrm>
    </dsp:sp>
    <dsp:sp modelId="{E3C32CA3-F3D0-45C8-AD42-CA09B9F2A556}">
      <dsp:nvSpPr>
        <dsp:cNvPr id="0" name=""/>
        <dsp:cNvSpPr/>
      </dsp:nvSpPr>
      <dsp:spPr>
        <a:xfrm>
          <a:off x="7503318" y="1825721"/>
          <a:ext cx="3205500" cy="200336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DB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de-DE" sz="1500" kern="1200" noProof="0"/>
            <a:t>Einführung und Verwendung der elektronischen Gesundheitsakte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de-DE" sz="1500" b="0" kern="1200" noProof="0"/>
            <a:t>4 neue Informations-flüsse für die essentiellen Gesundheitsleistungen</a:t>
          </a:r>
          <a:endParaRPr lang="de-DE" sz="1500" b="1" kern="1200" noProof="0"/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de-DE" sz="1500" b="1" kern="1200"/>
            <a:t>4,9 Mio. €</a:t>
          </a:r>
        </a:p>
      </dsp:txBody>
      <dsp:txXfrm>
        <a:off x="7503318" y="1825721"/>
        <a:ext cx="2257394" cy="2003369"/>
      </dsp:txXfrm>
    </dsp:sp>
    <dsp:sp modelId="{7A1E0CBE-8F10-4E59-BD29-B6EF09897AA6}">
      <dsp:nvSpPr>
        <dsp:cNvPr id="0" name=""/>
        <dsp:cNvSpPr/>
      </dsp:nvSpPr>
      <dsp:spPr>
        <a:xfrm>
          <a:off x="9777108" y="2810209"/>
          <a:ext cx="1121925" cy="1121925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 w="12700" cap="flat" cmpd="sng" algn="ctr">
          <a:solidFill>
            <a:srgbClr val="FFDB0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ABFEC5-0905-4024-81F7-54F09B59AD15}">
      <dsp:nvSpPr>
        <dsp:cNvPr id="0" name=""/>
        <dsp:cNvSpPr/>
      </dsp:nvSpPr>
      <dsp:spPr>
        <a:xfrm>
          <a:off x="7421" y="443808"/>
          <a:ext cx="3205500" cy="1615596"/>
        </a:xfrm>
        <a:prstGeom prst="round2SameRect">
          <a:avLst>
            <a:gd name="adj1" fmla="val 8000"/>
            <a:gd name="adj2" fmla="val 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sz="3200" kern="1200" noProof="0" err="1"/>
            <a:t>Cyber-</a:t>
          </a:r>
          <a:endParaRPr lang="de-DE" sz="3600" kern="1200" noProof="0"/>
        </a:p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sz="3200" kern="1200" noProof="0"/>
            <a:t>Security</a:t>
          </a:r>
          <a:r>
            <a:rPr lang="it-IT" sz="3600" kern="1200" noProof="0">
              <a:latin typeface="Arial" panose="020B0604020202020204"/>
            </a:rPr>
            <a:t> </a:t>
          </a:r>
          <a:endParaRPr lang="de-DE" sz="3600" kern="1200" noProof="0"/>
        </a:p>
        <a:p>
          <a:pPr marL="0" lvl="1" indent="-285750" algn="l" defTabSz="17780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endParaRPr lang="it-IT" sz="4000" kern="1200" noProof="0"/>
        </a:p>
      </dsp:txBody>
      <dsp:txXfrm>
        <a:off x="45276" y="481663"/>
        <a:ext cx="3129790" cy="1577741"/>
      </dsp:txXfrm>
    </dsp:sp>
    <dsp:sp modelId="{381514FB-98F6-4A63-8514-98D11CEF481D}">
      <dsp:nvSpPr>
        <dsp:cNvPr id="0" name=""/>
        <dsp:cNvSpPr/>
      </dsp:nvSpPr>
      <dsp:spPr>
        <a:xfrm>
          <a:off x="7421" y="1976168"/>
          <a:ext cx="3205500" cy="19726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ts val="1800"/>
            </a:spcAft>
            <a:buNone/>
          </a:pPr>
          <a:r>
            <a:rPr lang="it-IT" sz="1800" b="0" i="0" kern="1200" noProof="0"/>
            <a:t>4 </a:t>
          </a:r>
          <a:r>
            <a:rPr lang="de-DE" sz="1800" b="0" i="0" kern="1200" noProof="0"/>
            <a:t>Maßnahmen der Aut. Provinz Bozen für die Verbesserung der digitalen Sicherheit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1800" b="1" kern="1200" baseline="0" noProof="0"/>
            <a:t>3,5 Mio. €</a:t>
          </a:r>
        </a:p>
      </dsp:txBody>
      <dsp:txXfrm>
        <a:off x="7421" y="1976168"/>
        <a:ext cx="2257394" cy="1972636"/>
      </dsp:txXfrm>
    </dsp:sp>
    <dsp:sp modelId="{7D986D76-923D-46D3-93FC-26E5CF839B4D}">
      <dsp:nvSpPr>
        <dsp:cNvPr id="0" name=""/>
        <dsp:cNvSpPr/>
      </dsp:nvSpPr>
      <dsp:spPr>
        <a:xfrm>
          <a:off x="2316171" y="2876930"/>
          <a:ext cx="1121925" cy="1121925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B57692-D663-4D46-A053-1AD4D12B22E9}">
      <dsp:nvSpPr>
        <dsp:cNvPr id="0" name=""/>
        <dsp:cNvSpPr/>
      </dsp:nvSpPr>
      <dsp:spPr>
        <a:xfrm>
          <a:off x="3755369" y="441932"/>
          <a:ext cx="3205500" cy="1673742"/>
        </a:xfrm>
        <a:prstGeom prst="round2SameRect">
          <a:avLst>
            <a:gd name="adj1" fmla="val 8000"/>
            <a:gd name="adj2" fmla="val 0"/>
          </a:avLst>
        </a:prstGeom>
        <a:solidFill>
          <a:srgbClr val="27348A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27348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2700" kern="1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Interoperabilität </a:t>
          </a:r>
          <a:r>
            <a:rPr lang="it-IT" sz="2700" kern="1200" noProof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der</a:t>
          </a:r>
          <a:r>
            <a:rPr lang="it-IT" sz="2700" kern="1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 </a:t>
          </a:r>
          <a:r>
            <a:rPr lang="it-IT" sz="2700" kern="1200" noProof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Daten</a:t>
          </a:r>
          <a:r>
            <a:rPr lang="it-IT" sz="2700" kern="1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 in </a:t>
          </a:r>
          <a:r>
            <a:rPr lang="it-IT" sz="2700" kern="1200" noProof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der</a:t>
          </a:r>
          <a:r>
            <a:rPr lang="it-IT" sz="2700" kern="1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 </a:t>
          </a:r>
          <a:r>
            <a:rPr lang="it-IT" sz="2700" kern="1200" noProof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öffentlichen</a:t>
          </a:r>
          <a:r>
            <a:rPr lang="it-IT" sz="2700" kern="1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 Verwaltung</a:t>
          </a:r>
        </a:p>
      </dsp:txBody>
      <dsp:txXfrm>
        <a:off x="3794587" y="481150"/>
        <a:ext cx="3127064" cy="1634524"/>
      </dsp:txXfrm>
    </dsp:sp>
    <dsp:sp modelId="{527270AB-FCEC-4335-A82D-5A30586819AC}">
      <dsp:nvSpPr>
        <dsp:cNvPr id="0" name=""/>
        <dsp:cNvSpPr/>
      </dsp:nvSpPr>
      <dsp:spPr>
        <a:xfrm>
          <a:off x="3755369" y="2028687"/>
          <a:ext cx="3205500" cy="19219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ts val="1800"/>
            </a:spcAft>
            <a:buNone/>
          </a:pPr>
          <a:r>
            <a:rPr lang="it-IT" sz="1600" b="0" i="0" kern="1200" err="1">
              <a:latin typeface="Arial" panose="020B0604020202020204"/>
            </a:rPr>
            <a:t>Nationale</a:t>
          </a:r>
          <a:r>
            <a:rPr lang="it-IT" sz="1600" b="0" i="0" kern="1200">
              <a:latin typeface="Arial" panose="020B0604020202020204"/>
            </a:rPr>
            <a:t> </a:t>
          </a:r>
          <a:r>
            <a:rPr lang="it-IT" sz="1600" b="0" i="0" kern="1200" err="1">
              <a:latin typeface="Arial" panose="020B0604020202020204"/>
            </a:rPr>
            <a:t>Datenplattform</a:t>
          </a:r>
          <a:r>
            <a:rPr lang="it-IT" sz="1600" b="0" i="0" kern="1200">
              <a:latin typeface="Arial" panose="020B0604020202020204"/>
            </a:rPr>
            <a:t> für </a:t>
          </a:r>
          <a:r>
            <a:rPr lang="it-IT" sz="1600" b="0" i="0" kern="1200" err="1">
              <a:latin typeface="Arial" panose="020B0604020202020204"/>
            </a:rPr>
            <a:t>Gemeinden</a:t>
          </a:r>
          <a:r>
            <a:rPr lang="it-IT" sz="1600" b="0" i="0" kern="1200">
              <a:latin typeface="Arial" panose="020B0604020202020204"/>
            </a:rPr>
            <a:t> und die </a:t>
          </a:r>
          <a:r>
            <a:rPr lang="it-IT" sz="1600" b="0" i="0" kern="1200" err="1">
              <a:latin typeface="Arial" panose="020B0604020202020204"/>
            </a:rPr>
            <a:t>Provinz</a:t>
          </a:r>
          <a:endParaRPr lang="it-IT" sz="1600" b="0" i="0" kern="1200">
            <a:latin typeface="Arial" panose="020B0604020202020204"/>
          </a:endParaRP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it-IT" sz="1600" b="0" i="0" kern="1200">
            <a:latin typeface="Arial" panose="020B0604020202020204"/>
          </a:endParaRP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de-DE" sz="1800" b="1" i="0" u="none" kern="1200"/>
            <a:t>2,3 Mio. €</a:t>
          </a:r>
          <a:endParaRPr lang="de-DE" sz="1800" b="1" kern="1200"/>
        </a:p>
      </dsp:txBody>
      <dsp:txXfrm>
        <a:off x="3755369" y="2028687"/>
        <a:ext cx="2257394" cy="1921992"/>
      </dsp:txXfrm>
    </dsp:sp>
    <dsp:sp modelId="{F6F1B0E9-0D53-4EFF-868A-79FF8576E91E}">
      <dsp:nvSpPr>
        <dsp:cNvPr id="0" name=""/>
        <dsp:cNvSpPr/>
      </dsp:nvSpPr>
      <dsp:spPr>
        <a:xfrm>
          <a:off x="6103442" y="2894299"/>
          <a:ext cx="1121925" cy="1121925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170E1-464D-429E-99F3-C546E05467C2}">
      <dsp:nvSpPr>
        <dsp:cNvPr id="0" name=""/>
        <dsp:cNvSpPr/>
      </dsp:nvSpPr>
      <dsp:spPr>
        <a:xfrm>
          <a:off x="7503318" y="427017"/>
          <a:ext cx="3205500" cy="1710664"/>
        </a:xfrm>
        <a:prstGeom prst="round2SameRect">
          <a:avLst>
            <a:gd name="adj1" fmla="val 8000"/>
            <a:gd name="adj2" fmla="val 0"/>
          </a:avLst>
        </a:prstGeom>
        <a:solidFill>
          <a:srgbClr val="27348A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27348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3200" kern="1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Digitale </a:t>
          </a:r>
          <a:r>
            <a:rPr lang="it-IT" sz="3200" kern="1200" noProof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Dienste</a:t>
          </a:r>
          <a:r>
            <a:rPr lang="it-IT" sz="3200" kern="1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 und </a:t>
          </a:r>
          <a:r>
            <a:rPr lang="it-IT" sz="3200" kern="1200" noProof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Plattformen</a:t>
          </a:r>
          <a:endParaRPr lang="it-IT" sz="3200" kern="1200" noProof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sp:txBody>
      <dsp:txXfrm>
        <a:off x="7543401" y="467100"/>
        <a:ext cx="3125334" cy="1670581"/>
      </dsp:txXfrm>
    </dsp:sp>
    <dsp:sp modelId="{E3C32CA3-F3D0-45C8-AD42-CA09B9F2A556}">
      <dsp:nvSpPr>
        <dsp:cNvPr id="0" name=""/>
        <dsp:cNvSpPr/>
      </dsp:nvSpPr>
      <dsp:spPr>
        <a:xfrm>
          <a:off x="7503318" y="2020863"/>
          <a:ext cx="3205500" cy="19447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1200" kern="1200" noProof="0" err="1">
              <a:latin typeface="Arial" panose="020B0604020202020204"/>
            </a:rPr>
            <a:t>Stärkung</a:t>
          </a:r>
          <a:r>
            <a:rPr lang="it-IT" sz="1200" kern="1200" noProof="0">
              <a:latin typeface="Arial" panose="020B0604020202020204"/>
            </a:rPr>
            <a:t> </a:t>
          </a:r>
          <a:r>
            <a:rPr lang="it-IT" sz="1200" kern="1200" noProof="0" err="1">
              <a:latin typeface="Arial" panose="020B0604020202020204"/>
            </a:rPr>
            <a:t>digitaler</a:t>
          </a:r>
          <a:r>
            <a:rPr lang="it-IT" sz="1200" kern="1200" noProof="0">
              <a:latin typeface="Arial" panose="020B0604020202020204"/>
            </a:rPr>
            <a:t> </a:t>
          </a:r>
          <a:r>
            <a:rPr lang="it-IT" sz="1200" kern="1200" noProof="0" err="1">
              <a:latin typeface="Arial" panose="020B0604020202020204"/>
            </a:rPr>
            <a:t>Dienste</a:t>
          </a:r>
          <a:r>
            <a:rPr lang="it-IT" sz="1200" kern="1200" noProof="0"/>
            <a:t>, </a:t>
          </a:r>
          <a:r>
            <a:rPr lang="it-IT" sz="1200" kern="1200" noProof="0">
              <a:latin typeface="Arial" panose="020B0604020202020204"/>
            </a:rPr>
            <a:t>Online-</a:t>
          </a:r>
          <a:r>
            <a:rPr lang="it-IT" sz="1200" kern="1200" noProof="0" err="1">
              <a:latin typeface="Arial" panose="020B0604020202020204"/>
            </a:rPr>
            <a:t>Plattformen</a:t>
          </a:r>
          <a:r>
            <a:rPr lang="it-IT" sz="1200" kern="1200" noProof="0">
              <a:latin typeface="Arial" panose="020B0604020202020204"/>
            </a:rPr>
            <a:t> </a:t>
          </a:r>
          <a:r>
            <a:rPr lang="it-IT" sz="1200" kern="1200" noProof="0"/>
            <a:t>(</a:t>
          </a:r>
          <a:r>
            <a:rPr lang="it-IT" sz="1200" b="1" kern="1200" noProof="0" err="1"/>
            <a:t>PagoPA</a:t>
          </a:r>
          <a:r>
            <a:rPr lang="it-IT" sz="1200" b="1" kern="1200" noProof="0"/>
            <a:t>, </a:t>
          </a:r>
          <a:r>
            <a:rPr lang="it-IT" sz="1200" b="1" kern="1200" noProof="0">
              <a:latin typeface="Arial" panose="020B0604020202020204"/>
            </a:rPr>
            <a:t>IO-Apps</a:t>
          </a:r>
          <a:r>
            <a:rPr lang="it-IT" sz="1200" b="1" kern="1200" noProof="0"/>
            <a:t>, digitale </a:t>
          </a:r>
          <a:r>
            <a:rPr lang="it-IT" sz="1200" b="1" kern="1200" noProof="0" err="1">
              <a:latin typeface="Arial" panose="020B0604020202020204"/>
            </a:rPr>
            <a:t>Identitäten</a:t>
          </a:r>
          <a:r>
            <a:rPr lang="it-IT" sz="1200" b="1" kern="1200" noProof="0">
              <a:latin typeface="Arial" panose="020B0604020202020204"/>
            </a:rPr>
            <a:t> </a:t>
          </a:r>
          <a:r>
            <a:rPr lang="it-IT" sz="1200" b="1" kern="1200" noProof="0"/>
            <a:t>SPID </a:t>
          </a:r>
          <a:r>
            <a:rPr lang="it-IT" sz="1200" b="1" kern="1200" noProof="0">
              <a:latin typeface="Arial" panose="020B0604020202020204"/>
            </a:rPr>
            <a:t>und </a:t>
          </a:r>
          <a:r>
            <a:rPr lang="it-IT" sz="1200" b="1" kern="1200" noProof="0"/>
            <a:t>CIE</a:t>
          </a:r>
          <a:r>
            <a:rPr lang="it-IT" sz="1200" kern="1200" noProof="0"/>
            <a:t>) </a:t>
          </a:r>
          <a:r>
            <a:rPr lang="it-IT" sz="1200" kern="1200" noProof="0">
              <a:latin typeface="Arial" panose="020B0604020202020204"/>
            </a:rPr>
            <a:t>und Migration </a:t>
          </a:r>
          <a:r>
            <a:rPr lang="it-IT" sz="1200" b="0" kern="1200" noProof="0">
              <a:latin typeface="Arial" panose="020B0604020202020204"/>
            </a:rPr>
            <a:t>in die</a:t>
          </a:r>
          <a:r>
            <a:rPr lang="it-IT" sz="1200" kern="1200" noProof="0">
              <a:latin typeface="Arial" panose="020B0604020202020204"/>
            </a:rPr>
            <a:t> </a:t>
          </a:r>
          <a:r>
            <a:rPr lang="it-IT" sz="1200" b="0" kern="1200" noProof="0">
              <a:latin typeface="Arial" panose="020B0604020202020204"/>
            </a:rPr>
            <a:t>Cloud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it-IT" sz="1200" b="0" kern="1200" noProof="0" err="1">
              <a:latin typeface="Arial" panose="020B0604020202020204"/>
            </a:rPr>
            <a:t>Begünstigte</a:t>
          </a:r>
          <a:r>
            <a:rPr lang="it-IT" sz="1200" kern="1200" noProof="0"/>
            <a:t>: </a:t>
          </a:r>
          <a:r>
            <a:rPr lang="it-IT" sz="1200" kern="1200" noProof="0" err="1">
              <a:latin typeface="Arial" panose="020B0604020202020204"/>
            </a:rPr>
            <a:t>Gemeinden</a:t>
          </a:r>
          <a:r>
            <a:rPr lang="it-IT" sz="1200" kern="1200" noProof="0"/>
            <a:t>, </a:t>
          </a:r>
          <a:r>
            <a:rPr lang="it-IT" sz="1200" kern="1200" noProof="0" err="1">
              <a:latin typeface="Arial" panose="020B0604020202020204"/>
            </a:rPr>
            <a:t>Schulen</a:t>
          </a:r>
          <a:r>
            <a:rPr lang="it-IT" sz="1200" kern="1200" noProof="0">
              <a:latin typeface="Arial" panose="020B0604020202020204"/>
            </a:rPr>
            <a:t> und </a:t>
          </a:r>
          <a:r>
            <a:rPr lang="it-IT" sz="1200" kern="1200" noProof="0" err="1">
              <a:latin typeface="Arial" panose="020B0604020202020204"/>
            </a:rPr>
            <a:t>andere</a:t>
          </a:r>
          <a:r>
            <a:rPr lang="it-IT" sz="1200" kern="1200" noProof="0">
              <a:latin typeface="Arial" panose="020B0604020202020204"/>
            </a:rPr>
            <a:t> </a:t>
          </a:r>
          <a:r>
            <a:rPr lang="it-IT" sz="1200" kern="1200" noProof="0" err="1">
              <a:latin typeface="Arial" panose="020B0604020202020204"/>
            </a:rPr>
            <a:t>öffentliche</a:t>
          </a:r>
          <a:r>
            <a:rPr lang="it-IT" sz="1200" kern="1200" noProof="0">
              <a:latin typeface="Arial" panose="020B0604020202020204"/>
            </a:rPr>
            <a:t> </a:t>
          </a:r>
          <a:r>
            <a:rPr lang="it-IT" sz="1200" kern="1200" noProof="0" err="1">
              <a:latin typeface="Arial" panose="020B0604020202020204"/>
            </a:rPr>
            <a:t>Einrichtungen</a:t>
          </a:r>
          <a:r>
            <a:rPr lang="it-IT" sz="1200" b="1" kern="1200">
              <a:latin typeface="Arial" panose="020B0604020202020204"/>
            </a:rPr>
            <a:t> </a:t>
          </a:r>
          <a:endParaRPr lang="it-IT" sz="1200" b="1" kern="1200">
            <a:latin typeface="Arial" panose="020B0604020202020204"/>
            <a:cs typeface="Arial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it-IT" sz="1600" b="1" kern="1200">
              <a:latin typeface="Arial" panose="020B0604020202020204"/>
            </a:rPr>
            <a:t>26,3 Mio. €</a:t>
          </a:r>
          <a:endParaRPr lang="de-DE" sz="1600" b="1" kern="1200"/>
        </a:p>
      </dsp:txBody>
      <dsp:txXfrm>
        <a:off x="7503318" y="2020863"/>
        <a:ext cx="2257394" cy="1944731"/>
      </dsp:txXfrm>
    </dsp:sp>
    <dsp:sp modelId="{7A1E0CBE-8F10-4E59-BD29-B6EF09897AA6}">
      <dsp:nvSpPr>
        <dsp:cNvPr id="0" name=""/>
        <dsp:cNvSpPr/>
      </dsp:nvSpPr>
      <dsp:spPr>
        <a:xfrm>
          <a:off x="9858077" y="2895826"/>
          <a:ext cx="1121925" cy="1121925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ABFEC5-0905-4024-81F7-54F09B59AD15}">
      <dsp:nvSpPr>
        <dsp:cNvPr id="0" name=""/>
        <dsp:cNvSpPr/>
      </dsp:nvSpPr>
      <dsp:spPr>
        <a:xfrm>
          <a:off x="7421" y="442711"/>
          <a:ext cx="3205500" cy="1664865"/>
        </a:xfrm>
        <a:prstGeom prst="round2SameRect">
          <a:avLst>
            <a:gd name="adj1" fmla="val 8000"/>
            <a:gd name="adj2" fmla="val 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sz="3200" kern="1200" noProof="0" dirty="0"/>
            <a:t>Aufwertung historischer Dörfer</a:t>
          </a:r>
          <a:r>
            <a:rPr lang="it-IT" sz="3200" kern="1200" noProof="0" dirty="0">
              <a:latin typeface="Arial" panose="020B0604020202020204"/>
            </a:rPr>
            <a:t> </a:t>
          </a:r>
          <a:r>
            <a:rPr lang="it-IT" sz="3600" kern="1200" noProof="0" dirty="0">
              <a:latin typeface="Arial" panose="020B0604020202020204"/>
            </a:rPr>
            <a:t> </a:t>
          </a:r>
          <a:endParaRPr lang="de-DE" sz="3600" kern="1200" noProof="0" dirty="0"/>
        </a:p>
        <a:p>
          <a:pPr marL="0" lvl="1" indent="-285750" algn="l" defTabSz="17780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endParaRPr lang="it-IT" sz="4000" kern="1200" noProof="0"/>
        </a:p>
      </dsp:txBody>
      <dsp:txXfrm>
        <a:off x="46431" y="481721"/>
        <a:ext cx="3127480" cy="1625855"/>
      </dsp:txXfrm>
    </dsp:sp>
    <dsp:sp modelId="{381514FB-98F6-4A63-8514-98D11CEF481D}">
      <dsp:nvSpPr>
        <dsp:cNvPr id="0" name=""/>
        <dsp:cNvSpPr/>
      </dsp:nvSpPr>
      <dsp:spPr>
        <a:xfrm>
          <a:off x="7421" y="2022146"/>
          <a:ext cx="3205500" cy="192775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1600" b="1" kern="1200" noProof="0" dirty="0" err="1">
              <a:latin typeface="Arial" panose="020B0604020202020204"/>
            </a:rPr>
            <a:t>Linie</a:t>
          </a:r>
          <a:r>
            <a:rPr lang="it-IT" sz="1600" b="1" kern="1200" noProof="0" dirty="0">
              <a:latin typeface="Arial" panose="020B0604020202020204"/>
            </a:rPr>
            <a:t> A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1600" kern="1200" noProof="0">
              <a:latin typeface="Arial" panose="020B0604020202020204"/>
            </a:rPr>
            <a:t>1 </a:t>
          </a:r>
          <a:r>
            <a:rPr lang="it-IT" sz="1600" kern="1200" noProof="0" err="1">
              <a:latin typeface="Arial" panose="020B0604020202020204"/>
            </a:rPr>
            <a:t>Pilotprojekt</a:t>
          </a:r>
          <a:r>
            <a:rPr lang="it-IT" sz="1600" kern="1200" noProof="0">
              <a:latin typeface="Arial" panose="020B0604020202020204"/>
            </a:rPr>
            <a:t> in </a:t>
          </a:r>
          <a:r>
            <a:rPr lang="it-IT" sz="1600" b="1" kern="1200" noProof="0">
              <a:latin typeface="Arial" panose="020B0604020202020204"/>
            </a:rPr>
            <a:t>Stilfs</a:t>
          </a:r>
          <a:r>
            <a:rPr lang="it-IT" sz="1600" b="0" kern="1200" noProof="0">
              <a:latin typeface="Arial" panose="020B0604020202020204"/>
            </a:rPr>
            <a:t> (20 Mio. €)</a:t>
          </a:r>
          <a:endParaRPr lang="it-IT" sz="1600" kern="1200" noProof="0" dirty="0">
            <a:latin typeface="Arial" panose="020B0604020202020204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1800"/>
            </a:spcAft>
            <a:buNone/>
          </a:pPr>
          <a:r>
            <a:rPr lang="it-IT" sz="1600" kern="1200" noProof="0" dirty="0">
              <a:latin typeface="Arial" panose="020B0604020202020204"/>
            </a:rPr>
            <a:t>      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1600" b="1" kern="1200" noProof="0" dirty="0"/>
            <a:t>25 Mio. €</a:t>
          </a:r>
          <a:endParaRPr lang="it-IT" sz="1600" b="1" kern="1200" baseline="0" noProof="0" dirty="0"/>
        </a:p>
      </dsp:txBody>
      <dsp:txXfrm>
        <a:off x="7421" y="2022146"/>
        <a:ext cx="2257394" cy="1927754"/>
      </dsp:txXfrm>
    </dsp:sp>
    <dsp:sp modelId="{7D986D76-923D-46D3-93FC-26E5CF839B4D}">
      <dsp:nvSpPr>
        <dsp:cNvPr id="0" name=""/>
        <dsp:cNvSpPr/>
      </dsp:nvSpPr>
      <dsp:spPr>
        <a:xfrm>
          <a:off x="2316171" y="2900468"/>
          <a:ext cx="1121925" cy="1121925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B57692-D663-4D46-A053-1AD4D12B22E9}">
      <dsp:nvSpPr>
        <dsp:cNvPr id="0" name=""/>
        <dsp:cNvSpPr/>
      </dsp:nvSpPr>
      <dsp:spPr>
        <a:xfrm>
          <a:off x="3755369" y="441932"/>
          <a:ext cx="3205500" cy="1673742"/>
        </a:xfrm>
        <a:prstGeom prst="round2SameRect">
          <a:avLst>
            <a:gd name="adj1" fmla="val 8000"/>
            <a:gd name="adj2" fmla="val 0"/>
          </a:avLst>
        </a:prstGeom>
        <a:solidFill>
          <a:srgbClr val="27348A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27348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3200" kern="1200" noProof="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Aufwertung</a:t>
          </a:r>
          <a:r>
            <a:rPr lang="it-IT" sz="3200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 </a:t>
          </a:r>
          <a:r>
            <a:rPr lang="it-IT" sz="3200" kern="1200" noProof="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historischer</a:t>
          </a:r>
          <a:r>
            <a:rPr lang="it-IT" sz="3200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 </a:t>
          </a:r>
          <a:r>
            <a:rPr lang="it-IT" sz="3200" kern="1200" noProof="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Dörfer</a:t>
          </a:r>
          <a:endParaRPr lang="it-IT" sz="3200" kern="1200" noProof="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sp:txBody>
      <dsp:txXfrm>
        <a:off x="3794587" y="481150"/>
        <a:ext cx="3127064" cy="1634524"/>
      </dsp:txXfrm>
    </dsp:sp>
    <dsp:sp modelId="{527270AB-FCEC-4335-A82D-5A30586819AC}">
      <dsp:nvSpPr>
        <dsp:cNvPr id="0" name=""/>
        <dsp:cNvSpPr/>
      </dsp:nvSpPr>
      <dsp:spPr>
        <a:xfrm>
          <a:off x="3755369" y="2028687"/>
          <a:ext cx="3205500" cy="19219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algn="l" defTabSz="7112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de-DE" sz="1600" b="1" kern="1200" dirty="0"/>
            <a:t>Linie B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de-DE" sz="1600" b="0" kern="1200" dirty="0"/>
            <a:t>Projekte zur </a:t>
          </a:r>
          <a:r>
            <a:rPr lang="de-DE" sz="1600" b="0" kern="1200" dirty="0" err="1"/>
            <a:t>Aufwer-tung</a:t>
          </a:r>
          <a:r>
            <a:rPr lang="de-DE" sz="1600" b="0" kern="1200" dirty="0"/>
            <a:t> von 2 Gemeinden: </a:t>
          </a:r>
          <a:r>
            <a:rPr lang="de-DE" sz="1600" b="1" kern="1200" dirty="0" err="1"/>
            <a:t>Enneberg</a:t>
          </a:r>
          <a:r>
            <a:rPr lang="de-DE" sz="1600" b="0" kern="1200" dirty="0"/>
            <a:t> und </a:t>
          </a:r>
          <a:r>
            <a:rPr lang="de-DE" sz="1600" b="1" kern="1200" dirty="0" err="1"/>
            <a:t>Schnals</a:t>
          </a:r>
          <a:endParaRPr lang="de-DE" sz="1600" b="1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de-DE" sz="1600" b="0" kern="1200" dirty="0"/>
            <a:t>Förderung von Unternehmen</a:t>
          </a:r>
        </a:p>
        <a:p>
          <a:pPr marL="0" lvl="0" algn="l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de-DE" sz="1600" b="1" kern="1200" dirty="0"/>
            <a:t>5,3 Mio. €</a:t>
          </a:r>
        </a:p>
      </dsp:txBody>
      <dsp:txXfrm>
        <a:off x="3755369" y="2028687"/>
        <a:ext cx="2257394" cy="1921992"/>
      </dsp:txXfrm>
    </dsp:sp>
    <dsp:sp modelId="{F6F1B0E9-0D53-4EFF-868A-79FF8576E91E}">
      <dsp:nvSpPr>
        <dsp:cNvPr id="0" name=""/>
        <dsp:cNvSpPr/>
      </dsp:nvSpPr>
      <dsp:spPr>
        <a:xfrm>
          <a:off x="6103442" y="2894299"/>
          <a:ext cx="1121925" cy="1121925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170E1-464D-429E-99F3-C546E05467C2}">
      <dsp:nvSpPr>
        <dsp:cNvPr id="0" name=""/>
        <dsp:cNvSpPr/>
      </dsp:nvSpPr>
      <dsp:spPr>
        <a:xfrm>
          <a:off x="7503318" y="427017"/>
          <a:ext cx="3205500" cy="1710664"/>
        </a:xfrm>
        <a:prstGeom prst="round2SameRect">
          <a:avLst>
            <a:gd name="adj1" fmla="val 8000"/>
            <a:gd name="adj2" fmla="val 0"/>
          </a:avLst>
        </a:prstGeom>
        <a:solidFill>
          <a:srgbClr val="27348A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27348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3200" kern="1200" noProof="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Energieeffizienz</a:t>
          </a:r>
          <a:r>
            <a:rPr lang="it-IT" sz="3200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 in </a:t>
          </a:r>
          <a:r>
            <a:rPr lang="it-IT" sz="3200" kern="1200" noProof="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Theatern</a:t>
          </a:r>
          <a:endParaRPr lang="it-IT" sz="3200" kern="1200" noProof="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sp:txBody>
      <dsp:txXfrm>
        <a:off x="7543401" y="467100"/>
        <a:ext cx="3125334" cy="1670581"/>
      </dsp:txXfrm>
    </dsp:sp>
    <dsp:sp modelId="{E3C32CA3-F3D0-45C8-AD42-CA09B9F2A556}">
      <dsp:nvSpPr>
        <dsp:cNvPr id="0" name=""/>
        <dsp:cNvSpPr/>
      </dsp:nvSpPr>
      <dsp:spPr>
        <a:xfrm>
          <a:off x="7503318" y="2020863"/>
          <a:ext cx="3205500" cy="19447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1800" kern="1200" noProof="0" dirty="0">
              <a:latin typeface="Arial" panose="020B0604020202020204"/>
            </a:rPr>
            <a:t>2 </a:t>
          </a:r>
          <a:r>
            <a:rPr lang="it-IT" sz="1800" kern="1200" noProof="0" dirty="0" err="1">
              <a:latin typeface="Arial" panose="020B0604020202020204"/>
            </a:rPr>
            <a:t>geförderte</a:t>
          </a:r>
          <a:r>
            <a:rPr lang="it-IT" sz="1800" kern="1200" noProof="0" dirty="0">
              <a:latin typeface="Arial" panose="020B0604020202020204"/>
            </a:rPr>
            <a:t> </a:t>
          </a:r>
        </a:p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1800" kern="1200" noProof="0" dirty="0">
              <a:latin typeface="Arial" panose="020B0604020202020204"/>
            </a:rPr>
            <a:t>Theater in Bozen</a:t>
          </a:r>
        </a:p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endParaRPr lang="it-IT" sz="1800" b="1" kern="1200" noProof="0">
            <a:latin typeface="Arial" panose="020B0604020202020204"/>
            <a:cs typeface="Arial"/>
          </a:endParaRPr>
        </a:p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endParaRPr lang="it-IT" sz="1800" b="1" kern="1200">
            <a:latin typeface="Arial" panose="020B0604020202020204"/>
            <a:cs typeface="Arial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it-IT" sz="1800" b="1" kern="1200" dirty="0">
              <a:latin typeface="Arial" panose="020B0604020202020204"/>
            </a:rPr>
            <a:t>0,5 Mio. €</a:t>
          </a:r>
          <a:endParaRPr lang="de-DE" sz="1800" b="1" kern="1200" dirty="0"/>
        </a:p>
      </dsp:txBody>
      <dsp:txXfrm>
        <a:off x="7503318" y="2020863"/>
        <a:ext cx="2257394" cy="1944731"/>
      </dsp:txXfrm>
    </dsp:sp>
    <dsp:sp modelId="{7A1E0CBE-8F10-4E59-BD29-B6EF09897AA6}">
      <dsp:nvSpPr>
        <dsp:cNvPr id="0" name=""/>
        <dsp:cNvSpPr/>
      </dsp:nvSpPr>
      <dsp:spPr>
        <a:xfrm>
          <a:off x="9858077" y="2895826"/>
          <a:ext cx="1121925" cy="1121925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ABFEC5-0905-4024-81F7-54F09B59AD15}">
      <dsp:nvSpPr>
        <dsp:cNvPr id="0" name=""/>
        <dsp:cNvSpPr/>
      </dsp:nvSpPr>
      <dsp:spPr>
        <a:xfrm>
          <a:off x="7421" y="443808"/>
          <a:ext cx="3205500" cy="1615596"/>
        </a:xfrm>
        <a:prstGeom prst="round2SameRect">
          <a:avLst>
            <a:gd name="adj1" fmla="val 8000"/>
            <a:gd name="adj2" fmla="val 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sz="3200" kern="1200" noProof="0" dirty="0"/>
            <a:t>Digital</a:t>
          </a:r>
          <a:endParaRPr lang="de-DE" sz="3600" kern="1200" noProof="0" dirty="0"/>
        </a:p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sz="3200" kern="1200" noProof="0" dirty="0"/>
            <a:t>Library</a:t>
          </a:r>
          <a:endParaRPr lang="de-DE" sz="3600" kern="1200" noProof="0" dirty="0"/>
        </a:p>
        <a:p>
          <a:pPr marL="0" lvl="1" indent="-285750" algn="l" defTabSz="17780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endParaRPr lang="it-IT" sz="4000" kern="1200" noProof="0"/>
        </a:p>
      </dsp:txBody>
      <dsp:txXfrm>
        <a:off x="45276" y="481663"/>
        <a:ext cx="3129790" cy="1577741"/>
      </dsp:txXfrm>
    </dsp:sp>
    <dsp:sp modelId="{381514FB-98F6-4A63-8514-98D11CEF481D}">
      <dsp:nvSpPr>
        <dsp:cNvPr id="0" name=""/>
        <dsp:cNvSpPr/>
      </dsp:nvSpPr>
      <dsp:spPr>
        <a:xfrm>
          <a:off x="7421" y="1976168"/>
          <a:ext cx="3205500" cy="19726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de-DE" sz="1400" b="0" kern="1200" noProof="0" dirty="0">
              <a:latin typeface="Arial" panose="020B0604020202020204"/>
            </a:rPr>
            <a:t>Digitalisierung von kulturellem Erbe der Bibliotheken Claudia Augusta und Tessmann, des Landesarchivs und des Museum Ladin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endParaRPr lang="it-IT" sz="1400" b="0" kern="1200" noProof="0">
            <a:latin typeface="Arial" panose="020B0604020202020204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1600" b="1" kern="1200" noProof="0" dirty="0"/>
            <a:t>0,8 Mio. €</a:t>
          </a:r>
          <a:endParaRPr lang="it-IT" sz="1600" b="1" kern="1200" baseline="0" noProof="0" dirty="0"/>
        </a:p>
      </dsp:txBody>
      <dsp:txXfrm>
        <a:off x="7421" y="1976168"/>
        <a:ext cx="2257394" cy="1972636"/>
      </dsp:txXfrm>
    </dsp:sp>
    <dsp:sp modelId="{7D986D76-923D-46D3-93FC-26E5CF839B4D}">
      <dsp:nvSpPr>
        <dsp:cNvPr id="0" name=""/>
        <dsp:cNvSpPr/>
      </dsp:nvSpPr>
      <dsp:spPr>
        <a:xfrm>
          <a:off x="2316171" y="2876930"/>
          <a:ext cx="1121925" cy="1121925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B57692-D663-4D46-A053-1AD4D12B22E9}">
      <dsp:nvSpPr>
        <dsp:cNvPr id="0" name=""/>
        <dsp:cNvSpPr/>
      </dsp:nvSpPr>
      <dsp:spPr>
        <a:xfrm>
          <a:off x="3755369" y="441932"/>
          <a:ext cx="3205500" cy="1673742"/>
        </a:xfrm>
        <a:prstGeom prst="round2SameRect">
          <a:avLst>
            <a:gd name="adj1" fmla="val 8000"/>
            <a:gd name="adj2" fmla="val 0"/>
          </a:avLst>
        </a:prstGeom>
        <a:solidFill>
          <a:srgbClr val="27348A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27348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3200" kern="1200" noProof="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Ländliche</a:t>
          </a:r>
          <a:r>
            <a:rPr lang="it-IT" sz="3200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 </a:t>
          </a:r>
          <a:r>
            <a:rPr lang="it-IT" sz="3200" kern="1200" noProof="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Architektur</a:t>
          </a:r>
          <a:r>
            <a:rPr lang="it-IT" sz="3200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 &amp; </a:t>
          </a:r>
          <a:r>
            <a:rPr lang="it-IT" sz="3200" kern="1200" noProof="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Landschaft</a:t>
          </a:r>
          <a:endParaRPr lang="it-IT" sz="3200" kern="1200" noProof="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sp:txBody>
      <dsp:txXfrm>
        <a:off x="3794587" y="481150"/>
        <a:ext cx="3127064" cy="1634524"/>
      </dsp:txXfrm>
    </dsp:sp>
    <dsp:sp modelId="{527270AB-FCEC-4335-A82D-5A30586819AC}">
      <dsp:nvSpPr>
        <dsp:cNvPr id="0" name=""/>
        <dsp:cNvSpPr/>
      </dsp:nvSpPr>
      <dsp:spPr>
        <a:xfrm>
          <a:off x="3755369" y="2028687"/>
          <a:ext cx="3205500" cy="19219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de-DE" sz="1600" b="0" kern="1200" dirty="0">
              <a:latin typeface="Arial" panose="020B0604020202020204"/>
            </a:rPr>
            <a:t>38</a:t>
          </a:r>
          <a:r>
            <a:rPr lang="de-DE" sz="1600" b="0" kern="1200" dirty="0"/>
            <a:t> Projekte zum Schutz und zur Aufwertung der ländlichen Architektur und Landschaft</a:t>
          </a: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endParaRPr lang="de-DE" sz="1600" b="1" kern="1200" dirty="0"/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de-DE" sz="1600" b="1" kern="1200" dirty="0">
              <a:latin typeface="Arial" panose="020B0604020202020204"/>
            </a:rPr>
            <a:t>4,3</a:t>
          </a:r>
          <a:r>
            <a:rPr lang="de-DE" sz="1600" b="1" kern="1200" dirty="0"/>
            <a:t> Mio. €</a:t>
          </a:r>
        </a:p>
      </dsp:txBody>
      <dsp:txXfrm>
        <a:off x="3755369" y="2028687"/>
        <a:ext cx="2257394" cy="1921992"/>
      </dsp:txXfrm>
    </dsp:sp>
    <dsp:sp modelId="{F6F1B0E9-0D53-4EFF-868A-79FF8576E91E}">
      <dsp:nvSpPr>
        <dsp:cNvPr id="0" name=""/>
        <dsp:cNvSpPr/>
      </dsp:nvSpPr>
      <dsp:spPr>
        <a:xfrm>
          <a:off x="6103442" y="2894299"/>
          <a:ext cx="1121925" cy="112192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170E1-464D-429E-99F3-C546E05467C2}">
      <dsp:nvSpPr>
        <dsp:cNvPr id="0" name=""/>
        <dsp:cNvSpPr/>
      </dsp:nvSpPr>
      <dsp:spPr>
        <a:xfrm>
          <a:off x="7503318" y="427017"/>
          <a:ext cx="3205500" cy="1710664"/>
        </a:xfrm>
        <a:prstGeom prst="round2SameRect">
          <a:avLst>
            <a:gd name="adj1" fmla="val 8000"/>
            <a:gd name="adj2" fmla="val 0"/>
          </a:avLst>
        </a:prstGeom>
        <a:solidFill>
          <a:srgbClr val="27348A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27348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3200" kern="1200" noProof="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Kultur</a:t>
          </a:r>
          <a:r>
            <a:rPr lang="it-IT" sz="3200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- und </a:t>
          </a:r>
          <a:r>
            <a:rPr lang="it-IT" sz="3200" kern="1200" noProof="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Kreativindustrie</a:t>
          </a:r>
          <a:endParaRPr lang="it-IT" sz="3200" kern="1200" noProof="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sp:txBody>
      <dsp:txXfrm>
        <a:off x="7543401" y="467100"/>
        <a:ext cx="3125334" cy="1670581"/>
      </dsp:txXfrm>
    </dsp:sp>
    <dsp:sp modelId="{E3C32CA3-F3D0-45C8-AD42-CA09B9F2A556}">
      <dsp:nvSpPr>
        <dsp:cNvPr id="0" name=""/>
        <dsp:cNvSpPr/>
      </dsp:nvSpPr>
      <dsp:spPr>
        <a:xfrm>
          <a:off x="7503318" y="2020863"/>
          <a:ext cx="3205500" cy="19447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1600" kern="1200" noProof="0" dirty="0" err="1">
              <a:latin typeface="Arial" panose="020B0604020202020204"/>
            </a:rPr>
            <a:t>Förderung</a:t>
          </a:r>
          <a:r>
            <a:rPr lang="it-IT" sz="1600" kern="1200" noProof="0" dirty="0">
              <a:latin typeface="Arial" panose="020B0604020202020204"/>
            </a:rPr>
            <a:t> </a:t>
          </a:r>
          <a:r>
            <a:rPr lang="it-IT" sz="1600" kern="1200" noProof="0" dirty="0" err="1">
              <a:latin typeface="Arial" panose="020B0604020202020204"/>
            </a:rPr>
            <a:t>der</a:t>
          </a:r>
          <a:r>
            <a:rPr lang="it-IT" sz="1600" kern="1200" noProof="0" dirty="0">
              <a:latin typeface="Arial" panose="020B0604020202020204"/>
            </a:rPr>
            <a:t> </a:t>
          </a:r>
          <a:r>
            <a:rPr lang="it-IT" sz="1600" kern="1200" noProof="0" dirty="0" err="1">
              <a:latin typeface="Arial" panose="020B0604020202020204"/>
            </a:rPr>
            <a:t>digitalen</a:t>
          </a:r>
          <a:r>
            <a:rPr lang="it-IT" sz="1600" kern="1200" noProof="0" dirty="0">
              <a:latin typeface="Arial" panose="020B0604020202020204"/>
            </a:rPr>
            <a:t> Innovation und </a:t>
          </a:r>
          <a:r>
            <a:rPr lang="it-IT" sz="1600" kern="1200" noProof="0" dirty="0" err="1">
              <a:latin typeface="Arial" panose="020B0604020202020204"/>
            </a:rPr>
            <a:t>des</a:t>
          </a:r>
          <a:r>
            <a:rPr lang="it-IT" sz="1600" kern="1200" noProof="0" dirty="0">
              <a:latin typeface="Arial" panose="020B0604020202020204"/>
            </a:rPr>
            <a:t> </a:t>
          </a:r>
          <a:r>
            <a:rPr lang="it-IT" sz="1600" kern="1200" noProof="0" dirty="0" err="1">
              <a:latin typeface="Arial" panose="020B0604020202020204"/>
            </a:rPr>
            <a:t>ökologischen</a:t>
          </a:r>
          <a:r>
            <a:rPr lang="it-IT" sz="1600" kern="1200" noProof="0" dirty="0">
              <a:latin typeface="Arial" panose="020B0604020202020204"/>
            </a:rPr>
            <a:t> </a:t>
          </a:r>
          <a:r>
            <a:rPr lang="it-IT" sz="1600" kern="1200" noProof="0" dirty="0" err="1">
              <a:latin typeface="Arial" panose="020B0604020202020204"/>
            </a:rPr>
            <a:t>Wandels</a:t>
          </a:r>
          <a:r>
            <a:rPr lang="it-IT" sz="1600" kern="1200" noProof="0" dirty="0">
              <a:latin typeface="Arial" panose="020B0604020202020204"/>
            </a:rPr>
            <a:t> </a:t>
          </a:r>
          <a:r>
            <a:rPr lang="it-IT" sz="1600" kern="1200" noProof="0" dirty="0" err="1">
              <a:latin typeface="Arial" panose="020B0604020202020204"/>
            </a:rPr>
            <a:t>im</a:t>
          </a:r>
          <a:r>
            <a:rPr lang="it-IT" sz="1600" kern="1200" noProof="0" dirty="0">
              <a:latin typeface="Arial" panose="020B0604020202020204"/>
            </a:rPr>
            <a:t> </a:t>
          </a:r>
          <a:r>
            <a:rPr lang="it-IT" sz="1600" kern="1200" noProof="0" dirty="0" err="1">
              <a:latin typeface="Arial" panose="020B0604020202020204"/>
            </a:rPr>
            <a:t>Kultur</a:t>
          </a:r>
          <a:r>
            <a:rPr lang="it-IT" sz="1600" kern="1200" noProof="0" dirty="0">
              <a:latin typeface="Arial" panose="020B0604020202020204"/>
            </a:rPr>
            <a:t>- und </a:t>
          </a:r>
          <a:r>
            <a:rPr lang="it-IT" sz="1600" kern="1200" noProof="0" dirty="0" err="1">
              <a:latin typeface="Arial" panose="020B0604020202020204"/>
            </a:rPr>
            <a:t>Kreativsektor</a:t>
          </a:r>
          <a:endParaRPr lang="it-IT" sz="1600" kern="1200" noProof="0" dirty="0">
            <a:latin typeface="Arial" panose="020B0604020202020204"/>
          </a:endParaRP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endParaRPr lang="it-IT" sz="1600" b="1" kern="1200">
            <a:latin typeface="Arial" panose="020B0604020202020204"/>
            <a:cs typeface="Arial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it-IT" sz="1600" b="1" kern="1200" dirty="0">
              <a:latin typeface="Arial" panose="020B0604020202020204"/>
            </a:rPr>
            <a:t>0,3 Mio. €</a:t>
          </a:r>
          <a:endParaRPr lang="de-DE" sz="1600" b="1" kern="1200" dirty="0"/>
        </a:p>
      </dsp:txBody>
      <dsp:txXfrm>
        <a:off x="7503318" y="2020863"/>
        <a:ext cx="2257394" cy="1944731"/>
      </dsp:txXfrm>
    </dsp:sp>
    <dsp:sp modelId="{7A1E0CBE-8F10-4E59-BD29-B6EF09897AA6}">
      <dsp:nvSpPr>
        <dsp:cNvPr id="0" name=""/>
        <dsp:cNvSpPr/>
      </dsp:nvSpPr>
      <dsp:spPr>
        <a:xfrm>
          <a:off x="9858077" y="2895826"/>
          <a:ext cx="1121925" cy="1121925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ABFEC5-0905-4024-81F7-54F09B59AD15}">
      <dsp:nvSpPr>
        <dsp:cNvPr id="0" name=""/>
        <dsp:cNvSpPr/>
      </dsp:nvSpPr>
      <dsp:spPr>
        <a:xfrm>
          <a:off x="7421" y="268034"/>
          <a:ext cx="3205500" cy="1706285"/>
        </a:xfrm>
        <a:prstGeom prst="round2SameRect">
          <a:avLst>
            <a:gd name="adj1" fmla="val 8000"/>
            <a:gd name="adj2" fmla="val 0"/>
          </a:avLst>
        </a:prstGeom>
        <a:solidFill>
          <a:srgbClr val="D0E3CD">
            <a:alpha val="89804"/>
          </a:srgbClr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37160" rIns="45720" bIns="45720" numCol="1" spcCol="1270" anchor="t" anchorCtr="0">
          <a:noAutofit/>
        </a:bodyPr>
        <a:lstStyle/>
        <a:p>
          <a:pPr marL="0" lvl="1" indent="-285750" algn="ctr" defTabSz="16002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3600" kern="1200" noProof="0" err="1"/>
            <a:t>Abfall-wirtschaft</a:t>
          </a:r>
          <a:endParaRPr lang="it-IT" sz="3600" kern="1200" noProof="0"/>
        </a:p>
        <a:p>
          <a:pPr marL="0" lvl="1" indent="-285750" algn="l" defTabSz="17780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endParaRPr lang="it-IT" sz="4000" kern="1200" noProof="0"/>
        </a:p>
      </dsp:txBody>
      <dsp:txXfrm>
        <a:off x="47401" y="308014"/>
        <a:ext cx="3125540" cy="1666305"/>
      </dsp:txXfrm>
    </dsp:sp>
    <dsp:sp modelId="{381514FB-98F6-4A63-8514-98D11CEF481D}">
      <dsp:nvSpPr>
        <dsp:cNvPr id="0" name=""/>
        <dsp:cNvSpPr/>
      </dsp:nvSpPr>
      <dsp:spPr>
        <a:xfrm>
          <a:off x="7421" y="1817705"/>
          <a:ext cx="3205500" cy="20287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0" kern="1200" baseline="0"/>
            <a:t>Wertstoffhöfe – Modernisierung bestehender Anlagen und Neubauten in 11 Gemeinden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400" b="0" kern="1200" baseline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baseline="0"/>
            <a:t>6,5 Mio. €</a:t>
          </a:r>
        </a:p>
      </dsp:txBody>
      <dsp:txXfrm>
        <a:off x="7421" y="1817705"/>
        <a:ext cx="2257394" cy="2028701"/>
      </dsp:txXfrm>
    </dsp:sp>
    <dsp:sp modelId="{7D986D76-923D-46D3-93FC-26E5CF839B4D}">
      <dsp:nvSpPr>
        <dsp:cNvPr id="0" name=""/>
        <dsp:cNvSpPr/>
      </dsp:nvSpPr>
      <dsp:spPr>
        <a:xfrm>
          <a:off x="2211394" y="2870327"/>
          <a:ext cx="1121925" cy="1121925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30000" r="-30000"/>
          </a:stretch>
        </a:blipFill>
        <a:ln w="12700" cap="flat" cmpd="sng" algn="ctr">
          <a:solidFill>
            <a:schemeClr val="accent4">
              <a:lumMod val="7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B57692-D663-4D46-A053-1AD4D12B22E9}">
      <dsp:nvSpPr>
        <dsp:cNvPr id="0" name=""/>
        <dsp:cNvSpPr/>
      </dsp:nvSpPr>
      <dsp:spPr>
        <a:xfrm>
          <a:off x="3755369" y="273062"/>
          <a:ext cx="3205500" cy="1673742"/>
        </a:xfrm>
        <a:prstGeom prst="round2SameRect">
          <a:avLst>
            <a:gd name="adj1" fmla="val 8000"/>
            <a:gd name="adj2" fmla="val 0"/>
          </a:avLst>
        </a:prstGeom>
        <a:solidFill>
          <a:srgbClr val="D0E3CD">
            <a:alpha val="90000"/>
          </a:srgbClr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3200" noProof="0" err="1"/>
            <a:t>Solarparks</a:t>
          </a:r>
          <a:endParaRPr lang="it-IT" sz="3200" kern="1200" noProof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3200" noProof="0"/>
            <a:t>in </a:t>
          </a:r>
          <a:r>
            <a:rPr lang="it-IT" sz="3200" noProof="0" err="1"/>
            <a:t>der</a:t>
          </a:r>
          <a:r>
            <a:rPr lang="it-IT" sz="3200" noProof="0"/>
            <a:t> </a:t>
          </a:r>
          <a:r>
            <a:rPr lang="it-IT" sz="3200" noProof="0" err="1"/>
            <a:t>Landwirtschaft</a:t>
          </a:r>
          <a:endParaRPr lang="it-IT" sz="3200" kern="1200" noProof="0" err="1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sp:txBody>
      <dsp:txXfrm>
        <a:off x="3794587" y="312280"/>
        <a:ext cx="3127064" cy="1634524"/>
      </dsp:txXfrm>
    </dsp:sp>
    <dsp:sp modelId="{527270AB-FCEC-4335-A82D-5A30586819AC}">
      <dsp:nvSpPr>
        <dsp:cNvPr id="0" name=""/>
        <dsp:cNvSpPr/>
      </dsp:nvSpPr>
      <dsp:spPr>
        <a:xfrm>
          <a:off x="3755369" y="1800247"/>
          <a:ext cx="3205500" cy="20411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de-DE" sz="1500" kern="1200" noProof="0"/>
            <a:t>Über 700 finanzierte Anträge landwirtschaftlicher Unternehmen für die Anbringung von Photovoltaikanlagen auf Dächern</a:t>
          </a:r>
          <a:endParaRPr lang="de-DE" sz="1600" b="1" kern="1200"/>
        </a:p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de-DE" sz="1600" b="1" kern="1200">
              <a:latin typeface="Arial" panose="020B0604020202020204"/>
            </a:rPr>
            <a:t>61,5</a:t>
          </a:r>
          <a:r>
            <a:rPr lang="de-DE" sz="1600" b="1" kern="1200"/>
            <a:t> Mio. €</a:t>
          </a:r>
        </a:p>
      </dsp:txBody>
      <dsp:txXfrm>
        <a:off x="3755369" y="1800247"/>
        <a:ext cx="2257394" cy="2041131"/>
      </dsp:txXfrm>
    </dsp:sp>
    <dsp:sp modelId="{F6F1B0E9-0D53-4EFF-868A-79FF8576E91E}">
      <dsp:nvSpPr>
        <dsp:cNvPr id="0" name=""/>
        <dsp:cNvSpPr/>
      </dsp:nvSpPr>
      <dsp:spPr>
        <a:xfrm>
          <a:off x="5960565" y="2830206"/>
          <a:ext cx="1121925" cy="112192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accent4">
              <a:lumMod val="7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170E1-464D-429E-99F3-C546E05467C2}">
      <dsp:nvSpPr>
        <dsp:cNvPr id="0" name=""/>
        <dsp:cNvSpPr/>
      </dsp:nvSpPr>
      <dsp:spPr>
        <a:xfrm>
          <a:off x="7503318" y="275413"/>
          <a:ext cx="3205500" cy="1662352"/>
        </a:xfrm>
        <a:prstGeom prst="round2SameRect">
          <a:avLst>
            <a:gd name="adj1" fmla="val 8000"/>
            <a:gd name="adj2" fmla="val 0"/>
          </a:avLst>
        </a:prstGeom>
        <a:solidFill>
          <a:srgbClr val="D0E3CD">
            <a:alpha val="90000"/>
          </a:srgbClr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3200" kern="1200" noProof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Entwicklung</a:t>
          </a:r>
          <a:r>
            <a:rPr lang="it-IT" sz="3200" kern="1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 </a:t>
          </a:r>
          <a:r>
            <a:rPr lang="it-IT" sz="3200" kern="1200" noProof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der</a:t>
          </a:r>
          <a:r>
            <a:rPr lang="it-IT" sz="3200" kern="1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 </a:t>
          </a:r>
          <a:r>
            <a:rPr lang="it-IT" sz="3200" kern="1200" noProof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Logistik</a:t>
          </a:r>
          <a:endParaRPr lang="it-IT" sz="3200" kern="1200" noProof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sp:txBody>
      <dsp:txXfrm>
        <a:off x="7542269" y="314364"/>
        <a:ext cx="3127598" cy="1623401"/>
      </dsp:txXfrm>
    </dsp:sp>
    <dsp:sp modelId="{E3C32CA3-F3D0-45C8-AD42-CA09B9F2A556}">
      <dsp:nvSpPr>
        <dsp:cNvPr id="0" name=""/>
        <dsp:cNvSpPr/>
      </dsp:nvSpPr>
      <dsp:spPr>
        <a:xfrm>
          <a:off x="7503318" y="1795911"/>
          <a:ext cx="3205500" cy="20431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sz="1500" b="0" kern="1200" noProof="0"/>
            <a:t>Entwicklung der Logistik im Lebensmittelsektor, in der Fischerei und Fischzucht, den Gärtnereien und Baumschulen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endParaRPr lang="de-DE" sz="1500" b="0" kern="1200"/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de-DE" sz="1600" b="1" kern="1200"/>
            <a:t>8,2 Mio. €</a:t>
          </a:r>
        </a:p>
      </dsp:txBody>
      <dsp:txXfrm>
        <a:off x="7503318" y="1795911"/>
        <a:ext cx="2257394" cy="2043117"/>
      </dsp:txXfrm>
    </dsp:sp>
    <dsp:sp modelId="{7A1E0CBE-8F10-4E59-BD29-B6EF09897AA6}">
      <dsp:nvSpPr>
        <dsp:cNvPr id="0" name=""/>
        <dsp:cNvSpPr/>
      </dsp:nvSpPr>
      <dsp:spPr>
        <a:xfrm>
          <a:off x="9678064" y="2853418"/>
          <a:ext cx="1121925" cy="112192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4">
              <a:lumMod val="7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ABFEC5-0905-4024-81F7-54F09B59AD15}">
      <dsp:nvSpPr>
        <dsp:cNvPr id="0" name=""/>
        <dsp:cNvSpPr/>
      </dsp:nvSpPr>
      <dsp:spPr>
        <a:xfrm>
          <a:off x="7421" y="268034"/>
          <a:ext cx="3205500" cy="1706285"/>
        </a:xfrm>
        <a:prstGeom prst="round2SameRect">
          <a:avLst>
            <a:gd name="adj1" fmla="val 8000"/>
            <a:gd name="adj2" fmla="val 0"/>
          </a:avLst>
        </a:prstGeom>
        <a:solidFill>
          <a:srgbClr val="D0E3CD">
            <a:alpha val="89804"/>
          </a:srgbClr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3200" kern="1200" noProof="0" dirty="0" err="1"/>
            <a:t>Verbesserung</a:t>
          </a:r>
          <a:r>
            <a:rPr lang="it-IT" sz="3200" kern="1200" noProof="0" dirty="0"/>
            <a:t> </a:t>
          </a:r>
          <a:r>
            <a:rPr lang="it-IT" sz="3200" kern="1200" noProof="0" dirty="0" err="1"/>
            <a:t>der</a:t>
          </a:r>
          <a:r>
            <a:rPr lang="it-IT" sz="3200" kern="1200" noProof="0" dirty="0"/>
            <a:t> </a:t>
          </a:r>
          <a:r>
            <a:rPr lang="it-IT" sz="3200" kern="1200" noProof="0" dirty="0" err="1"/>
            <a:t>Netzinfrastruktur</a:t>
          </a:r>
          <a:endParaRPr lang="it-IT" sz="3200" kern="1200" noProof="0" dirty="0"/>
        </a:p>
        <a:p>
          <a:pPr marL="0" lvl="1" indent="-285750" algn="l" defTabSz="17780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endParaRPr lang="it-IT" sz="4000" kern="1200" noProof="0"/>
        </a:p>
      </dsp:txBody>
      <dsp:txXfrm>
        <a:off x="47401" y="308014"/>
        <a:ext cx="3125540" cy="1666305"/>
      </dsp:txXfrm>
    </dsp:sp>
    <dsp:sp modelId="{381514FB-98F6-4A63-8514-98D11CEF481D}">
      <dsp:nvSpPr>
        <dsp:cNvPr id="0" name=""/>
        <dsp:cNvSpPr/>
      </dsp:nvSpPr>
      <dsp:spPr>
        <a:xfrm>
          <a:off x="7421" y="1817705"/>
          <a:ext cx="3205500" cy="20287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0" kern="1200" noProof="0" dirty="0"/>
            <a:t>Smart </a:t>
          </a:r>
          <a:r>
            <a:rPr lang="it-IT" sz="1400" b="0" kern="1200" noProof="0" dirty="0" err="1"/>
            <a:t>Grid</a:t>
          </a:r>
          <a:r>
            <a:rPr lang="it-IT" sz="1400" b="0" kern="1200" noProof="0" dirty="0"/>
            <a:t>: 13,2 Mio. €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0" kern="1200" noProof="0" dirty="0" err="1">
              <a:latin typeface="Arial" panose="020B0604020202020204"/>
            </a:rPr>
            <a:t>Klimastabilität</a:t>
          </a:r>
          <a:r>
            <a:rPr lang="it-IT" sz="1400" b="0" kern="1200" noProof="0" dirty="0">
              <a:latin typeface="Arial" panose="020B0604020202020204"/>
            </a:rPr>
            <a:t> </a:t>
          </a:r>
          <a:r>
            <a:rPr lang="it-IT" sz="1400" b="0" kern="1200" noProof="0" dirty="0" err="1">
              <a:latin typeface="Arial" panose="020B0604020202020204"/>
            </a:rPr>
            <a:t>des</a:t>
          </a:r>
          <a:r>
            <a:rPr lang="it-IT" sz="1400" b="0" kern="1200" noProof="0" dirty="0">
              <a:latin typeface="Arial" panose="020B0604020202020204"/>
            </a:rPr>
            <a:t> </a:t>
          </a:r>
          <a:r>
            <a:rPr lang="it-IT" sz="1400" b="0" i="0" kern="1200" noProof="0" dirty="0" err="1">
              <a:latin typeface="Arial" panose="020B0604020202020204"/>
            </a:rPr>
            <a:t>Stromnetzes</a:t>
          </a:r>
          <a:endParaRPr lang="it-IT" sz="1400" b="0" i="0" kern="1200" noProof="0" dirty="0">
            <a:latin typeface="Arial" panose="020B0604020202020204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0" i="1" kern="1200" noProof="0" dirty="0">
              <a:latin typeface="Arial" panose="020B0604020202020204"/>
            </a:rPr>
            <a:t>Verteilung</a:t>
          </a:r>
          <a:r>
            <a:rPr lang="de-DE" sz="1400" b="0" kern="1200" noProof="0" dirty="0"/>
            <a:t>:</a:t>
          </a:r>
          <a:r>
            <a:rPr lang="de-DE" sz="1400" b="0" kern="1200" noProof="0" dirty="0">
              <a:latin typeface="Arial" panose="020B0604020202020204"/>
            </a:rPr>
            <a:t> </a:t>
          </a:r>
          <a:r>
            <a:rPr lang="de-DE" sz="1400" b="0" kern="1200" noProof="0" dirty="0"/>
            <a:t>5,5 Mio. €</a:t>
          </a:r>
          <a:br>
            <a:rPr lang="de-DE" sz="1400" b="0" kern="1200" noProof="0" dirty="0"/>
          </a:br>
          <a:r>
            <a:rPr lang="de-DE" sz="1400" b="0" i="1" kern="1200" noProof="0" dirty="0"/>
            <a:t>Ü</a:t>
          </a:r>
          <a:r>
            <a:rPr lang="de-DE" sz="1400" b="0" i="1" kern="1200" noProof="0" dirty="0">
              <a:latin typeface="Arial" panose="020B0604020202020204"/>
            </a:rPr>
            <a:t>bertragung</a:t>
          </a:r>
          <a:r>
            <a:rPr lang="de-DE" sz="1400" b="0" kern="1200" noProof="0" dirty="0"/>
            <a:t>:</a:t>
          </a:r>
          <a:r>
            <a:rPr lang="de-DE" sz="1400" b="1" kern="1200" noProof="0" dirty="0">
              <a:latin typeface="Arial" panose="020B0604020202020204"/>
            </a:rPr>
            <a:t> </a:t>
          </a:r>
          <a:r>
            <a:rPr lang="de-DE" sz="1400" b="0" kern="1200" noProof="0" dirty="0">
              <a:latin typeface="Arial" panose="020B0604020202020204"/>
            </a:rPr>
            <a:t>87,4</a:t>
          </a:r>
          <a:r>
            <a:rPr lang="de-DE" sz="1400" b="0" kern="1200" noProof="0" dirty="0"/>
            <a:t> </a:t>
          </a:r>
          <a:r>
            <a:rPr lang="de-DE" sz="1400" b="0" kern="1200" noProof="0" dirty="0" err="1"/>
            <a:t>Mio</a:t>
          </a:r>
          <a:r>
            <a:rPr lang="it-IT" sz="1400" b="0" kern="1200" noProof="0" dirty="0"/>
            <a:t>. €</a:t>
          </a:r>
          <a:endParaRPr lang="de-DE" sz="1400" b="0" kern="1200" baseline="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400" b="1" kern="1200" baseline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400" b="1" kern="1200" baseline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baseline="0" dirty="0"/>
            <a:t>106,2 Mio. €</a:t>
          </a:r>
        </a:p>
      </dsp:txBody>
      <dsp:txXfrm>
        <a:off x="7421" y="1817705"/>
        <a:ext cx="2257394" cy="2028701"/>
      </dsp:txXfrm>
    </dsp:sp>
    <dsp:sp modelId="{7D986D76-923D-46D3-93FC-26E5CF839B4D}">
      <dsp:nvSpPr>
        <dsp:cNvPr id="0" name=""/>
        <dsp:cNvSpPr/>
      </dsp:nvSpPr>
      <dsp:spPr>
        <a:xfrm>
          <a:off x="2211394" y="2841752"/>
          <a:ext cx="1121925" cy="1121925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accent4">
              <a:lumMod val="7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B57692-D663-4D46-A053-1AD4D12B22E9}">
      <dsp:nvSpPr>
        <dsp:cNvPr id="0" name=""/>
        <dsp:cNvSpPr/>
      </dsp:nvSpPr>
      <dsp:spPr>
        <a:xfrm>
          <a:off x="3755369" y="273062"/>
          <a:ext cx="3205500" cy="1673742"/>
        </a:xfrm>
        <a:prstGeom prst="round2SameRect">
          <a:avLst>
            <a:gd name="adj1" fmla="val 8000"/>
            <a:gd name="adj2" fmla="val 0"/>
          </a:avLst>
        </a:prstGeom>
        <a:solidFill>
          <a:srgbClr val="D0E3CD">
            <a:alpha val="90000"/>
          </a:srgbClr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3200" noProof="0" dirty="0"/>
            <a:t>Green Communities</a:t>
          </a:r>
          <a:endParaRPr lang="it-IT" sz="3200" kern="1200" noProof="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sp:txBody>
      <dsp:txXfrm>
        <a:off x="3794587" y="312280"/>
        <a:ext cx="3127064" cy="1634524"/>
      </dsp:txXfrm>
    </dsp:sp>
    <dsp:sp modelId="{527270AB-FCEC-4335-A82D-5A30586819AC}">
      <dsp:nvSpPr>
        <dsp:cNvPr id="0" name=""/>
        <dsp:cNvSpPr/>
      </dsp:nvSpPr>
      <dsp:spPr>
        <a:xfrm>
          <a:off x="3755369" y="1800247"/>
          <a:ext cx="3205500" cy="20411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ts val="1800"/>
            </a:spcAft>
            <a:buNone/>
          </a:pPr>
          <a:r>
            <a:rPr lang="de-DE" sz="1500" kern="1200" noProof="0" dirty="0"/>
            <a:t>1 </a:t>
          </a:r>
          <a:r>
            <a:rPr lang="de-DE" sz="1500" b="0" kern="1200" noProof="0" dirty="0">
              <a:latin typeface="+mn-lt"/>
            </a:rPr>
            <a:t>Projekt mit 13 Maßnahmen der </a:t>
          </a:r>
          <a:r>
            <a:rPr lang="de-DE" sz="1500" b="1" kern="1200" noProof="0" dirty="0">
              <a:latin typeface="+mn-lt"/>
            </a:rPr>
            <a:t>BZG Vinschgau </a:t>
          </a:r>
          <a:r>
            <a:rPr lang="de-DE" sz="1500" kern="1200" noProof="0" dirty="0">
              <a:latin typeface="+mn-lt"/>
            </a:rPr>
            <a:t>für die Energie-</a:t>
          </a:r>
          <a:r>
            <a:rPr lang="de-DE" sz="1500" kern="1200" noProof="0" dirty="0"/>
            <a:t>, </a:t>
          </a:r>
          <a:r>
            <a:rPr lang="de-DE" sz="1500" kern="1200" noProof="0" dirty="0">
              <a:latin typeface="+mn-lt"/>
            </a:rPr>
            <a:t>Umwelt-</a:t>
          </a:r>
          <a:r>
            <a:rPr lang="de-DE" sz="1500" kern="1200" noProof="0" dirty="0"/>
            <a:t>, </a:t>
          </a:r>
          <a:r>
            <a:rPr lang="de-DE" sz="1500" kern="1200" noProof="0" dirty="0">
              <a:latin typeface="+mn-lt"/>
            </a:rPr>
            <a:t>Wirtschafts- und Sozialentwicklung</a:t>
          </a:r>
        </a:p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de-DE" sz="1600" b="1" kern="1200" dirty="0"/>
            <a:t>4 Mio. €</a:t>
          </a:r>
        </a:p>
      </dsp:txBody>
      <dsp:txXfrm>
        <a:off x="3755369" y="1800247"/>
        <a:ext cx="2257394" cy="2041131"/>
      </dsp:txXfrm>
    </dsp:sp>
    <dsp:sp modelId="{F6F1B0E9-0D53-4EFF-868A-79FF8576E91E}">
      <dsp:nvSpPr>
        <dsp:cNvPr id="0" name=""/>
        <dsp:cNvSpPr/>
      </dsp:nvSpPr>
      <dsp:spPr>
        <a:xfrm>
          <a:off x="5960565" y="2830206"/>
          <a:ext cx="1121925" cy="1121925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9525" cap="flat" cmpd="sng" algn="ctr">
          <a:solidFill>
            <a:schemeClr val="accent4">
              <a:lumMod val="7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170E1-464D-429E-99F3-C546E05467C2}">
      <dsp:nvSpPr>
        <dsp:cNvPr id="0" name=""/>
        <dsp:cNvSpPr/>
      </dsp:nvSpPr>
      <dsp:spPr>
        <a:xfrm>
          <a:off x="7503318" y="275413"/>
          <a:ext cx="3205500" cy="1662352"/>
        </a:xfrm>
        <a:prstGeom prst="round2SameRect">
          <a:avLst>
            <a:gd name="adj1" fmla="val 8000"/>
            <a:gd name="adj2" fmla="val 0"/>
          </a:avLst>
        </a:prstGeom>
        <a:solidFill>
          <a:srgbClr val="D0E3CD">
            <a:alpha val="90000"/>
          </a:srgbClr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3200" kern="1200" noProof="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Grüne</a:t>
          </a:r>
          <a:r>
            <a:rPr lang="it-IT" sz="3200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 Busse und </a:t>
          </a:r>
          <a:r>
            <a:rPr lang="it-IT" sz="3200" kern="1200" noProof="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Züge</a:t>
          </a:r>
          <a:endParaRPr lang="it-IT" sz="3200" kern="1200" noProof="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sp:txBody>
      <dsp:txXfrm>
        <a:off x="7542269" y="314364"/>
        <a:ext cx="3127598" cy="1623401"/>
      </dsp:txXfrm>
    </dsp:sp>
    <dsp:sp modelId="{E3C32CA3-F3D0-45C8-AD42-CA09B9F2A556}">
      <dsp:nvSpPr>
        <dsp:cNvPr id="0" name=""/>
        <dsp:cNvSpPr/>
      </dsp:nvSpPr>
      <dsp:spPr>
        <a:xfrm>
          <a:off x="7503318" y="1795911"/>
          <a:ext cx="3205500" cy="20431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de-DE" sz="1500" b="0" kern="1200" noProof="0" dirty="0">
              <a:latin typeface="Arial" panose="020B0604020202020204"/>
            </a:rPr>
            <a:t>Erneuerung der Flotten mit umweltfreundlichen Bussen und Zügen</a:t>
          </a:r>
          <a:r>
            <a:rPr lang="de-DE" sz="1500" b="0" kern="1200" noProof="0" dirty="0"/>
            <a:t>: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sz="1500" b="0" kern="1200" noProof="0" dirty="0"/>
            <a:t>- </a:t>
          </a:r>
          <a:r>
            <a:rPr lang="de-DE" sz="1500" b="0" kern="1200" noProof="0" dirty="0">
              <a:latin typeface="Arial" panose="020B0604020202020204"/>
            </a:rPr>
            <a:t>Neue Busse: 12</a:t>
          </a:r>
          <a:r>
            <a:rPr lang="de-DE" sz="1500" b="0" kern="1200" noProof="0" dirty="0"/>
            <a:t> Mio. €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sz="1500" b="0" kern="1200" noProof="0" dirty="0"/>
            <a:t>- </a:t>
          </a:r>
          <a:r>
            <a:rPr lang="de-DE" sz="1500" b="0" kern="1200" noProof="0" dirty="0">
              <a:latin typeface="Arial" panose="020B0604020202020204"/>
            </a:rPr>
            <a:t>Neue Züge</a:t>
          </a:r>
          <a:r>
            <a:rPr lang="de-DE" sz="1500" b="0" kern="1200" noProof="0" dirty="0"/>
            <a:t>: </a:t>
          </a:r>
          <a:r>
            <a:rPr lang="it-IT" sz="1500" b="0" kern="1200" noProof="0" dirty="0"/>
            <a:t>6,4 Mio. €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it-IT" sz="1500" b="1" kern="1200" noProof="0"/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endParaRPr lang="de-DE" sz="1600" b="1" kern="1200"/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de-DE" sz="1600" b="1" kern="1200">
              <a:latin typeface="Arial" panose="020B0604020202020204"/>
            </a:rPr>
            <a:t>18,4</a:t>
          </a:r>
          <a:r>
            <a:rPr lang="de-DE" sz="1600" b="1" kern="1200"/>
            <a:t> Mio. € </a:t>
          </a:r>
          <a:r>
            <a:rPr lang="de-DE" sz="1200" b="1" kern="1200" dirty="0"/>
            <a:t>(mit PNC)</a:t>
          </a:r>
        </a:p>
      </dsp:txBody>
      <dsp:txXfrm>
        <a:off x="7503318" y="1795911"/>
        <a:ext cx="2257394" cy="2043117"/>
      </dsp:txXfrm>
    </dsp:sp>
    <dsp:sp modelId="{7A1E0CBE-8F10-4E59-BD29-B6EF09897AA6}">
      <dsp:nvSpPr>
        <dsp:cNvPr id="0" name=""/>
        <dsp:cNvSpPr/>
      </dsp:nvSpPr>
      <dsp:spPr>
        <a:xfrm>
          <a:off x="9678064" y="2853418"/>
          <a:ext cx="1121925" cy="1121925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 w="12700" cap="flat" cmpd="sng" algn="ctr">
          <a:solidFill>
            <a:schemeClr val="accent4">
              <a:lumMod val="7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ABFEC5-0905-4024-81F7-54F09B59AD15}">
      <dsp:nvSpPr>
        <dsp:cNvPr id="0" name=""/>
        <dsp:cNvSpPr/>
      </dsp:nvSpPr>
      <dsp:spPr>
        <a:xfrm>
          <a:off x="7421" y="268034"/>
          <a:ext cx="3205500" cy="1706285"/>
        </a:xfrm>
        <a:prstGeom prst="round2SameRect">
          <a:avLst>
            <a:gd name="adj1" fmla="val 8000"/>
            <a:gd name="adj2" fmla="val 0"/>
          </a:avLst>
        </a:prstGeom>
        <a:solidFill>
          <a:srgbClr val="D0E3CD">
            <a:alpha val="89804"/>
          </a:srgbClr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3200" kern="1200" noProof="0" err="1"/>
            <a:t>Produktion</a:t>
          </a:r>
          <a:br>
            <a:rPr lang="it-IT" sz="3200" kern="1200" noProof="0"/>
          </a:br>
          <a:r>
            <a:rPr lang="it-IT" sz="3200" kern="1200" noProof="0"/>
            <a:t>von </a:t>
          </a:r>
          <a:r>
            <a:rPr lang="it-IT" sz="3200" kern="1200" noProof="0" err="1"/>
            <a:t>grünem</a:t>
          </a:r>
          <a:r>
            <a:rPr lang="it-IT" sz="3200" kern="1200" noProof="0"/>
            <a:t> </a:t>
          </a:r>
          <a:r>
            <a:rPr lang="it-IT" sz="3200" kern="1200" noProof="0" err="1"/>
            <a:t>Wasserstoff</a:t>
          </a:r>
          <a:endParaRPr lang="it-IT" sz="3200" kern="1200" noProof="0"/>
        </a:p>
        <a:p>
          <a:pPr marL="0" lvl="1" indent="-285750" algn="l" defTabSz="17780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endParaRPr lang="it-IT" sz="4000" kern="1200" noProof="0"/>
        </a:p>
      </dsp:txBody>
      <dsp:txXfrm>
        <a:off x="47401" y="308014"/>
        <a:ext cx="3125540" cy="1666305"/>
      </dsp:txXfrm>
    </dsp:sp>
    <dsp:sp modelId="{381514FB-98F6-4A63-8514-98D11CEF481D}">
      <dsp:nvSpPr>
        <dsp:cNvPr id="0" name=""/>
        <dsp:cNvSpPr/>
      </dsp:nvSpPr>
      <dsp:spPr>
        <a:xfrm>
          <a:off x="7421" y="1817705"/>
          <a:ext cx="3205500" cy="20287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0" i="1" kern="1200" noProof="0" err="1"/>
            <a:t>Hydrogen</a:t>
          </a:r>
          <a:r>
            <a:rPr lang="it-IT" sz="1400" b="0" i="1" kern="1200" noProof="0"/>
            <a:t> </a:t>
          </a:r>
          <a:r>
            <a:rPr lang="it-IT" sz="1400" b="0" i="1" kern="1200" noProof="0" err="1"/>
            <a:t>Valleys</a:t>
          </a:r>
          <a:r>
            <a:rPr lang="it-IT" sz="1400" b="0" i="1" kern="1200" noProof="0"/>
            <a:t>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noProof="0">
              <a:latin typeface="Arial" panose="020B0604020202020204"/>
            </a:rPr>
            <a:t>1 </a:t>
          </a:r>
          <a:r>
            <a:rPr lang="it-IT" sz="1400" kern="1200" noProof="0" err="1">
              <a:latin typeface="Arial" panose="020B0604020202020204"/>
            </a:rPr>
            <a:t>Projekt</a:t>
          </a:r>
          <a:r>
            <a:rPr lang="it-IT" sz="1400" kern="1200" noProof="0">
              <a:latin typeface="Arial" panose="020B0604020202020204"/>
            </a:rPr>
            <a:t> für die </a:t>
          </a:r>
          <a:r>
            <a:rPr lang="it-IT" sz="1400" kern="1200" noProof="0" err="1">
              <a:latin typeface="Arial" panose="020B0604020202020204"/>
            </a:rPr>
            <a:t>Wasserstoffproduktion</a:t>
          </a:r>
          <a:r>
            <a:rPr lang="it-IT" sz="1400" kern="1200" noProof="0">
              <a:latin typeface="Arial" panose="020B0604020202020204"/>
            </a:rPr>
            <a:t> </a:t>
          </a:r>
          <a:r>
            <a:rPr lang="it-IT" sz="1400" kern="1200" noProof="0" err="1">
              <a:latin typeface="Arial" panose="020B0604020202020204"/>
            </a:rPr>
            <a:t>aus</a:t>
          </a:r>
          <a:r>
            <a:rPr lang="it-IT" sz="1400" kern="1200" noProof="0">
              <a:latin typeface="Arial" panose="020B0604020202020204"/>
            </a:rPr>
            <a:t> </a:t>
          </a:r>
          <a:r>
            <a:rPr lang="it-IT" sz="1400" kern="1200" noProof="0" err="1">
              <a:latin typeface="Arial" panose="020B0604020202020204"/>
            </a:rPr>
            <a:t>erneuerbaren</a:t>
          </a:r>
          <a:r>
            <a:rPr lang="it-IT" sz="1400" kern="1200" noProof="0">
              <a:latin typeface="Arial" panose="020B0604020202020204"/>
            </a:rPr>
            <a:t> Energie-</a:t>
          </a:r>
          <a:r>
            <a:rPr lang="it-IT" sz="1400" kern="1200" noProof="0" err="1">
              <a:latin typeface="Arial" panose="020B0604020202020204"/>
            </a:rPr>
            <a:t>quellen</a:t>
          </a:r>
          <a:r>
            <a:rPr lang="it-IT" sz="1400" kern="1200" noProof="0">
              <a:latin typeface="Arial" panose="020B0604020202020204"/>
            </a:rPr>
            <a:t> </a:t>
          </a:r>
          <a:r>
            <a:rPr lang="it-IT" sz="1400" kern="1200" noProof="0" err="1">
              <a:latin typeface="Arial" panose="020B0604020202020204"/>
            </a:rPr>
            <a:t>auf</a:t>
          </a:r>
          <a:r>
            <a:rPr lang="it-IT" sz="1400" kern="1200" noProof="0">
              <a:latin typeface="Arial" panose="020B0604020202020204"/>
            </a:rPr>
            <a:t> </a:t>
          </a:r>
          <a:r>
            <a:rPr lang="it-IT" sz="1400" kern="1200" noProof="0" err="1">
              <a:latin typeface="Arial" panose="020B0604020202020204"/>
            </a:rPr>
            <a:t>stillgelegten</a:t>
          </a:r>
          <a:r>
            <a:rPr lang="it-IT" sz="1400" kern="1200" noProof="0">
              <a:latin typeface="Arial" panose="020B0604020202020204"/>
            </a:rPr>
            <a:t> </a:t>
          </a:r>
          <a:r>
            <a:rPr lang="it-IT" sz="1400" kern="1200" noProof="0" err="1">
              <a:latin typeface="Arial" panose="020B0604020202020204"/>
            </a:rPr>
            <a:t>Industriearealen</a:t>
          </a:r>
          <a:endParaRPr lang="it-IT" sz="1400" kern="1200" noProof="0">
            <a:latin typeface="Arial" panose="020B0604020202020204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400" b="1" kern="1200" baseline="0" noProof="0">
            <a:latin typeface="Arial" panose="020B0604020202020204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baseline="0"/>
            <a:t>20 Mio. €</a:t>
          </a:r>
        </a:p>
      </dsp:txBody>
      <dsp:txXfrm>
        <a:off x="7421" y="1817705"/>
        <a:ext cx="2257394" cy="2028701"/>
      </dsp:txXfrm>
    </dsp:sp>
    <dsp:sp modelId="{7D986D76-923D-46D3-93FC-26E5CF839B4D}">
      <dsp:nvSpPr>
        <dsp:cNvPr id="0" name=""/>
        <dsp:cNvSpPr/>
      </dsp:nvSpPr>
      <dsp:spPr>
        <a:xfrm>
          <a:off x="2211394" y="2841752"/>
          <a:ext cx="1121925" cy="1121925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accent4">
              <a:lumMod val="7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B57692-D663-4D46-A053-1AD4D12B22E9}">
      <dsp:nvSpPr>
        <dsp:cNvPr id="0" name=""/>
        <dsp:cNvSpPr/>
      </dsp:nvSpPr>
      <dsp:spPr>
        <a:xfrm>
          <a:off x="3755369" y="273062"/>
          <a:ext cx="3205500" cy="1673742"/>
        </a:xfrm>
        <a:prstGeom prst="round2SameRect">
          <a:avLst>
            <a:gd name="adj1" fmla="val 8000"/>
            <a:gd name="adj2" fmla="val 0"/>
          </a:avLst>
        </a:prstGeom>
        <a:solidFill>
          <a:srgbClr val="D0E3CD">
            <a:alpha val="90000"/>
          </a:srgbClr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3200" noProof="0" err="1"/>
            <a:t>Elektrolade-säulen</a:t>
          </a:r>
          <a:endParaRPr lang="it-IT" sz="3200" kern="1200" noProof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sp:txBody>
      <dsp:txXfrm>
        <a:off x="3794587" y="312280"/>
        <a:ext cx="3127064" cy="1634524"/>
      </dsp:txXfrm>
    </dsp:sp>
    <dsp:sp modelId="{527270AB-FCEC-4335-A82D-5A30586819AC}">
      <dsp:nvSpPr>
        <dsp:cNvPr id="0" name=""/>
        <dsp:cNvSpPr/>
      </dsp:nvSpPr>
      <dsp:spPr>
        <a:xfrm>
          <a:off x="3755369" y="1800247"/>
          <a:ext cx="3205500" cy="20411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de-DE" sz="1800" kern="1200" noProof="0"/>
            <a:t>Errichtung von Elektroladestationen in den Stadtzentren</a:t>
          </a:r>
        </a:p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ts val="1800"/>
            </a:spcAft>
            <a:buNone/>
          </a:pPr>
          <a:endParaRPr lang="de-DE" sz="1800" kern="1200" noProof="0">
            <a:latin typeface="+mn-lt"/>
          </a:endParaRPr>
        </a:p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de-DE" sz="1800" b="1" kern="1200"/>
            <a:t>1,1 Mio. €</a:t>
          </a:r>
        </a:p>
      </dsp:txBody>
      <dsp:txXfrm>
        <a:off x="3755369" y="1800247"/>
        <a:ext cx="2257394" cy="2041131"/>
      </dsp:txXfrm>
    </dsp:sp>
    <dsp:sp modelId="{F6F1B0E9-0D53-4EFF-868A-79FF8576E91E}">
      <dsp:nvSpPr>
        <dsp:cNvPr id="0" name=""/>
        <dsp:cNvSpPr/>
      </dsp:nvSpPr>
      <dsp:spPr>
        <a:xfrm>
          <a:off x="5960565" y="2830206"/>
          <a:ext cx="1121925" cy="1121925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9525" cap="flat" cmpd="sng" algn="ctr">
          <a:solidFill>
            <a:schemeClr val="accent4">
              <a:lumMod val="7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170E1-464D-429E-99F3-C546E05467C2}">
      <dsp:nvSpPr>
        <dsp:cNvPr id="0" name=""/>
        <dsp:cNvSpPr/>
      </dsp:nvSpPr>
      <dsp:spPr>
        <a:xfrm>
          <a:off x="7503318" y="275413"/>
          <a:ext cx="3205500" cy="1662352"/>
        </a:xfrm>
        <a:prstGeom prst="round2SameRect">
          <a:avLst>
            <a:gd name="adj1" fmla="val 8000"/>
            <a:gd name="adj2" fmla="val 0"/>
          </a:avLst>
        </a:prstGeom>
        <a:solidFill>
          <a:srgbClr val="D0E3CD">
            <a:alpha val="90000"/>
          </a:srgbClr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3200" kern="1200" noProof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Wasserstoff-tankstellen</a:t>
          </a:r>
          <a:endParaRPr lang="it-IT" sz="3200" kern="1200" noProof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sp:txBody>
      <dsp:txXfrm>
        <a:off x="7542269" y="314364"/>
        <a:ext cx="3127598" cy="1623401"/>
      </dsp:txXfrm>
    </dsp:sp>
    <dsp:sp modelId="{E3C32CA3-F3D0-45C8-AD42-CA09B9F2A556}">
      <dsp:nvSpPr>
        <dsp:cNvPr id="0" name=""/>
        <dsp:cNvSpPr/>
      </dsp:nvSpPr>
      <dsp:spPr>
        <a:xfrm>
          <a:off x="7503318" y="1795911"/>
          <a:ext cx="3205500" cy="20431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de-DE" sz="1500" b="0" kern="1200" noProof="0">
              <a:latin typeface="Arial" panose="020B0604020202020204"/>
            </a:rPr>
            <a:t>Schaffung von Tankstellen für die Erprobung von Wasserstoff im Straßenverkehr</a:t>
          </a:r>
          <a:endParaRPr lang="it-IT" sz="1500" b="0" kern="1200" noProof="0"/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1500" b="0" kern="1200" noProof="0"/>
            <a:t>Meran, Bozen, 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1500" b="0" kern="1200" noProof="0"/>
            <a:t>Bruneck, Sterzing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de-DE" sz="1500" b="0" kern="1200"/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de-DE" sz="1600" b="1" kern="1200"/>
            <a:t>10,8 Mio. €</a:t>
          </a:r>
          <a:endParaRPr lang="de-DE" sz="1200" b="1" kern="1200"/>
        </a:p>
      </dsp:txBody>
      <dsp:txXfrm>
        <a:off x="7503318" y="1795911"/>
        <a:ext cx="2257394" cy="2043117"/>
      </dsp:txXfrm>
    </dsp:sp>
    <dsp:sp modelId="{7A1E0CBE-8F10-4E59-BD29-B6EF09897AA6}">
      <dsp:nvSpPr>
        <dsp:cNvPr id="0" name=""/>
        <dsp:cNvSpPr/>
      </dsp:nvSpPr>
      <dsp:spPr>
        <a:xfrm>
          <a:off x="9678064" y="2853418"/>
          <a:ext cx="1121925" cy="1121925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 w="12700" cap="flat" cmpd="sng" algn="ctr">
          <a:solidFill>
            <a:schemeClr val="accent4">
              <a:lumMod val="7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ABFEC5-0905-4024-81F7-54F09B59AD15}">
      <dsp:nvSpPr>
        <dsp:cNvPr id="0" name=""/>
        <dsp:cNvSpPr/>
      </dsp:nvSpPr>
      <dsp:spPr>
        <a:xfrm>
          <a:off x="7421" y="268034"/>
          <a:ext cx="3205500" cy="1706285"/>
        </a:xfrm>
        <a:prstGeom prst="round2SameRect">
          <a:avLst>
            <a:gd name="adj1" fmla="val 8000"/>
            <a:gd name="adj2" fmla="val 0"/>
          </a:avLst>
        </a:prstGeom>
        <a:solidFill>
          <a:srgbClr val="D0E3CD">
            <a:alpha val="89804"/>
          </a:srgbClr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3200" kern="1200" noProof="0" err="1"/>
            <a:t>Öffentlicher</a:t>
          </a:r>
          <a:r>
            <a:rPr lang="it-IT" sz="3200" kern="1200" noProof="0"/>
            <a:t> </a:t>
          </a:r>
          <a:r>
            <a:rPr lang="it-IT" sz="3200" kern="1200" noProof="0" err="1"/>
            <a:t>Wohnbau</a:t>
          </a:r>
          <a:endParaRPr lang="it-IT" sz="3200" kern="1200" noProof="0"/>
        </a:p>
        <a:p>
          <a:pPr marL="0" lvl="1" indent="-285750" algn="l" defTabSz="17780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endParaRPr lang="it-IT" sz="4000" kern="1200" noProof="0"/>
        </a:p>
      </dsp:txBody>
      <dsp:txXfrm>
        <a:off x="47401" y="308014"/>
        <a:ext cx="3125540" cy="1666305"/>
      </dsp:txXfrm>
    </dsp:sp>
    <dsp:sp modelId="{381514FB-98F6-4A63-8514-98D11CEF481D}">
      <dsp:nvSpPr>
        <dsp:cNvPr id="0" name=""/>
        <dsp:cNvSpPr/>
      </dsp:nvSpPr>
      <dsp:spPr>
        <a:xfrm>
          <a:off x="7421" y="1817705"/>
          <a:ext cx="3205500" cy="20287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0" kern="1200" noProof="0" err="1">
              <a:latin typeface="Arial" panose="020B0604020202020204"/>
            </a:rPr>
            <a:t>Programm</a:t>
          </a:r>
          <a:r>
            <a:rPr lang="it-IT" sz="1600" b="0" kern="1200" noProof="0">
              <a:latin typeface="Arial" panose="020B0604020202020204"/>
            </a:rPr>
            <a:t> «Sicher</a:t>
          </a:r>
          <a:r>
            <a:rPr lang="it-IT" sz="1600" b="0" kern="1200" noProof="0"/>
            <a:t>, </a:t>
          </a:r>
          <a:r>
            <a:rPr lang="it-IT" sz="1600" b="0" kern="1200" noProof="0" err="1">
              <a:latin typeface="Arial" panose="020B0604020202020204"/>
            </a:rPr>
            <a:t>grün</a:t>
          </a:r>
          <a:r>
            <a:rPr lang="it-IT" sz="1600" b="0" kern="1200" noProof="0">
              <a:latin typeface="Arial" panose="020B0604020202020204"/>
            </a:rPr>
            <a:t> und </a:t>
          </a:r>
          <a:r>
            <a:rPr lang="it-IT" sz="1600" b="0" kern="1200" noProof="0" err="1">
              <a:latin typeface="Arial" panose="020B0604020202020204"/>
            </a:rPr>
            <a:t>sozial</a:t>
          </a:r>
          <a:r>
            <a:rPr lang="it-IT" sz="1600" b="0" kern="1200" noProof="0">
              <a:latin typeface="Arial" panose="020B0604020202020204"/>
            </a:rPr>
            <a:t>: </a:t>
          </a:r>
          <a:r>
            <a:rPr lang="it-IT" sz="1600" b="0" kern="1200" noProof="0" err="1">
              <a:latin typeface="Arial" panose="020B0604020202020204"/>
            </a:rPr>
            <a:t>Sanierung</a:t>
          </a:r>
          <a:r>
            <a:rPr lang="it-IT" sz="1600" b="0" kern="1200" noProof="0">
              <a:latin typeface="Arial" panose="020B0604020202020204"/>
            </a:rPr>
            <a:t> </a:t>
          </a:r>
          <a:r>
            <a:rPr lang="it-IT" sz="1600" b="0" kern="1200" noProof="0" err="1">
              <a:latin typeface="Arial" panose="020B0604020202020204"/>
            </a:rPr>
            <a:t>des</a:t>
          </a:r>
          <a:r>
            <a:rPr lang="it-IT" sz="1600" b="0" kern="1200" noProof="0">
              <a:latin typeface="Arial" panose="020B0604020202020204"/>
            </a:rPr>
            <a:t> </a:t>
          </a:r>
          <a:r>
            <a:rPr lang="it-IT" sz="1600" b="0" kern="1200" noProof="0" err="1">
              <a:latin typeface="Arial" panose="020B0604020202020204"/>
            </a:rPr>
            <a:t>öffentlichen</a:t>
          </a:r>
          <a:r>
            <a:rPr lang="it-IT" sz="1600" b="0" kern="1200" noProof="0">
              <a:latin typeface="Arial" panose="020B0604020202020204"/>
            </a:rPr>
            <a:t> </a:t>
          </a:r>
          <a:r>
            <a:rPr lang="it-IT" sz="1600" b="0" kern="1200" noProof="0" err="1">
              <a:latin typeface="+mn-lt"/>
            </a:rPr>
            <a:t>Wohnbaus</a:t>
          </a:r>
          <a:r>
            <a:rPr lang="it-IT" sz="1600" b="0" kern="1200" noProof="0">
              <a:latin typeface="+mn-lt"/>
            </a:rPr>
            <a:t>»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b="1" kern="1200" baseline="0" noProof="0">
            <a:latin typeface="Arial" panose="020B0604020202020204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b="1" kern="1200" baseline="0" noProof="0">
            <a:latin typeface="Arial" panose="020B0604020202020204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baseline="0"/>
            <a:t>18 Mio. € (PNC)</a:t>
          </a:r>
        </a:p>
      </dsp:txBody>
      <dsp:txXfrm>
        <a:off x="7421" y="1817705"/>
        <a:ext cx="2257394" cy="2028701"/>
      </dsp:txXfrm>
    </dsp:sp>
    <dsp:sp modelId="{7D986D76-923D-46D3-93FC-26E5CF839B4D}">
      <dsp:nvSpPr>
        <dsp:cNvPr id="0" name=""/>
        <dsp:cNvSpPr/>
      </dsp:nvSpPr>
      <dsp:spPr>
        <a:xfrm>
          <a:off x="2211394" y="2841752"/>
          <a:ext cx="1121925" cy="1121925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accent4">
              <a:lumMod val="7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B57692-D663-4D46-A053-1AD4D12B22E9}">
      <dsp:nvSpPr>
        <dsp:cNvPr id="0" name=""/>
        <dsp:cNvSpPr/>
      </dsp:nvSpPr>
      <dsp:spPr>
        <a:xfrm>
          <a:off x="3755369" y="273062"/>
          <a:ext cx="3205500" cy="1673742"/>
        </a:xfrm>
        <a:prstGeom prst="round2SameRect">
          <a:avLst>
            <a:gd name="adj1" fmla="val 8000"/>
            <a:gd name="adj2" fmla="val 0"/>
          </a:avLst>
        </a:prstGeom>
        <a:solidFill>
          <a:srgbClr val="D0E3CD">
            <a:alpha val="90000"/>
          </a:srgbClr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3200" noProof="0" err="1"/>
            <a:t>Neue</a:t>
          </a:r>
          <a:r>
            <a:rPr lang="it-IT" sz="3200" noProof="0"/>
            <a:t> </a:t>
          </a:r>
          <a:r>
            <a:rPr lang="it-IT" sz="3200" noProof="0" err="1"/>
            <a:t>Schulen</a:t>
          </a:r>
          <a:endParaRPr lang="it-IT" sz="3200" kern="1200" noProof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sp:txBody>
      <dsp:txXfrm>
        <a:off x="3794587" y="312280"/>
        <a:ext cx="3127064" cy="1634524"/>
      </dsp:txXfrm>
    </dsp:sp>
    <dsp:sp modelId="{527270AB-FCEC-4335-A82D-5A30586819AC}">
      <dsp:nvSpPr>
        <dsp:cNvPr id="0" name=""/>
        <dsp:cNvSpPr/>
      </dsp:nvSpPr>
      <dsp:spPr>
        <a:xfrm>
          <a:off x="3755369" y="1800247"/>
          <a:ext cx="3205500" cy="20411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de-DE" sz="1800" kern="1200" noProof="0"/>
            <a:t>Abriss und Neubau der Grundschule in Rein in Taufers</a:t>
          </a:r>
        </a:p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ts val="1800"/>
            </a:spcAft>
            <a:buNone/>
          </a:pPr>
          <a:endParaRPr lang="de-DE" sz="1800" kern="1200" noProof="0">
            <a:latin typeface="+mn-lt"/>
          </a:endParaRPr>
        </a:p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de-DE" sz="1800" b="1" kern="1200"/>
            <a:t>2 Mio. €</a:t>
          </a:r>
        </a:p>
      </dsp:txBody>
      <dsp:txXfrm>
        <a:off x="3755369" y="1800247"/>
        <a:ext cx="2257394" cy="2041131"/>
      </dsp:txXfrm>
    </dsp:sp>
    <dsp:sp modelId="{F6F1B0E9-0D53-4EFF-868A-79FF8576E91E}">
      <dsp:nvSpPr>
        <dsp:cNvPr id="0" name=""/>
        <dsp:cNvSpPr/>
      </dsp:nvSpPr>
      <dsp:spPr>
        <a:xfrm>
          <a:off x="5960565" y="2830206"/>
          <a:ext cx="1121925" cy="1121925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9525" cap="flat" cmpd="sng" algn="ctr">
          <a:solidFill>
            <a:schemeClr val="accent4">
              <a:lumMod val="7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170E1-464D-429E-99F3-C546E05467C2}">
      <dsp:nvSpPr>
        <dsp:cNvPr id="0" name=""/>
        <dsp:cNvSpPr/>
      </dsp:nvSpPr>
      <dsp:spPr>
        <a:xfrm>
          <a:off x="7503318" y="275413"/>
          <a:ext cx="3205500" cy="1662352"/>
        </a:xfrm>
        <a:prstGeom prst="round2SameRect">
          <a:avLst>
            <a:gd name="adj1" fmla="val 8000"/>
            <a:gd name="adj2" fmla="val 0"/>
          </a:avLst>
        </a:prstGeom>
        <a:solidFill>
          <a:srgbClr val="D0E3CD">
            <a:alpha val="90000"/>
          </a:srgbClr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3200" kern="1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Superbonus</a:t>
          </a:r>
        </a:p>
      </dsp:txBody>
      <dsp:txXfrm>
        <a:off x="7542269" y="314364"/>
        <a:ext cx="3127598" cy="1623401"/>
      </dsp:txXfrm>
    </dsp:sp>
    <dsp:sp modelId="{E3C32CA3-F3D0-45C8-AD42-CA09B9F2A556}">
      <dsp:nvSpPr>
        <dsp:cNvPr id="0" name=""/>
        <dsp:cNvSpPr/>
      </dsp:nvSpPr>
      <dsp:spPr>
        <a:xfrm>
          <a:off x="7503318" y="1795911"/>
          <a:ext cx="3205500" cy="20431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de-DE" sz="1500" b="0" kern="1200" noProof="0" err="1">
              <a:latin typeface="Arial" panose="020B0604020202020204"/>
            </a:rPr>
            <a:t>Ökobonus</a:t>
          </a:r>
          <a:r>
            <a:rPr lang="de-DE" sz="1500" b="0" kern="1200" noProof="0">
              <a:latin typeface="Arial" panose="020B0604020202020204"/>
            </a:rPr>
            <a:t> und </a:t>
          </a:r>
          <a:r>
            <a:rPr lang="de-DE" sz="1500" b="0" kern="1200" noProof="0" err="1">
              <a:latin typeface="Arial" panose="020B0604020202020204"/>
            </a:rPr>
            <a:t>Sismabonus</a:t>
          </a:r>
          <a:r>
            <a:rPr lang="de-DE" sz="1500" b="0" kern="1200" noProof="0">
              <a:latin typeface="Arial" panose="020B0604020202020204"/>
            </a:rPr>
            <a:t> bis zu 100% für die Energieeffizienz und die Sicherheit der Gebäude</a:t>
          </a:r>
          <a:endParaRPr lang="it-IT" sz="1500" b="0" kern="1200" noProof="0"/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de-DE" sz="1500" b="0" kern="1200"/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de-DE" sz="1500" b="0" kern="1200"/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de-DE" sz="1600" b="1" kern="1200"/>
            <a:t>119 Mio. €</a:t>
          </a:r>
          <a:endParaRPr lang="de-DE" sz="1200" b="1" kern="1200"/>
        </a:p>
      </dsp:txBody>
      <dsp:txXfrm>
        <a:off x="7503318" y="1795911"/>
        <a:ext cx="2257394" cy="2043117"/>
      </dsp:txXfrm>
    </dsp:sp>
    <dsp:sp modelId="{7A1E0CBE-8F10-4E59-BD29-B6EF09897AA6}">
      <dsp:nvSpPr>
        <dsp:cNvPr id="0" name=""/>
        <dsp:cNvSpPr/>
      </dsp:nvSpPr>
      <dsp:spPr>
        <a:xfrm>
          <a:off x="9678064" y="2853418"/>
          <a:ext cx="1121925" cy="1121925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 w="12700" cap="flat" cmpd="sng" algn="ctr">
          <a:solidFill>
            <a:schemeClr val="accent4">
              <a:lumMod val="7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ABFEC5-0905-4024-81F7-54F09B59AD15}">
      <dsp:nvSpPr>
        <dsp:cNvPr id="0" name=""/>
        <dsp:cNvSpPr/>
      </dsp:nvSpPr>
      <dsp:spPr>
        <a:xfrm>
          <a:off x="7421" y="268034"/>
          <a:ext cx="3205500" cy="1706285"/>
        </a:xfrm>
        <a:prstGeom prst="round2SameRect">
          <a:avLst>
            <a:gd name="adj1" fmla="val 8000"/>
            <a:gd name="adj2" fmla="val 0"/>
          </a:avLst>
        </a:prstGeom>
        <a:solidFill>
          <a:srgbClr val="D0E3CD">
            <a:alpha val="89804"/>
          </a:srgbClr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06680" rIns="35560" bIns="35560" numCol="1" spcCol="1270" anchor="t" anchorCtr="0">
          <a:noAutofit/>
        </a:bodyPr>
        <a:lstStyle/>
        <a:p>
          <a:pPr marL="0" lvl="1" indent="-285750" algn="ctr" defTabSz="12446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2800" kern="1200" noProof="0" err="1"/>
            <a:t>Hydrogeologische</a:t>
          </a:r>
          <a:r>
            <a:rPr lang="it-IT" sz="2800" kern="1200" noProof="0"/>
            <a:t> </a:t>
          </a:r>
          <a:r>
            <a:rPr lang="it-IT" sz="2800" kern="1200" noProof="0" err="1"/>
            <a:t>Risiken</a:t>
          </a:r>
          <a:endParaRPr lang="it-IT" sz="2800" kern="1200" noProof="0"/>
        </a:p>
        <a:p>
          <a:pPr marL="0" lvl="1" indent="-285750" algn="l" defTabSz="17780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endParaRPr lang="it-IT" sz="4000" kern="1200" noProof="0"/>
        </a:p>
      </dsp:txBody>
      <dsp:txXfrm>
        <a:off x="47401" y="308014"/>
        <a:ext cx="3125540" cy="1666305"/>
      </dsp:txXfrm>
    </dsp:sp>
    <dsp:sp modelId="{381514FB-98F6-4A63-8514-98D11CEF481D}">
      <dsp:nvSpPr>
        <dsp:cNvPr id="0" name=""/>
        <dsp:cNvSpPr/>
      </dsp:nvSpPr>
      <dsp:spPr>
        <a:xfrm>
          <a:off x="7421" y="1817705"/>
          <a:ext cx="3205500" cy="20287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de-DE" sz="1600" b="0" kern="1200" noProof="0">
              <a:latin typeface="Arial" panose="020B0604020202020204"/>
            </a:rPr>
            <a:t>Mehr als 50</a:t>
          </a:r>
          <a:r>
            <a:rPr lang="de-DE" sz="1600" b="0" kern="1200" noProof="0"/>
            <a:t> </a:t>
          </a:r>
          <a:r>
            <a:rPr lang="de-DE" sz="1600" b="0" kern="1200" noProof="0">
              <a:latin typeface="Arial" panose="020B0604020202020204"/>
            </a:rPr>
            <a:t>Projekte zum Hochwasserrisiko-management und zur Reduzierung hydrogeologischer Risiken</a:t>
          </a:r>
          <a:endParaRPr lang="de-DE" sz="1600" kern="120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noProof="0"/>
            <a:t>25 Mio. €</a:t>
          </a:r>
          <a:endParaRPr lang="it-IT" sz="1600" b="1" kern="1200" baseline="0" noProof="0">
            <a:latin typeface="Arial" panose="020B0604020202020204"/>
          </a:endParaRPr>
        </a:p>
      </dsp:txBody>
      <dsp:txXfrm>
        <a:off x="7421" y="1817705"/>
        <a:ext cx="2257394" cy="2028701"/>
      </dsp:txXfrm>
    </dsp:sp>
    <dsp:sp modelId="{7D986D76-923D-46D3-93FC-26E5CF839B4D}">
      <dsp:nvSpPr>
        <dsp:cNvPr id="0" name=""/>
        <dsp:cNvSpPr/>
      </dsp:nvSpPr>
      <dsp:spPr>
        <a:xfrm>
          <a:off x="2211394" y="2841752"/>
          <a:ext cx="1121925" cy="1121925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accent4">
              <a:lumMod val="7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B57692-D663-4D46-A053-1AD4D12B22E9}">
      <dsp:nvSpPr>
        <dsp:cNvPr id="0" name=""/>
        <dsp:cNvSpPr/>
      </dsp:nvSpPr>
      <dsp:spPr>
        <a:xfrm>
          <a:off x="3755369" y="273062"/>
          <a:ext cx="3205500" cy="1673742"/>
        </a:xfrm>
        <a:prstGeom prst="round2SameRect">
          <a:avLst>
            <a:gd name="adj1" fmla="val 8000"/>
            <a:gd name="adj2" fmla="val 0"/>
          </a:avLst>
        </a:prstGeom>
        <a:solidFill>
          <a:srgbClr val="D0E3CD">
            <a:alpha val="90000"/>
          </a:srgbClr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3000" noProof="0" err="1"/>
            <a:t>Sanierung</a:t>
          </a:r>
          <a:r>
            <a:rPr lang="it-IT" sz="3000" noProof="0"/>
            <a:t> von </a:t>
          </a:r>
          <a:r>
            <a:rPr lang="it-IT" sz="3000" noProof="0" err="1"/>
            <a:t>verwaisten</a:t>
          </a:r>
          <a:r>
            <a:rPr lang="it-IT" sz="3000" noProof="0"/>
            <a:t> </a:t>
          </a:r>
          <a:r>
            <a:rPr lang="it-IT" sz="3000" noProof="0" err="1"/>
            <a:t>Standorten</a:t>
          </a:r>
          <a:endParaRPr lang="it-IT" sz="3000" kern="1200" noProof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sp:txBody>
      <dsp:txXfrm>
        <a:off x="3794587" y="312280"/>
        <a:ext cx="3127064" cy="1634524"/>
      </dsp:txXfrm>
    </dsp:sp>
    <dsp:sp modelId="{527270AB-FCEC-4335-A82D-5A30586819AC}">
      <dsp:nvSpPr>
        <dsp:cNvPr id="0" name=""/>
        <dsp:cNvSpPr/>
      </dsp:nvSpPr>
      <dsp:spPr>
        <a:xfrm>
          <a:off x="3755369" y="1800247"/>
          <a:ext cx="3205500" cy="20411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it-IT" sz="1600" b="0" kern="1200" noProof="0" err="1">
              <a:latin typeface="Arial" panose="020B0604020202020204"/>
            </a:rPr>
            <a:t>Finanzierung</a:t>
          </a:r>
          <a:r>
            <a:rPr lang="it-IT" sz="1600" b="0" kern="1200" noProof="0">
              <a:latin typeface="Arial" panose="020B0604020202020204"/>
            </a:rPr>
            <a:t> des </a:t>
          </a:r>
          <a:r>
            <a:rPr lang="it-IT" sz="1600" b="0" kern="1200" noProof="0" err="1">
              <a:latin typeface="Arial" panose="020B0604020202020204"/>
            </a:rPr>
            <a:t>Projekts</a:t>
          </a:r>
          <a:r>
            <a:rPr lang="it-IT" sz="1600" b="0" kern="1200" noProof="0">
              <a:latin typeface="Arial" panose="020B0604020202020204"/>
            </a:rPr>
            <a:t> der Gemeinde Brixen für die </a:t>
          </a:r>
          <a:r>
            <a:rPr lang="it-IT" sz="1600" b="0" kern="1200" noProof="0" err="1">
              <a:latin typeface="Arial" panose="020B0604020202020204"/>
            </a:rPr>
            <a:t>Sanierung</a:t>
          </a:r>
          <a:r>
            <a:rPr lang="it-IT" sz="1600" b="0" kern="1200" noProof="0">
              <a:latin typeface="Arial" panose="020B0604020202020204"/>
            </a:rPr>
            <a:t> des </a:t>
          </a:r>
          <a:r>
            <a:rPr lang="it-IT" sz="1600" b="0" kern="1200" noProof="0" err="1">
              <a:latin typeface="Arial" panose="020B0604020202020204"/>
            </a:rPr>
            <a:t>Hofburggartens</a:t>
          </a:r>
          <a:endParaRPr lang="it-IT" sz="1600" b="0" kern="1200" noProof="0">
            <a:latin typeface="Arial" panose="020B0604020202020204"/>
          </a:endParaRP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endParaRPr lang="de-DE" sz="1600" kern="1200" noProof="0">
            <a:latin typeface="+mn-lt"/>
          </a:endParaRP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de-DE" sz="1800" b="1" kern="1200"/>
            <a:t>2 Mio. €</a:t>
          </a:r>
        </a:p>
      </dsp:txBody>
      <dsp:txXfrm>
        <a:off x="3755369" y="1800247"/>
        <a:ext cx="2257394" cy="2041131"/>
      </dsp:txXfrm>
    </dsp:sp>
    <dsp:sp modelId="{F6F1B0E9-0D53-4EFF-868A-79FF8576E91E}">
      <dsp:nvSpPr>
        <dsp:cNvPr id="0" name=""/>
        <dsp:cNvSpPr/>
      </dsp:nvSpPr>
      <dsp:spPr>
        <a:xfrm>
          <a:off x="5960565" y="2830206"/>
          <a:ext cx="1121925" cy="1121925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9525" cap="flat" cmpd="sng" algn="ctr">
          <a:solidFill>
            <a:schemeClr val="accent4">
              <a:lumMod val="7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170E1-464D-429E-99F3-C546E05467C2}">
      <dsp:nvSpPr>
        <dsp:cNvPr id="0" name=""/>
        <dsp:cNvSpPr/>
      </dsp:nvSpPr>
      <dsp:spPr>
        <a:xfrm>
          <a:off x="7503318" y="275413"/>
          <a:ext cx="3205500" cy="1662352"/>
        </a:xfrm>
        <a:prstGeom prst="round2SameRect">
          <a:avLst>
            <a:gd name="adj1" fmla="val 8000"/>
            <a:gd name="adj2" fmla="val 0"/>
          </a:avLst>
        </a:prstGeom>
        <a:solidFill>
          <a:srgbClr val="D0E3CD">
            <a:alpha val="90000"/>
          </a:srgbClr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0" lvl="1" indent="-285750" algn="ctr" defTabSz="14224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3200" kern="1200" noProof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Wasserleitungen</a:t>
          </a:r>
          <a:endParaRPr lang="it-IT" sz="3200" kern="1200" noProof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sp:txBody>
      <dsp:txXfrm>
        <a:off x="7542269" y="314364"/>
        <a:ext cx="3127598" cy="1623401"/>
      </dsp:txXfrm>
    </dsp:sp>
    <dsp:sp modelId="{E3C32CA3-F3D0-45C8-AD42-CA09B9F2A556}">
      <dsp:nvSpPr>
        <dsp:cNvPr id="0" name=""/>
        <dsp:cNvSpPr/>
      </dsp:nvSpPr>
      <dsp:spPr>
        <a:xfrm>
          <a:off x="7503318" y="1795911"/>
          <a:ext cx="3205500" cy="20431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de-DE" sz="1500" b="0" kern="1200" noProof="0">
              <a:latin typeface="Arial" panose="020B0604020202020204"/>
            </a:rPr>
            <a:t>Finanzierung 1 Projekt zur Reduzierung der Verluste in den Wasserleitungen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de-DE" sz="1500" b="0" kern="1200" noProof="0">
              <a:latin typeface="Arial" panose="020B0604020202020204"/>
            </a:rPr>
            <a:t>Gemeinde Bozen/SEAB</a:t>
          </a:r>
          <a:endParaRPr lang="it-IT" sz="1500" b="0" kern="1200" noProof="0"/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de-DE" sz="1500" b="0" kern="1200"/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de-DE" sz="1600" b="1" kern="1200"/>
            <a:t>8 Mio. €</a:t>
          </a:r>
          <a:endParaRPr lang="de-DE" sz="1200" b="1" kern="1200"/>
        </a:p>
      </dsp:txBody>
      <dsp:txXfrm>
        <a:off x="7503318" y="1795911"/>
        <a:ext cx="2257394" cy="2043117"/>
      </dsp:txXfrm>
    </dsp:sp>
    <dsp:sp modelId="{7A1E0CBE-8F10-4E59-BD29-B6EF09897AA6}">
      <dsp:nvSpPr>
        <dsp:cNvPr id="0" name=""/>
        <dsp:cNvSpPr/>
      </dsp:nvSpPr>
      <dsp:spPr>
        <a:xfrm>
          <a:off x="9678064" y="2853418"/>
          <a:ext cx="1121925" cy="1121925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 w="12700" cap="flat" cmpd="sng" algn="ctr">
          <a:solidFill>
            <a:schemeClr val="accent4">
              <a:lumMod val="7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51162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A082AF-A338-4227-B74B-EC153BB8313E}" type="datetimeFigureOut">
              <a:rPr lang="de-DE" smtClean="0"/>
              <a:t>04.08.2025</a:t>
            </a:fld>
            <a:endParaRPr lang="de-DE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1038" y="4784725"/>
            <a:ext cx="5446712" cy="39131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4245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6038" y="9442450"/>
            <a:ext cx="2951162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731F28-DE18-42BE-8F04-422CCBBB407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1631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6">
            <a:extLst>
              <a:ext uri="{FF2B5EF4-FFF2-40B4-BE49-F238E27FC236}">
                <a16:creationId xmlns:a16="http://schemas.microsoft.com/office/drawing/2014/main" id="{8272D21F-08F2-5220-A21B-40EC2640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2520000"/>
            <a:ext cx="10980000" cy="7200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rmAutofit/>
          </a:bodyPr>
          <a:lstStyle>
            <a:lvl1pPr>
              <a:defRPr>
                <a:solidFill>
                  <a:srgbClr val="27348A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IT"/>
          </a:p>
        </p:txBody>
      </p:sp>
    </p:spTree>
    <p:extLst>
      <p:ext uri="{BB962C8B-B14F-4D97-AF65-F5344CB8AC3E}">
        <p14:creationId xmlns:p14="http://schemas.microsoft.com/office/powerpoint/2010/main" val="237370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F6978432-ABDD-8EAB-C2AD-70DA99157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2520000"/>
            <a:ext cx="10980000" cy="72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de-IT"/>
          </a:p>
        </p:txBody>
      </p:sp>
    </p:spTree>
    <p:extLst>
      <p:ext uri="{BB962C8B-B14F-4D97-AF65-F5344CB8AC3E}">
        <p14:creationId xmlns:p14="http://schemas.microsoft.com/office/powerpoint/2010/main" val="289229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2">
            <a:extLst>
              <a:ext uri="{FF2B5EF4-FFF2-40B4-BE49-F238E27FC236}">
                <a16:creationId xmlns:a16="http://schemas.microsoft.com/office/drawing/2014/main" id="{B4BDB969-0D8C-E848-FF82-131EE875CA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204000" cy="597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IT"/>
          </a:p>
        </p:txBody>
      </p:sp>
    </p:spTree>
    <p:extLst>
      <p:ext uri="{BB962C8B-B14F-4D97-AF65-F5344CB8AC3E}">
        <p14:creationId xmlns:p14="http://schemas.microsoft.com/office/powerpoint/2010/main" val="2548744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05E982-A676-C67E-7C0F-52D9F202F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2520000"/>
            <a:ext cx="4320000" cy="10800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I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50E3D68-91F4-9FE0-A6EE-B6632F812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2000" y="648000"/>
            <a:ext cx="5760000" cy="4788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I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407FB3B-B2CF-FD75-D720-56AB70B34C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000" y="3780000"/>
            <a:ext cx="4320000" cy="72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32089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223C659-DAE4-C333-299A-0FF147E0C7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32000" y="648000"/>
            <a:ext cx="5760000" cy="478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IT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2049508A-E7FB-A086-5535-FD7E11ABA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2520000"/>
            <a:ext cx="4320000" cy="10800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IT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5AB87A42-61E5-F65E-DA4F-A1005D1037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000" y="3780000"/>
            <a:ext cx="4320000" cy="72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934041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F3103B-8305-03A4-C331-C8044E8197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8000" y="2160000"/>
            <a:ext cx="10980000" cy="1800000"/>
          </a:xfrm>
          <a:prstGeom prst="rect">
            <a:avLst/>
          </a:prstGeom>
        </p:spPr>
        <p:txBody>
          <a:bodyPr anchor="t" anchorCtr="0"/>
          <a:lstStyle>
            <a:lvl1pPr algn="ctr">
              <a:defRPr sz="6000"/>
            </a:lvl1pPr>
          </a:lstStyle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  <a:endParaRPr lang="de-I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ACA3B54-1AFB-C099-9DA4-9E7790EA1D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000" y="4140000"/>
            <a:ext cx="10980000" cy="540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IT"/>
          </a:p>
        </p:txBody>
      </p:sp>
    </p:spTree>
    <p:extLst>
      <p:ext uri="{BB962C8B-B14F-4D97-AF65-F5344CB8AC3E}">
        <p14:creationId xmlns:p14="http://schemas.microsoft.com/office/powerpoint/2010/main" val="1007404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B9E0B98-3314-A7B1-187F-6E6931932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" y="1512000"/>
            <a:ext cx="10980000" cy="4392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IT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ACB0A9A-F0AE-4B03-98D7-B8278D887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980000" cy="72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de-IT"/>
          </a:p>
        </p:txBody>
      </p:sp>
    </p:spTree>
    <p:extLst>
      <p:ext uri="{BB962C8B-B14F-4D97-AF65-F5344CB8AC3E}">
        <p14:creationId xmlns:p14="http://schemas.microsoft.com/office/powerpoint/2010/main" val="33117723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D709C4-A8F5-7D5F-8F84-464F47A63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980000" cy="72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de-I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7F006F-F4EE-6239-69AC-9AA9F1F173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000" y="1512000"/>
            <a:ext cx="5400000" cy="3960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I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159DFAE-2217-F51E-6ABE-0B19A60231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8000" y="1512000"/>
            <a:ext cx="5400000" cy="3960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IT"/>
          </a:p>
        </p:txBody>
      </p:sp>
    </p:spTree>
    <p:extLst>
      <p:ext uri="{BB962C8B-B14F-4D97-AF65-F5344CB8AC3E}">
        <p14:creationId xmlns:p14="http://schemas.microsoft.com/office/powerpoint/2010/main" val="1949831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A619492-8F88-CEBE-82A2-0160A4BF0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1512000"/>
            <a:ext cx="5400000" cy="90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40CD422-58F6-0346-2AC9-4AD8D823BF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8000" y="1512000"/>
            <a:ext cx="5400000" cy="90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B2199224-358D-1451-F48D-FE44657B9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980000" cy="72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de-IT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125F4E6-0AFF-76C1-712F-4B259AEFA09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48000" y="2592000"/>
            <a:ext cx="5400000" cy="2880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IT"/>
          </a:p>
        </p:txBody>
      </p:sp>
      <p:sp>
        <p:nvSpPr>
          <p:cNvPr id="12" name="Inhaltsplatzhalter 3">
            <a:extLst>
              <a:ext uri="{FF2B5EF4-FFF2-40B4-BE49-F238E27FC236}">
                <a16:creationId xmlns:a16="http://schemas.microsoft.com/office/drawing/2014/main" id="{72855CE9-7C80-8159-54DB-70696D6C4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8000" y="2592000"/>
            <a:ext cx="5400000" cy="2880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IT"/>
          </a:p>
        </p:txBody>
      </p:sp>
    </p:spTree>
    <p:extLst>
      <p:ext uri="{BB962C8B-B14F-4D97-AF65-F5344CB8AC3E}">
        <p14:creationId xmlns:p14="http://schemas.microsoft.com/office/powerpoint/2010/main" val="4627623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F6978432-ABDD-8EAB-C2AD-70DA99157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2520000"/>
            <a:ext cx="10980000" cy="72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de-IT"/>
          </a:p>
        </p:txBody>
      </p:sp>
    </p:spTree>
    <p:extLst>
      <p:ext uri="{BB962C8B-B14F-4D97-AF65-F5344CB8AC3E}">
        <p14:creationId xmlns:p14="http://schemas.microsoft.com/office/powerpoint/2010/main" val="38869132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2">
            <a:extLst>
              <a:ext uri="{FF2B5EF4-FFF2-40B4-BE49-F238E27FC236}">
                <a16:creationId xmlns:a16="http://schemas.microsoft.com/office/drawing/2014/main" id="{B4BDB969-0D8C-E848-FF82-131EE875CA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204000" cy="597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IT"/>
          </a:p>
        </p:txBody>
      </p:sp>
    </p:spTree>
    <p:extLst>
      <p:ext uri="{BB962C8B-B14F-4D97-AF65-F5344CB8AC3E}">
        <p14:creationId xmlns:p14="http://schemas.microsoft.com/office/powerpoint/2010/main" val="2346298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F3103B-8305-03A4-C331-C8044E8197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8000" y="2160000"/>
            <a:ext cx="10980000" cy="1800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ctr">
              <a:defRPr sz="6000">
                <a:solidFill>
                  <a:srgbClr val="27348A"/>
                </a:solidFill>
              </a:defRPr>
            </a:lvl1pPr>
          </a:lstStyle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  <a:endParaRPr lang="de-I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ACA3B54-1AFB-C099-9DA4-9E7790EA1D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000" y="4140000"/>
            <a:ext cx="10980000" cy="540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40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IT"/>
          </a:p>
        </p:txBody>
      </p:sp>
    </p:spTree>
    <p:extLst>
      <p:ext uri="{BB962C8B-B14F-4D97-AF65-F5344CB8AC3E}">
        <p14:creationId xmlns:p14="http://schemas.microsoft.com/office/powerpoint/2010/main" val="14331397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05E982-A676-C67E-7C0F-52D9F202F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2520000"/>
            <a:ext cx="4320000" cy="10800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I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50E3D68-91F4-9FE0-A6EE-B6632F812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2000" y="648000"/>
            <a:ext cx="5760000" cy="4788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I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407FB3B-B2CF-FD75-D720-56AB70B34C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000" y="3780000"/>
            <a:ext cx="4320000" cy="72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55026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223C659-DAE4-C333-299A-0FF147E0C7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32000" y="648000"/>
            <a:ext cx="5760000" cy="478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IT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2049508A-E7FB-A086-5535-FD7E11ABA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2520000"/>
            <a:ext cx="4320000" cy="10800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IT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5AB87A42-61E5-F65E-DA4F-A1005D1037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000" y="3780000"/>
            <a:ext cx="4320000" cy="72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45453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6">
            <a:extLst>
              <a:ext uri="{FF2B5EF4-FFF2-40B4-BE49-F238E27FC236}">
                <a16:creationId xmlns:a16="http://schemas.microsoft.com/office/drawing/2014/main" id="{8272D21F-08F2-5220-A21B-40EC2640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2520000"/>
            <a:ext cx="10980000" cy="7200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rmAutofit/>
          </a:bodyPr>
          <a:lstStyle>
            <a:lvl1pPr>
              <a:defRPr>
                <a:solidFill>
                  <a:srgbClr val="27348A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IT"/>
          </a:p>
        </p:txBody>
      </p:sp>
    </p:spTree>
    <p:extLst>
      <p:ext uri="{BB962C8B-B14F-4D97-AF65-F5344CB8AC3E}">
        <p14:creationId xmlns:p14="http://schemas.microsoft.com/office/powerpoint/2010/main" val="2373705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F3103B-8305-03A4-C331-C8044E8197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8000" y="2160000"/>
            <a:ext cx="10980000" cy="1800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ctr">
              <a:defRPr sz="6000">
                <a:solidFill>
                  <a:srgbClr val="27348A"/>
                </a:solidFill>
              </a:defRPr>
            </a:lvl1pPr>
          </a:lstStyle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  <a:endParaRPr lang="de-I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ACA3B54-1AFB-C099-9DA4-9E7790EA1D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000" y="4140000"/>
            <a:ext cx="10980000" cy="540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40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IT"/>
          </a:p>
        </p:txBody>
      </p:sp>
    </p:spTree>
    <p:extLst>
      <p:ext uri="{BB962C8B-B14F-4D97-AF65-F5344CB8AC3E}">
        <p14:creationId xmlns:p14="http://schemas.microsoft.com/office/powerpoint/2010/main" val="14331397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B9E0B98-3314-A7B1-187F-6E6931932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" y="3060000"/>
            <a:ext cx="10980000" cy="23400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IT"/>
          </a:p>
        </p:txBody>
      </p:sp>
      <p:sp>
        <p:nvSpPr>
          <p:cNvPr id="7" name="Titelplatzhalter 6">
            <a:extLst>
              <a:ext uri="{FF2B5EF4-FFF2-40B4-BE49-F238E27FC236}">
                <a16:creationId xmlns:a16="http://schemas.microsoft.com/office/drawing/2014/main" id="{862AA4D5-713F-1DC4-B5E4-4C3881C03C52}"/>
              </a:ext>
            </a:extLst>
          </p:cNvPr>
          <p:cNvSpPr txBox="1">
            <a:spLocks/>
          </p:cNvSpPr>
          <p:nvPr userDrawn="1"/>
        </p:nvSpPr>
        <p:spPr>
          <a:xfrm>
            <a:off x="648000" y="2160000"/>
            <a:ext cx="10980000" cy="7200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>
                <a:solidFill>
                  <a:srgbClr val="27348A"/>
                </a:solidFill>
              </a:rPr>
              <a:t>Mastertitelformat bearbeiten</a:t>
            </a:r>
            <a:endParaRPr lang="de-IT">
              <a:solidFill>
                <a:srgbClr val="2734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3771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50E3D68-91F4-9FE0-A6EE-B6632F812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2000" y="648000"/>
            <a:ext cx="5760000" cy="4788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rgbClr val="27348A"/>
                </a:solidFill>
              </a:defRPr>
            </a:lvl1pPr>
            <a:lvl2pPr>
              <a:defRPr sz="2800">
                <a:solidFill>
                  <a:srgbClr val="000000"/>
                </a:solidFill>
              </a:defRPr>
            </a:lvl2pPr>
            <a:lvl3pPr>
              <a:defRPr sz="24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IT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335EFCC-3B70-D5FA-CFC7-34CAAE2EA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2520000"/>
            <a:ext cx="4320000" cy="10800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3200">
                <a:solidFill>
                  <a:srgbClr val="27348A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IT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1D000D19-C3B5-9484-F024-725152EADE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000" y="3780000"/>
            <a:ext cx="4320000" cy="7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478465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223C659-DAE4-C333-299A-0FF147E0C7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32000" y="648000"/>
            <a:ext cx="5760000" cy="47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IT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2049508A-E7FB-A086-5535-FD7E11ABA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2520000"/>
            <a:ext cx="4320000" cy="10800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3200">
                <a:solidFill>
                  <a:srgbClr val="27348A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IT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5AB87A42-61E5-F65E-DA4F-A1005D1037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000" y="3780000"/>
            <a:ext cx="4320000" cy="7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84519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B9E0B98-3314-A7B1-187F-6E6931932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" y="3060000"/>
            <a:ext cx="10980000" cy="23400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IT"/>
          </a:p>
        </p:txBody>
      </p:sp>
      <p:sp>
        <p:nvSpPr>
          <p:cNvPr id="7" name="Titelplatzhalter 6">
            <a:extLst>
              <a:ext uri="{FF2B5EF4-FFF2-40B4-BE49-F238E27FC236}">
                <a16:creationId xmlns:a16="http://schemas.microsoft.com/office/drawing/2014/main" id="{862AA4D5-713F-1DC4-B5E4-4C3881C03C52}"/>
              </a:ext>
            </a:extLst>
          </p:cNvPr>
          <p:cNvSpPr txBox="1">
            <a:spLocks/>
          </p:cNvSpPr>
          <p:nvPr userDrawn="1"/>
        </p:nvSpPr>
        <p:spPr>
          <a:xfrm>
            <a:off x="648000" y="2160000"/>
            <a:ext cx="10980000" cy="7200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>
                <a:solidFill>
                  <a:srgbClr val="27348A"/>
                </a:solidFill>
              </a:rPr>
              <a:t>Mastertitelformat bearbeiten</a:t>
            </a:r>
            <a:endParaRPr lang="de-IT">
              <a:solidFill>
                <a:srgbClr val="2734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377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50E3D68-91F4-9FE0-A6EE-B6632F812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2000" y="648000"/>
            <a:ext cx="5760000" cy="4788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rgbClr val="27348A"/>
                </a:solidFill>
              </a:defRPr>
            </a:lvl1pPr>
            <a:lvl2pPr>
              <a:defRPr sz="2800">
                <a:solidFill>
                  <a:srgbClr val="000000"/>
                </a:solidFill>
              </a:defRPr>
            </a:lvl2pPr>
            <a:lvl3pPr>
              <a:defRPr sz="24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IT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335EFCC-3B70-D5FA-CFC7-34CAAE2EA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2520000"/>
            <a:ext cx="4320000" cy="10800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3200">
                <a:solidFill>
                  <a:srgbClr val="27348A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IT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1D000D19-C3B5-9484-F024-725152EADE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000" y="3780000"/>
            <a:ext cx="4320000" cy="7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47846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223C659-DAE4-C333-299A-0FF147E0C7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32000" y="648000"/>
            <a:ext cx="5760000" cy="47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IT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2049508A-E7FB-A086-5535-FD7E11ABA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2520000"/>
            <a:ext cx="4320000" cy="10800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3200">
                <a:solidFill>
                  <a:srgbClr val="27348A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IT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5AB87A42-61E5-F65E-DA4F-A1005D1037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000" y="3780000"/>
            <a:ext cx="4320000" cy="7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84519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F3103B-8305-03A4-C331-C8044E8197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8000" y="2160000"/>
            <a:ext cx="10980000" cy="1800000"/>
          </a:xfrm>
          <a:prstGeom prst="rect">
            <a:avLst/>
          </a:prstGeom>
        </p:spPr>
        <p:txBody>
          <a:bodyPr anchor="t" anchorCtr="0"/>
          <a:lstStyle>
            <a:lvl1pPr algn="ctr">
              <a:defRPr sz="6000"/>
            </a:lvl1pPr>
          </a:lstStyle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  <a:endParaRPr lang="de-I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ACA3B54-1AFB-C099-9DA4-9E7790EA1D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000" y="4140000"/>
            <a:ext cx="10980000" cy="540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IT"/>
          </a:p>
        </p:txBody>
      </p:sp>
    </p:spTree>
    <p:extLst>
      <p:ext uri="{BB962C8B-B14F-4D97-AF65-F5344CB8AC3E}">
        <p14:creationId xmlns:p14="http://schemas.microsoft.com/office/powerpoint/2010/main" val="2726437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B9E0B98-3314-A7B1-187F-6E6931932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" y="1512000"/>
            <a:ext cx="10980000" cy="4392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IT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2294A60-FA8A-4317-813E-A74486632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980000" cy="72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de-IT"/>
          </a:p>
        </p:txBody>
      </p:sp>
    </p:spTree>
    <p:extLst>
      <p:ext uri="{BB962C8B-B14F-4D97-AF65-F5344CB8AC3E}">
        <p14:creationId xmlns:p14="http://schemas.microsoft.com/office/powerpoint/2010/main" val="322398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D709C4-A8F5-7D5F-8F84-464F47A63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980000" cy="72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de-I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7F006F-F4EE-6239-69AC-9AA9F1F173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000" y="1512000"/>
            <a:ext cx="5400000" cy="3960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I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159DFAE-2217-F51E-6ABE-0B19A60231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8000" y="1512000"/>
            <a:ext cx="5400000" cy="3960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IT"/>
          </a:p>
        </p:txBody>
      </p:sp>
    </p:spTree>
    <p:extLst>
      <p:ext uri="{BB962C8B-B14F-4D97-AF65-F5344CB8AC3E}">
        <p14:creationId xmlns:p14="http://schemas.microsoft.com/office/powerpoint/2010/main" val="2599649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A619492-8F88-CEBE-82A2-0160A4BF0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1512000"/>
            <a:ext cx="5400000" cy="90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40CD422-58F6-0346-2AC9-4AD8D823BF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8000" y="1512000"/>
            <a:ext cx="5400000" cy="90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B2199224-358D-1451-F48D-FE44657B9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980000" cy="72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de-IT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125F4E6-0AFF-76C1-712F-4B259AEFA09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48000" y="2592000"/>
            <a:ext cx="5400000" cy="2880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IT"/>
          </a:p>
        </p:txBody>
      </p:sp>
      <p:sp>
        <p:nvSpPr>
          <p:cNvPr id="12" name="Inhaltsplatzhalter 3">
            <a:extLst>
              <a:ext uri="{FF2B5EF4-FFF2-40B4-BE49-F238E27FC236}">
                <a16:creationId xmlns:a16="http://schemas.microsoft.com/office/drawing/2014/main" id="{72855CE9-7C80-8159-54DB-70696D6C4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8000" y="2592000"/>
            <a:ext cx="5400000" cy="2880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IT"/>
          </a:p>
        </p:txBody>
      </p:sp>
    </p:spTree>
    <p:extLst>
      <p:ext uri="{BB962C8B-B14F-4D97-AF65-F5344CB8AC3E}">
        <p14:creationId xmlns:p14="http://schemas.microsoft.com/office/powerpoint/2010/main" val="333119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ED1D628-D853-49C5-B64F-35253C0DD63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2699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54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6" r:id="rId4"/>
    <p:sldLayoutId id="2147483657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FFFFFF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D77FF4E-7817-0E3C-0F8B-D5C7D0F7D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3060000"/>
            <a:ext cx="10980000" cy="234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IT"/>
          </a:p>
        </p:txBody>
      </p:sp>
      <p:sp>
        <p:nvSpPr>
          <p:cNvPr id="7" name="Titelplatzhalter 6">
            <a:extLst>
              <a:ext uri="{FF2B5EF4-FFF2-40B4-BE49-F238E27FC236}">
                <a16:creationId xmlns:a16="http://schemas.microsoft.com/office/drawing/2014/main" id="{C3CE2069-CE2F-FB34-4BA9-FCF30F694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2160000"/>
            <a:ext cx="10980000" cy="7200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/>
              <a:t>Mastertitelformat bearbeiten</a:t>
            </a:r>
            <a:endParaRPr lang="de-IT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D54960F-C576-4238-AE9C-760A4D3BB28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6038877"/>
            <a:ext cx="12192000" cy="81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48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7348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DB00">
            <a:alpha val="2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D77FF4E-7817-0E3C-0F8B-D5C7D0F7D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3060000"/>
            <a:ext cx="10980000" cy="234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IT"/>
          </a:p>
        </p:txBody>
      </p:sp>
      <p:sp>
        <p:nvSpPr>
          <p:cNvPr id="7" name="Titelplatzhalter 6">
            <a:extLst>
              <a:ext uri="{FF2B5EF4-FFF2-40B4-BE49-F238E27FC236}">
                <a16:creationId xmlns:a16="http://schemas.microsoft.com/office/drawing/2014/main" id="{C3CE2069-CE2F-FB34-4BA9-FCF30F694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2160000"/>
            <a:ext cx="10980000" cy="7200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/>
              <a:t>Mastertitelformat bearbeiten</a:t>
            </a:r>
            <a:endParaRPr lang="de-IT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0F2F265-E4F3-4DA7-80A0-A9A709C3F37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6038877"/>
            <a:ext cx="12192000" cy="81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60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7348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6FED292-3D97-45AA-B4CC-D1C97A2CE4C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356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54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FFFFFF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5.svg"/><Relationship Id="rId7" Type="http://schemas.openxmlformats.org/officeDocument/2006/relationships/diagramColors" Target="../diagrams/colors5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5.svg"/><Relationship Id="rId7" Type="http://schemas.openxmlformats.org/officeDocument/2006/relationships/diagramColors" Target="../diagrams/colors6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5.svg"/><Relationship Id="rId7" Type="http://schemas.openxmlformats.org/officeDocument/2006/relationships/diagramColors" Target="../diagrams/colors7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15.svg"/><Relationship Id="rId7" Type="http://schemas.openxmlformats.org/officeDocument/2006/relationships/diagramColors" Target="../diagrams/colors8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15.svg"/><Relationship Id="rId7" Type="http://schemas.openxmlformats.org/officeDocument/2006/relationships/diagramColors" Target="../diagrams/colors9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diagramLayout" Target="../diagrams/layout10.xml"/><Relationship Id="rId7" Type="http://schemas.openxmlformats.org/officeDocument/2006/relationships/image" Target="../media/image6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diagramLayout" Target="../diagrams/layout11.xml"/><Relationship Id="rId7" Type="http://schemas.openxmlformats.org/officeDocument/2006/relationships/image" Target="../media/image6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diagramLayout" Target="../diagrams/layout12.xml"/><Relationship Id="rId7" Type="http://schemas.openxmlformats.org/officeDocument/2006/relationships/image" Target="../media/image6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diagramLayout" Target="../diagrams/layout13.xml"/><Relationship Id="rId7" Type="http://schemas.openxmlformats.org/officeDocument/2006/relationships/image" Target="../media/image6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5.svg"/><Relationship Id="rId7" Type="http://schemas.openxmlformats.org/officeDocument/2006/relationships/diagramColors" Target="../diagrams/colors1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5.svg"/><Relationship Id="rId7" Type="http://schemas.openxmlformats.org/officeDocument/2006/relationships/diagramColors" Target="../diagrams/colors1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73.svg"/><Relationship Id="rId7" Type="http://schemas.openxmlformats.org/officeDocument/2006/relationships/diagramColors" Target="../diagrams/colors16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73.svg"/><Relationship Id="rId7" Type="http://schemas.openxmlformats.org/officeDocument/2006/relationships/diagramColors" Target="../diagrams/colors17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image" Target="../media/image73.svg"/><Relationship Id="rId7" Type="http://schemas.openxmlformats.org/officeDocument/2006/relationships/diagramColors" Target="../diagrams/colors18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8.xml"/><Relationship Id="rId5" Type="http://schemas.openxmlformats.org/officeDocument/2006/relationships/diagramLayout" Target="../diagrams/layout18.xml"/><Relationship Id="rId4" Type="http://schemas.openxmlformats.org/officeDocument/2006/relationships/diagramData" Target="../diagrams/data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3" Type="http://schemas.openxmlformats.org/officeDocument/2006/relationships/hyperlink" Target="mailto:taskforce-pnrr@provincia.bz.it" TargetMode="External"/><Relationship Id="rId7" Type="http://schemas.openxmlformats.org/officeDocument/2006/relationships/image" Target="../media/image87.svg"/><Relationship Id="rId12" Type="http://schemas.openxmlformats.org/officeDocument/2006/relationships/image" Target="../media/image92.png"/><Relationship Id="rId2" Type="http://schemas.openxmlformats.org/officeDocument/2006/relationships/hyperlink" Target="https://europa.provinz.bz.it/de/nextgenerationeu-pnrr-in-suedtirol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6.png"/><Relationship Id="rId11" Type="http://schemas.openxmlformats.org/officeDocument/2006/relationships/image" Target="../media/image91.svg"/><Relationship Id="rId5" Type="http://schemas.openxmlformats.org/officeDocument/2006/relationships/image" Target="../media/image85.sv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svg"/><Relationship Id="rId1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1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diagramLayout" Target="../diagrams/layout3.xml"/><Relationship Id="rId7" Type="http://schemas.openxmlformats.org/officeDocument/2006/relationships/image" Target="../media/image1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diagramLayout" Target="../diagrams/layout4.xml"/><Relationship Id="rId7" Type="http://schemas.openxmlformats.org/officeDocument/2006/relationships/image" Target="../media/image1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D89DE92A-73C8-01FC-F14D-201D1B4BDBFB}"/>
              </a:ext>
            </a:extLst>
          </p:cNvPr>
          <p:cNvSpPr txBox="1"/>
          <p:nvPr/>
        </p:nvSpPr>
        <p:spPr>
          <a:xfrm>
            <a:off x="3101810" y="2167465"/>
            <a:ext cx="5987626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4400" err="1">
                <a:solidFill>
                  <a:srgbClr val="27348A"/>
                </a:solidFill>
                <a:cs typeface="Arial"/>
              </a:rPr>
              <a:t>Der</a:t>
            </a:r>
            <a:r>
              <a:rPr lang="it-IT" sz="4400">
                <a:solidFill>
                  <a:srgbClr val="27348A"/>
                </a:solidFill>
                <a:cs typeface="Arial"/>
              </a:rPr>
              <a:t> PNRR in Südtirol</a:t>
            </a:r>
          </a:p>
          <a:p>
            <a:pPr algn="ctr"/>
            <a:r>
              <a:rPr lang="it-IT" sz="2000">
                <a:solidFill>
                  <a:srgbClr val="27348A"/>
                </a:solidFill>
                <a:cs typeface="Arial"/>
              </a:rPr>
              <a:t>(Piano nazionale di ripresa e resilienza)</a:t>
            </a:r>
            <a:br>
              <a:rPr lang="it-IT" sz="4400">
                <a:cs typeface="Arial"/>
              </a:rPr>
            </a:br>
            <a:r>
              <a:rPr lang="it-IT" sz="4400">
                <a:solidFill>
                  <a:srgbClr val="27348A"/>
                </a:solidFill>
                <a:cs typeface="Arial"/>
              </a:rPr>
              <a:t> </a:t>
            </a:r>
            <a:br>
              <a:rPr lang="it-IT" sz="4400">
                <a:cs typeface="Arial"/>
              </a:rPr>
            </a:br>
            <a:br>
              <a:rPr lang="it-IT" sz="4400">
                <a:cs typeface="Arial"/>
              </a:rPr>
            </a:br>
            <a:r>
              <a:rPr lang="it-IT" sz="2800">
                <a:solidFill>
                  <a:srgbClr val="27348A"/>
                </a:solidFill>
                <a:cs typeface="Arial"/>
              </a:rPr>
              <a:t>Stand 30.06.2025</a:t>
            </a:r>
            <a:endParaRPr lang="it-IT" sz="280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60549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4A8BA-1039-018D-C9BD-1E1BB0283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25F037-B8BF-AF68-9A65-80560C6FC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438" y="359998"/>
            <a:ext cx="10980000" cy="720000"/>
          </a:xfrm>
        </p:spPr>
        <p:txBody>
          <a:bodyPr>
            <a:normAutofit fontScale="90000"/>
          </a:bodyPr>
          <a:lstStyle/>
          <a:p>
            <a:r>
              <a:rPr lang="it-IT" sz="4000"/>
              <a:t>Mission 1 - </a:t>
            </a:r>
            <a:r>
              <a:rPr lang="it-IT" sz="4000" err="1"/>
              <a:t>Digitalisierung</a:t>
            </a:r>
            <a:r>
              <a:rPr lang="it-IT" sz="4000"/>
              <a:t>, Innovation, </a:t>
            </a:r>
            <a:br>
              <a:rPr lang="it-IT" sz="4000"/>
            </a:br>
            <a:r>
              <a:rPr lang="it-IT" sz="4000" err="1"/>
              <a:t>Wettbewerbsfähigkeit</a:t>
            </a:r>
            <a:r>
              <a:rPr lang="it-IT" sz="4000"/>
              <a:t>, Kultur und </a:t>
            </a:r>
            <a:r>
              <a:rPr lang="it-IT" sz="4000" err="1"/>
              <a:t>Tourismus</a:t>
            </a:r>
            <a:br>
              <a:rPr lang="it-IT" sz="4000"/>
            </a:br>
            <a:r>
              <a:rPr lang="it-IT" sz="2000" err="1"/>
              <a:t>Komponente</a:t>
            </a:r>
            <a:r>
              <a:rPr lang="it-IT" sz="2000"/>
              <a:t> 3 – </a:t>
            </a:r>
            <a:r>
              <a:rPr lang="it-IT" sz="2000" err="1"/>
              <a:t>Tourismus</a:t>
            </a:r>
            <a:r>
              <a:rPr lang="it-IT" sz="2000"/>
              <a:t> und Kultur 4.0</a:t>
            </a:r>
            <a:br>
              <a:rPr lang="it-IT" sz="4900"/>
            </a:br>
            <a:endParaRPr lang="it-IT">
              <a:cs typeface="Arial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FA7596B8-94B1-80A3-435D-7FAD1071F64B}"/>
              </a:ext>
            </a:extLst>
          </p:cNvPr>
          <p:cNvGrpSpPr/>
          <p:nvPr/>
        </p:nvGrpSpPr>
        <p:grpSpPr>
          <a:xfrm>
            <a:off x="4395648" y="2120380"/>
            <a:ext cx="3205500" cy="3508747"/>
            <a:chOff x="4403069" y="1953232"/>
            <a:chExt cx="3205500" cy="3508747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2B6E2BF8-C988-84A6-0EE5-F3FFFD0885E9}"/>
                </a:ext>
              </a:extLst>
            </p:cNvPr>
            <p:cNvSpPr/>
            <p:nvPr/>
          </p:nvSpPr>
          <p:spPr>
            <a:xfrm>
              <a:off x="4403069" y="1953232"/>
              <a:ext cx="3205500" cy="1673742"/>
            </a:xfrm>
            <a:custGeom>
              <a:avLst/>
              <a:gdLst>
                <a:gd name="connsiteX0" fmla="*/ 133899 w 3205500"/>
                <a:gd name="connsiteY0" fmla="*/ 0 h 1673742"/>
                <a:gd name="connsiteX1" fmla="*/ 3071601 w 3205500"/>
                <a:gd name="connsiteY1" fmla="*/ 0 h 1673742"/>
                <a:gd name="connsiteX2" fmla="*/ 3205500 w 3205500"/>
                <a:gd name="connsiteY2" fmla="*/ 133899 h 1673742"/>
                <a:gd name="connsiteX3" fmla="*/ 3205500 w 3205500"/>
                <a:gd name="connsiteY3" fmla="*/ 1673742 h 1673742"/>
                <a:gd name="connsiteX4" fmla="*/ 3205500 w 3205500"/>
                <a:gd name="connsiteY4" fmla="*/ 1673742 h 1673742"/>
                <a:gd name="connsiteX5" fmla="*/ 0 w 3205500"/>
                <a:gd name="connsiteY5" fmla="*/ 1673742 h 1673742"/>
                <a:gd name="connsiteX6" fmla="*/ 0 w 3205500"/>
                <a:gd name="connsiteY6" fmla="*/ 1673742 h 1673742"/>
                <a:gd name="connsiteX7" fmla="*/ 0 w 3205500"/>
                <a:gd name="connsiteY7" fmla="*/ 133899 h 1673742"/>
                <a:gd name="connsiteX8" fmla="*/ 133899 w 3205500"/>
                <a:gd name="connsiteY8" fmla="*/ 0 h 1673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05500" h="1673742">
                  <a:moveTo>
                    <a:pt x="133899" y="0"/>
                  </a:moveTo>
                  <a:lnTo>
                    <a:pt x="3071601" y="0"/>
                  </a:lnTo>
                  <a:cubicBezTo>
                    <a:pt x="3145551" y="0"/>
                    <a:pt x="3205500" y="59949"/>
                    <a:pt x="3205500" y="133899"/>
                  </a:cubicBezTo>
                  <a:lnTo>
                    <a:pt x="3205500" y="1673742"/>
                  </a:lnTo>
                  <a:lnTo>
                    <a:pt x="3205500" y="1673742"/>
                  </a:lnTo>
                  <a:lnTo>
                    <a:pt x="0" y="1673742"/>
                  </a:lnTo>
                  <a:lnTo>
                    <a:pt x="0" y="1673742"/>
                  </a:lnTo>
                  <a:lnTo>
                    <a:pt x="0" y="133899"/>
                  </a:lnTo>
                  <a:cubicBezTo>
                    <a:pt x="0" y="59949"/>
                    <a:pt x="59949" y="0"/>
                    <a:pt x="133899" y="0"/>
                  </a:cubicBezTo>
                  <a:close/>
                </a:path>
              </a:pathLst>
            </a:custGeom>
            <a:solidFill>
              <a:srgbClr val="27348A">
                <a:alpha val="90000"/>
                <a:tint val="40000"/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rgbClr val="27348A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858" tIns="161138" rIns="79858" bIns="40640" numCol="1" spcCol="1270" anchor="t" anchorCtr="0">
              <a:noAutofit/>
            </a:bodyPr>
            <a:lstStyle/>
            <a:p>
              <a:pPr marL="0" lvl="1" indent="-28575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it-IT" sz="2500" kern="1200" noProof="0" err="1"/>
                <a:t>Wettbewerbsfähigkeit</a:t>
              </a:r>
              <a:r>
                <a:rPr lang="it-IT" sz="2500" kern="1200" noProof="0"/>
                <a:t> </a:t>
              </a:r>
              <a:r>
                <a:rPr lang="it-IT" sz="2500" kern="1200" noProof="0" err="1"/>
                <a:t>der</a:t>
              </a:r>
              <a:r>
                <a:rPr lang="it-IT" sz="2500" kern="1200" noProof="0"/>
                <a:t> </a:t>
              </a:r>
              <a:r>
                <a:rPr lang="it-IT" sz="2500" kern="1200" noProof="0" err="1"/>
                <a:t>Tourismus-unternehmen</a:t>
              </a:r>
              <a:endParaRPr lang="it-IT" sz="2500" kern="1200" noProof="0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EA276F5D-299E-5B6C-48B8-D579E53CBEFF}"/>
                </a:ext>
              </a:extLst>
            </p:cNvPr>
            <p:cNvSpPr/>
            <p:nvPr/>
          </p:nvSpPr>
          <p:spPr>
            <a:xfrm>
              <a:off x="4403069" y="3539987"/>
              <a:ext cx="3205500" cy="1921992"/>
            </a:xfrm>
            <a:custGeom>
              <a:avLst/>
              <a:gdLst>
                <a:gd name="connsiteX0" fmla="*/ 0 w 3205500"/>
                <a:gd name="connsiteY0" fmla="*/ 0 h 1921992"/>
                <a:gd name="connsiteX1" fmla="*/ 3205500 w 3205500"/>
                <a:gd name="connsiteY1" fmla="*/ 0 h 1921992"/>
                <a:gd name="connsiteX2" fmla="*/ 3205500 w 3205500"/>
                <a:gd name="connsiteY2" fmla="*/ 1921992 h 1921992"/>
                <a:gd name="connsiteX3" fmla="*/ 0 w 3205500"/>
                <a:gd name="connsiteY3" fmla="*/ 1921992 h 1921992"/>
                <a:gd name="connsiteX4" fmla="*/ 0 w 3205500"/>
                <a:gd name="connsiteY4" fmla="*/ 0 h 1921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5500" h="1921992">
                  <a:moveTo>
                    <a:pt x="0" y="0"/>
                  </a:moveTo>
                  <a:lnTo>
                    <a:pt x="3205500" y="0"/>
                  </a:lnTo>
                  <a:lnTo>
                    <a:pt x="3205500" y="1921992"/>
                  </a:lnTo>
                  <a:lnTo>
                    <a:pt x="0" y="192199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0" rIns="978586" bIns="0" numCol="1" spcCol="1270" anchor="ctr" anchorCtr="0">
              <a:noAutofit/>
            </a:bodyPr>
            <a:lstStyle/>
            <a:p>
              <a:pPr marL="0" lvl="0" indent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de-DE" sz="1500" kern="1200"/>
                <a:t>Qualitative Aufwertung der Beherbergungs-betriebe</a:t>
              </a:r>
            </a:p>
            <a:p>
              <a:pPr marL="0" lvl="0" indent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None/>
              </a:pPr>
              <a:r>
                <a:rPr lang="de-DE" sz="1500"/>
                <a:t>(Beiträge, Steuerguthaben, zinsvergünstigte Darlehen)</a:t>
              </a:r>
              <a:endParaRPr lang="de-DE" sz="1500" kern="1200"/>
            </a:p>
            <a:p>
              <a:pPr marL="0" lvl="0" indent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500" b="1" kern="1200"/>
                <a:t>27 Mio. €</a:t>
              </a:r>
            </a:p>
          </p:txBody>
        </p: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88E159F9-D435-C52C-B73E-C4A573F48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739" y="4668131"/>
            <a:ext cx="1133954" cy="1133954"/>
          </a:xfrm>
          <a:prstGeom prst="rect">
            <a:avLst/>
          </a:prstGeom>
        </p:spPr>
      </p:pic>
      <p:pic>
        <p:nvPicPr>
          <p:cNvPr id="3" name="Grafik 2" descr="Internet der Dinge mit einfarbiger Füllung">
            <a:extLst>
              <a:ext uri="{FF2B5EF4-FFF2-40B4-BE49-F238E27FC236}">
                <a16:creationId xmlns:a16="http://schemas.microsoft.com/office/drawing/2014/main" id="{2451E999-A73E-4EA5-693D-3B5B5D3B59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45504" y="359998"/>
            <a:ext cx="872646" cy="92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22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149625-390F-46A1-8E5B-D3329C377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361" y="651802"/>
            <a:ext cx="11097278" cy="720000"/>
          </a:xfrm>
        </p:spPr>
        <p:txBody>
          <a:bodyPr>
            <a:normAutofit fontScale="90000"/>
          </a:bodyPr>
          <a:lstStyle/>
          <a:p>
            <a:r>
              <a:rPr lang="it-IT" sz="4000">
                <a:solidFill>
                  <a:schemeClr val="accent4"/>
                </a:solidFill>
              </a:rPr>
              <a:t>Mission 2 - </a:t>
            </a:r>
            <a:r>
              <a:rPr lang="it-IT" sz="4000" err="1">
                <a:solidFill>
                  <a:schemeClr val="accent4"/>
                </a:solidFill>
                <a:ea typeface="+mn-ea"/>
                <a:cs typeface="+mn-cs"/>
              </a:rPr>
              <a:t>Grüne</a:t>
            </a:r>
            <a:r>
              <a:rPr lang="it-IT" sz="4000">
                <a:solidFill>
                  <a:schemeClr val="accent4"/>
                </a:solidFill>
                <a:ea typeface="+mn-ea"/>
                <a:cs typeface="+mn-cs"/>
              </a:rPr>
              <a:t> </a:t>
            </a:r>
            <a:r>
              <a:rPr lang="it-IT" sz="4000" err="1">
                <a:solidFill>
                  <a:schemeClr val="accent4"/>
                </a:solidFill>
                <a:ea typeface="+mn-ea"/>
                <a:cs typeface="+mn-cs"/>
              </a:rPr>
              <a:t>Revolution</a:t>
            </a:r>
            <a:r>
              <a:rPr lang="it-IT" sz="4000">
                <a:solidFill>
                  <a:schemeClr val="accent4"/>
                </a:solidFill>
                <a:ea typeface="+mn-ea"/>
                <a:cs typeface="+mn-cs"/>
              </a:rPr>
              <a:t> und </a:t>
            </a:r>
            <a:r>
              <a:rPr lang="it-IT" sz="4000" err="1">
                <a:solidFill>
                  <a:schemeClr val="accent4"/>
                </a:solidFill>
                <a:ea typeface="+mn-ea"/>
                <a:cs typeface="+mn-cs"/>
              </a:rPr>
              <a:t>ökolgischer</a:t>
            </a:r>
            <a:r>
              <a:rPr lang="it-IT" sz="4000">
                <a:solidFill>
                  <a:schemeClr val="accent4"/>
                </a:solidFill>
                <a:ea typeface="+mn-ea"/>
                <a:cs typeface="+mn-cs"/>
              </a:rPr>
              <a:t> </a:t>
            </a:r>
            <a:br>
              <a:rPr lang="it-IT" sz="4000">
                <a:solidFill>
                  <a:schemeClr val="accent4"/>
                </a:solidFill>
                <a:ea typeface="+mn-ea"/>
                <a:cs typeface="+mn-cs"/>
              </a:rPr>
            </a:br>
            <a:r>
              <a:rPr lang="it-IT" sz="4000" err="1">
                <a:solidFill>
                  <a:schemeClr val="accent4"/>
                </a:solidFill>
                <a:ea typeface="+mn-ea"/>
                <a:cs typeface="+mn-cs"/>
              </a:rPr>
              <a:t>Wandel</a:t>
            </a:r>
            <a:endParaRPr lang="it-IT" sz="4000">
              <a:solidFill>
                <a:schemeClr val="accent4"/>
              </a:solidFill>
              <a:ea typeface="+mn-ea"/>
              <a:cs typeface="Arial"/>
            </a:endParaRPr>
          </a:p>
          <a:p>
            <a:br>
              <a:rPr lang="it-IT"/>
            </a:br>
            <a:endParaRPr lang="it-IT">
              <a:cs typeface="Arial"/>
            </a:endParaRPr>
          </a:p>
        </p:txBody>
      </p:sp>
      <p:pic>
        <p:nvPicPr>
          <p:cNvPr id="4" name="Grafik 3" descr="Landwirtschaft mit einfarbiger Füllung">
            <a:extLst>
              <a:ext uri="{FF2B5EF4-FFF2-40B4-BE49-F238E27FC236}">
                <a16:creationId xmlns:a16="http://schemas.microsoft.com/office/drawing/2014/main" id="{511206EB-AEFC-683D-C415-3BF211706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97593" y="290380"/>
            <a:ext cx="1081422" cy="1081422"/>
          </a:xfrm>
          <a:prstGeom prst="rect">
            <a:avLst/>
          </a:prstGeom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415EC690-7D87-C0E7-4034-7BBCF434B9B4}"/>
              </a:ext>
            </a:extLst>
          </p:cNvPr>
          <p:cNvGrpSpPr/>
          <p:nvPr/>
        </p:nvGrpSpPr>
        <p:grpSpPr>
          <a:xfrm>
            <a:off x="2422030" y="3429171"/>
            <a:ext cx="7348491" cy="1384995"/>
            <a:chOff x="2404309" y="3429171"/>
            <a:chExt cx="7348491" cy="1384995"/>
          </a:xfrm>
        </p:grpSpPr>
        <p:sp>
          <p:nvSpPr>
            <p:cNvPr id="11" name="Freccia a pentagono 10">
              <a:extLst>
                <a:ext uri="{FF2B5EF4-FFF2-40B4-BE49-F238E27FC236}">
                  <a16:creationId xmlns:a16="http://schemas.microsoft.com/office/drawing/2014/main" id="{93D4DBAB-4A50-71A0-EEFB-0A6282CDF85E}"/>
                </a:ext>
              </a:extLst>
            </p:cNvPr>
            <p:cNvSpPr/>
            <p:nvPr/>
          </p:nvSpPr>
          <p:spPr>
            <a:xfrm>
              <a:off x="2439200" y="3429172"/>
              <a:ext cx="3704622" cy="764627"/>
            </a:xfrm>
            <a:prstGeom prst="homePlate">
              <a:avLst/>
            </a:prstGeom>
            <a:solidFill>
              <a:srgbClr val="B6E5A6"/>
            </a:solidFill>
            <a:ln>
              <a:solidFill>
                <a:srgbClr val="B6E5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2" name="Freccia a gallone 11">
              <a:extLst>
                <a:ext uri="{FF2B5EF4-FFF2-40B4-BE49-F238E27FC236}">
                  <a16:creationId xmlns:a16="http://schemas.microsoft.com/office/drawing/2014/main" id="{743E6F00-31F6-5D90-A68D-87688EAD5D83}"/>
                </a:ext>
              </a:extLst>
            </p:cNvPr>
            <p:cNvSpPr/>
            <p:nvPr/>
          </p:nvSpPr>
          <p:spPr>
            <a:xfrm>
              <a:off x="6048178" y="3429171"/>
              <a:ext cx="3704622" cy="779602"/>
            </a:xfrm>
            <a:prstGeom prst="chevron">
              <a:avLst/>
            </a:prstGeom>
            <a:solidFill>
              <a:srgbClr val="B6E5A6"/>
            </a:solidFill>
            <a:ln>
              <a:solidFill>
                <a:srgbClr val="B6E5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3" name="CasellaDiTesto 6">
              <a:extLst>
                <a:ext uri="{FF2B5EF4-FFF2-40B4-BE49-F238E27FC236}">
                  <a16:creationId xmlns:a16="http://schemas.microsoft.com/office/drawing/2014/main" id="{0ED0DEB5-EBD4-CA70-8C8E-05DA707D8FCD}"/>
                </a:ext>
              </a:extLst>
            </p:cNvPr>
            <p:cNvSpPr txBox="1"/>
            <p:nvPr/>
          </p:nvSpPr>
          <p:spPr>
            <a:xfrm>
              <a:off x="2404309" y="3600358"/>
              <a:ext cx="3694227" cy="104644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de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2200" b="1" dirty="0">
                  <a:latin typeface="Arial" panose="020B0604020202020204"/>
                </a:rPr>
                <a:t>2.268</a:t>
              </a:r>
              <a:r>
                <a:rPr lang="it-IT" sz="2200" b="1" noProof="0" dirty="0"/>
                <a:t> </a:t>
              </a:r>
              <a:r>
                <a:rPr lang="it-IT" sz="2200" dirty="0" err="1">
                  <a:ea typeface="+mn-lt"/>
                  <a:cs typeface="+mn-lt"/>
                </a:rPr>
                <a:t>genehmigte</a:t>
              </a:r>
              <a:r>
                <a:rPr lang="it-IT" sz="2200" dirty="0">
                  <a:ea typeface="+mn-lt"/>
                  <a:cs typeface="+mn-lt"/>
                </a:rPr>
                <a:t> </a:t>
              </a:r>
              <a:r>
                <a:rPr lang="it-IT" sz="2200" dirty="0" err="1">
                  <a:ea typeface="+mn-lt"/>
                  <a:cs typeface="+mn-lt"/>
                </a:rPr>
                <a:t>Projekte</a:t>
              </a:r>
              <a:endParaRPr lang="it-IT" sz="2200" dirty="0">
                <a:ea typeface="+mn-lt"/>
                <a:cs typeface="+mn-lt"/>
              </a:endParaRPr>
            </a:p>
            <a:p>
              <a:pPr algn="ctr"/>
              <a:endParaRPr lang="it-IT" sz="2200" b="1">
                <a:solidFill>
                  <a:schemeClr val="tx1"/>
                </a:solidFill>
                <a:cs typeface="Arial"/>
              </a:endParaRPr>
            </a:p>
            <a:p>
              <a:pPr algn="ctr"/>
              <a:endParaRPr lang="de-DE"/>
            </a:p>
          </p:txBody>
        </p:sp>
        <p:sp>
          <p:nvSpPr>
            <p:cNvPr id="23" name="CasellaDiTesto 7">
              <a:extLst>
                <a:ext uri="{FF2B5EF4-FFF2-40B4-BE49-F238E27FC236}">
                  <a16:creationId xmlns:a16="http://schemas.microsoft.com/office/drawing/2014/main" id="{0163E9B9-33C7-2B3E-F1D7-684FE529191F}"/>
                </a:ext>
              </a:extLst>
            </p:cNvPr>
            <p:cNvSpPr txBox="1"/>
            <p:nvPr/>
          </p:nvSpPr>
          <p:spPr>
            <a:xfrm>
              <a:off x="6374174" y="3429171"/>
              <a:ext cx="3199947" cy="138499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de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2200" b="1" dirty="0">
                  <a:solidFill>
                    <a:srgbClr val="000000"/>
                  </a:solidFill>
                  <a:latin typeface="Arial Nova"/>
                </a:rPr>
                <a:t>789,6 mio. €</a:t>
              </a:r>
              <a:r>
                <a:rPr lang="de-DE" sz="2200" dirty="0">
                  <a:solidFill>
                    <a:srgbClr val="000000"/>
                  </a:solidFill>
                  <a:latin typeface="Arial Nova"/>
                </a:rPr>
                <a:t> </a:t>
              </a:r>
            </a:p>
            <a:p>
              <a:pPr algn="ctr"/>
              <a:r>
                <a:rPr lang="de-DE" sz="2200" dirty="0">
                  <a:solidFill>
                    <a:srgbClr val="000000"/>
                  </a:solidFill>
                  <a:latin typeface="Arial Nova"/>
                </a:rPr>
                <a:t>insgesamt zugewiesen</a:t>
              </a:r>
              <a:endParaRPr lang="de-DE" dirty="0"/>
            </a:p>
            <a:p>
              <a:endParaRPr lang="de-DE" sz="2200" b="1" i="0" u="none" strike="noStrike">
                <a:solidFill>
                  <a:srgbClr val="000000"/>
                </a:solidFill>
                <a:effectLst/>
                <a:latin typeface="Arial Nova" panose="020B0504020202020204" pitchFamily="34" charset="0"/>
              </a:endParaRPr>
            </a:p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4049827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149625-390F-46A1-8E5B-D3329C377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577057"/>
            <a:ext cx="10980000" cy="720000"/>
          </a:xfrm>
        </p:spPr>
        <p:txBody>
          <a:bodyPr>
            <a:normAutofit fontScale="90000"/>
          </a:bodyPr>
          <a:lstStyle/>
          <a:p>
            <a:r>
              <a:rPr lang="it-IT" sz="4000">
                <a:solidFill>
                  <a:schemeClr val="accent4"/>
                </a:solidFill>
              </a:rPr>
              <a:t>Mission 2 - </a:t>
            </a:r>
            <a:r>
              <a:rPr lang="it-IT" sz="3400" err="1">
                <a:solidFill>
                  <a:schemeClr val="accent4"/>
                </a:solidFill>
              </a:rPr>
              <a:t>Grüne</a:t>
            </a:r>
            <a:r>
              <a:rPr lang="it-IT" sz="3400">
                <a:solidFill>
                  <a:schemeClr val="accent4"/>
                </a:solidFill>
                <a:ea typeface="+mn-ea"/>
                <a:cs typeface="+mn-cs"/>
              </a:rPr>
              <a:t> </a:t>
            </a:r>
            <a:r>
              <a:rPr lang="it-IT" sz="3400" err="1">
                <a:solidFill>
                  <a:schemeClr val="accent4"/>
                </a:solidFill>
                <a:ea typeface="+mn-ea"/>
                <a:cs typeface="+mn-cs"/>
              </a:rPr>
              <a:t>Revolution</a:t>
            </a:r>
            <a:r>
              <a:rPr lang="it-IT" sz="3400">
                <a:solidFill>
                  <a:schemeClr val="accent4"/>
                </a:solidFill>
                <a:ea typeface="+mn-ea"/>
                <a:cs typeface="+mn-cs"/>
              </a:rPr>
              <a:t> und </a:t>
            </a:r>
            <a:r>
              <a:rPr lang="it-IT" sz="3400" err="1">
                <a:solidFill>
                  <a:schemeClr val="accent4"/>
                </a:solidFill>
                <a:ea typeface="+mn-ea"/>
                <a:cs typeface="+mn-cs"/>
              </a:rPr>
              <a:t>ökologischer</a:t>
            </a:r>
            <a:r>
              <a:rPr lang="it-IT" sz="3400">
                <a:solidFill>
                  <a:schemeClr val="accent4"/>
                </a:solidFill>
                <a:ea typeface="+mn-ea"/>
                <a:cs typeface="+mn-cs"/>
              </a:rPr>
              <a:t> </a:t>
            </a:r>
            <a:r>
              <a:rPr lang="it-IT" sz="3400" err="1">
                <a:solidFill>
                  <a:schemeClr val="accent4"/>
                </a:solidFill>
                <a:ea typeface="+mn-ea"/>
                <a:cs typeface="+mn-cs"/>
              </a:rPr>
              <a:t>Wandel</a:t>
            </a:r>
            <a:br>
              <a:rPr lang="it-IT" sz="3400">
                <a:solidFill>
                  <a:schemeClr val="accent4"/>
                </a:solidFill>
                <a:ea typeface="+mn-ea"/>
                <a:cs typeface="+mn-cs"/>
              </a:rPr>
            </a:br>
            <a:r>
              <a:rPr lang="it-IT" sz="2000" err="1">
                <a:solidFill>
                  <a:schemeClr val="accent4"/>
                </a:solidFill>
                <a:ea typeface="+mn-ea"/>
                <a:cs typeface="+mn-cs"/>
              </a:rPr>
              <a:t>Komponente</a:t>
            </a:r>
            <a:r>
              <a:rPr lang="it-IT" sz="2000">
                <a:solidFill>
                  <a:schemeClr val="accent4"/>
                </a:solidFill>
                <a:ea typeface="+mn-ea"/>
                <a:cs typeface="+mn-cs"/>
              </a:rPr>
              <a:t> 1 – </a:t>
            </a:r>
            <a:r>
              <a:rPr lang="it-IT" sz="2000" err="1">
                <a:solidFill>
                  <a:schemeClr val="accent4"/>
                </a:solidFill>
                <a:ea typeface="+mn-ea"/>
                <a:cs typeface="+mn-cs"/>
              </a:rPr>
              <a:t>Kreislaufwirtschaft</a:t>
            </a:r>
            <a:r>
              <a:rPr lang="it-IT" sz="2000">
                <a:solidFill>
                  <a:schemeClr val="accent4"/>
                </a:solidFill>
                <a:ea typeface="+mn-ea"/>
                <a:cs typeface="+mn-cs"/>
              </a:rPr>
              <a:t> und </a:t>
            </a:r>
            <a:r>
              <a:rPr lang="it-IT" sz="2000" err="1">
                <a:solidFill>
                  <a:schemeClr val="accent4"/>
                </a:solidFill>
                <a:ea typeface="+mn-ea"/>
                <a:cs typeface="+mn-cs"/>
              </a:rPr>
              <a:t>nachhaltige</a:t>
            </a:r>
            <a:r>
              <a:rPr lang="it-IT" sz="2000">
                <a:solidFill>
                  <a:schemeClr val="accent4"/>
                </a:solidFill>
                <a:ea typeface="+mn-ea"/>
                <a:cs typeface="+mn-cs"/>
              </a:rPr>
              <a:t> Landwirtschaft </a:t>
            </a:r>
            <a:br>
              <a:rPr lang="it-IT" sz="4400" b="1" i="0" kern="1200">
                <a:effectLst/>
                <a:latin typeface="+mn-lt"/>
                <a:ea typeface="+mn-ea"/>
                <a:cs typeface="+mn-cs"/>
              </a:rPr>
            </a:br>
            <a:br>
              <a:rPr lang="it-IT"/>
            </a:br>
            <a:endParaRPr lang="it-IT">
              <a:cs typeface="Arial"/>
            </a:endParaRPr>
          </a:p>
        </p:txBody>
      </p:sp>
      <p:pic>
        <p:nvPicPr>
          <p:cNvPr id="4" name="Grafik 3" descr="Landwirtschaft mit einfarbiger Füllung">
            <a:extLst>
              <a:ext uri="{FF2B5EF4-FFF2-40B4-BE49-F238E27FC236}">
                <a16:creationId xmlns:a16="http://schemas.microsoft.com/office/drawing/2014/main" id="{511206EB-AEFC-683D-C415-3BF211706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9392" y="204543"/>
            <a:ext cx="995500" cy="995500"/>
          </a:xfrm>
          <a:prstGeom prst="rect">
            <a:avLst/>
          </a:prstGeom>
        </p:spPr>
      </p:pic>
      <p:graphicFrame>
        <p:nvGraphicFramePr>
          <p:cNvPr id="6" name="Inhaltsplatzhalter 7">
            <a:extLst>
              <a:ext uri="{FF2B5EF4-FFF2-40B4-BE49-F238E27FC236}">
                <a16:creationId xmlns:a16="http://schemas.microsoft.com/office/drawing/2014/main" id="{A1AD42F0-8CA7-FCD8-E62C-E22D8F10E4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8400486"/>
              </p:ext>
            </p:extLst>
          </p:nvPr>
        </p:nvGraphicFramePr>
        <p:xfrm>
          <a:off x="647700" y="1669571"/>
          <a:ext cx="10980738" cy="4114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66371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DC234-A458-9D58-138D-BA3DAD4B5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DB1067-BABC-253C-5B83-1BE086568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577057"/>
            <a:ext cx="10980000" cy="720000"/>
          </a:xfrm>
        </p:spPr>
        <p:txBody>
          <a:bodyPr>
            <a:normAutofit fontScale="90000"/>
          </a:bodyPr>
          <a:lstStyle/>
          <a:p>
            <a:r>
              <a:rPr lang="it-IT" sz="4000">
                <a:solidFill>
                  <a:schemeClr val="accent4"/>
                </a:solidFill>
              </a:rPr>
              <a:t>Mission 2 - </a:t>
            </a:r>
            <a:r>
              <a:rPr lang="it-IT" sz="3400" err="1">
                <a:solidFill>
                  <a:schemeClr val="accent4"/>
                </a:solidFill>
              </a:rPr>
              <a:t>Grüne</a:t>
            </a:r>
            <a:r>
              <a:rPr lang="it-IT" sz="3400">
                <a:solidFill>
                  <a:schemeClr val="accent4"/>
                </a:solidFill>
                <a:ea typeface="+mn-ea"/>
                <a:cs typeface="+mn-cs"/>
              </a:rPr>
              <a:t> </a:t>
            </a:r>
            <a:r>
              <a:rPr lang="it-IT" sz="3400" err="1">
                <a:solidFill>
                  <a:schemeClr val="accent4"/>
                </a:solidFill>
                <a:ea typeface="+mn-ea"/>
                <a:cs typeface="+mn-cs"/>
              </a:rPr>
              <a:t>Revolution</a:t>
            </a:r>
            <a:r>
              <a:rPr lang="it-IT" sz="3400">
                <a:solidFill>
                  <a:schemeClr val="accent4"/>
                </a:solidFill>
                <a:ea typeface="+mn-ea"/>
                <a:cs typeface="+mn-cs"/>
              </a:rPr>
              <a:t> und </a:t>
            </a:r>
            <a:r>
              <a:rPr lang="it-IT" sz="3400" err="1">
                <a:solidFill>
                  <a:schemeClr val="accent4"/>
                </a:solidFill>
                <a:ea typeface="+mn-ea"/>
                <a:cs typeface="+mn-cs"/>
              </a:rPr>
              <a:t>ökologischer</a:t>
            </a:r>
            <a:r>
              <a:rPr lang="it-IT" sz="3400">
                <a:solidFill>
                  <a:schemeClr val="accent4"/>
                </a:solidFill>
                <a:ea typeface="+mn-ea"/>
                <a:cs typeface="+mn-cs"/>
              </a:rPr>
              <a:t> </a:t>
            </a:r>
            <a:r>
              <a:rPr lang="it-IT" sz="3400" err="1">
                <a:solidFill>
                  <a:schemeClr val="accent4"/>
                </a:solidFill>
                <a:ea typeface="+mn-ea"/>
                <a:cs typeface="+mn-cs"/>
              </a:rPr>
              <a:t>Wandel</a:t>
            </a:r>
            <a:br>
              <a:rPr lang="it-IT" sz="3400">
                <a:solidFill>
                  <a:schemeClr val="accent4"/>
                </a:solidFill>
                <a:ea typeface="+mn-ea"/>
                <a:cs typeface="+mn-cs"/>
              </a:rPr>
            </a:br>
            <a:r>
              <a:rPr lang="it-IT" sz="2000" err="1">
                <a:solidFill>
                  <a:schemeClr val="accent4"/>
                </a:solidFill>
                <a:ea typeface="+mn-ea"/>
                <a:cs typeface="+mn-cs"/>
              </a:rPr>
              <a:t>Komponente</a:t>
            </a:r>
            <a:r>
              <a:rPr lang="it-IT" sz="2000">
                <a:solidFill>
                  <a:schemeClr val="accent4"/>
                </a:solidFill>
                <a:ea typeface="+mn-ea"/>
                <a:cs typeface="+mn-cs"/>
              </a:rPr>
              <a:t> 1 – </a:t>
            </a:r>
            <a:r>
              <a:rPr lang="it-IT" sz="2000" err="1">
                <a:solidFill>
                  <a:schemeClr val="accent4"/>
                </a:solidFill>
                <a:ea typeface="+mn-ea"/>
                <a:cs typeface="+mn-cs"/>
              </a:rPr>
              <a:t>Kreislaufwirtschaft</a:t>
            </a:r>
            <a:r>
              <a:rPr lang="it-IT" sz="2000">
                <a:solidFill>
                  <a:schemeClr val="accent4"/>
                </a:solidFill>
                <a:ea typeface="+mn-ea"/>
                <a:cs typeface="+mn-cs"/>
              </a:rPr>
              <a:t> und </a:t>
            </a:r>
            <a:r>
              <a:rPr lang="it-IT" sz="2000" err="1">
                <a:solidFill>
                  <a:schemeClr val="accent4"/>
                </a:solidFill>
                <a:ea typeface="+mn-ea"/>
                <a:cs typeface="+mn-cs"/>
              </a:rPr>
              <a:t>nachhaltige</a:t>
            </a:r>
            <a:r>
              <a:rPr lang="it-IT" sz="2000">
                <a:solidFill>
                  <a:schemeClr val="accent4"/>
                </a:solidFill>
                <a:ea typeface="+mn-ea"/>
                <a:cs typeface="+mn-cs"/>
              </a:rPr>
              <a:t> Landwirtschaft </a:t>
            </a:r>
            <a:br>
              <a:rPr lang="it-IT" sz="4400" b="1" i="0" kern="1200">
                <a:effectLst/>
                <a:latin typeface="+mn-lt"/>
                <a:ea typeface="+mn-ea"/>
                <a:cs typeface="+mn-cs"/>
              </a:rPr>
            </a:br>
            <a:br>
              <a:rPr lang="it-IT"/>
            </a:br>
            <a:endParaRPr lang="it-IT">
              <a:cs typeface="Arial"/>
            </a:endParaRPr>
          </a:p>
        </p:txBody>
      </p:sp>
      <p:pic>
        <p:nvPicPr>
          <p:cNvPr id="4" name="Grafik 3" descr="Landwirtschaft mit einfarbiger Füllung">
            <a:extLst>
              <a:ext uri="{FF2B5EF4-FFF2-40B4-BE49-F238E27FC236}">
                <a16:creationId xmlns:a16="http://schemas.microsoft.com/office/drawing/2014/main" id="{76DFBBA6-0265-9E11-0070-0707BDDA6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9392" y="204543"/>
            <a:ext cx="995500" cy="995500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F7A416BB-0766-A8CC-99C7-0E846486BF25}"/>
              </a:ext>
            </a:extLst>
          </p:cNvPr>
          <p:cNvGrpSpPr/>
          <p:nvPr/>
        </p:nvGrpSpPr>
        <p:grpSpPr>
          <a:xfrm>
            <a:off x="4493250" y="2048191"/>
            <a:ext cx="3205500" cy="3508747"/>
            <a:chOff x="4403069" y="1953232"/>
            <a:chExt cx="3205500" cy="3508747"/>
          </a:xfrm>
        </p:grpSpPr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EC5A23D7-E3F3-8B8F-0F22-AF33ADE51C44}"/>
                </a:ext>
              </a:extLst>
            </p:cNvPr>
            <p:cNvSpPr/>
            <p:nvPr/>
          </p:nvSpPr>
          <p:spPr>
            <a:xfrm>
              <a:off x="4403069" y="1953232"/>
              <a:ext cx="3205500" cy="1673742"/>
            </a:xfrm>
            <a:custGeom>
              <a:avLst/>
              <a:gdLst>
                <a:gd name="connsiteX0" fmla="*/ 133899 w 3205500"/>
                <a:gd name="connsiteY0" fmla="*/ 0 h 1673742"/>
                <a:gd name="connsiteX1" fmla="*/ 3071601 w 3205500"/>
                <a:gd name="connsiteY1" fmla="*/ 0 h 1673742"/>
                <a:gd name="connsiteX2" fmla="*/ 3205500 w 3205500"/>
                <a:gd name="connsiteY2" fmla="*/ 133899 h 1673742"/>
                <a:gd name="connsiteX3" fmla="*/ 3205500 w 3205500"/>
                <a:gd name="connsiteY3" fmla="*/ 1673742 h 1673742"/>
                <a:gd name="connsiteX4" fmla="*/ 3205500 w 3205500"/>
                <a:gd name="connsiteY4" fmla="*/ 1673742 h 1673742"/>
                <a:gd name="connsiteX5" fmla="*/ 0 w 3205500"/>
                <a:gd name="connsiteY5" fmla="*/ 1673742 h 1673742"/>
                <a:gd name="connsiteX6" fmla="*/ 0 w 3205500"/>
                <a:gd name="connsiteY6" fmla="*/ 1673742 h 1673742"/>
                <a:gd name="connsiteX7" fmla="*/ 0 w 3205500"/>
                <a:gd name="connsiteY7" fmla="*/ 133899 h 1673742"/>
                <a:gd name="connsiteX8" fmla="*/ 133899 w 3205500"/>
                <a:gd name="connsiteY8" fmla="*/ 0 h 1673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05500" h="1673742">
                  <a:moveTo>
                    <a:pt x="133899" y="0"/>
                  </a:moveTo>
                  <a:lnTo>
                    <a:pt x="3071601" y="0"/>
                  </a:lnTo>
                  <a:cubicBezTo>
                    <a:pt x="3145551" y="0"/>
                    <a:pt x="3205500" y="59949"/>
                    <a:pt x="3205500" y="133899"/>
                  </a:cubicBezTo>
                  <a:lnTo>
                    <a:pt x="3205500" y="1673742"/>
                  </a:lnTo>
                  <a:lnTo>
                    <a:pt x="3205500" y="1673742"/>
                  </a:lnTo>
                  <a:lnTo>
                    <a:pt x="0" y="1673742"/>
                  </a:lnTo>
                  <a:lnTo>
                    <a:pt x="0" y="1673742"/>
                  </a:lnTo>
                  <a:lnTo>
                    <a:pt x="0" y="133899"/>
                  </a:lnTo>
                  <a:cubicBezTo>
                    <a:pt x="0" y="59949"/>
                    <a:pt x="59949" y="0"/>
                    <a:pt x="133899" y="0"/>
                  </a:cubicBezTo>
                  <a:close/>
                </a:path>
              </a:pathLst>
            </a:custGeom>
            <a:solidFill>
              <a:srgbClr val="D0E3CD">
                <a:alpha val="89804"/>
              </a:srgbClr>
            </a:solidFill>
            <a:ln w="12700" cap="flat" cmpd="sng" algn="ctr">
              <a:solidFill>
                <a:schemeClr val="accent4">
                  <a:lumMod val="75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858" tIns="161138" rIns="79858" bIns="40640" numCol="1" spcCol="1270" anchor="t" anchorCtr="0">
              <a:noAutofit/>
            </a:bodyPr>
            <a:lstStyle/>
            <a:p>
              <a:pPr marL="0" lvl="1" indent="-28575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it-IT" sz="2500" kern="1200" noProof="0"/>
                <a:t>Innovation und </a:t>
              </a:r>
              <a:r>
                <a:rPr lang="it-IT" sz="2500" kern="1200" noProof="0" err="1"/>
                <a:t>Mechanisierung</a:t>
              </a:r>
              <a:r>
                <a:rPr lang="it-IT" sz="2500" kern="1200" noProof="0"/>
                <a:t> in </a:t>
              </a:r>
              <a:r>
                <a:rPr lang="it-IT" sz="2500" kern="1200" noProof="0" err="1"/>
                <a:t>der</a:t>
              </a:r>
              <a:r>
                <a:rPr lang="it-IT" sz="2500" kern="1200" noProof="0"/>
                <a:t> Landwirtschaft</a:t>
              </a:r>
            </a:p>
          </p:txBody>
        </p:sp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F55CC70A-5DC9-7FA6-E691-AFFDAE4A0269}"/>
                </a:ext>
              </a:extLst>
            </p:cNvPr>
            <p:cNvSpPr/>
            <p:nvPr/>
          </p:nvSpPr>
          <p:spPr>
            <a:xfrm>
              <a:off x="4403069" y="3539987"/>
              <a:ext cx="3205500" cy="1921992"/>
            </a:xfrm>
            <a:custGeom>
              <a:avLst/>
              <a:gdLst>
                <a:gd name="connsiteX0" fmla="*/ 0 w 3205500"/>
                <a:gd name="connsiteY0" fmla="*/ 0 h 1921992"/>
                <a:gd name="connsiteX1" fmla="*/ 3205500 w 3205500"/>
                <a:gd name="connsiteY1" fmla="*/ 0 h 1921992"/>
                <a:gd name="connsiteX2" fmla="*/ 3205500 w 3205500"/>
                <a:gd name="connsiteY2" fmla="*/ 1921992 h 1921992"/>
                <a:gd name="connsiteX3" fmla="*/ 0 w 3205500"/>
                <a:gd name="connsiteY3" fmla="*/ 1921992 h 1921992"/>
                <a:gd name="connsiteX4" fmla="*/ 0 w 3205500"/>
                <a:gd name="connsiteY4" fmla="*/ 0 h 1921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5500" h="1921992">
                  <a:moveTo>
                    <a:pt x="0" y="0"/>
                  </a:moveTo>
                  <a:lnTo>
                    <a:pt x="3205500" y="0"/>
                  </a:lnTo>
                  <a:lnTo>
                    <a:pt x="3205500" y="1921992"/>
                  </a:lnTo>
                  <a:lnTo>
                    <a:pt x="0" y="1921992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0" rIns="978586" bIns="0" numCol="1" spcCol="1270" anchor="ctr" anchorCtr="0">
              <a:noAutofit/>
            </a:bodyPr>
            <a:lstStyle/>
            <a:p>
              <a:pPr marL="0" lvl="0" indent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de-DE" sz="1500" kern="1200" dirty="0"/>
                <a:t>Investitionen in moderne Maschinen, Präzisions-techniken und Technologie 4.0</a:t>
              </a:r>
            </a:p>
            <a:p>
              <a:pPr marL="0" lvl="0" indent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None/>
              </a:pPr>
              <a:endParaRPr lang="de-DE" sz="1500" kern="1200" dirty="0">
                <a:cs typeface="Arial"/>
              </a:endParaRPr>
            </a:p>
            <a:p>
              <a:pPr marL="0" lvl="0" indent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500" b="1" dirty="0"/>
                <a:t>15</a:t>
              </a:r>
              <a:r>
                <a:rPr lang="it-IT" sz="1500" b="1" kern="1200" dirty="0"/>
                <a:t> Mio. €</a:t>
              </a:r>
              <a:endParaRPr lang="it-IT" sz="1500" b="1" kern="1200" dirty="0">
                <a:cs typeface="Arial"/>
              </a:endParaRPr>
            </a:p>
          </p:txBody>
        </p:sp>
      </p:grpSp>
      <p:sp>
        <p:nvSpPr>
          <p:cNvPr id="8" name="Ellipse 7" descr="Traktor auf dem Feld">
            <a:extLst>
              <a:ext uri="{FF2B5EF4-FFF2-40B4-BE49-F238E27FC236}">
                <a16:creationId xmlns:a16="http://schemas.microsoft.com/office/drawing/2014/main" id="{E85A4489-A51C-5444-D99F-3FF75874D5C3}"/>
              </a:ext>
            </a:extLst>
          </p:cNvPr>
          <p:cNvSpPr/>
          <p:nvPr/>
        </p:nvSpPr>
        <p:spPr>
          <a:xfrm>
            <a:off x="6659595" y="4595942"/>
            <a:ext cx="1134747" cy="1134747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  <a:ln>
            <a:solidFill>
              <a:schemeClr val="accent4">
                <a:lumMod val="75000"/>
                <a:alpha val="90000"/>
              </a:schemeClr>
            </a:solidFill>
          </a:ln>
        </p:spPr>
        <p:style>
          <a:lnRef idx="2">
            <a:schemeClr val="accent1"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6214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B33BF-6A40-591B-9689-ED2037084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CB569A-71B9-E509-A9FA-1F39A326A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577057"/>
            <a:ext cx="10980000" cy="720000"/>
          </a:xfrm>
        </p:spPr>
        <p:txBody>
          <a:bodyPr>
            <a:normAutofit fontScale="90000"/>
          </a:bodyPr>
          <a:lstStyle/>
          <a:p>
            <a:r>
              <a:rPr lang="it-IT" sz="4000">
                <a:solidFill>
                  <a:schemeClr val="accent4"/>
                </a:solidFill>
              </a:rPr>
              <a:t>Mission 2 - </a:t>
            </a:r>
            <a:r>
              <a:rPr lang="it-IT" sz="3400" err="1">
                <a:solidFill>
                  <a:schemeClr val="accent4"/>
                </a:solidFill>
              </a:rPr>
              <a:t>Grüne</a:t>
            </a:r>
            <a:r>
              <a:rPr lang="it-IT" sz="3400">
                <a:solidFill>
                  <a:schemeClr val="accent4"/>
                </a:solidFill>
                <a:ea typeface="+mn-ea"/>
                <a:cs typeface="+mn-cs"/>
              </a:rPr>
              <a:t> </a:t>
            </a:r>
            <a:r>
              <a:rPr lang="it-IT" sz="3400" err="1">
                <a:solidFill>
                  <a:schemeClr val="accent4"/>
                </a:solidFill>
                <a:ea typeface="+mn-ea"/>
                <a:cs typeface="+mn-cs"/>
              </a:rPr>
              <a:t>Revolution</a:t>
            </a:r>
            <a:r>
              <a:rPr lang="it-IT" sz="3400">
                <a:solidFill>
                  <a:schemeClr val="accent4"/>
                </a:solidFill>
                <a:ea typeface="+mn-ea"/>
                <a:cs typeface="+mn-cs"/>
              </a:rPr>
              <a:t> und </a:t>
            </a:r>
            <a:r>
              <a:rPr lang="it-IT" sz="3400" err="1">
                <a:solidFill>
                  <a:schemeClr val="accent4"/>
                </a:solidFill>
                <a:ea typeface="+mn-ea"/>
                <a:cs typeface="+mn-cs"/>
              </a:rPr>
              <a:t>ökologischer</a:t>
            </a:r>
            <a:r>
              <a:rPr lang="it-IT" sz="3400">
                <a:solidFill>
                  <a:schemeClr val="accent4"/>
                </a:solidFill>
                <a:ea typeface="+mn-ea"/>
                <a:cs typeface="+mn-cs"/>
              </a:rPr>
              <a:t> </a:t>
            </a:r>
            <a:r>
              <a:rPr lang="it-IT" sz="3400" err="1">
                <a:solidFill>
                  <a:schemeClr val="accent4"/>
                </a:solidFill>
                <a:ea typeface="+mn-ea"/>
                <a:cs typeface="+mn-cs"/>
              </a:rPr>
              <a:t>Wandel</a:t>
            </a:r>
            <a:br>
              <a:rPr lang="it-IT" sz="3400">
                <a:solidFill>
                  <a:schemeClr val="accent4"/>
                </a:solidFill>
                <a:ea typeface="+mn-ea"/>
                <a:cs typeface="+mn-cs"/>
              </a:rPr>
            </a:br>
            <a:r>
              <a:rPr lang="it-IT" sz="2000" err="1">
                <a:solidFill>
                  <a:schemeClr val="accent4"/>
                </a:solidFill>
                <a:ea typeface="+mn-ea"/>
                <a:cs typeface="+mn-cs"/>
              </a:rPr>
              <a:t>Komponente</a:t>
            </a:r>
            <a:r>
              <a:rPr lang="it-IT" sz="2000">
                <a:solidFill>
                  <a:schemeClr val="accent4"/>
                </a:solidFill>
                <a:ea typeface="+mn-ea"/>
                <a:cs typeface="+mn-cs"/>
              </a:rPr>
              <a:t> 2 – </a:t>
            </a:r>
            <a:r>
              <a:rPr lang="it-IT" sz="2000" err="1">
                <a:solidFill>
                  <a:schemeClr val="accent4"/>
                </a:solidFill>
                <a:ea typeface="+mn-ea"/>
                <a:cs typeface="+mn-cs"/>
              </a:rPr>
              <a:t>Energiewende</a:t>
            </a:r>
            <a:r>
              <a:rPr lang="it-IT" sz="2000">
                <a:solidFill>
                  <a:schemeClr val="accent4"/>
                </a:solidFill>
                <a:ea typeface="+mn-ea"/>
                <a:cs typeface="+mn-cs"/>
              </a:rPr>
              <a:t> und </a:t>
            </a:r>
            <a:r>
              <a:rPr lang="it-IT" sz="2000" err="1">
                <a:solidFill>
                  <a:schemeClr val="accent4"/>
                </a:solidFill>
                <a:ea typeface="+mn-ea"/>
                <a:cs typeface="+mn-cs"/>
              </a:rPr>
              <a:t>nachhaltige</a:t>
            </a:r>
            <a:r>
              <a:rPr lang="it-IT" sz="2000">
                <a:solidFill>
                  <a:schemeClr val="accent4"/>
                </a:solidFill>
                <a:ea typeface="+mn-ea"/>
                <a:cs typeface="+mn-cs"/>
              </a:rPr>
              <a:t> Mobilität</a:t>
            </a:r>
            <a:br>
              <a:rPr lang="it-IT" sz="4400" b="1" i="0" kern="1200">
                <a:effectLst/>
                <a:latin typeface="+mn-lt"/>
                <a:ea typeface="+mn-ea"/>
                <a:cs typeface="+mn-cs"/>
              </a:rPr>
            </a:br>
            <a:br>
              <a:rPr lang="it-IT"/>
            </a:br>
            <a:endParaRPr lang="it-IT">
              <a:cs typeface="Arial"/>
            </a:endParaRPr>
          </a:p>
        </p:txBody>
      </p:sp>
      <p:pic>
        <p:nvPicPr>
          <p:cNvPr id="4" name="Grafik 3" descr="Landwirtschaft mit einfarbiger Füllung">
            <a:extLst>
              <a:ext uri="{FF2B5EF4-FFF2-40B4-BE49-F238E27FC236}">
                <a16:creationId xmlns:a16="http://schemas.microsoft.com/office/drawing/2014/main" id="{95162EA9-2A46-3D11-C941-485A27A16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9392" y="204543"/>
            <a:ext cx="995500" cy="995500"/>
          </a:xfrm>
          <a:prstGeom prst="rect">
            <a:avLst/>
          </a:prstGeom>
        </p:spPr>
      </p:pic>
      <p:graphicFrame>
        <p:nvGraphicFramePr>
          <p:cNvPr id="6" name="Inhaltsplatzhalter 7">
            <a:extLst>
              <a:ext uri="{FF2B5EF4-FFF2-40B4-BE49-F238E27FC236}">
                <a16:creationId xmlns:a16="http://schemas.microsoft.com/office/drawing/2014/main" id="{404D84BF-6E5D-16D9-C5C5-6CFB413E91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5421262"/>
              </p:ext>
            </p:extLst>
          </p:nvPr>
        </p:nvGraphicFramePr>
        <p:xfrm>
          <a:off x="647700" y="1669571"/>
          <a:ext cx="10980738" cy="4114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30971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D8B35-98EC-95FA-8AD0-B4F02FAD8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9E9EBA-1977-56B2-21C8-A81839E3F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577057"/>
            <a:ext cx="10980000" cy="720000"/>
          </a:xfrm>
        </p:spPr>
        <p:txBody>
          <a:bodyPr>
            <a:normAutofit fontScale="90000"/>
          </a:bodyPr>
          <a:lstStyle/>
          <a:p>
            <a:r>
              <a:rPr lang="it-IT" sz="4000">
                <a:solidFill>
                  <a:schemeClr val="accent4"/>
                </a:solidFill>
              </a:rPr>
              <a:t>Mission 2 - </a:t>
            </a:r>
            <a:r>
              <a:rPr lang="it-IT" sz="3400" err="1">
                <a:solidFill>
                  <a:schemeClr val="accent4"/>
                </a:solidFill>
              </a:rPr>
              <a:t>Grüne</a:t>
            </a:r>
            <a:r>
              <a:rPr lang="it-IT" sz="3400">
                <a:solidFill>
                  <a:schemeClr val="accent4"/>
                </a:solidFill>
                <a:ea typeface="+mn-ea"/>
                <a:cs typeface="+mn-cs"/>
              </a:rPr>
              <a:t> </a:t>
            </a:r>
            <a:r>
              <a:rPr lang="it-IT" sz="3400" err="1">
                <a:solidFill>
                  <a:schemeClr val="accent4"/>
                </a:solidFill>
                <a:ea typeface="+mn-ea"/>
                <a:cs typeface="+mn-cs"/>
              </a:rPr>
              <a:t>Revolution</a:t>
            </a:r>
            <a:r>
              <a:rPr lang="it-IT" sz="3400">
                <a:solidFill>
                  <a:schemeClr val="accent4"/>
                </a:solidFill>
                <a:ea typeface="+mn-ea"/>
                <a:cs typeface="+mn-cs"/>
              </a:rPr>
              <a:t> und </a:t>
            </a:r>
            <a:r>
              <a:rPr lang="it-IT" sz="3400" err="1">
                <a:solidFill>
                  <a:schemeClr val="accent4"/>
                </a:solidFill>
                <a:ea typeface="+mn-ea"/>
                <a:cs typeface="+mn-cs"/>
              </a:rPr>
              <a:t>ökologischer</a:t>
            </a:r>
            <a:r>
              <a:rPr lang="it-IT" sz="3400">
                <a:solidFill>
                  <a:schemeClr val="accent4"/>
                </a:solidFill>
                <a:ea typeface="+mn-ea"/>
                <a:cs typeface="+mn-cs"/>
              </a:rPr>
              <a:t> </a:t>
            </a:r>
            <a:r>
              <a:rPr lang="it-IT" sz="3400" err="1">
                <a:solidFill>
                  <a:schemeClr val="accent4"/>
                </a:solidFill>
                <a:ea typeface="+mn-ea"/>
                <a:cs typeface="+mn-cs"/>
              </a:rPr>
              <a:t>Wandel</a:t>
            </a:r>
            <a:br>
              <a:rPr lang="it-IT" sz="3400">
                <a:solidFill>
                  <a:schemeClr val="accent4"/>
                </a:solidFill>
                <a:ea typeface="+mn-ea"/>
                <a:cs typeface="+mn-cs"/>
              </a:rPr>
            </a:br>
            <a:r>
              <a:rPr lang="it-IT" sz="2000" err="1">
                <a:solidFill>
                  <a:schemeClr val="accent4"/>
                </a:solidFill>
                <a:ea typeface="+mn-ea"/>
                <a:cs typeface="+mn-cs"/>
              </a:rPr>
              <a:t>Komponente</a:t>
            </a:r>
            <a:r>
              <a:rPr lang="it-IT" sz="2000">
                <a:solidFill>
                  <a:schemeClr val="accent4"/>
                </a:solidFill>
                <a:ea typeface="+mn-ea"/>
                <a:cs typeface="+mn-cs"/>
              </a:rPr>
              <a:t> 2 – </a:t>
            </a:r>
            <a:r>
              <a:rPr lang="it-IT" sz="2000" err="1">
                <a:solidFill>
                  <a:schemeClr val="accent4"/>
                </a:solidFill>
                <a:ea typeface="+mn-ea"/>
                <a:cs typeface="+mn-cs"/>
              </a:rPr>
              <a:t>Energiewende</a:t>
            </a:r>
            <a:r>
              <a:rPr lang="it-IT" sz="2000">
                <a:solidFill>
                  <a:schemeClr val="accent4"/>
                </a:solidFill>
                <a:ea typeface="+mn-ea"/>
                <a:cs typeface="+mn-cs"/>
              </a:rPr>
              <a:t> und </a:t>
            </a:r>
            <a:r>
              <a:rPr lang="it-IT" sz="2000" err="1">
                <a:solidFill>
                  <a:schemeClr val="accent4"/>
                </a:solidFill>
                <a:ea typeface="+mn-ea"/>
                <a:cs typeface="+mn-cs"/>
              </a:rPr>
              <a:t>nachhaltige</a:t>
            </a:r>
            <a:r>
              <a:rPr lang="it-IT" sz="2000">
                <a:solidFill>
                  <a:schemeClr val="accent4"/>
                </a:solidFill>
                <a:ea typeface="+mn-ea"/>
                <a:cs typeface="+mn-cs"/>
              </a:rPr>
              <a:t> Mobilität</a:t>
            </a:r>
            <a:br>
              <a:rPr lang="it-IT" sz="4400" b="1" i="0" kern="1200">
                <a:effectLst/>
                <a:latin typeface="+mn-lt"/>
                <a:ea typeface="+mn-ea"/>
                <a:cs typeface="+mn-cs"/>
              </a:rPr>
            </a:br>
            <a:br>
              <a:rPr lang="it-IT"/>
            </a:br>
            <a:endParaRPr lang="it-IT">
              <a:cs typeface="Arial"/>
            </a:endParaRPr>
          </a:p>
        </p:txBody>
      </p:sp>
      <p:pic>
        <p:nvPicPr>
          <p:cNvPr id="4" name="Grafik 3" descr="Landwirtschaft mit einfarbiger Füllung">
            <a:extLst>
              <a:ext uri="{FF2B5EF4-FFF2-40B4-BE49-F238E27FC236}">
                <a16:creationId xmlns:a16="http://schemas.microsoft.com/office/drawing/2014/main" id="{667F75E9-4C9D-35ED-6CF4-B88631F59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9392" y="204543"/>
            <a:ext cx="995500" cy="995500"/>
          </a:xfrm>
          <a:prstGeom prst="rect">
            <a:avLst/>
          </a:prstGeom>
        </p:spPr>
      </p:pic>
      <p:graphicFrame>
        <p:nvGraphicFramePr>
          <p:cNvPr id="6" name="Inhaltsplatzhalter 7">
            <a:extLst>
              <a:ext uri="{FF2B5EF4-FFF2-40B4-BE49-F238E27FC236}">
                <a16:creationId xmlns:a16="http://schemas.microsoft.com/office/drawing/2014/main" id="{429C5EB9-2B94-33B2-6A89-84ACC86365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0238277"/>
              </p:ext>
            </p:extLst>
          </p:nvPr>
        </p:nvGraphicFramePr>
        <p:xfrm>
          <a:off x="647700" y="1669571"/>
          <a:ext cx="10980738" cy="4114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98639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D84AD-FA2D-C962-0078-4F6A2BAC4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37B328-52D8-10DA-1C25-FD48BD959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577057"/>
            <a:ext cx="10980000" cy="720000"/>
          </a:xfrm>
        </p:spPr>
        <p:txBody>
          <a:bodyPr>
            <a:normAutofit fontScale="90000"/>
          </a:bodyPr>
          <a:lstStyle/>
          <a:p>
            <a:r>
              <a:rPr lang="it-IT" sz="4000">
                <a:solidFill>
                  <a:schemeClr val="accent4"/>
                </a:solidFill>
              </a:rPr>
              <a:t>Mission 2 - </a:t>
            </a:r>
            <a:r>
              <a:rPr lang="it-IT" sz="3400" err="1">
                <a:solidFill>
                  <a:schemeClr val="accent4"/>
                </a:solidFill>
              </a:rPr>
              <a:t>Grüne</a:t>
            </a:r>
            <a:r>
              <a:rPr lang="it-IT" sz="3400">
                <a:solidFill>
                  <a:schemeClr val="accent4"/>
                </a:solidFill>
                <a:ea typeface="+mn-ea"/>
                <a:cs typeface="+mn-cs"/>
              </a:rPr>
              <a:t> </a:t>
            </a:r>
            <a:r>
              <a:rPr lang="it-IT" sz="3400" err="1">
                <a:solidFill>
                  <a:schemeClr val="accent4"/>
                </a:solidFill>
                <a:ea typeface="+mn-ea"/>
                <a:cs typeface="+mn-cs"/>
              </a:rPr>
              <a:t>Revolution</a:t>
            </a:r>
            <a:r>
              <a:rPr lang="it-IT" sz="3400">
                <a:solidFill>
                  <a:schemeClr val="accent4"/>
                </a:solidFill>
                <a:ea typeface="+mn-ea"/>
                <a:cs typeface="+mn-cs"/>
              </a:rPr>
              <a:t> und </a:t>
            </a:r>
            <a:r>
              <a:rPr lang="it-IT" sz="3400" err="1">
                <a:solidFill>
                  <a:schemeClr val="accent4"/>
                </a:solidFill>
                <a:ea typeface="+mn-ea"/>
                <a:cs typeface="+mn-cs"/>
              </a:rPr>
              <a:t>ökologischer</a:t>
            </a:r>
            <a:r>
              <a:rPr lang="it-IT" sz="3400">
                <a:solidFill>
                  <a:schemeClr val="accent4"/>
                </a:solidFill>
                <a:ea typeface="+mn-ea"/>
                <a:cs typeface="+mn-cs"/>
              </a:rPr>
              <a:t> </a:t>
            </a:r>
            <a:r>
              <a:rPr lang="it-IT" sz="3400" err="1">
                <a:solidFill>
                  <a:schemeClr val="accent4"/>
                </a:solidFill>
                <a:ea typeface="+mn-ea"/>
                <a:cs typeface="+mn-cs"/>
              </a:rPr>
              <a:t>Wandel</a:t>
            </a:r>
            <a:br>
              <a:rPr lang="it-IT" sz="3400">
                <a:solidFill>
                  <a:schemeClr val="accent4"/>
                </a:solidFill>
                <a:ea typeface="+mn-ea"/>
                <a:cs typeface="+mn-cs"/>
              </a:rPr>
            </a:br>
            <a:r>
              <a:rPr lang="it-IT" sz="2000" err="1">
                <a:solidFill>
                  <a:schemeClr val="accent4"/>
                </a:solidFill>
                <a:ea typeface="+mn-ea"/>
                <a:cs typeface="+mn-cs"/>
              </a:rPr>
              <a:t>Komponente</a:t>
            </a:r>
            <a:r>
              <a:rPr lang="it-IT" sz="2000">
                <a:solidFill>
                  <a:schemeClr val="accent4"/>
                </a:solidFill>
                <a:ea typeface="+mn-ea"/>
                <a:cs typeface="+mn-cs"/>
              </a:rPr>
              <a:t> 3 – </a:t>
            </a:r>
            <a:r>
              <a:rPr lang="it-IT" sz="2000" err="1">
                <a:solidFill>
                  <a:schemeClr val="accent4"/>
                </a:solidFill>
                <a:ea typeface="+mn-ea"/>
                <a:cs typeface="+mn-cs"/>
              </a:rPr>
              <a:t>Energieeffizienz</a:t>
            </a:r>
            <a:r>
              <a:rPr lang="it-IT" sz="2000">
                <a:solidFill>
                  <a:schemeClr val="accent4"/>
                </a:solidFill>
                <a:ea typeface="+mn-ea"/>
                <a:cs typeface="+mn-cs"/>
              </a:rPr>
              <a:t> und </a:t>
            </a:r>
            <a:r>
              <a:rPr lang="it-IT" sz="2000" err="1">
                <a:solidFill>
                  <a:schemeClr val="accent4"/>
                </a:solidFill>
                <a:ea typeface="+mn-ea"/>
                <a:cs typeface="+mn-cs"/>
              </a:rPr>
              <a:t>Sanierung</a:t>
            </a:r>
            <a:r>
              <a:rPr lang="it-IT" sz="2000">
                <a:solidFill>
                  <a:schemeClr val="accent4"/>
                </a:solidFill>
                <a:ea typeface="+mn-ea"/>
                <a:cs typeface="+mn-cs"/>
              </a:rPr>
              <a:t> von </a:t>
            </a:r>
            <a:r>
              <a:rPr lang="it-IT" sz="2000" err="1">
                <a:solidFill>
                  <a:schemeClr val="accent4"/>
                </a:solidFill>
                <a:ea typeface="+mn-ea"/>
                <a:cs typeface="+mn-cs"/>
              </a:rPr>
              <a:t>Gebäuden</a:t>
            </a:r>
            <a:br>
              <a:rPr lang="it-IT" sz="4400" b="1" i="0" kern="1200">
                <a:effectLst/>
                <a:latin typeface="+mn-lt"/>
                <a:ea typeface="+mn-ea"/>
                <a:cs typeface="+mn-cs"/>
              </a:rPr>
            </a:br>
            <a:br>
              <a:rPr lang="it-IT"/>
            </a:br>
            <a:endParaRPr lang="it-IT">
              <a:cs typeface="Arial"/>
            </a:endParaRPr>
          </a:p>
        </p:txBody>
      </p:sp>
      <p:pic>
        <p:nvPicPr>
          <p:cNvPr id="4" name="Grafik 3" descr="Landwirtschaft mit einfarbiger Füllung">
            <a:extLst>
              <a:ext uri="{FF2B5EF4-FFF2-40B4-BE49-F238E27FC236}">
                <a16:creationId xmlns:a16="http://schemas.microsoft.com/office/drawing/2014/main" id="{5FE0BE37-5477-86A1-C019-C0FD96D09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9392" y="204543"/>
            <a:ext cx="995500" cy="995500"/>
          </a:xfrm>
          <a:prstGeom prst="rect">
            <a:avLst/>
          </a:prstGeom>
        </p:spPr>
      </p:pic>
      <p:graphicFrame>
        <p:nvGraphicFramePr>
          <p:cNvPr id="6" name="Inhaltsplatzhalter 7">
            <a:extLst>
              <a:ext uri="{FF2B5EF4-FFF2-40B4-BE49-F238E27FC236}">
                <a16:creationId xmlns:a16="http://schemas.microsoft.com/office/drawing/2014/main" id="{58ED145B-BF80-3D3A-B718-77B1EA2E68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7282821"/>
              </p:ext>
            </p:extLst>
          </p:nvPr>
        </p:nvGraphicFramePr>
        <p:xfrm>
          <a:off x="647700" y="1669571"/>
          <a:ext cx="10980738" cy="4114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69144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EDE9C-B92C-54D4-341D-6119C83C8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C9544B-B212-0E80-28C1-CAEBFD329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577057"/>
            <a:ext cx="10980000" cy="720000"/>
          </a:xfrm>
        </p:spPr>
        <p:txBody>
          <a:bodyPr>
            <a:normAutofit fontScale="90000"/>
          </a:bodyPr>
          <a:lstStyle/>
          <a:p>
            <a:r>
              <a:rPr lang="it-IT" sz="4000">
                <a:solidFill>
                  <a:schemeClr val="accent4"/>
                </a:solidFill>
              </a:rPr>
              <a:t>Mission 2 - </a:t>
            </a:r>
            <a:r>
              <a:rPr lang="it-IT" sz="3400" err="1">
                <a:solidFill>
                  <a:schemeClr val="accent4"/>
                </a:solidFill>
              </a:rPr>
              <a:t>Grüne</a:t>
            </a:r>
            <a:r>
              <a:rPr lang="it-IT" sz="3400">
                <a:solidFill>
                  <a:schemeClr val="accent4"/>
                </a:solidFill>
                <a:ea typeface="+mn-ea"/>
                <a:cs typeface="+mn-cs"/>
              </a:rPr>
              <a:t> </a:t>
            </a:r>
            <a:r>
              <a:rPr lang="it-IT" sz="3400" err="1">
                <a:solidFill>
                  <a:schemeClr val="accent4"/>
                </a:solidFill>
                <a:ea typeface="+mn-ea"/>
                <a:cs typeface="+mn-cs"/>
              </a:rPr>
              <a:t>Revolution</a:t>
            </a:r>
            <a:r>
              <a:rPr lang="it-IT" sz="3400">
                <a:solidFill>
                  <a:schemeClr val="accent4"/>
                </a:solidFill>
                <a:ea typeface="+mn-ea"/>
                <a:cs typeface="+mn-cs"/>
              </a:rPr>
              <a:t> und </a:t>
            </a:r>
            <a:r>
              <a:rPr lang="it-IT" sz="3400" err="1">
                <a:solidFill>
                  <a:schemeClr val="accent4"/>
                </a:solidFill>
                <a:ea typeface="+mn-ea"/>
                <a:cs typeface="+mn-cs"/>
              </a:rPr>
              <a:t>ökologischer</a:t>
            </a:r>
            <a:r>
              <a:rPr lang="it-IT" sz="3400">
                <a:solidFill>
                  <a:schemeClr val="accent4"/>
                </a:solidFill>
                <a:ea typeface="+mn-ea"/>
                <a:cs typeface="+mn-cs"/>
              </a:rPr>
              <a:t> </a:t>
            </a:r>
            <a:r>
              <a:rPr lang="it-IT" sz="3400" err="1">
                <a:solidFill>
                  <a:schemeClr val="accent4"/>
                </a:solidFill>
                <a:ea typeface="+mn-ea"/>
                <a:cs typeface="+mn-cs"/>
              </a:rPr>
              <a:t>Wandel</a:t>
            </a:r>
            <a:br>
              <a:rPr lang="it-IT" sz="3400">
                <a:solidFill>
                  <a:schemeClr val="accent4"/>
                </a:solidFill>
                <a:ea typeface="+mn-ea"/>
                <a:cs typeface="+mn-cs"/>
              </a:rPr>
            </a:br>
            <a:r>
              <a:rPr lang="it-IT" sz="2000" err="1">
                <a:solidFill>
                  <a:schemeClr val="accent4"/>
                </a:solidFill>
                <a:ea typeface="+mn-ea"/>
                <a:cs typeface="+mn-cs"/>
              </a:rPr>
              <a:t>Komponente</a:t>
            </a:r>
            <a:r>
              <a:rPr lang="it-IT" sz="2000">
                <a:solidFill>
                  <a:schemeClr val="accent4"/>
                </a:solidFill>
                <a:ea typeface="+mn-ea"/>
                <a:cs typeface="+mn-cs"/>
              </a:rPr>
              <a:t> 3 – </a:t>
            </a:r>
            <a:r>
              <a:rPr lang="it-IT" sz="2000" err="1">
                <a:solidFill>
                  <a:schemeClr val="accent4"/>
                </a:solidFill>
                <a:ea typeface="+mn-ea"/>
                <a:cs typeface="+mn-cs"/>
              </a:rPr>
              <a:t>Energieeffizienz</a:t>
            </a:r>
            <a:r>
              <a:rPr lang="it-IT" sz="2000">
                <a:solidFill>
                  <a:schemeClr val="accent4"/>
                </a:solidFill>
                <a:ea typeface="+mn-ea"/>
                <a:cs typeface="+mn-cs"/>
              </a:rPr>
              <a:t> und </a:t>
            </a:r>
            <a:r>
              <a:rPr lang="it-IT" sz="2000" err="1">
                <a:solidFill>
                  <a:schemeClr val="accent4"/>
                </a:solidFill>
                <a:ea typeface="+mn-ea"/>
                <a:cs typeface="+mn-cs"/>
              </a:rPr>
              <a:t>Sanierung</a:t>
            </a:r>
            <a:r>
              <a:rPr lang="it-IT" sz="2000">
                <a:solidFill>
                  <a:schemeClr val="accent4"/>
                </a:solidFill>
                <a:ea typeface="+mn-ea"/>
                <a:cs typeface="+mn-cs"/>
              </a:rPr>
              <a:t> von </a:t>
            </a:r>
            <a:r>
              <a:rPr lang="it-IT" sz="2000" err="1">
                <a:solidFill>
                  <a:schemeClr val="accent4"/>
                </a:solidFill>
                <a:ea typeface="+mn-ea"/>
                <a:cs typeface="+mn-cs"/>
              </a:rPr>
              <a:t>Gebäuden</a:t>
            </a:r>
            <a:br>
              <a:rPr lang="it-IT" sz="4400" b="1" i="0" kern="1200">
                <a:effectLst/>
                <a:latin typeface="+mn-lt"/>
                <a:ea typeface="+mn-ea"/>
                <a:cs typeface="+mn-cs"/>
              </a:rPr>
            </a:br>
            <a:br>
              <a:rPr lang="it-IT"/>
            </a:br>
            <a:endParaRPr lang="it-IT">
              <a:cs typeface="Arial"/>
            </a:endParaRPr>
          </a:p>
        </p:txBody>
      </p:sp>
      <p:pic>
        <p:nvPicPr>
          <p:cNvPr id="4" name="Grafik 3" descr="Landwirtschaft mit einfarbiger Füllung">
            <a:extLst>
              <a:ext uri="{FF2B5EF4-FFF2-40B4-BE49-F238E27FC236}">
                <a16:creationId xmlns:a16="http://schemas.microsoft.com/office/drawing/2014/main" id="{08990237-9D86-C931-85D3-AD8BC65AB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9392" y="204543"/>
            <a:ext cx="995500" cy="995500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06C7DA8-AD31-93E8-F076-5B1566A32886}"/>
              </a:ext>
            </a:extLst>
          </p:cNvPr>
          <p:cNvGrpSpPr/>
          <p:nvPr/>
        </p:nvGrpSpPr>
        <p:grpSpPr>
          <a:xfrm>
            <a:off x="4343400" y="1905001"/>
            <a:ext cx="3355350" cy="3651938"/>
            <a:chOff x="4403069" y="1953232"/>
            <a:chExt cx="3205500" cy="3508747"/>
          </a:xfrm>
        </p:grpSpPr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B43145B2-E5C5-6A77-B554-D75DF89102C8}"/>
                </a:ext>
              </a:extLst>
            </p:cNvPr>
            <p:cNvSpPr/>
            <p:nvPr/>
          </p:nvSpPr>
          <p:spPr>
            <a:xfrm>
              <a:off x="4403069" y="1953232"/>
              <a:ext cx="3205500" cy="1673742"/>
            </a:xfrm>
            <a:custGeom>
              <a:avLst/>
              <a:gdLst>
                <a:gd name="connsiteX0" fmla="*/ 133899 w 3205500"/>
                <a:gd name="connsiteY0" fmla="*/ 0 h 1673742"/>
                <a:gd name="connsiteX1" fmla="*/ 3071601 w 3205500"/>
                <a:gd name="connsiteY1" fmla="*/ 0 h 1673742"/>
                <a:gd name="connsiteX2" fmla="*/ 3205500 w 3205500"/>
                <a:gd name="connsiteY2" fmla="*/ 133899 h 1673742"/>
                <a:gd name="connsiteX3" fmla="*/ 3205500 w 3205500"/>
                <a:gd name="connsiteY3" fmla="*/ 1673742 h 1673742"/>
                <a:gd name="connsiteX4" fmla="*/ 3205500 w 3205500"/>
                <a:gd name="connsiteY4" fmla="*/ 1673742 h 1673742"/>
                <a:gd name="connsiteX5" fmla="*/ 0 w 3205500"/>
                <a:gd name="connsiteY5" fmla="*/ 1673742 h 1673742"/>
                <a:gd name="connsiteX6" fmla="*/ 0 w 3205500"/>
                <a:gd name="connsiteY6" fmla="*/ 1673742 h 1673742"/>
                <a:gd name="connsiteX7" fmla="*/ 0 w 3205500"/>
                <a:gd name="connsiteY7" fmla="*/ 133899 h 1673742"/>
                <a:gd name="connsiteX8" fmla="*/ 133899 w 3205500"/>
                <a:gd name="connsiteY8" fmla="*/ 0 h 1673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05500" h="1673742">
                  <a:moveTo>
                    <a:pt x="133899" y="0"/>
                  </a:moveTo>
                  <a:lnTo>
                    <a:pt x="3071601" y="0"/>
                  </a:lnTo>
                  <a:cubicBezTo>
                    <a:pt x="3145551" y="0"/>
                    <a:pt x="3205500" y="59949"/>
                    <a:pt x="3205500" y="133899"/>
                  </a:cubicBezTo>
                  <a:lnTo>
                    <a:pt x="3205500" y="1673742"/>
                  </a:lnTo>
                  <a:lnTo>
                    <a:pt x="3205500" y="1673742"/>
                  </a:lnTo>
                  <a:lnTo>
                    <a:pt x="0" y="1673742"/>
                  </a:lnTo>
                  <a:lnTo>
                    <a:pt x="0" y="1673742"/>
                  </a:lnTo>
                  <a:lnTo>
                    <a:pt x="0" y="133899"/>
                  </a:lnTo>
                  <a:cubicBezTo>
                    <a:pt x="0" y="59949"/>
                    <a:pt x="59949" y="0"/>
                    <a:pt x="133899" y="0"/>
                  </a:cubicBezTo>
                  <a:close/>
                </a:path>
              </a:pathLst>
            </a:custGeom>
            <a:solidFill>
              <a:srgbClr val="D0E3CD">
                <a:alpha val="89804"/>
              </a:srgbClr>
            </a:solidFill>
            <a:ln w="12700" cap="flat" cmpd="sng" algn="ctr">
              <a:solidFill>
                <a:schemeClr val="accent4">
                  <a:lumMod val="75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858" tIns="161138" rIns="79858" bIns="40640" numCol="1" spcCol="1270" anchor="t" anchorCtr="0">
              <a:noAutofit/>
            </a:bodyPr>
            <a:lstStyle/>
            <a:p>
              <a:pPr marL="0" lvl="1" indent="-28575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it-IT" sz="3200" kern="1200" noProof="0" err="1"/>
                <a:t>Fernheizwerke</a:t>
              </a:r>
              <a:endParaRPr lang="it-IT" sz="3200" kern="1200" noProof="0"/>
            </a:p>
          </p:txBody>
        </p:sp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E407FBAB-E2C0-5D74-732D-E7D0043E0632}"/>
                </a:ext>
              </a:extLst>
            </p:cNvPr>
            <p:cNvSpPr/>
            <p:nvPr/>
          </p:nvSpPr>
          <p:spPr>
            <a:xfrm>
              <a:off x="4403069" y="3539987"/>
              <a:ext cx="3205500" cy="1921992"/>
            </a:xfrm>
            <a:custGeom>
              <a:avLst/>
              <a:gdLst>
                <a:gd name="connsiteX0" fmla="*/ 0 w 3205500"/>
                <a:gd name="connsiteY0" fmla="*/ 0 h 1921992"/>
                <a:gd name="connsiteX1" fmla="*/ 3205500 w 3205500"/>
                <a:gd name="connsiteY1" fmla="*/ 0 h 1921992"/>
                <a:gd name="connsiteX2" fmla="*/ 3205500 w 3205500"/>
                <a:gd name="connsiteY2" fmla="*/ 1921992 h 1921992"/>
                <a:gd name="connsiteX3" fmla="*/ 0 w 3205500"/>
                <a:gd name="connsiteY3" fmla="*/ 1921992 h 1921992"/>
                <a:gd name="connsiteX4" fmla="*/ 0 w 3205500"/>
                <a:gd name="connsiteY4" fmla="*/ 0 h 1921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5500" h="1921992">
                  <a:moveTo>
                    <a:pt x="0" y="0"/>
                  </a:moveTo>
                  <a:lnTo>
                    <a:pt x="3205500" y="0"/>
                  </a:lnTo>
                  <a:lnTo>
                    <a:pt x="3205500" y="1921992"/>
                  </a:lnTo>
                  <a:lnTo>
                    <a:pt x="0" y="1921992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0" rIns="978586" bIns="0" numCol="1" spcCol="1270" anchor="ctr" anchorCtr="0">
              <a:noAutofit/>
            </a:bodyPr>
            <a:lstStyle/>
            <a:p>
              <a:pPr marL="0" lvl="0" indent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de-DE" sz="1500" kern="1200"/>
                <a:t>Bau von neuen Anlagen und Erweiterung von bestehenden Fernheizwerken</a:t>
              </a:r>
            </a:p>
            <a:p>
              <a:pPr marL="0" lvl="0" indent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endParaRPr lang="de-DE" sz="1500"/>
            </a:p>
            <a:p>
              <a:pPr marL="0" lvl="0" indent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endParaRPr lang="de-DE" sz="1500" kern="1200"/>
            </a:p>
            <a:p>
              <a:pPr marL="0" lvl="0" indent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500" b="1"/>
                <a:t>13,6</a:t>
              </a:r>
              <a:r>
                <a:rPr lang="it-IT" sz="1500" b="1" kern="1200"/>
                <a:t> Mio. €</a:t>
              </a:r>
            </a:p>
          </p:txBody>
        </p:sp>
      </p:grpSp>
      <p:sp>
        <p:nvSpPr>
          <p:cNvPr id="8" name="Ellipse 7" descr="Traktor auf dem Feld">
            <a:extLst>
              <a:ext uri="{FF2B5EF4-FFF2-40B4-BE49-F238E27FC236}">
                <a16:creationId xmlns:a16="http://schemas.microsoft.com/office/drawing/2014/main" id="{C421C2F5-068E-90F6-FEA4-FF8F69FD7608}"/>
              </a:ext>
            </a:extLst>
          </p:cNvPr>
          <p:cNvSpPr/>
          <p:nvPr/>
        </p:nvSpPr>
        <p:spPr>
          <a:xfrm>
            <a:off x="6700202" y="4523955"/>
            <a:ext cx="1134747" cy="1134747"/>
          </a:xfrm>
          <a:prstGeom prst="ellipse">
            <a:avLst/>
          </a:prstGeom>
          <a:blipFill rotWithShape="1">
            <a:blip r:embed="rId4"/>
            <a:srcRect/>
            <a:stretch>
              <a:fillRect l="-28000" r="-28000"/>
            </a:stretch>
          </a:blipFill>
          <a:ln>
            <a:solidFill>
              <a:schemeClr val="accent4">
                <a:lumMod val="75000"/>
                <a:alpha val="90000"/>
              </a:schemeClr>
            </a:solidFill>
          </a:ln>
        </p:spPr>
        <p:style>
          <a:lnRef idx="2">
            <a:schemeClr val="accent1"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6282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B69A9-F21C-5DF4-6416-5C915BBA4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7BA4F7-01B8-07C3-DE5A-9B91B8EDD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577057"/>
            <a:ext cx="10980000" cy="720000"/>
          </a:xfrm>
        </p:spPr>
        <p:txBody>
          <a:bodyPr>
            <a:normAutofit fontScale="90000"/>
          </a:bodyPr>
          <a:lstStyle/>
          <a:p>
            <a:r>
              <a:rPr lang="it-IT" sz="4000">
                <a:solidFill>
                  <a:schemeClr val="accent4"/>
                </a:solidFill>
              </a:rPr>
              <a:t>Mission 2 - </a:t>
            </a:r>
            <a:r>
              <a:rPr lang="it-IT" sz="3400" err="1">
                <a:solidFill>
                  <a:schemeClr val="accent4"/>
                </a:solidFill>
              </a:rPr>
              <a:t>Grüne</a:t>
            </a:r>
            <a:r>
              <a:rPr lang="it-IT" sz="3400">
                <a:solidFill>
                  <a:schemeClr val="accent4"/>
                </a:solidFill>
                <a:ea typeface="+mn-ea"/>
                <a:cs typeface="+mn-cs"/>
              </a:rPr>
              <a:t> </a:t>
            </a:r>
            <a:r>
              <a:rPr lang="it-IT" sz="3400" err="1">
                <a:solidFill>
                  <a:schemeClr val="accent4"/>
                </a:solidFill>
                <a:ea typeface="+mn-ea"/>
                <a:cs typeface="+mn-cs"/>
              </a:rPr>
              <a:t>Revolution</a:t>
            </a:r>
            <a:r>
              <a:rPr lang="it-IT" sz="3400">
                <a:solidFill>
                  <a:schemeClr val="accent4"/>
                </a:solidFill>
                <a:ea typeface="+mn-ea"/>
                <a:cs typeface="+mn-cs"/>
              </a:rPr>
              <a:t> und </a:t>
            </a:r>
            <a:r>
              <a:rPr lang="it-IT" sz="3400" err="1">
                <a:solidFill>
                  <a:schemeClr val="accent4"/>
                </a:solidFill>
                <a:ea typeface="+mn-ea"/>
                <a:cs typeface="+mn-cs"/>
              </a:rPr>
              <a:t>ökologischer</a:t>
            </a:r>
            <a:r>
              <a:rPr lang="it-IT" sz="3400">
                <a:solidFill>
                  <a:schemeClr val="accent4"/>
                </a:solidFill>
                <a:ea typeface="+mn-ea"/>
                <a:cs typeface="+mn-cs"/>
              </a:rPr>
              <a:t> </a:t>
            </a:r>
            <a:r>
              <a:rPr lang="it-IT" sz="3400" err="1">
                <a:solidFill>
                  <a:schemeClr val="accent4"/>
                </a:solidFill>
                <a:ea typeface="+mn-ea"/>
                <a:cs typeface="+mn-cs"/>
              </a:rPr>
              <a:t>Wandel</a:t>
            </a:r>
            <a:br>
              <a:rPr lang="it-IT" sz="3400">
                <a:solidFill>
                  <a:schemeClr val="accent4"/>
                </a:solidFill>
                <a:ea typeface="+mn-ea"/>
                <a:cs typeface="+mn-cs"/>
              </a:rPr>
            </a:br>
            <a:r>
              <a:rPr lang="it-IT" sz="2000" err="1">
                <a:solidFill>
                  <a:schemeClr val="accent4"/>
                </a:solidFill>
                <a:ea typeface="+mn-ea"/>
                <a:cs typeface="+mn-cs"/>
              </a:rPr>
              <a:t>Komponente</a:t>
            </a:r>
            <a:r>
              <a:rPr lang="it-IT" sz="2000">
                <a:solidFill>
                  <a:schemeClr val="accent4"/>
                </a:solidFill>
                <a:ea typeface="+mn-ea"/>
                <a:cs typeface="+mn-cs"/>
              </a:rPr>
              <a:t> 4 – </a:t>
            </a:r>
            <a:r>
              <a:rPr lang="it-IT" sz="2000" err="1">
                <a:solidFill>
                  <a:schemeClr val="accent4"/>
                </a:solidFill>
                <a:ea typeface="+mn-ea"/>
                <a:cs typeface="+mn-cs"/>
              </a:rPr>
              <a:t>Bodenschutz</a:t>
            </a:r>
            <a:r>
              <a:rPr lang="it-IT" sz="2000">
                <a:solidFill>
                  <a:schemeClr val="accent4"/>
                </a:solidFill>
                <a:ea typeface="+mn-ea"/>
                <a:cs typeface="+mn-cs"/>
              </a:rPr>
              <a:t> und </a:t>
            </a:r>
            <a:r>
              <a:rPr lang="it-IT" sz="2000" err="1">
                <a:solidFill>
                  <a:schemeClr val="accent4"/>
                </a:solidFill>
                <a:ea typeface="+mn-ea"/>
                <a:cs typeface="+mn-cs"/>
              </a:rPr>
              <a:t>Schutz</a:t>
            </a:r>
            <a:r>
              <a:rPr lang="it-IT" sz="2000">
                <a:solidFill>
                  <a:schemeClr val="accent4"/>
                </a:solidFill>
                <a:ea typeface="+mn-ea"/>
                <a:cs typeface="+mn-cs"/>
              </a:rPr>
              <a:t> </a:t>
            </a:r>
            <a:r>
              <a:rPr lang="it-IT" sz="2000" err="1">
                <a:solidFill>
                  <a:schemeClr val="accent4"/>
                </a:solidFill>
                <a:ea typeface="+mn-ea"/>
                <a:cs typeface="+mn-cs"/>
              </a:rPr>
              <a:t>der</a:t>
            </a:r>
            <a:r>
              <a:rPr lang="it-IT" sz="2000">
                <a:solidFill>
                  <a:schemeClr val="accent4"/>
                </a:solidFill>
                <a:ea typeface="+mn-ea"/>
                <a:cs typeface="+mn-cs"/>
              </a:rPr>
              <a:t> </a:t>
            </a:r>
            <a:r>
              <a:rPr lang="it-IT" sz="2000" err="1">
                <a:solidFill>
                  <a:schemeClr val="accent4"/>
                </a:solidFill>
                <a:ea typeface="+mn-ea"/>
                <a:cs typeface="+mn-cs"/>
              </a:rPr>
              <a:t>Wasserressourcen</a:t>
            </a:r>
            <a:br>
              <a:rPr lang="it-IT" sz="4400" b="1" i="0" kern="1200">
                <a:effectLst/>
                <a:latin typeface="+mn-lt"/>
                <a:ea typeface="+mn-ea"/>
                <a:cs typeface="+mn-cs"/>
              </a:rPr>
            </a:br>
            <a:br>
              <a:rPr lang="it-IT"/>
            </a:br>
            <a:endParaRPr lang="it-IT">
              <a:cs typeface="Arial"/>
            </a:endParaRPr>
          </a:p>
        </p:txBody>
      </p:sp>
      <p:pic>
        <p:nvPicPr>
          <p:cNvPr id="4" name="Grafik 3" descr="Landwirtschaft mit einfarbiger Füllung">
            <a:extLst>
              <a:ext uri="{FF2B5EF4-FFF2-40B4-BE49-F238E27FC236}">
                <a16:creationId xmlns:a16="http://schemas.microsoft.com/office/drawing/2014/main" id="{04B3C8A8-63E1-E348-0812-8B8CAF58A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9392" y="204543"/>
            <a:ext cx="995500" cy="995500"/>
          </a:xfrm>
          <a:prstGeom prst="rect">
            <a:avLst/>
          </a:prstGeom>
        </p:spPr>
      </p:pic>
      <p:graphicFrame>
        <p:nvGraphicFramePr>
          <p:cNvPr id="6" name="Inhaltsplatzhalter 7">
            <a:extLst>
              <a:ext uri="{FF2B5EF4-FFF2-40B4-BE49-F238E27FC236}">
                <a16:creationId xmlns:a16="http://schemas.microsoft.com/office/drawing/2014/main" id="{93D9F691-1CCA-5001-C032-189314A52A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9612576"/>
              </p:ext>
            </p:extLst>
          </p:nvPr>
        </p:nvGraphicFramePr>
        <p:xfrm>
          <a:off x="647700" y="1669571"/>
          <a:ext cx="10980738" cy="4114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21681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6BAE1-6717-0F0B-4823-68A202646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E97F2-9F6B-448E-A563-E94C1B2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577057"/>
            <a:ext cx="10980000" cy="720000"/>
          </a:xfrm>
        </p:spPr>
        <p:txBody>
          <a:bodyPr>
            <a:normAutofit fontScale="90000"/>
          </a:bodyPr>
          <a:lstStyle/>
          <a:p>
            <a:r>
              <a:rPr lang="it-IT" sz="4000">
                <a:solidFill>
                  <a:schemeClr val="accent4"/>
                </a:solidFill>
              </a:rPr>
              <a:t>Mission 2 - </a:t>
            </a:r>
            <a:r>
              <a:rPr lang="it-IT" sz="3400" err="1">
                <a:solidFill>
                  <a:schemeClr val="accent4"/>
                </a:solidFill>
              </a:rPr>
              <a:t>Grüne</a:t>
            </a:r>
            <a:r>
              <a:rPr lang="it-IT" sz="3400">
                <a:solidFill>
                  <a:schemeClr val="accent4"/>
                </a:solidFill>
                <a:ea typeface="+mn-ea"/>
                <a:cs typeface="+mn-cs"/>
              </a:rPr>
              <a:t> </a:t>
            </a:r>
            <a:r>
              <a:rPr lang="it-IT" sz="3400" err="1">
                <a:solidFill>
                  <a:schemeClr val="accent4"/>
                </a:solidFill>
                <a:ea typeface="+mn-ea"/>
                <a:cs typeface="+mn-cs"/>
              </a:rPr>
              <a:t>Revolution</a:t>
            </a:r>
            <a:r>
              <a:rPr lang="it-IT" sz="3400">
                <a:solidFill>
                  <a:schemeClr val="accent4"/>
                </a:solidFill>
                <a:ea typeface="+mn-ea"/>
                <a:cs typeface="+mn-cs"/>
              </a:rPr>
              <a:t> und </a:t>
            </a:r>
            <a:r>
              <a:rPr lang="it-IT" sz="3400" err="1">
                <a:solidFill>
                  <a:schemeClr val="accent4"/>
                </a:solidFill>
                <a:ea typeface="+mn-ea"/>
                <a:cs typeface="+mn-cs"/>
              </a:rPr>
              <a:t>ökologischer</a:t>
            </a:r>
            <a:r>
              <a:rPr lang="it-IT" sz="3400">
                <a:solidFill>
                  <a:schemeClr val="accent4"/>
                </a:solidFill>
                <a:ea typeface="+mn-ea"/>
                <a:cs typeface="+mn-cs"/>
              </a:rPr>
              <a:t> </a:t>
            </a:r>
            <a:r>
              <a:rPr lang="it-IT" sz="3400" err="1">
                <a:solidFill>
                  <a:schemeClr val="accent4"/>
                </a:solidFill>
                <a:ea typeface="+mn-ea"/>
                <a:cs typeface="+mn-cs"/>
              </a:rPr>
              <a:t>Wandel</a:t>
            </a:r>
            <a:br>
              <a:rPr lang="it-IT" sz="3400">
                <a:solidFill>
                  <a:schemeClr val="accent4"/>
                </a:solidFill>
                <a:ea typeface="+mn-ea"/>
                <a:cs typeface="+mn-cs"/>
              </a:rPr>
            </a:br>
            <a:r>
              <a:rPr lang="it-IT" sz="2000" err="1">
                <a:solidFill>
                  <a:schemeClr val="accent4"/>
                </a:solidFill>
                <a:ea typeface="+mn-ea"/>
                <a:cs typeface="+mn-cs"/>
              </a:rPr>
              <a:t>Komponente</a:t>
            </a:r>
            <a:r>
              <a:rPr lang="it-IT" sz="2000">
                <a:solidFill>
                  <a:schemeClr val="accent4"/>
                </a:solidFill>
                <a:ea typeface="+mn-ea"/>
                <a:cs typeface="+mn-cs"/>
              </a:rPr>
              <a:t> 4 – </a:t>
            </a:r>
            <a:r>
              <a:rPr lang="it-IT" sz="2000" err="1">
                <a:solidFill>
                  <a:schemeClr val="accent4"/>
                </a:solidFill>
                <a:ea typeface="+mn-ea"/>
                <a:cs typeface="+mn-cs"/>
              </a:rPr>
              <a:t>Bodenschutz</a:t>
            </a:r>
            <a:r>
              <a:rPr lang="it-IT" sz="2000">
                <a:solidFill>
                  <a:schemeClr val="accent4"/>
                </a:solidFill>
                <a:ea typeface="+mn-ea"/>
                <a:cs typeface="+mn-cs"/>
              </a:rPr>
              <a:t> und </a:t>
            </a:r>
            <a:r>
              <a:rPr lang="it-IT" sz="2000" err="1">
                <a:solidFill>
                  <a:schemeClr val="accent4"/>
                </a:solidFill>
                <a:ea typeface="+mn-ea"/>
                <a:cs typeface="+mn-cs"/>
              </a:rPr>
              <a:t>Schutz</a:t>
            </a:r>
            <a:r>
              <a:rPr lang="it-IT" sz="2000">
                <a:solidFill>
                  <a:schemeClr val="accent4"/>
                </a:solidFill>
                <a:ea typeface="+mn-ea"/>
                <a:cs typeface="+mn-cs"/>
              </a:rPr>
              <a:t> </a:t>
            </a:r>
            <a:r>
              <a:rPr lang="it-IT" sz="2000" err="1">
                <a:solidFill>
                  <a:schemeClr val="accent4"/>
                </a:solidFill>
                <a:ea typeface="+mn-ea"/>
                <a:cs typeface="+mn-cs"/>
              </a:rPr>
              <a:t>der</a:t>
            </a:r>
            <a:r>
              <a:rPr lang="it-IT" sz="2000">
                <a:solidFill>
                  <a:schemeClr val="accent4"/>
                </a:solidFill>
                <a:ea typeface="+mn-ea"/>
                <a:cs typeface="+mn-cs"/>
              </a:rPr>
              <a:t> </a:t>
            </a:r>
            <a:r>
              <a:rPr lang="it-IT" sz="2000" err="1">
                <a:solidFill>
                  <a:schemeClr val="accent4"/>
                </a:solidFill>
                <a:ea typeface="+mn-ea"/>
                <a:cs typeface="+mn-cs"/>
              </a:rPr>
              <a:t>Wasserressourcen</a:t>
            </a:r>
            <a:br>
              <a:rPr lang="it-IT" sz="4400" b="1" i="0" kern="1200">
                <a:effectLst/>
                <a:latin typeface="+mn-lt"/>
                <a:ea typeface="+mn-ea"/>
                <a:cs typeface="+mn-cs"/>
              </a:rPr>
            </a:br>
            <a:br>
              <a:rPr lang="it-IT"/>
            </a:br>
            <a:endParaRPr lang="it-IT">
              <a:cs typeface="Arial"/>
            </a:endParaRPr>
          </a:p>
        </p:txBody>
      </p:sp>
      <p:pic>
        <p:nvPicPr>
          <p:cNvPr id="4" name="Grafik 3" descr="Landwirtschaft mit einfarbiger Füllung">
            <a:extLst>
              <a:ext uri="{FF2B5EF4-FFF2-40B4-BE49-F238E27FC236}">
                <a16:creationId xmlns:a16="http://schemas.microsoft.com/office/drawing/2014/main" id="{052992EE-813D-4D28-7158-B3FF3F80F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9392" y="204543"/>
            <a:ext cx="995500" cy="995500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DF53B30-D918-AFB0-FE25-102FD7DA9204}"/>
              </a:ext>
            </a:extLst>
          </p:cNvPr>
          <p:cNvGrpSpPr/>
          <p:nvPr/>
        </p:nvGrpSpPr>
        <p:grpSpPr>
          <a:xfrm>
            <a:off x="6096000" y="1927659"/>
            <a:ext cx="3355350" cy="3651938"/>
            <a:chOff x="4403069" y="1953232"/>
            <a:chExt cx="3205500" cy="3508747"/>
          </a:xfrm>
        </p:grpSpPr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6E3F4329-7018-1A43-3900-6C2F8B15539E}"/>
                </a:ext>
              </a:extLst>
            </p:cNvPr>
            <p:cNvSpPr/>
            <p:nvPr/>
          </p:nvSpPr>
          <p:spPr>
            <a:xfrm>
              <a:off x="4403069" y="1953232"/>
              <a:ext cx="3205500" cy="1673742"/>
            </a:xfrm>
            <a:custGeom>
              <a:avLst/>
              <a:gdLst>
                <a:gd name="connsiteX0" fmla="*/ 133899 w 3205500"/>
                <a:gd name="connsiteY0" fmla="*/ 0 h 1673742"/>
                <a:gd name="connsiteX1" fmla="*/ 3071601 w 3205500"/>
                <a:gd name="connsiteY1" fmla="*/ 0 h 1673742"/>
                <a:gd name="connsiteX2" fmla="*/ 3205500 w 3205500"/>
                <a:gd name="connsiteY2" fmla="*/ 133899 h 1673742"/>
                <a:gd name="connsiteX3" fmla="*/ 3205500 w 3205500"/>
                <a:gd name="connsiteY3" fmla="*/ 1673742 h 1673742"/>
                <a:gd name="connsiteX4" fmla="*/ 3205500 w 3205500"/>
                <a:gd name="connsiteY4" fmla="*/ 1673742 h 1673742"/>
                <a:gd name="connsiteX5" fmla="*/ 0 w 3205500"/>
                <a:gd name="connsiteY5" fmla="*/ 1673742 h 1673742"/>
                <a:gd name="connsiteX6" fmla="*/ 0 w 3205500"/>
                <a:gd name="connsiteY6" fmla="*/ 1673742 h 1673742"/>
                <a:gd name="connsiteX7" fmla="*/ 0 w 3205500"/>
                <a:gd name="connsiteY7" fmla="*/ 133899 h 1673742"/>
                <a:gd name="connsiteX8" fmla="*/ 133899 w 3205500"/>
                <a:gd name="connsiteY8" fmla="*/ 0 h 1673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05500" h="1673742">
                  <a:moveTo>
                    <a:pt x="133899" y="0"/>
                  </a:moveTo>
                  <a:lnTo>
                    <a:pt x="3071601" y="0"/>
                  </a:lnTo>
                  <a:cubicBezTo>
                    <a:pt x="3145551" y="0"/>
                    <a:pt x="3205500" y="59949"/>
                    <a:pt x="3205500" y="133899"/>
                  </a:cubicBezTo>
                  <a:lnTo>
                    <a:pt x="3205500" y="1673742"/>
                  </a:lnTo>
                  <a:lnTo>
                    <a:pt x="3205500" y="1673742"/>
                  </a:lnTo>
                  <a:lnTo>
                    <a:pt x="0" y="1673742"/>
                  </a:lnTo>
                  <a:lnTo>
                    <a:pt x="0" y="1673742"/>
                  </a:lnTo>
                  <a:lnTo>
                    <a:pt x="0" y="133899"/>
                  </a:lnTo>
                  <a:cubicBezTo>
                    <a:pt x="0" y="59949"/>
                    <a:pt x="59949" y="0"/>
                    <a:pt x="133899" y="0"/>
                  </a:cubicBezTo>
                  <a:close/>
                </a:path>
              </a:pathLst>
            </a:custGeom>
            <a:solidFill>
              <a:srgbClr val="D0E3CD">
                <a:alpha val="89804"/>
              </a:srgbClr>
            </a:solidFill>
            <a:ln w="12700" cap="flat" cmpd="sng" algn="ctr">
              <a:solidFill>
                <a:schemeClr val="accent4">
                  <a:lumMod val="75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858" tIns="161138" rIns="79858" bIns="40640" numCol="1" spcCol="1270" anchor="t" anchorCtr="0">
              <a:noAutofit/>
            </a:bodyPr>
            <a:lstStyle/>
            <a:p>
              <a:pPr marL="0" lvl="1" indent="-28575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it-IT" sz="3200" kern="1200" noProof="0" err="1"/>
                <a:t>Abwasser</a:t>
              </a:r>
              <a:r>
                <a:rPr lang="it-IT" sz="3200" kern="1200" noProof="0"/>
                <a:t> und </a:t>
              </a:r>
              <a:r>
                <a:rPr lang="it-IT" sz="3200" kern="1200" noProof="0" err="1"/>
                <a:t>Kläranlagen</a:t>
              </a:r>
              <a:endParaRPr lang="it-IT" sz="3200" kern="1200" noProof="0"/>
            </a:p>
          </p:txBody>
        </p:sp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C6D909CB-2A72-C7F2-7D89-9D96C03DB1C9}"/>
                </a:ext>
              </a:extLst>
            </p:cNvPr>
            <p:cNvSpPr/>
            <p:nvPr/>
          </p:nvSpPr>
          <p:spPr>
            <a:xfrm>
              <a:off x="4403069" y="3539987"/>
              <a:ext cx="3205500" cy="1921992"/>
            </a:xfrm>
            <a:custGeom>
              <a:avLst/>
              <a:gdLst>
                <a:gd name="connsiteX0" fmla="*/ 0 w 3205500"/>
                <a:gd name="connsiteY0" fmla="*/ 0 h 1921992"/>
                <a:gd name="connsiteX1" fmla="*/ 3205500 w 3205500"/>
                <a:gd name="connsiteY1" fmla="*/ 0 h 1921992"/>
                <a:gd name="connsiteX2" fmla="*/ 3205500 w 3205500"/>
                <a:gd name="connsiteY2" fmla="*/ 1921992 h 1921992"/>
                <a:gd name="connsiteX3" fmla="*/ 0 w 3205500"/>
                <a:gd name="connsiteY3" fmla="*/ 1921992 h 1921992"/>
                <a:gd name="connsiteX4" fmla="*/ 0 w 3205500"/>
                <a:gd name="connsiteY4" fmla="*/ 0 h 1921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5500" h="1921992">
                  <a:moveTo>
                    <a:pt x="0" y="0"/>
                  </a:moveTo>
                  <a:lnTo>
                    <a:pt x="3205500" y="0"/>
                  </a:lnTo>
                  <a:lnTo>
                    <a:pt x="3205500" y="1921992"/>
                  </a:lnTo>
                  <a:lnTo>
                    <a:pt x="0" y="1921992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0" rIns="978586" bIns="0" numCol="1" spcCol="1270" anchor="ctr" anchorCtr="0">
              <a:noAutofit/>
            </a:bodyPr>
            <a:lstStyle/>
            <a:p>
              <a:pPr marL="0" lvl="0" indent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de-DE" sz="1500"/>
                <a:t>Erweiterung der Kläranlage von Meran</a:t>
              </a:r>
              <a:endParaRPr lang="de-DE" sz="1500" kern="1200"/>
            </a:p>
            <a:p>
              <a:pPr marL="0" lvl="0" indent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endParaRPr lang="de-DE" sz="1500"/>
            </a:p>
            <a:p>
              <a:pPr marL="0" lvl="0" indent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endParaRPr lang="de-DE" sz="1500"/>
            </a:p>
            <a:p>
              <a:pPr marL="0" lvl="0" indent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endParaRPr lang="de-DE" sz="1500" kern="1200"/>
            </a:p>
            <a:p>
              <a:pPr marL="0" lvl="0" indent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500" b="1" kern="1200"/>
                <a:t>8,3 Mio. €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14BDE84-5C71-CA79-EFD0-0A62E6C74FD4}"/>
              </a:ext>
            </a:extLst>
          </p:cNvPr>
          <p:cNvGrpSpPr/>
          <p:nvPr/>
        </p:nvGrpSpPr>
        <p:grpSpPr>
          <a:xfrm>
            <a:off x="2228850" y="1944905"/>
            <a:ext cx="3355350" cy="3651938"/>
            <a:chOff x="4403069" y="1953232"/>
            <a:chExt cx="3205500" cy="3508747"/>
          </a:xfrm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3FBEB2DC-9923-ED34-7923-5B0E47807DEA}"/>
                </a:ext>
              </a:extLst>
            </p:cNvPr>
            <p:cNvSpPr/>
            <p:nvPr/>
          </p:nvSpPr>
          <p:spPr>
            <a:xfrm>
              <a:off x="4403069" y="1953232"/>
              <a:ext cx="3205500" cy="1673742"/>
            </a:xfrm>
            <a:custGeom>
              <a:avLst/>
              <a:gdLst>
                <a:gd name="connsiteX0" fmla="*/ 133899 w 3205500"/>
                <a:gd name="connsiteY0" fmla="*/ 0 h 1673742"/>
                <a:gd name="connsiteX1" fmla="*/ 3071601 w 3205500"/>
                <a:gd name="connsiteY1" fmla="*/ 0 h 1673742"/>
                <a:gd name="connsiteX2" fmla="*/ 3205500 w 3205500"/>
                <a:gd name="connsiteY2" fmla="*/ 133899 h 1673742"/>
                <a:gd name="connsiteX3" fmla="*/ 3205500 w 3205500"/>
                <a:gd name="connsiteY3" fmla="*/ 1673742 h 1673742"/>
                <a:gd name="connsiteX4" fmla="*/ 3205500 w 3205500"/>
                <a:gd name="connsiteY4" fmla="*/ 1673742 h 1673742"/>
                <a:gd name="connsiteX5" fmla="*/ 0 w 3205500"/>
                <a:gd name="connsiteY5" fmla="*/ 1673742 h 1673742"/>
                <a:gd name="connsiteX6" fmla="*/ 0 w 3205500"/>
                <a:gd name="connsiteY6" fmla="*/ 1673742 h 1673742"/>
                <a:gd name="connsiteX7" fmla="*/ 0 w 3205500"/>
                <a:gd name="connsiteY7" fmla="*/ 133899 h 1673742"/>
                <a:gd name="connsiteX8" fmla="*/ 133899 w 3205500"/>
                <a:gd name="connsiteY8" fmla="*/ 0 h 1673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05500" h="1673742">
                  <a:moveTo>
                    <a:pt x="133899" y="0"/>
                  </a:moveTo>
                  <a:lnTo>
                    <a:pt x="3071601" y="0"/>
                  </a:lnTo>
                  <a:cubicBezTo>
                    <a:pt x="3145551" y="0"/>
                    <a:pt x="3205500" y="59949"/>
                    <a:pt x="3205500" y="133899"/>
                  </a:cubicBezTo>
                  <a:lnTo>
                    <a:pt x="3205500" y="1673742"/>
                  </a:lnTo>
                  <a:lnTo>
                    <a:pt x="3205500" y="1673742"/>
                  </a:lnTo>
                  <a:lnTo>
                    <a:pt x="0" y="1673742"/>
                  </a:lnTo>
                  <a:lnTo>
                    <a:pt x="0" y="1673742"/>
                  </a:lnTo>
                  <a:lnTo>
                    <a:pt x="0" y="133899"/>
                  </a:lnTo>
                  <a:cubicBezTo>
                    <a:pt x="0" y="59949"/>
                    <a:pt x="59949" y="0"/>
                    <a:pt x="133899" y="0"/>
                  </a:cubicBezTo>
                  <a:close/>
                </a:path>
              </a:pathLst>
            </a:custGeom>
            <a:solidFill>
              <a:srgbClr val="D0E3CD">
                <a:alpha val="89804"/>
              </a:srgbClr>
            </a:solidFill>
            <a:ln w="12700" cap="flat" cmpd="sng" algn="ctr">
              <a:solidFill>
                <a:schemeClr val="accent4">
                  <a:lumMod val="75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858" tIns="161138" rIns="79858" bIns="40640" numCol="1" spcCol="1270" anchor="t" anchorCtr="0">
              <a:noAutofit/>
            </a:bodyPr>
            <a:lstStyle/>
            <a:p>
              <a:pPr marL="0" lvl="1" indent="-28575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it-IT" sz="3200" kern="1200" noProof="0" err="1"/>
                <a:t>Bewässerungs-systeme</a:t>
              </a:r>
              <a:endParaRPr lang="it-IT" sz="3200" kern="1200" noProof="0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1830F552-FD54-44FD-9DC7-443E938FFF93}"/>
                </a:ext>
              </a:extLst>
            </p:cNvPr>
            <p:cNvSpPr/>
            <p:nvPr/>
          </p:nvSpPr>
          <p:spPr>
            <a:xfrm>
              <a:off x="4403069" y="3539987"/>
              <a:ext cx="3205500" cy="1921992"/>
            </a:xfrm>
            <a:custGeom>
              <a:avLst/>
              <a:gdLst>
                <a:gd name="connsiteX0" fmla="*/ 0 w 3205500"/>
                <a:gd name="connsiteY0" fmla="*/ 0 h 1921992"/>
                <a:gd name="connsiteX1" fmla="*/ 3205500 w 3205500"/>
                <a:gd name="connsiteY1" fmla="*/ 0 h 1921992"/>
                <a:gd name="connsiteX2" fmla="*/ 3205500 w 3205500"/>
                <a:gd name="connsiteY2" fmla="*/ 1921992 h 1921992"/>
                <a:gd name="connsiteX3" fmla="*/ 0 w 3205500"/>
                <a:gd name="connsiteY3" fmla="*/ 1921992 h 1921992"/>
                <a:gd name="connsiteX4" fmla="*/ 0 w 3205500"/>
                <a:gd name="connsiteY4" fmla="*/ 0 h 1921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5500" h="1921992">
                  <a:moveTo>
                    <a:pt x="0" y="0"/>
                  </a:moveTo>
                  <a:lnTo>
                    <a:pt x="3205500" y="0"/>
                  </a:lnTo>
                  <a:lnTo>
                    <a:pt x="3205500" y="1921992"/>
                  </a:lnTo>
                  <a:lnTo>
                    <a:pt x="0" y="1921992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0" rIns="978586" bIns="0" numCol="1" spcCol="1270" anchor="ctr" anchorCtr="0">
              <a:noAutofit/>
            </a:bodyPr>
            <a:lstStyle/>
            <a:p>
              <a:pPr marL="0" lvl="0" indent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de-DE" sz="1500" kern="1200"/>
                <a:t>Investitionen in die Widerstandsfähigkeit der landwirtschaftlichen Bewässerungssysteme für ein besseres Management der Wasserressourcen </a:t>
              </a:r>
              <a:endParaRPr lang="de-DE" sz="1500"/>
            </a:p>
            <a:p>
              <a:pPr marL="0" lvl="0" indent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endParaRPr lang="de-DE" sz="1500" kern="1200"/>
            </a:p>
            <a:p>
              <a:pPr marL="0" lvl="0" indent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500" b="1"/>
                <a:t>14,4</a:t>
              </a:r>
              <a:r>
                <a:rPr lang="it-IT" sz="1500" b="1" kern="1200"/>
                <a:t> Mio. €</a:t>
              </a:r>
            </a:p>
          </p:txBody>
        </p:sp>
      </p:grpSp>
      <p:sp>
        <p:nvSpPr>
          <p:cNvPr id="11" name="Ellipse 10" descr="Traktor auf dem Feld">
            <a:extLst>
              <a:ext uri="{FF2B5EF4-FFF2-40B4-BE49-F238E27FC236}">
                <a16:creationId xmlns:a16="http://schemas.microsoft.com/office/drawing/2014/main" id="{396BCFE7-8284-44F0-D7CC-7D63C9A8D82F}"/>
              </a:ext>
            </a:extLst>
          </p:cNvPr>
          <p:cNvSpPr/>
          <p:nvPr/>
        </p:nvSpPr>
        <p:spPr>
          <a:xfrm>
            <a:off x="4527703" y="4627008"/>
            <a:ext cx="1136343" cy="1136343"/>
          </a:xfrm>
          <a:prstGeom prst="ellipse">
            <a:avLst/>
          </a:prstGeom>
          <a:blipFill rotWithShape="1">
            <a:blip r:embed="rId4"/>
            <a:srcRect/>
            <a:stretch>
              <a:fillRect/>
            </a:stretch>
          </a:blipFill>
          <a:ln>
            <a:solidFill>
              <a:schemeClr val="accent4">
                <a:lumMod val="75000"/>
                <a:alpha val="9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12" name="Ellipse 11" descr="Traktor auf dem Feld">
            <a:extLst>
              <a:ext uri="{FF2B5EF4-FFF2-40B4-BE49-F238E27FC236}">
                <a16:creationId xmlns:a16="http://schemas.microsoft.com/office/drawing/2014/main" id="{1359E324-B564-29B3-3BAF-D8982C8DDE09}"/>
              </a:ext>
            </a:extLst>
          </p:cNvPr>
          <p:cNvSpPr/>
          <p:nvPr/>
        </p:nvSpPr>
        <p:spPr>
          <a:xfrm>
            <a:off x="8394892" y="4596629"/>
            <a:ext cx="1136265" cy="1136265"/>
          </a:xfrm>
          <a:prstGeom prst="ellipse">
            <a:avLst/>
          </a:prstGeom>
          <a:blipFill rotWithShape="1">
            <a:blip r:embed="rId5"/>
            <a:srcRect/>
            <a:stretch>
              <a:fillRect/>
            </a:stretch>
          </a:blipFill>
          <a:ln>
            <a:solidFill>
              <a:schemeClr val="accent4">
                <a:lumMod val="75000"/>
                <a:alpha val="9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450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Segnaposto immagine 2">
            <a:extLst>
              <a:ext uri="{FF2B5EF4-FFF2-40B4-BE49-F238E27FC236}">
                <a16:creationId xmlns:a16="http://schemas.microsoft.com/office/drawing/2014/main" id="{783CB43D-3800-2108-EC77-362D54CE0200}"/>
              </a:ext>
            </a:extLst>
          </p:cNvPr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3410865621"/>
              </p:ext>
            </p:extLst>
          </p:nvPr>
        </p:nvGraphicFramePr>
        <p:xfrm>
          <a:off x="451014" y="188496"/>
          <a:ext cx="11007921" cy="5797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37729">
                  <a:extLst>
                    <a:ext uri="{9D8B030D-6E8A-4147-A177-3AD203B41FA5}">
                      <a16:colId xmlns:a16="http://schemas.microsoft.com/office/drawing/2014/main" val="4125215493"/>
                    </a:ext>
                  </a:extLst>
                </a:gridCol>
                <a:gridCol w="2229518">
                  <a:extLst>
                    <a:ext uri="{9D8B030D-6E8A-4147-A177-3AD203B41FA5}">
                      <a16:colId xmlns:a16="http://schemas.microsoft.com/office/drawing/2014/main" val="2991296368"/>
                    </a:ext>
                  </a:extLst>
                </a:gridCol>
                <a:gridCol w="2440674">
                  <a:extLst>
                    <a:ext uri="{9D8B030D-6E8A-4147-A177-3AD203B41FA5}">
                      <a16:colId xmlns:a16="http://schemas.microsoft.com/office/drawing/2014/main" val="1219557317"/>
                    </a:ext>
                  </a:extLst>
                </a:gridCol>
              </a:tblGrid>
              <a:tr h="707851">
                <a:tc>
                  <a:txBody>
                    <a:bodyPr/>
                    <a:lstStyle/>
                    <a:p>
                      <a:pPr fontAlgn="base"/>
                      <a:r>
                        <a:rPr lang="it-IT" sz="2400" b="1" dirty="0">
                          <a:solidFill>
                            <a:srgbClr val="FFFFFF"/>
                          </a:solidFill>
                          <a:effectLst/>
                          <a:latin typeface="Arial Nova"/>
                        </a:rPr>
                        <a:t> </a:t>
                      </a:r>
                      <a:r>
                        <a:rPr lang="it-IT" sz="2400" b="1" dirty="0" err="1">
                          <a:solidFill>
                            <a:srgbClr val="FFFFFF"/>
                          </a:solidFill>
                          <a:effectLst/>
                          <a:latin typeface="Arial Nova"/>
                        </a:rPr>
                        <a:t>Missionen</a:t>
                      </a:r>
                      <a:r>
                        <a:rPr lang="it-IT" sz="2400" b="1" dirty="0">
                          <a:solidFill>
                            <a:srgbClr val="FFFFFF"/>
                          </a:solidFill>
                          <a:effectLst/>
                          <a:latin typeface="Arial Nova"/>
                        </a:rPr>
                        <a:t>​ </a:t>
                      </a:r>
                      <a:r>
                        <a:rPr lang="it-IT" sz="2400" b="1" dirty="0" err="1">
                          <a:solidFill>
                            <a:srgbClr val="FFFFFF"/>
                          </a:solidFill>
                          <a:effectLst/>
                          <a:latin typeface="Arial Nova"/>
                        </a:rPr>
                        <a:t>des</a:t>
                      </a:r>
                      <a:r>
                        <a:rPr lang="it-IT" sz="2400" b="1" dirty="0">
                          <a:solidFill>
                            <a:srgbClr val="FFFFFF"/>
                          </a:solidFill>
                          <a:effectLst/>
                          <a:latin typeface="Arial Nova"/>
                        </a:rPr>
                        <a:t> PNRR</a:t>
                      </a:r>
                      <a:endParaRPr lang="it-IT" b="1" dirty="0">
                        <a:solidFill>
                          <a:srgbClr val="FFFFFF"/>
                        </a:solidFill>
                        <a:effectLst/>
                        <a:latin typeface="Arial Nova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4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348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 b="1" dirty="0" err="1">
                          <a:solidFill>
                            <a:srgbClr val="FFFFFF"/>
                          </a:solidFill>
                          <a:effectLst/>
                          <a:latin typeface="Arial Nova"/>
                        </a:rPr>
                        <a:t>genehmigte</a:t>
                      </a:r>
                      <a:r>
                        <a:rPr lang="it-IT" sz="1600" b="1" dirty="0">
                          <a:solidFill>
                            <a:srgbClr val="FFFFFF"/>
                          </a:solidFill>
                          <a:effectLst/>
                          <a:latin typeface="Arial Nova"/>
                        </a:rPr>
                        <a:t> </a:t>
                      </a:r>
                    </a:p>
                    <a:p>
                      <a:pPr algn="ctr" fontAlgn="base"/>
                      <a:r>
                        <a:rPr lang="it-IT" sz="1600" b="1" dirty="0" err="1">
                          <a:solidFill>
                            <a:srgbClr val="FFFFFF"/>
                          </a:solidFill>
                          <a:effectLst/>
                          <a:latin typeface="Arial Nova"/>
                        </a:rPr>
                        <a:t>Projekte</a:t>
                      </a:r>
                      <a:r>
                        <a:rPr lang="it-IT" sz="1600" b="1" dirty="0">
                          <a:solidFill>
                            <a:srgbClr val="FFFFFF"/>
                          </a:solidFill>
                          <a:effectLst/>
                          <a:latin typeface="Arial Nova"/>
                        </a:rPr>
                        <a:t>​ </a:t>
                      </a:r>
                    </a:p>
                    <a:p>
                      <a:pPr algn="ctr" fontAlgn="base"/>
                      <a:r>
                        <a:rPr lang="it-IT" sz="1600" b="1" dirty="0">
                          <a:solidFill>
                            <a:srgbClr val="FFFFFF"/>
                          </a:solidFill>
                          <a:effectLst/>
                          <a:latin typeface="Arial Nova"/>
                        </a:rPr>
                        <a:t>Südtirol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4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34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i="0" u="none" strike="noStrike" dirty="0">
                          <a:solidFill>
                            <a:schemeClr val="bg1"/>
                          </a:solidFill>
                          <a:effectLst/>
                          <a:latin typeface="Arial Nova"/>
                        </a:rPr>
                        <a:t>Mio. €</a:t>
                      </a:r>
                    </a:p>
                    <a:p>
                      <a:pPr algn="ctr"/>
                      <a:r>
                        <a:rPr lang="de-DE" sz="1600" dirty="0">
                          <a:solidFill>
                            <a:schemeClr val="bg1"/>
                          </a:solidFill>
                          <a:latin typeface="Arial Nova"/>
                        </a:rPr>
                        <a:t>insgesamt zugewiesen</a:t>
                      </a:r>
                      <a:r>
                        <a:rPr lang="it-IT" sz="1600" b="1" dirty="0">
                          <a:solidFill>
                            <a:schemeClr val="bg1"/>
                          </a:solidFill>
                          <a:effectLst/>
                          <a:latin typeface="Arial Nova"/>
                        </a:rPr>
                        <a:t>​</a:t>
                      </a:r>
                      <a:endParaRPr lang="it-IT" sz="1800" b="1" dirty="0">
                        <a:solidFill>
                          <a:schemeClr val="bg1"/>
                        </a:solidFill>
                        <a:effectLst/>
                        <a:latin typeface="Arial Nova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4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34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939789"/>
                  </a:ext>
                </a:extLst>
              </a:tr>
              <a:tr h="621792">
                <a:tc>
                  <a:txBody>
                    <a:bodyPr/>
                    <a:lstStyle/>
                    <a:p>
                      <a:pPr marL="0" marR="0" indent="0" algn="l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27348A"/>
                          </a:solidFill>
                          <a:effectLst/>
                          <a:latin typeface="Arial Nova"/>
                        </a:rPr>
                        <a:t>M1 Digitalisierung, Innovation, Wettbewerbsfähigkeit, Kultur und Tourismus   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2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04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de-DE" sz="1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ova"/>
                        </a:rPr>
                        <a:t>1.297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ova"/>
                      </a:endParaRPr>
                    </a:p>
                  </a:txBody>
                  <a:tcPr marL="9524" marR="216000" marT="9524" anchor="ctr">
                    <a:lnL w="9525" cap="flat" cmpd="sng" algn="ctr">
                      <a:solidFill>
                        <a:srgbClr val="FFF2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2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04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ova"/>
                        </a:rPr>
                        <a:t>208</a:t>
                      </a:r>
                      <a:endParaRPr lang="it-IT" dirty="0"/>
                    </a:p>
                  </a:txBody>
                  <a:tcPr marL="9524" marR="540000" marT="9524" anchor="ctr">
                    <a:lnL w="9525" cap="flat" cmpd="sng" algn="ctr">
                      <a:solidFill>
                        <a:srgbClr val="FFF2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04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203806"/>
                  </a:ext>
                </a:extLst>
              </a:tr>
              <a:tr h="621792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 b="1" dirty="0">
                          <a:solidFill>
                            <a:srgbClr val="51AE32"/>
                          </a:solidFill>
                          <a:effectLst/>
                          <a:latin typeface="Arial Nova"/>
                        </a:rPr>
                        <a:t>M2 - </a:t>
                      </a:r>
                      <a:r>
                        <a:rPr lang="it-IT" sz="2000" dirty="0">
                          <a:solidFill>
                            <a:srgbClr val="51AE32"/>
                          </a:solidFill>
                          <a:effectLst/>
                          <a:latin typeface="Arial Nova"/>
                        </a:rPr>
                        <a:t>​</a:t>
                      </a:r>
                      <a:r>
                        <a:rPr lang="it-IT" sz="1800" b="1" kern="1200" noProof="0" dirty="0" err="1">
                          <a:solidFill>
                            <a:srgbClr val="51AE32"/>
                          </a:solidFill>
                          <a:effectLst/>
                          <a:latin typeface="Arial Nova"/>
                          <a:ea typeface="+mn-ea"/>
                          <a:cs typeface="+mn-cs"/>
                        </a:rPr>
                        <a:t>Grüne</a:t>
                      </a:r>
                      <a:r>
                        <a:rPr lang="it-IT" sz="1800" b="1" kern="1200" noProof="0" dirty="0">
                          <a:solidFill>
                            <a:srgbClr val="51AE32"/>
                          </a:solidFill>
                          <a:effectLst/>
                          <a:latin typeface="Arial Nova"/>
                          <a:ea typeface="+mn-ea"/>
                          <a:cs typeface="+mn-cs"/>
                        </a:rPr>
                        <a:t> </a:t>
                      </a:r>
                      <a:r>
                        <a:rPr lang="it-IT" sz="1800" b="1" kern="1200" noProof="0" dirty="0" err="1">
                          <a:solidFill>
                            <a:srgbClr val="51AE32"/>
                          </a:solidFill>
                          <a:effectLst/>
                          <a:latin typeface="Arial Nova"/>
                          <a:ea typeface="+mn-ea"/>
                          <a:cs typeface="+mn-cs"/>
                        </a:rPr>
                        <a:t>Revolution</a:t>
                      </a:r>
                      <a:r>
                        <a:rPr lang="it-IT" sz="1800" b="1" kern="1200" noProof="0" dirty="0">
                          <a:solidFill>
                            <a:srgbClr val="51AE32"/>
                          </a:solidFill>
                          <a:effectLst/>
                          <a:latin typeface="Arial Nova"/>
                          <a:ea typeface="+mn-ea"/>
                          <a:cs typeface="+mn-cs"/>
                        </a:rPr>
                        <a:t> und </a:t>
                      </a:r>
                      <a:r>
                        <a:rPr lang="it-IT" sz="1800" b="1" kern="1200" noProof="0" dirty="0" err="1">
                          <a:solidFill>
                            <a:srgbClr val="51AE32"/>
                          </a:solidFill>
                          <a:effectLst/>
                          <a:latin typeface="Arial Nova"/>
                          <a:ea typeface="+mn-ea"/>
                          <a:cs typeface="+mn-cs"/>
                        </a:rPr>
                        <a:t>ökolgischer</a:t>
                      </a:r>
                      <a:r>
                        <a:rPr lang="it-IT" sz="1800" b="1" kern="1200" noProof="0" dirty="0">
                          <a:solidFill>
                            <a:srgbClr val="51AE32"/>
                          </a:solidFill>
                          <a:effectLst/>
                          <a:latin typeface="Arial Nova"/>
                          <a:ea typeface="+mn-ea"/>
                          <a:cs typeface="+mn-cs"/>
                        </a:rPr>
                        <a:t> </a:t>
                      </a:r>
                      <a:r>
                        <a:rPr lang="it-IT" sz="1800" b="1" kern="1200" noProof="0" dirty="0" err="1">
                          <a:solidFill>
                            <a:srgbClr val="51AE32"/>
                          </a:solidFill>
                          <a:effectLst/>
                          <a:latin typeface="Arial Nova"/>
                          <a:ea typeface="+mn-ea"/>
                          <a:cs typeface="+mn-cs"/>
                        </a:rPr>
                        <a:t>Wandel</a:t>
                      </a:r>
                      <a:endParaRPr lang="it-IT" sz="1500" b="1" i="0" u="none" strike="noStrike" noProof="0" dirty="0">
                        <a:solidFill>
                          <a:srgbClr val="829C4F"/>
                        </a:solidFill>
                        <a:effectLst/>
                        <a:latin typeface="Segoe UI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de-DE" sz="1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ova"/>
                        </a:rPr>
                        <a:t>2.268</a:t>
                      </a:r>
                      <a:endParaRPr lang="en-US" dirty="0"/>
                    </a:p>
                  </a:txBody>
                  <a:tcPr marL="9524" marR="216000" marT="952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de-DE" sz="1800" b="1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Arial Nova"/>
                        </a:rPr>
                        <a:t>789,6</a:t>
                      </a:r>
                      <a:endParaRPr lang="en-US" dirty="0"/>
                    </a:p>
                  </a:txBody>
                  <a:tcPr marL="9524" marR="540000" marT="952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81010"/>
                  </a:ext>
                </a:extLst>
              </a:tr>
              <a:tr h="62179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it-IT" sz="2000" b="1" dirty="0">
                          <a:solidFill>
                            <a:srgbClr val="A50021"/>
                          </a:solidFill>
                          <a:effectLst/>
                          <a:latin typeface="Arial Nova"/>
                        </a:rPr>
                        <a:t>M3 - </a:t>
                      </a:r>
                      <a:r>
                        <a:rPr lang="it-IT" sz="1800" b="1" kern="1200" dirty="0">
                          <a:solidFill>
                            <a:srgbClr val="A50021"/>
                          </a:solidFill>
                          <a:effectLst/>
                          <a:latin typeface="Arial Nova"/>
                          <a:ea typeface="+mn-ea"/>
                          <a:cs typeface="+mn-cs"/>
                        </a:rPr>
                        <a:t>​</a:t>
                      </a:r>
                      <a:r>
                        <a:rPr lang="it-IT" sz="1800" b="1" kern="1200" noProof="0" dirty="0" err="1">
                          <a:solidFill>
                            <a:srgbClr val="A50021"/>
                          </a:solidFill>
                          <a:effectLst/>
                          <a:latin typeface="Arial Nova"/>
                          <a:ea typeface="+mn-ea"/>
                          <a:cs typeface="+mn-cs"/>
                        </a:rPr>
                        <a:t>Infrastruktur</a:t>
                      </a:r>
                      <a:r>
                        <a:rPr lang="it-IT" sz="1800" b="1" kern="1200" noProof="0" dirty="0">
                          <a:solidFill>
                            <a:srgbClr val="A50021"/>
                          </a:solidFill>
                          <a:effectLst/>
                          <a:latin typeface="Arial Nova"/>
                          <a:ea typeface="+mn-ea"/>
                          <a:cs typeface="+mn-cs"/>
                        </a:rPr>
                        <a:t> </a:t>
                      </a:r>
                      <a:r>
                        <a:rPr lang="it-IT" sz="1800" b="1" kern="1200" noProof="0" dirty="0" err="1">
                          <a:solidFill>
                            <a:srgbClr val="A50021"/>
                          </a:solidFill>
                          <a:effectLst/>
                          <a:latin typeface="Arial Nova"/>
                          <a:ea typeface="+mn-ea"/>
                          <a:cs typeface="+mn-cs"/>
                        </a:rPr>
                        <a:t>für</a:t>
                      </a:r>
                      <a:r>
                        <a:rPr lang="it-IT" sz="1800" b="1" kern="1200" noProof="0" dirty="0">
                          <a:solidFill>
                            <a:srgbClr val="A50021"/>
                          </a:solidFill>
                          <a:effectLst/>
                          <a:latin typeface="Arial Nova"/>
                          <a:ea typeface="+mn-ea"/>
                          <a:cs typeface="+mn-cs"/>
                        </a:rPr>
                        <a:t> </a:t>
                      </a:r>
                      <a:r>
                        <a:rPr lang="it-IT" sz="1800" b="1" kern="1200" noProof="0" dirty="0" err="1">
                          <a:solidFill>
                            <a:srgbClr val="A50021"/>
                          </a:solidFill>
                          <a:effectLst/>
                          <a:latin typeface="Arial Nova"/>
                          <a:ea typeface="+mn-ea"/>
                          <a:cs typeface="+mn-cs"/>
                        </a:rPr>
                        <a:t>eine</a:t>
                      </a:r>
                      <a:r>
                        <a:rPr lang="it-IT" sz="1800" b="1" kern="1200" noProof="0" dirty="0">
                          <a:solidFill>
                            <a:srgbClr val="A50021"/>
                          </a:solidFill>
                          <a:effectLst/>
                          <a:latin typeface="Arial Nova"/>
                          <a:ea typeface="+mn-ea"/>
                          <a:cs typeface="+mn-cs"/>
                        </a:rPr>
                        <a:t> </a:t>
                      </a:r>
                      <a:r>
                        <a:rPr lang="it-IT" sz="1800" b="1" kern="1200" noProof="0" dirty="0" err="1">
                          <a:solidFill>
                            <a:srgbClr val="A50021"/>
                          </a:solidFill>
                          <a:effectLst/>
                          <a:latin typeface="Arial Nova"/>
                          <a:ea typeface="+mn-ea"/>
                          <a:cs typeface="+mn-cs"/>
                        </a:rPr>
                        <a:t>nachhaltige</a:t>
                      </a:r>
                      <a:r>
                        <a:rPr lang="it-IT" sz="1800" b="1" kern="1200" noProof="0" dirty="0">
                          <a:solidFill>
                            <a:srgbClr val="A50021"/>
                          </a:solidFill>
                          <a:effectLst/>
                          <a:latin typeface="Arial Nova"/>
                          <a:ea typeface="+mn-ea"/>
                          <a:cs typeface="+mn-cs"/>
                        </a:rPr>
                        <a:t> </a:t>
                      </a:r>
                      <a:r>
                        <a:rPr lang="it-IT" sz="1800" b="1" kern="1200" noProof="0" dirty="0" err="1">
                          <a:solidFill>
                            <a:srgbClr val="A50021"/>
                          </a:solidFill>
                          <a:effectLst/>
                          <a:latin typeface="Arial Nova"/>
                          <a:ea typeface="+mn-ea"/>
                          <a:cs typeface="+mn-cs"/>
                        </a:rPr>
                        <a:t>Mobilität</a:t>
                      </a:r>
                    </a:p>
                  </a:txBody>
                  <a:tcPr anchor="ctr">
                    <a:lnL w="9524">
                      <a:solidFill>
                        <a:srgbClr val="FFFFFF"/>
                      </a:solidFill>
                    </a:lnL>
                    <a:lnR w="9524">
                      <a:solidFill>
                        <a:srgbClr val="FFF2CC"/>
                      </a:solidFill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FFFFFF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ova"/>
                        </a:rPr>
                        <a:t>2</a:t>
                      </a:r>
                    </a:p>
                  </a:txBody>
                  <a:tcPr marL="9524" marR="216000" marT="9524" anchor="ctr">
                    <a:lnL w="9524">
                      <a:solidFill>
                        <a:srgbClr val="FFF2CC"/>
                      </a:solidFill>
                    </a:lnL>
                    <a:lnR w="9524">
                      <a:solidFill>
                        <a:srgbClr val="FFF2CC"/>
                      </a:solidFill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FFFFFF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de-DE" sz="1800" b="1" i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129,9</a:t>
                      </a:r>
                    </a:p>
                  </a:txBody>
                  <a:tcPr marL="9524" marR="540000" marT="9524" anchor="ctr">
                    <a:lnL w="9524" cap="flat" cmpd="sng" algn="ctr">
                      <a:solidFill>
                        <a:srgbClr val="FFF2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>
                      <a:solidFill>
                        <a:srgbClr val="FFFFFF"/>
                      </a:solidFill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81638"/>
                  </a:ext>
                </a:extLst>
              </a:tr>
              <a:tr h="621792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 b="1" dirty="0">
                          <a:solidFill>
                            <a:srgbClr val="F7A700"/>
                          </a:solidFill>
                          <a:effectLst/>
                          <a:latin typeface="Arial Nova"/>
                        </a:rPr>
                        <a:t>M4 - </a:t>
                      </a:r>
                      <a:r>
                        <a:rPr lang="it-IT" sz="2000" dirty="0">
                          <a:solidFill>
                            <a:srgbClr val="F7A700"/>
                          </a:solidFill>
                          <a:effectLst/>
                          <a:latin typeface="Arial Nova"/>
                        </a:rPr>
                        <a:t>​</a:t>
                      </a:r>
                      <a:r>
                        <a:rPr lang="it-IT" sz="1800" b="1" kern="1200" noProof="0" dirty="0" err="1">
                          <a:solidFill>
                            <a:srgbClr val="F7A700"/>
                          </a:solidFill>
                          <a:effectLst/>
                          <a:latin typeface="Arial Nova"/>
                          <a:ea typeface="+mn-ea"/>
                          <a:cs typeface="+mn-cs"/>
                        </a:rPr>
                        <a:t>Bildung</a:t>
                      </a:r>
                      <a:r>
                        <a:rPr lang="it-IT" sz="1800" b="1" kern="1200" noProof="0" dirty="0">
                          <a:solidFill>
                            <a:srgbClr val="F7A700"/>
                          </a:solidFill>
                          <a:effectLst/>
                          <a:latin typeface="Arial Nova"/>
                          <a:ea typeface="+mn-ea"/>
                          <a:cs typeface="+mn-cs"/>
                        </a:rPr>
                        <a:t> und</a:t>
                      </a:r>
                      <a:r>
                        <a:rPr lang="de-DE" sz="1800" b="1" kern="1200" noProof="0" dirty="0">
                          <a:solidFill>
                            <a:srgbClr val="F7A700"/>
                          </a:solidFill>
                          <a:effectLst/>
                          <a:latin typeface="Arial Nova"/>
                          <a:ea typeface="+mn-ea"/>
                          <a:cs typeface="+mn-cs"/>
                        </a:rPr>
                        <a:t> </a:t>
                      </a:r>
                      <a:r>
                        <a:rPr lang="it-IT" sz="1800" b="1" kern="1200" noProof="0" dirty="0" err="1">
                          <a:solidFill>
                            <a:srgbClr val="F7A700"/>
                          </a:solidFill>
                          <a:effectLst/>
                          <a:latin typeface="Arial Nova"/>
                          <a:ea typeface="+mn-ea"/>
                          <a:cs typeface="+mn-cs"/>
                        </a:rPr>
                        <a:t>Forschung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de-DE" sz="1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ova"/>
                        </a:rPr>
                        <a:t>445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ova"/>
                      </a:endParaRPr>
                    </a:p>
                  </a:txBody>
                  <a:tcPr marL="9524" marR="216000" marT="952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de-DE" sz="18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ova"/>
                        </a:rPr>
                        <a:t>145,5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effectLst/>
                        <a:latin typeface="Arial Nova"/>
                      </a:endParaRPr>
                    </a:p>
                  </a:txBody>
                  <a:tcPr marL="9524" marR="540000" marT="952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226666"/>
                  </a:ext>
                </a:extLst>
              </a:tr>
              <a:tr h="621792">
                <a:tc>
                  <a:txBody>
                    <a:bodyPr/>
                    <a:lstStyle/>
                    <a:p>
                      <a:pPr fontAlgn="base"/>
                      <a:r>
                        <a:rPr lang="it-IT" sz="1800" b="1" dirty="0">
                          <a:solidFill>
                            <a:srgbClr val="951A80"/>
                          </a:solidFill>
                          <a:effectLst/>
                          <a:latin typeface="Arial Nova"/>
                        </a:rPr>
                        <a:t> </a:t>
                      </a:r>
                      <a:r>
                        <a:rPr lang="it-IT" sz="2000" b="1" dirty="0">
                          <a:solidFill>
                            <a:srgbClr val="951A80"/>
                          </a:solidFill>
                          <a:effectLst/>
                          <a:latin typeface="Arial Nova"/>
                        </a:rPr>
                        <a:t>M5 - </a:t>
                      </a:r>
                      <a:r>
                        <a:rPr lang="it-IT" sz="2000" dirty="0">
                          <a:solidFill>
                            <a:srgbClr val="951A80"/>
                          </a:solidFill>
                          <a:effectLst/>
                          <a:latin typeface="Arial Nova"/>
                        </a:rPr>
                        <a:t>​</a:t>
                      </a:r>
                      <a:r>
                        <a:rPr lang="it-IT" sz="1800" b="1" kern="1200" noProof="0" dirty="0" err="1">
                          <a:solidFill>
                            <a:srgbClr val="951A80"/>
                          </a:solidFill>
                          <a:effectLst/>
                          <a:latin typeface="Arial Nova"/>
                          <a:ea typeface="+mn-ea"/>
                          <a:cs typeface="+mn-cs"/>
                        </a:rPr>
                        <a:t>Zusammenhalt</a:t>
                      </a:r>
                      <a:r>
                        <a:rPr lang="it-IT" sz="1800" b="1" kern="1200" noProof="0" dirty="0">
                          <a:solidFill>
                            <a:srgbClr val="951A80"/>
                          </a:solidFill>
                          <a:effectLst/>
                          <a:latin typeface="Arial Nova"/>
                          <a:ea typeface="+mn-ea"/>
                          <a:cs typeface="+mn-cs"/>
                        </a:rPr>
                        <a:t> und </a:t>
                      </a:r>
                      <a:r>
                        <a:rPr lang="it-IT" sz="1800" b="1" kern="1200" noProof="0" dirty="0" err="1">
                          <a:solidFill>
                            <a:srgbClr val="951A80"/>
                          </a:solidFill>
                          <a:effectLst/>
                          <a:latin typeface="Arial Nova"/>
                          <a:ea typeface="+mn-ea"/>
                          <a:cs typeface="+mn-cs"/>
                        </a:rPr>
                        <a:t>Inklusion</a:t>
                      </a:r>
                      <a:endParaRPr lang="it-IT" b="1" dirty="0">
                        <a:effectLst/>
                        <a:latin typeface="Arial Nova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2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ova"/>
                        </a:rPr>
                        <a:t>55</a:t>
                      </a:r>
                    </a:p>
                  </a:txBody>
                  <a:tcPr marL="9524" marR="216000" marT="9524" anchor="ctr">
                    <a:lnL w="9525" cap="flat" cmpd="sng" algn="ctr">
                      <a:solidFill>
                        <a:srgbClr val="FFF2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2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de-DE" sz="18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ova"/>
                        </a:rPr>
                        <a:t>34,5</a:t>
                      </a:r>
                      <a:endParaRPr lang="en-US" dirty="0"/>
                    </a:p>
                  </a:txBody>
                  <a:tcPr marL="9524" marR="540000" marT="9524" anchor="ctr">
                    <a:lnL w="9525" cap="flat" cmpd="sng" algn="ctr">
                      <a:solidFill>
                        <a:srgbClr val="FFF2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583780"/>
                  </a:ext>
                </a:extLst>
              </a:tr>
              <a:tr h="62179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it-IT" sz="1800" b="1" i="0" u="none" strike="noStrike" noProof="0" dirty="0">
                          <a:solidFill>
                            <a:srgbClr val="FFDB00"/>
                          </a:solidFill>
                          <a:effectLst/>
                        </a:rPr>
                        <a:t> M6 - </a:t>
                      </a:r>
                      <a:r>
                        <a:rPr lang="it-IT" sz="1800" b="1" i="0" u="none" strike="noStrike" noProof="0" dirty="0" err="1">
                          <a:solidFill>
                            <a:srgbClr val="FFDB00"/>
                          </a:solidFill>
                          <a:effectLst/>
                        </a:rPr>
                        <a:t>Gesundheit</a:t>
                      </a:r>
                      <a:endParaRPr lang="de-DE" dirty="0" err="1"/>
                    </a:p>
                  </a:txBody>
                  <a:tcPr anchor="ctr">
                    <a:lnL w="9524">
                      <a:solidFill>
                        <a:srgbClr val="FFFFFF"/>
                      </a:solidFill>
                    </a:lnL>
                    <a:lnR w="9524">
                      <a:solidFill>
                        <a:srgbClr val="FFF2CC"/>
                      </a:solidFill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FFFFFF"/>
                      </a:solidFill>
                    </a:lnB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ova"/>
                        </a:rPr>
                        <a:t>99</a:t>
                      </a:r>
                    </a:p>
                  </a:txBody>
                  <a:tcPr marL="9524" marR="216000" marT="9524" anchor="ctr">
                    <a:lnL w="9524">
                      <a:solidFill>
                        <a:srgbClr val="FFF2CC"/>
                      </a:solidFill>
                    </a:lnL>
                    <a:lnR w="9524">
                      <a:solidFill>
                        <a:srgbClr val="FFF2CC"/>
                      </a:solidFill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FFFFFF"/>
                      </a:solidFill>
                    </a:lnB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ova"/>
                        </a:rPr>
                        <a:t>120,1</a:t>
                      </a:r>
                    </a:p>
                  </a:txBody>
                  <a:tcPr marL="9524" marR="540000" marT="9524" anchor="ctr">
                    <a:lnL w="9524" cap="flat" cmpd="sng" algn="ctr">
                      <a:solidFill>
                        <a:srgbClr val="FFF2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>
                      <a:solidFill>
                        <a:srgbClr val="FFFFFF"/>
                      </a:solidFill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06304"/>
                  </a:ext>
                </a:extLst>
              </a:tr>
              <a:tr h="621792">
                <a:tc>
                  <a:txBody>
                    <a:bodyPr/>
                    <a:lstStyle/>
                    <a:p>
                      <a:pPr fontAlgn="base"/>
                      <a:r>
                        <a:rPr lang="it-IT" sz="1800" b="1" dirty="0">
                          <a:solidFill>
                            <a:srgbClr val="666666"/>
                          </a:solidFill>
                          <a:effectLst/>
                          <a:latin typeface="Arial Nova"/>
                        </a:rPr>
                        <a:t> M7 - </a:t>
                      </a:r>
                      <a:r>
                        <a:rPr lang="it-IT" sz="1800" b="1" dirty="0" err="1">
                          <a:solidFill>
                            <a:srgbClr val="666666"/>
                          </a:solidFill>
                          <a:effectLst/>
                          <a:latin typeface="Arial Nova"/>
                        </a:rPr>
                        <a:t>REPowerEU</a:t>
                      </a:r>
                      <a:endParaRPr lang="it-IT" sz="1400" b="0" i="0" u="none" strike="noStrike" noProof="0" dirty="0">
                        <a:solidFill>
                          <a:srgbClr val="666666"/>
                        </a:solidFill>
                        <a:effectLst/>
                        <a:latin typeface="Arial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4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ova"/>
                        </a:rPr>
                        <a:t>3</a:t>
                      </a:r>
                    </a:p>
                  </a:txBody>
                  <a:tcPr marL="9524" marR="216000" marT="952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4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ova"/>
                        </a:rPr>
                        <a:t>29,1</a:t>
                      </a:r>
                    </a:p>
                  </a:txBody>
                  <a:tcPr marL="9524" marR="540000" marT="952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4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976267"/>
                  </a:ext>
                </a:extLst>
              </a:tr>
              <a:tr h="621792">
                <a:tc>
                  <a:txBody>
                    <a:bodyPr/>
                    <a:lstStyle/>
                    <a:p>
                      <a:pPr fontAlgn="base"/>
                      <a:r>
                        <a:rPr lang="it-IT" sz="2800" b="1" dirty="0" err="1">
                          <a:effectLst/>
                          <a:latin typeface="Arial Nova"/>
                        </a:rPr>
                        <a:t>Insgesamt</a:t>
                      </a:r>
                      <a:endParaRPr lang="it-IT" sz="2800" dirty="0" err="1">
                        <a:effectLst/>
                        <a:latin typeface="Arial Nova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04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DA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de-DE" sz="28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ova"/>
                        </a:rPr>
                        <a:t>4.169</a:t>
                      </a:r>
                      <a:endParaRPr lang="en-US" dirty="0"/>
                    </a:p>
                  </a:txBody>
                  <a:tcPr marL="9525" marR="216000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04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DA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8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ova"/>
                        </a:rPr>
                        <a:t>1.456,7</a:t>
                      </a:r>
                      <a:endParaRPr lang="en-US" dirty="0"/>
                    </a:p>
                  </a:txBody>
                  <a:tcPr marL="9525" marR="540000" marT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04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492706"/>
                  </a:ext>
                </a:extLst>
              </a:tr>
            </a:tbl>
          </a:graphicData>
        </a:graphic>
      </p:graphicFrame>
      <p:pic>
        <p:nvPicPr>
          <p:cNvPr id="15" name="Grafik 14" descr="Prost mit einfarbiger Füllung">
            <a:extLst>
              <a:ext uri="{FF2B5EF4-FFF2-40B4-BE49-F238E27FC236}">
                <a16:creationId xmlns:a16="http://schemas.microsoft.com/office/drawing/2014/main" id="{0FEB83DE-34EF-62A4-00C9-5C6F28E21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96313" y="3587351"/>
            <a:ext cx="507305" cy="528182"/>
          </a:xfrm>
          <a:prstGeom prst="rect">
            <a:avLst/>
          </a:prstGeom>
        </p:spPr>
      </p:pic>
      <p:pic>
        <p:nvPicPr>
          <p:cNvPr id="17" name="Grafik 16" descr="Gute Idee mit einfarbiger Füllung">
            <a:extLst>
              <a:ext uri="{FF2B5EF4-FFF2-40B4-BE49-F238E27FC236}">
                <a16:creationId xmlns:a16="http://schemas.microsoft.com/office/drawing/2014/main" id="{9A5B4201-A832-B87F-9CEE-588967523B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14580" y="2939180"/>
            <a:ext cx="569936" cy="559495"/>
          </a:xfrm>
          <a:prstGeom prst="rect">
            <a:avLst/>
          </a:prstGeom>
        </p:spPr>
      </p:pic>
      <p:pic>
        <p:nvPicPr>
          <p:cNvPr id="18" name="Grafik 17" descr="Hospital mit einfarbiger Füllung">
            <a:extLst>
              <a:ext uri="{FF2B5EF4-FFF2-40B4-BE49-F238E27FC236}">
                <a16:creationId xmlns:a16="http://schemas.microsoft.com/office/drawing/2014/main" id="{E88FE5AC-62C8-184B-9B10-9D88F18FD4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79350" y="4190166"/>
            <a:ext cx="569935" cy="549058"/>
          </a:xfrm>
          <a:prstGeom prst="rect">
            <a:avLst/>
          </a:prstGeom>
        </p:spPr>
      </p:pic>
      <p:pic>
        <p:nvPicPr>
          <p:cNvPr id="20" name="Grafik 19" descr="Erneuerbare Energien mit einfarbiger Füllung">
            <a:extLst>
              <a:ext uri="{FF2B5EF4-FFF2-40B4-BE49-F238E27FC236}">
                <a16:creationId xmlns:a16="http://schemas.microsoft.com/office/drawing/2014/main" id="{63C52818-EB91-A610-103A-29149A9E55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70218" y="4766984"/>
            <a:ext cx="611689" cy="611689"/>
          </a:xfrm>
          <a:prstGeom prst="rect">
            <a:avLst/>
          </a:prstGeom>
        </p:spPr>
      </p:pic>
      <p:pic>
        <p:nvPicPr>
          <p:cNvPr id="21" name="Grafik 20" descr="Zug mit einfarbiger Füllung">
            <a:extLst>
              <a:ext uri="{FF2B5EF4-FFF2-40B4-BE49-F238E27FC236}">
                <a16:creationId xmlns:a16="http://schemas.microsoft.com/office/drawing/2014/main" id="{84015E9D-8F5F-8FE1-F830-53D1483DDB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05444" y="2307722"/>
            <a:ext cx="517745" cy="528184"/>
          </a:xfrm>
          <a:prstGeom prst="rect">
            <a:avLst/>
          </a:prstGeom>
        </p:spPr>
      </p:pic>
      <p:pic>
        <p:nvPicPr>
          <p:cNvPr id="22" name="Grafik 21" descr="Landwirtschaft mit einfarbiger Füllung">
            <a:extLst>
              <a:ext uri="{FF2B5EF4-FFF2-40B4-BE49-F238E27FC236}">
                <a16:creationId xmlns:a16="http://schemas.microsoft.com/office/drawing/2014/main" id="{44D99370-71C1-E104-8E88-5A58E8D84B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984567" y="1669352"/>
            <a:ext cx="559497" cy="559496"/>
          </a:xfrm>
          <a:prstGeom prst="rect">
            <a:avLst/>
          </a:prstGeom>
        </p:spPr>
      </p:pic>
      <p:pic>
        <p:nvPicPr>
          <p:cNvPr id="2" name="Grafik 1" descr="Internet der Dinge mit einfarbiger Füllung">
            <a:extLst>
              <a:ext uri="{FF2B5EF4-FFF2-40B4-BE49-F238E27FC236}">
                <a16:creationId xmlns:a16="http://schemas.microsoft.com/office/drawing/2014/main" id="{7F7F67CC-72E2-F4C2-41C7-245F388FB1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984567" y="1020346"/>
            <a:ext cx="559496" cy="61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116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149625-390F-46A1-8E5B-D3329C377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176" y="720000"/>
            <a:ext cx="11065855" cy="720000"/>
          </a:xfrm>
        </p:spPr>
        <p:txBody>
          <a:bodyPr>
            <a:normAutofit fontScale="90000"/>
          </a:bodyPr>
          <a:lstStyle/>
          <a:p>
            <a:r>
              <a:rPr lang="it-IT" sz="4000">
                <a:solidFill>
                  <a:srgbClr val="A50021"/>
                </a:solidFill>
              </a:rPr>
              <a:t>Mission 3 - </a:t>
            </a:r>
            <a:r>
              <a:rPr lang="it-IT" sz="3600" err="1">
                <a:solidFill>
                  <a:srgbClr val="A50021"/>
                </a:solidFill>
              </a:rPr>
              <a:t>Infrastruktur</a:t>
            </a:r>
            <a:r>
              <a:rPr lang="it-IT" sz="3600">
                <a:solidFill>
                  <a:srgbClr val="A50021"/>
                </a:solidFill>
              </a:rPr>
              <a:t> für </a:t>
            </a:r>
            <a:r>
              <a:rPr lang="it-IT" sz="3600" err="1">
                <a:solidFill>
                  <a:srgbClr val="A50021"/>
                </a:solidFill>
              </a:rPr>
              <a:t>eine</a:t>
            </a:r>
            <a:r>
              <a:rPr lang="it-IT" sz="3600">
                <a:solidFill>
                  <a:srgbClr val="A50021"/>
                </a:solidFill>
              </a:rPr>
              <a:t> </a:t>
            </a:r>
            <a:r>
              <a:rPr lang="it-IT" sz="3600" err="1">
                <a:solidFill>
                  <a:srgbClr val="A50021"/>
                </a:solidFill>
              </a:rPr>
              <a:t>nachhaltige</a:t>
            </a:r>
            <a:r>
              <a:rPr lang="it-IT" sz="3600">
                <a:solidFill>
                  <a:srgbClr val="A50021"/>
                </a:solidFill>
              </a:rPr>
              <a:t> Mobilität</a:t>
            </a:r>
            <a:endParaRPr lang="it-IT" sz="3600">
              <a:solidFill>
                <a:srgbClr val="A50021"/>
              </a:solidFill>
              <a:cs typeface="Arial"/>
            </a:endParaRPr>
          </a:p>
          <a:p>
            <a:endParaRPr lang="it-IT">
              <a:solidFill>
                <a:srgbClr val="A50021"/>
              </a:solidFill>
            </a:endParaRPr>
          </a:p>
          <a:p>
            <a:br>
              <a:rPr lang="it-IT"/>
            </a:br>
            <a:br>
              <a:rPr lang="it-IT"/>
            </a:br>
            <a:endParaRPr lang="it-IT">
              <a:solidFill>
                <a:schemeClr val="accent6"/>
              </a:solidFill>
              <a:cs typeface="Arial"/>
            </a:endParaRPr>
          </a:p>
        </p:txBody>
      </p:sp>
      <p:pic>
        <p:nvPicPr>
          <p:cNvPr id="8" name="Grafik 7" descr="Zug mit einfarbiger Füllung">
            <a:extLst>
              <a:ext uri="{FF2B5EF4-FFF2-40B4-BE49-F238E27FC236}">
                <a16:creationId xmlns:a16="http://schemas.microsoft.com/office/drawing/2014/main" id="{953304B7-7C75-AAD2-FCF5-E71A8B842A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0343" y="417025"/>
            <a:ext cx="913957" cy="932384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042EA431-9F98-5B2B-A515-4C7B4CC3AFDD}"/>
              </a:ext>
            </a:extLst>
          </p:cNvPr>
          <p:cNvGrpSpPr/>
          <p:nvPr/>
        </p:nvGrpSpPr>
        <p:grpSpPr>
          <a:xfrm>
            <a:off x="2422030" y="3429171"/>
            <a:ext cx="7348491" cy="1384995"/>
            <a:chOff x="2404309" y="3429171"/>
            <a:chExt cx="7348491" cy="1384995"/>
          </a:xfrm>
        </p:grpSpPr>
        <p:sp>
          <p:nvSpPr>
            <p:cNvPr id="9" name="Freccia a pentagono 8">
              <a:extLst>
                <a:ext uri="{FF2B5EF4-FFF2-40B4-BE49-F238E27FC236}">
                  <a16:creationId xmlns:a16="http://schemas.microsoft.com/office/drawing/2014/main" id="{DE8F3707-F098-4A45-512C-A2B9D71E2395}"/>
                </a:ext>
              </a:extLst>
            </p:cNvPr>
            <p:cNvSpPr/>
            <p:nvPr/>
          </p:nvSpPr>
          <p:spPr>
            <a:xfrm>
              <a:off x="2439200" y="3429172"/>
              <a:ext cx="3704622" cy="764627"/>
            </a:xfrm>
            <a:prstGeom prst="homePlate">
              <a:avLst/>
            </a:prstGeom>
            <a:solidFill>
              <a:srgbClr val="FF9999"/>
            </a:solidFill>
            <a:ln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" name="Freccia a gallone 9">
              <a:extLst>
                <a:ext uri="{FF2B5EF4-FFF2-40B4-BE49-F238E27FC236}">
                  <a16:creationId xmlns:a16="http://schemas.microsoft.com/office/drawing/2014/main" id="{D91AFDFC-F8BA-515E-D138-5B9B16D9CA62}"/>
                </a:ext>
              </a:extLst>
            </p:cNvPr>
            <p:cNvSpPr/>
            <p:nvPr/>
          </p:nvSpPr>
          <p:spPr>
            <a:xfrm>
              <a:off x="6048178" y="3429171"/>
              <a:ext cx="3704622" cy="779602"/>
            </a:xfrm>
            <a:prstGeom prst="chevron">
              <a:avLst/>
            </a:prstGeom>
            <a:solidFill>
              <a:srgbClr val="FF9999"/>
            </a:solidFill>
            <a:ln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2" name="CasellaDiTesto 6">
              <a:extLst>
                <a:ext uri="{FF2B5EF4-FFF2-40B4-BE49-F238E27FC236}">
                  <a16:creationId xmlns:a16="http://schemas.microsoft.com/office/drawing/2014/main" id="{3CD32E7A-5907-2951-5B2E-B9AF132B1AB2}"/>
                </a:ext>
              </a:extLst>
            </p:cNvPr>
            <p:cNvSpPr txBox="1"/>
            <p:nvPr/>
          </p:nvSpPr>
          <p:spPr>
            <a:xfrm>
              <a:off x="2404309" y="3600358"/>
              <a:ext cx="3694227" cy="104644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de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2200" b="1">
                  <a:latin typeface="Arial" panose="020B0604020202020204"/>
                </a:rPr>
                <a:t>2</a:t>
              </a:r>
              <a:r>
                <a:rPr lang="it-IT" sz="2200" b="1" noProof="0"/>
                <a:t> </a:t>
              </a:r>
              <a:r>
                <a:rPr lang="it-IT" sz="2200" err="1">
                  <a:ea typeface="+mn-lt"/>
                  <a:cs typeface="+mn-lt"/>
                </a:rPr>
                <a:t>genehmigte</a:t>
              </a:r>
              <a:r>
                <a:rPr lang="it-IT" sz="2200">
                  <a:ea typeface="+mn-lt"/>
                  <a:cs typeface="+mn-lt"/>
                </a:rPr>
                <a:t> </a:t>
              </a:r>
              <a:r>
                <a:rPr lang="it-IT" sz="2200" err="1">
                  <a:ea typeface="+mn-lt"/>
                  <a:cs typeface="+mn-lt"/>
                </a:rPr>
                <a:t>Projekte</a:t>
              </a:r>
              <a:endParaRPr lang="it-IT" sz="2200">
                <a:ea typeface="+mn-lt"/>
                <a:cs typeface="+mn-lt"/>
              </a:endParaRPr>
            </a:p>
            <a:p>
              <a:pPr algn="ctr"/>
              <a:endParaRPr lang="it-IT" sz="2200" b="1">
                <a:solidFill>
                  <a:schemeClr val="tx1"/>
                </a:solidFill>
                <a:cs typeface="Arial"/>
              </a:endParaRPr>
            </a:p>
            <a:p>
              <a:pPr algn="ctr"/>
              <a:endParaRPr lang="de-DE"/>
            </a:p>
          </p:txBody>
        </p:sp>
        <p:sp>
          <p:nvSpPr>
            <p:cNvPr id="13" name="CasellaDiTesto 7">
              <a:extLst>
                <a:ext uri="{FF2B5EF4-FFF2-40B4-BE49-F238E27FC236}">
                  <a16:creationId xmlns:a16="http://schemas.microsoft.com/office/drawing/2014/main" id="{35996BAB-1E3A-C2DB-FDE1-29634F737225}"/>
                </a:ext>
              </a:extLst>
            </p:cNvPr>
            <p:cNvSpPr txBox="1"/>
            <p:nvPr/>
          </p:nvSpPr>
          <p:spPr>
            <a:xfrm>
              <a:off x="6374174" y="3429171"/>
              <a:ext cx="3199947" cy="138499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de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2200" b="1">
                  <a:solidFill>
                    <a:srgbClr val="000000"/>
                  </a:solidFill>
                  <a:latin typeface="Arial Nova"/>
                </a:rPr>
                <a:t>129,9 mio. €</a:t>
              </a:r>
              <a:r>
                <a:rPr lang="de-DE" sz="2200">
                  <a:solidFill>
                    <a:srgbClr val="000000"/>
                  </a:solidFill>
                  <a:latin typeface="Arial Nova"/>
                </a:rPr>
                <a:t> </a:t>
              </a:r>
            </a:p>
            <a:p>
              <a:pPr algn="ctr"/>
              <a:r>
                <a:rPr lang="de-DE" sz="2200">
                  <a:solidFill>
                    <a:srgbClr val="000000"/>
                  </a:solidFill>
                  <a:latin typeface="Arial Nova"/>
                </a:rPr>
                <a:t>insgesamt zugewiesen</a:t>
              </a:r>
              <a:endParaRPr lang="de-DE"/>
            </a:p>
            <a:p>
              <a:endParaRPr lang="de-DE" sz="2200" b="1" i="0" u="none" strike="noStrike">
                <a:solidFill>
                  <a:srgbClr val="000000"/>
                </a:solidFill>
                <a:effectLst/>
                <a:latin typeface="Arial Nova" panose="020B0504020202020204" pitchFamily="34" charset="0"/>
              </a:endParaRPr>
            </a:p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147239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149625-390F-46A1-8E5B-D3329C377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550" y="523217"/>
            <a:ext cx="10941050" cy="720000"/>
          </a:xfrm>
        </p:spPr>
        <p:txBody>
          <a:bodyPr>
            <a:normAutofit fontScale="90000"/>
          </a:bodyPr>
          <a:lstStyle/>
          <a:p>
            <a:r>
              <a:rPr lang="it-IT" sz="3600">
                <a:solidFill>
                  <a:srgbClr val="A50021"/>
                </a:solidFill>
              </a:rPr>
              <a:t>Mission 3 – </a:t>
            </a:r>
            <a:r>
              <a:rPr lang="it-IT" sz="3600" err="1">
                <a:solidFill>
                  <a:srgbClr val="A50021"/>
                </a:solidFill>
              </a:rPr>
              <a:t>Infrastruktur</a:t>
            </a:r>
            <a:r>
              <a:rPr lang="it-IT" sz="3600">
                <a:solidFill>
                  <a:srgbClr val="A50021"/>
                </a:solidFill>
              </a:rPr>
              <a:t> für </a:t>
            </a:r>
            <a:r>
              <a:rPr lang="it-IT" sz="3600" err="1">
                <a:solidFill>
                  <a:srgbClr val="A50021"/>
                </a:solidFill>
              </a:rPr>
              <a:t>eine</a:t>
            </a:r>
            <a:r>
              <a:rPr lang="it-IT" sz="3600">
                <a:solidFill>
                  <a:srgbClr val="A50021"/>
                </a:solidFill>
              </a:rPr>
              <a:t> </a:t>
            </a:r>
            <a:r>
              <a:rPr lang="it-IT" sz="3600" err="1">
                <a:solidFill>
                  <a:srgbClr val="A50021"/>
                </a:solidFill>
              </a:rPr>
              <a:t>nachhaltige</a:t>
            </a:r>
            <a:r>
              <a:rPr lang="it-IT" sz="3600">
                <a:solidFill>
                  <a:srgbClr val="A50021"/>
                </a:solidFill>
              </a:rPr>
              <a:t> </a:t>
            </a:r>
            <a:r>
              <a:rPr lang="it-IT" sz="3600" err="1">
                <a:solidFill>
                  <a:srgbClr val="A50021"/>
                </a:solidFill>
              </a:rPr>
              <a:t>Mobilität</a:t>
            </a:r>
            <a:br>
              <a:rPr lang="it-IT">
                <a:solidFill>
                  <a:srgbClr val="A50021"/>
                </a:solidFill>
              </a:rPr>
            </a:br>
            <a:r>
              <a:rPr lang="it-IT" sz="2000" err="1">
                <a:solidFill>
                  <a:srgbClr val="A50021"/>
                </a:solidFill>
              </a:rPr>
              <a:t>Komponente</a:t>
            </a:r>
            <a:r>
              <a:rPr lang="it-IT" sz="2000">
                <a:solidFill>
                  <a:srgbClr val="A50021"/>
                </a:solidFill>
              </a:rPr>
              <a:t> 1 – </a:t>
            </a:r>
            <a:r>
              <a:rPr lang="it-IT" sz="2000" err="1">
                <a:solidFill>
                  <a:srgbClr val="A50021"/>
                </a:solidFill>
              </a:rPr>
              <a:t>Investitionen</a:t>
            </a:r>
            <a:r>
              <a:rPr lang="it-IT" sz="2000">
                <a:solidFill>
                  <a:srgbClr val="A50021"/>
                </a:solidFill>
              </a:rPr>
              <a:t> in </a:t>
            </a:r>
            <a:r>
              <a:rPr lang="it-IT" sz="2000" err="1">
                <a:solidFill>
                  <a:srgbClr val="A50021"/>
                </a:solidFill>
              </a:rPr>
              <a:t>das</a:t>
            </a:r>
            <a:r>
              <a:rPr lang="it-IT" sz="2000">
                <a:solidFill>
                  <a:srgbClr val="A50021"/>
                </a:solidFill>
              </a:rPr>
              <a:t> </a:t>
            </a:r>
            <a:r>
              <a:rPr lang="it-IT" sz="2000" err="1">
                <a:solidFill>
                  <a:srgbClr val="A50021"/>
                </a:solidFill>
              </a:rPr>
              <a:t>Eisenbahnnetz</a:t>
            </a:r>
            <a:br>
              <a:rPr lang="it-IT" sz="4400" b="1" i="0" kern="1200">
                <a:effectLst/>
                <a:latin typeface="+mn-lt"/>
                <a:ea typeface="+mn-ea"/>
                <a:cs typeface="+mn-cs"/>
              </a:rPr>
            </a:br>
            <a:br>
              <a:rPr lang="it-IT"/>
            </a:br>
            <a:endParaRPr lang="it-IT">
              <a:solidFill>
                <a:srgbClr val="A50021"/>
              </a:solidFill>
              <a:cs typeface="Arial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E1CC39C3-F5F8-21BE-3119-E21BFF517C96}"/>
              </a:ext>
            </a:extLst>
          </p:cNvPr>
          <p:cNvGrpSpPr/>
          <p:nvPr/>
        </p:nvGrpSpPr>
        <p:grpSpPr>
          <a:xfrm>
            <a:off x="4343400" y="2057401"/>
            <a:ext cx="3355350" cy="3651938"/>
            <a:chOff x="4403069" y="1953232"/>
            <a:chExt cx="3205500" cy="3508747"/>
          </a:xfrm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5603F8E5-873E-26E3-149B-18579DD95C50}"/>
                </a:ext>
              </a:extLst>
            </p:cNvPr>
            <p:cNvSpPr/>
            <p:nvPr/>
          </p:nvSpPr>
          <p:spPr>
            <a:xfrm>
              <a:off x="4403069" y="1953232"/>
              <a:ext cx="3205500" cy="1673742"/>
            </a:xfrm>
            <a:custGeom>
              <a:avLst/>
              <a:gdLst>
                <a:gd name="connsiteX0" fmla="*/ 133899 w 3205500"/>
                <a:gd name="connsiteY0" fmla="*/ 0 h 1673742"/>
                <a:gd name="connsiteX1" fmla="*/ 3071601 w 3205500"/>
                <a:gd name="connsiteY1" fmla="*/ 0 h 1673742"/>
                <a:gd name="connsiteX2" fmla="*/ 3205500 w 3205500"/>
                <a:gd name="connsiteY2" fmla="*/ 133899 h 1673742"/>
                <a:gd name="connsiteX3" fmla="*/ 3205500 w 3205500"/>
                <a:gd name="connsiteY3" fmla="*/ 1673742 h 1673742"/>
                <a:gd name="connsiteX4" fmla="*/ 3205500 w 3205500"/>
                <a:gd name="connsiteY4" fmla="*/ 1673742 h 1673742"/>
                <a:gd name="connsiteX5" fmla="*/ 0 w 3205500"/>
                <a:gd name="connsiteY5" fmla="*/ 1673742 h 1673742"/>
                <a:gd name="connsiteX6" fmla="*/ 0 w 3205500"/>
                <a:gd name="connsiteY6" fmla="*/ 1673742 h 1673742"/>
                <a:gd name="connsiteX7" fmla="*/ 0 w 3205500"/>
                <a:gd name="connsiteY7" fmla="*/ 133899 h 1673742"/>
                <a:gd name="connsiteX8" fmla="*/ 133899 w 3205500"/>
                <a:gd name="connsiteY8" fmla="*/ 0 h 1673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05500" h="1673742">
                  <a:moveTo>
                    <a:pt x="133899" y="0"/>
                  </a:moveTo>
                  <a:lnTo>
                    <a:pt x="3071601" y="0"/>
                  </a:lnTo>
                  <a:cubicBezTo>
                    <a:pt x="3145551" y="0"/>
                    <a:pt x="3205500" y="59949"/>
                    <a:pt x="3205500" y="133899"/>
                  </a:cubicBezTo>
                  <a:lnTo>
                    <a:pt x="3205500" y="1673742"/>
                  </a:lnTo>
                  <a:lnTo>
                    <a:pt x="3205500" y="1673742"/>
                  </a:lnTo>
                  <a:lnTo>
                    <a:pt x="0" y="1673742"/>
                  </a:lnTo>
                  <a:lnTo>
                    <a:pt x="0" y="1673742"/>
                  </a:lnTo>
                  <a:lnTo>
                    <a:pt x="0" y="133899"/>
                  </a:lnTo>
                  <a:cubicBezTo>
                    <a:pt x="0" y="59949"/>
                    <a:pt x="59949" y="0"/>
                    <a:pt x="133899" y="0"/>
                  </a:cubicBezTo>
                  <a:close/>
                </a:path>
              </a:pathLst>
            </a:custGeom>
            <a:solidFill>
              <a:srgbClr val="FF9999">
                <a:alpha val="89804"/>
              </a:srgbClr>
            </a:solidFill>
            <a:ln w="12700" cap="flat" cmpd="sng" algn="ctr">
              <a:solidFill>
                <a:srgbClr val="A50021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858" tIns="161138" rIns="79858" bIns="40640" numCol="1" spcCol="1270" anchor="t" anchorCtr="0">
              <a:noAutofit/>
            </a:bodyPr>
            <a:lstStyle/>
            <a:p>
              <a:pPr marL="0" lvl="1" indent="-28575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it-IT" sz="3000" kern="1200" noProof="0" err="1"/>
                <a:t>Potenzierung</a:t>
              </a:r>
              <a:r>
                <a:rPr lang="it-IT" sz="3000" kern="1200" noProof="0"/>
                <a:t> </a:t>
              </a:r>
              <a:r>
                <a:rPr lang="it-IT" sz="3000" kern="1200" noProof="0" err="1"/>
                <a:t>des</a:t>
              </a:r>
              <a:r>
                <a:rPr lang="it-IT" sz="3000" kern="1200" noProof="0"/>
                <a:t> </a:t>
              </a:r>
              <a:r>
                <a:rPr lang="it-IT" sz="3000" kern="1200" noProof="0" err="1"/>
                <a:t>regionalen</a:t>
              </a:r>
              <a:r>
                <a:rPr lang="it-IT" sz="3000" kern="1200" noProof="0"/>
                <a:t> </a:t>
              </a:r>
              <a:r>
                <a:rPr lang="it-IT" sz="3000" kern="1200" noProof="0" err="1"/>
                <a:t>Eisenbahnnetzes</a:t>
              </a:r>
              <a:endParaRPr lang="it-IT" sz="3000" kern="1200" noProof="0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1CD0D756-427B-164F-2EAD-FAECB0F9A1A1}"/>
                </a:ext>
              </a:extLst>
            </p:cNvPr>
            <p:cNvSpPr/>
            <p:nvPr/>
          </p:nvSpPr>
          <p:spPr>
            <a:xfrm>
              <a:off x="4403069" y="3539987"/>
              <a:ext cx="3205500" cy="1921992"/>
            </a:xfrm>
            <a:custGeom>
              <a:avLst/>
              <a:gdLst>
                <a:gd name="connsiteX0" fmla="*/ 0 w 3205500"/>
                <a:gd name="connsiteY0" fmla="*/ 0 h 1921992"/>
                <a:gd name="connsiteX1" fmla="*/ 3205500 w 3205500"/>
                <a:gd name="connsiteY1" fmla="*/ 0 h 1921992"/>
                <a:gd name="connsiteX2" fmla="*/ 3205500 w 3205500"/>
                <a:gd name="connsiteY2" fmla="*/ 1921992 h 1921992"/>
                <a:gd name="connsiteX3" fmla="*/ 0 w 3205500"/>
                <a:gd name="connsiteY3" fmla="*/ 1921992 h 1921992"/>
                <a:gd name="connsiteX4" fmla="*/ 0 w 3205500"/>
                <a:gd name="connsiteY4" fmla="*/ 0 h 1921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5500" h="1921992">
                  <a:moveTo>
                    <a:pt x="0" y="0"/>
                  </a:moveTo>
                  <a:lnTo>
                    <a:pt x="3205500" y="0"/>
                  </a:lnTo>
                  <a:lnTo>
                    <a:pt x="3205500" y="1921992"/>
                  </a:lnTo>
                  <a:lnTo>
                    <a:pt x="0" y="1921992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rgbClr val="A50021"/>
              </a:solidFill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0" rIns="978586" bIns="0" numCol="1" spcCol="1270" anchor="ctr" anchorCtr="0">
              <a:noAutofit/>
            </a:bodyPr>
            <a:lstStyle/>
            <a:p>
              <a:pPr marL="0" lvl="0" indent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de-DE" kern="1200" err="1"/>
                <a:t>Riggertalschleife</a:t>
              </a:r>
              <a:r>
                <a:rPr lang="de-DE" kern="1200"/>
                <a:t> und </a:t>
              </a:r>
              <a:r>
                <a:rPr lang="de-DE" kern="1200" err="1"/>
                <a:t>Virgltunnel</a:t>
              </a:r>
              <a:endParaRPr lang="de-DE" kern="1200"/>
            </a:p>
            <a:p>
              <a:pPr marL="0" lvl="0" indent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endParaRPr lang="de-DE" sz="1500"/>
            </a:p>
            <a:p>
              <a:pPr marL="0" lvl="0" indent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endParaRPr lang="de-DE" sz="1500" kern="1200"/>
            </a:p>
            <a:p>
              <a:pPr marL="0" lvl="0" indent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500" b="1"/>
                <a:t>129,9</a:t>
              </a:r>
              <a:r>
                <a:rPr lang="it-IT" sz="1500" b="1" kern="1200"/>
                <a:t> Mio. €</a:t>
              </a:r>
            </a:p>
          </p:txBody>
        </p:sp>
      </p:grpSp>
      <p:sp>
        <p:nvSpPr>
          <p:cNvPr id="10" name="Ellipse 9" descr="Fokussiertes Bild einer nebligen Eisenbahn">
            <a:extLst>
              <a:ext uri="{FF2B5EF4-FFF2-40B4-BE49-F238E27FC236}">
                <a16:creationId xmlns:a16="http://schemas.microsoft.com/office/drawing/2014/main" id="{7E85DFF5-D575-3AA7-8332-93DA25FDF768}"/>
              </a:ext>
            </a:extLst>
          </p:cNvPr>
          <p:cNvSpPr/>
          <p:nvPr/>
        </p:nvSpPr>
        <p:spPr>
          <a:xfrm>
            <a:off x="6717874" y="4709125"/>
            <a:ext cx="1099401" cy="109940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  <a:ln>
            <a:solidFill>
              <a:srgbClr val="A5002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pic>
        <p:nvPicPr>
          <p:cNvPr id="4" name="Grafik 3" descr="Zug mit einfarbiger Füllung">
            <a:extLst>
              <a:ext uri="{FF2B5EF4-FFF2-40B4-BE49-F238E27FC236}">
                <a16:creationId xmlns:a16="http://schemas.microsoft.com/office/drawing/2014/main" id="{57417A6A-D056-0252-4180-7A2547555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0343" y="417025"/>
            <a:ext cx="913957" cy="93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09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149625-390F-46A1-8E5B-D3329C377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25" y="523080"/>
            <a:ext cx="10296000" cy="720000"/>
          </a:xfrm>
        </p:spPr>
        <p:txBody>
          <a:bodyPr>
            <a:normAutofit fontScale="90000"/>
          </a:bodyPr>
          <a:lstStyle/>
          <a:p>
            <a:r>
              <a:rPr lang="it-IT" sz="4000">
                <a:solidFill>
                  <a:schemeClr val="accent2"/>
                </a:solidFill>
              </a:rPr>
              <a:t>Mission 4 - </a:t>
            </a:r>
            <a:r>
              <a:rPr lang="it-IT" sz="4000" err="1">
                <a:solidFill>
                  <a:schemeClr val="accent2"/>
                </a:solidFill>
              </a:rPr>
              <a:t>Bildung</a:t>
            </a:r>
            <a:r>
              <a:rPr lang="it-IT" sz="4000">
                <a:solidFill>
                  <a:schemeClr val="accent2"/>
                </a:solidFill>
              </a:rPr>
              <a:t> und Forschung</a:t>
            </a:r>
            <a:br>
              <a:rPr lang="it-IT"/>
            </a:br>
            <a:endParaRPr lang="it-IT">
              <a:solidFill>
                <a:schemeClr val="accent2"/>
              </a:solidFill>
            </a:endParaRPr>
          </a:p>
        </p:txBody>
      </p:sp>
      <p:pic>
        <p:nvPicPr>
          <p:cNvPr id="13" name="Grafik 12" descr="Gute Idee mit einfarbiger Füllung">
            <a:extLst>
              <a:ext uri="{FF2B5EF4-FFF2-40B4-BE49-F238E27FC236}">
                <a16:creationId xmlns:a16="http://schemas.microsoft.com/office/drawing/2014/main" id="{3A61A674-8AF0-402E-A3AF-CBC398813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51103" y="292229"/>
            <a:ext cx="1211399" cy="1189207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852B5588-F572-42C8-EF46-029115051C63}"/>
              </a:ext>
            </a:extLst>
          </p:cNvPr>
          <p:cNvGrpSpPr/>
          <p:nvPr/>
        </p:nvGrpSpPr>
        <p:grpSpPr>
          <a:xfrm>
            <a:off x="2422030" y="3429171"/>
            <a:ext cx="7348491" cy="1384995"/>
            <a:chOff x="2404309" y="3429171"/>
            <a:chExt cx="7348491" cy="1384995"/>
          </a:xfrm>
        </p:grpSpPr>
        <p:sp>
          <p:nvSpPr>
            <p:cNvPr id="14" name="Freccia a pentagono 13">
              <a:extLst>
                <a:ext uri="{FF2B5EF4-FFF2-40B4-BE49-F238E27FC236}">
                  <a16:creationId xmlns:a16="http://schemas.microsoft.com/office/drawing/2014/main" id="{2E701F28-9FEA-AFE3-78C1-8E3BC573EC6E}"/>
                </a:ext>
              </a:extLst>
            </p:cNvPr>
            <p:cNvSpPr/>
            <p:nvPr/>
          </p:nvSpPr>
          <p:spPr>
            <a:xfrm>
              <a:off x="2439200" y="3429172"/>
              <a:ext cx="3704622" cy="764627"/>
            </a:xfrm>
            <a:prstGeom prst="homePlate">
              <a:avLst/>
            </a:prstGeom>
            <a:solidFill>
              <a:srgbClr val="FFDD96"/>
            </a:solidFill>
            <a:ln>
              <a:solidFill>
                <a:srgbClr val="FFDD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5" name="Freccia a gallone 14">
              <a:extLst>
                <a:ext uri="{FF2B5EF4-FFF2-40B4-BE49-F238E27FC236}">
                  <a16:creationId xmlns:a16="http://schemas.microsoft.com/office/drawing/2014/main" id="{DE7B8ED8-B87E-6CEF-D14B-FEED7B3D0A32}"/>
                </a:ext>
              </a:extLst>
            </p:cNvPr>
            <p:cNvSpPr/>
            <p:nvPr/>
          </p:nvSpPr>
          <p:spPr>
            <a:xfrm>
              <a:off x="6048178" y="3429171"/>
              <a:ext cx="3704622" cy="779602"/>
            </a:xfrm>
            <a:prstGeom prst="chevron">
              <a:avLst/>
            </a:prstGeom>
            <a:solidFill>
              <a:srgbClr val="FFDD96"/>
            </a:solidFill>
            <a:ln>
              <a:solidFill>
                <a:srgbClr val="FFDD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6" name="CasellaDiTesto 6">
              <a:extLst>
                <a:ext uri="{FF2B5EF4-FFF2-40B4-BE49-F238E27FC236}">
                  <a16:creationId xmlns:a16="http://schemas.microsoft.com/office/drawing/2014/main" id="{09D22DB6-9FFF-231D-02C2-267F5986262D}"/>
                </a:ext>
              </a:extLst>
            </p:cNvPr>
            <p:cNvSpPr txBox="1"/>
            <p:nvPr/>
          </p:nvSpPr>
          <p:spPr>
            <a:xfrm>
              <a:off x="2404309" y="3600358"/>
              <a:ext cx="3694227" cy="104644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de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2200" b="1" dirty="0"/>
                <a:t>445</a:t>
              </a:r>
              <a:r>
                <a:rPr lang="it-IT" sz="2200" b="1" noProof="0" dirty="0"/>
                <a:t> </a:t>
              </a:r>
              <a:r>
                <a:rPr lang="it-IT" sz="2200" dirty="0" err="1">
                  <a:ea typeface="+mn-lt"/>
                  <a:cs typeface="+mn-lt"/>
                </a:rPr>
                <a:t>genehmigte</a:t>
              </a:r>
              <a:r>
                <a:rPr lang="it-IT" sz="2200" dirty="0">
                  <a:ea typeface="+mn-lt"/>
                  <a:cs typeface="+mn-lt"/>
                </a:rPr>
                <a:t> </a:t>
              </a:r>
              <a:r>
                <a:rPr lang="it-IT" sz="2200" dirty="0" err="1">
                  <a:ea typeface="+mn-lt"/>
                  <a:cs typeface="+mn-lt"/>
                </a:rPr>
                <a:t>Projekte</a:t>
              </a:r>
              <a:endParaRPr lang="it-IT" sz="2200" dirty="0">
                <a:ea typeface="+mn-lt"/>
                <a:cs typeface="+mn-lt"/>
              </a:endParaRPr>
            </a:p>
            <a:p>
              <a:pPr algn="ctr"/>
              <a:endParaRPr lang="it-IT" sz="2200" b="1">
                <a:solidFill>
                  <a:schemeClr val="tx1"/>
                </a:solidFill>
                <a:cs typeface="Arial"/>
              </a:endParaRPr>
            </a:p>
            <a:p>
              <a:pPr algn="ctr"/>
              <a:endParaRPr lang="de-DE"/>
            </a:p>
          </p:txBody>
        </p:sp>
        <p:sp>
          <p:nvSpPr>
            <p:cNvPr id="17" name="CasellaDiTesto 7">
              <a:extLst>
                <a:ext uri="{FF2B5EF4-FFF2-40B4-BE49-F238E27FC236}">
                  <a16:creationId xmlns:a16="http://schemas.microsoft.com/office/drawing/2014/main" id="{BDD61A0A-FC38-E4EC-8EA3-A74EC238C6E7}"/>
                </a:ext>
              </a:extLst>
            </p:cNvPr>
            <p:cNvSpPr txBox="1"/>
            <p:nvPr/>
          </p:nvSpPr>
          <p:spPr>
            <a:xfrm>
              <a:off x="6374174" y="3429171"/>
              <a:ext cx="3199947" cy="138499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de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2200" b="1" dirty="0">
                  <a:solidFill>
                    <a:srgbClr val="000000"/>
                  </a:solidFill>
                  <a:latin typeface="Arial Nova"/>
                </a:rPr>
                <a:t>145,5 mio. €</a:t>
              </a:r>
              <a:r>
                <a:rPr lang="de-DE" sz="2200" dirty="0">
                  <a:solidFill>
                    <a:srgbClr val="000000"/>
                  </a:solidFill>
                  <a:latin typeface="Arial Nova"/>
                </a:rPr>
                <a:t> </a:t>
              </a:r>
            </a:p>
            <a:p>
              <a:pPr algn="ctr"/>
              <a:r>
                <a:rPr lang="de-DE" sz="2200" dirty="0">
                  <a:solidFill>
                    <a:srgbClr val="000000"/>
                  </a:solidFill>
                  <a:latin typeface="Arial Nova"/>
                </a:rPr>
                <a:t>insgesamt zugewiesen</a:t>
              </a:r>
              <a:endParaRPr lang="de-DE" dirty="0"/>
            </a:p>
            <a:p>
              <a:endParaRPr lang="de-DE" sz="2200" b="1" i="0" u="none" strike="noStrike">
                <a:solidFill>
                  <a:srgbClr val="000000"/>
                </a:solidFill>
                <a:effectLst/>
                <a:latin typeface="Arial Nova" panose="020B0504020202020204" pitchFamily="34" charset="0"/>
              </a:endParaRPr>
            </a:p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678790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149625-390F-46A1-8E5B-D3329C377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360000"/>
            <a:ext cx="10296000" cy="720000"/>
          </a:xfrm>
        </p:spPr>
        <p:txBody>
          <a:bodyPr>
            <a:normAutofit fontScale="90000"/>
          </a:bodyPr>
          <a:lstStyle/>
          <a:p>
            <a:r>
              <a:rPr lang="de-DE" sz="4000">
                <a:solidFill>
                  <a:schemeClr val="accent2"/>
                </a:solidFill>
              </a:rPr>
              <a:t>Mission 4 - Bildung und Forschung</a:t>
            </a:r>
            <a:br>
              <a:rPr lang="de-DE" sz="4000">
                <a:solidFill>
                  <a:schemeClr val="accent2"/>
                </a:solidFill>
              </a:rPr>
            </a:br>
            <a:r>
              <a:rPr lang="de-DE" sz="2000">
                <a:solidFill>
                  <a:schemeClr val="accent2"/>
                </a:solidFill>
              </a:rPr>
              <a:t>Komponente 1 – Stärkung des Bildungsangebots: von den Kinderhorten bis zur Universität</a:t>
            </a:r>
            <a:br>
              <a:rPr lang="de-DE"/>
            </a:br>
            <a:endParaRPr lang="de-DE">
              <a:solidFill>
                <a:schemeClr val="accent2"/>
              </a:solidFill>
              <a:cs typeface="Arial"/>
            </a:endParaRPr>
          </a:p>
        </p:txBody>
      </p:sp>
      <p:graphicFrame>
        <p:nvGraphicFramePr>
          <p:cNvPr id="7" name="Inhaltsplatzhalter 7">
            <a:extLst>
              <a:ext uri="{FF2B5EF4-FFF2-40B4-BE49-F238E27FC236}">
                <a16:creationId xmlns:a16="http://schemas.microsoft.com/office/drawing/2014/main" id="{12207372-CB85-BD79-73B7-1C61B28EE4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7673875"/>
              </p:ext>
            </p:extLst>
          </p:nvPr>
        </p:nvGraphicFramePr>
        <p:xfrm>
          <a:off x="605631" y="1617936"/>
          <a:ext cx="10980738" cy="4114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Grafik 3" descr="Gute Idee mit einfarbiger Füllung">
            <a:extLst>
              <a:ext uri="{FF2B5EF4-FFF2-40B4-BE49-F238E27FC236}">
                <a16:creationId xmlns:a16="http://schemas.microsoft.com/office/drawing/2014/main" id="{C7485E2A-7B0C-8FC8-0052-BF930E81C3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51103" y="292229"/>
            <a:ext cx="1211399" cy="118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139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B74B1-5012-F67F-F651-245EE88E8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B329C2-ADF7-E3B1-7877-1FC773D47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360000"/>
            <a:ext cx="10296000" cy="720000"/>
          </a:xfrm>
        </p:spPr>
        <p:txBody>
          <a:bodyPr>
            <a:normAutofit fontScale="90000"/>
          </a:bodyPr>
          <a:lstStyle/>
          <a:p>
            <a:r>
              <a:rPr lang="de-DE" sz="4000">
                <a:solidFill>
                  <a:schemeClr val="accent2"/>
                </a:solidFill>
              </a:rPr>
              <a:t>Mission 4 - Bildung und Forschung</a:t>
            </a:r>
            <a:br>
              <a:rPr lang="de-DE" sz="4000">
                <a:solidFill>
                  <a:schemeClr val="accent2"/>
                </a:solidFill>
              </a:rPr>
            </a:br>
            <a:r>
              <a:rPr lang="de-DE" sz="2000">
                <a:solidFill>
                  <a:schemeClr val="accent2"/>
                </a:solidFill>
              </a:rPr>
              <a:t>Komponente 1 – Stärkung des Bildungsangebots: von den Kinderhorten bis zur Universität</a:t>
            </a:r>
            <a:br>
              <a:rPr lang="de-DE"/>
            </a:br>
            <a:endParaRPr lang="de-DE">
              <a:solidFill>
                <a:schemeClr val="accent2"/>
              </a:solidFill>
              <a:cs typeface="Arial"/>
            </a:endParaRPr>
          </a:p>
        </p:txBody>
      </p:sp>
      <p:graphicFrame>
        <p:nvGraphicFramePr>
          <p:cNvPr id="7" name="Inhaltsplatzhalter 7">
            <a:extLst>
              <a:ext uri="{FF2B5EF4-FFF2-40B4-BE49-F238E27FC236}">
                <a16:creationId xmlns:a16="http://schemas.microsoft.com/office/drawing/2014/main" id="{60548915-F744-41E8-D97A-CB43883C15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0742492"/>
              </p:ext>
            </p:extLst>
          </p:nvPr>
        </p:nvGraphicFramePr>
        <p:xfrm>
          <a:off x="605631" y="1617936"/>
          <a:ext cx="10980738" cy="4114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Grafik 3" descr="Gute Idee mit einfarbiger Füllung">
            <a:extLst>
              <a:ext uri="{FF2B5EF4-FFF2-40B4-BE49-F238E27FC236}">
                <a16:creationId xmlns:a16="http://schemas.microsoft.com/office/drawing/2014/main" id="{BFE86CA3-8EAE-9809-9592-32A92D6F45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51103" y="292229"/>
            <a:ext cx="1211399" cy="118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725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BDF9E-C30A-3F09-D0AF-8B9432CE9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3C8CD9-F731-A1BF-1644-6ED7B5518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360000"/>
            <a:ext cx="10296000" cy="720000"/>
          </a:xfrm>
        </p:spPr>
        <p:txBody>
          <a:bodyPr>
            <a:normAutofit fontScale="90000"/>
          </a:bodyPr>
          <a:lstStyle/>
          <a:p>
            <a:r>
              <a:rPr lang="de-DE" sz="4000">
                <a:solidFill>
                  <a:schemeClr val="accent2"/>
                </a:solidFill>
              </a:rPr>
              <a:t>Mission 4 - Bildung und Forschung</a:t>
            </a:r>
            <a:br>
              <a:rPr lang="de-DE" sz="4000">
                <a:solidFill>
                  <a:schemeClr val="accent2"/>
                </a:solidFill>
              </a:rPr>
            </a:br>
            <a:r>
              <a:rPr lang="de-DE" sz="2000">
                <a:solidFill>
                  <a:schemeClr val="accent2"/>
                </a:solidFill>
              </a:rPr>
              <a:t>Komponente 1 – Stärkung des Bildungsangebots: von den Kinderhorten bis zur Universität</a:t>
            </a:r>
            <a:br>
              <a:rPr lang="de-DE"/>
            </a:br>
            <a:endParaRPr lang="de-DE">
              <a:solidFill>
                <a:schemeClr val="accent2"/>
              </a:solidFill>
              <a:cs typeface="Arial"/>
            </a:endParaRPr>
          </a:p>
        </p:txBody>
      </p:sp>
      <p:graphicFrame>
        <p:nvGraphicFramePr>
          <p:cNvPr id="7" name="Inhaltsplatzhalter 7">
            <a:extLst>
              <a:ext uri="{FF2B5EF4-FFF2-40B4-BE49-F238E27FC236}">
                <a16:creationId xmlns:a16="http://schemas.microsoft.com/office/drawing/2014/main" id="{ADAF0057-A35F-7FE5-222F-A6EC381622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9601076"/>
              </p:ext>
            </p:extLst>
          </p:nvPr>
        </p:nvGraphicFramePr>
        <p:xfrm>
          <a:off x="605631" y="1617936"/>
          <a:ext cx="10980738" cy="4114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Grafik 3" descr="Gute Idee mit einfarbiger Füllung">
            <a:extLst>
              <a:ext uri="{FF2B5EF4-FFF2-40B4-BE49-F238E27FC236}">
                <a16:creationId xmlns:a16="http://schemas.microsoft.com/office/drawing/2014/main" id="{D3C15023-B7F9-BFA1-1A9D-94246E2D75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51103" y="292229"/>
            <a:ext cx="1211399" cy="118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70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A0083-B771-5AC7-C2C5-64B95AD3D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0C6E69-3C81-18C9-4AE2-7A658AB80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360000"/>
            <a:ext cx="10296000" cy="720000"/>
          </a:xfrm>
        </p:spPr>
        <p:txBody>
          <a:bodyPr>
            <a:normAutofit fontScale="90000"/>
          </a:bodyPr>
          <a:lstStyle/>
          <a:p>
            <a:r>
              <a:rPr lang="de-DE" sz="4000">
                <a:solidFill>
                  <a:schemeClr val="accent2"/>
                </a:solidFill>
              </a:rPr>
              <a:t>Mission 4 - Bildung und Forschung</a:t>
            </a:r>
            <a:br>
              <a:rPr lang="de-DE" sz="4000">
                <a:solidFill>
                  <a:schemeClr val="accent2"/>
                </a:solidFill>
              </a:rPr>
            </a:br>
            <a:r>
              <a:rPr lang="de-DE" sz="2000">
                <a:solidFill>
                  <a:schemeClr val="accent2"/>
                </a:solidFill>
              </a:rPr>
              <a:t>Komponente 2 – Von der Forschung zu den Unternehmen</a:t>
            </a:r>
            <a:br>
              <a:rPr lang="de-DE"/>
            </a:br>
            <a:endParaRPr lang="de-DE">
              <a:solidFill>
                <a:schemeClr val="accent2"/>
              </a:solidFill>
              <a:cs typeface="Arial"/>
            </a:endParaRPr>
          </a:p>
        </p:txBody>
      </p:sp>
      <p:graphicFrame>
        <p:nvGraphicFramePr>
          <p:cNvPr id="7" name="Inhaltsplatzhalter 7">
            <a:extLst>
              <a:ext uri="{FF2B5EF4-FFF2-40B4-BE49-F238E27FC236}">
                <a16:creationId xmlns:a16="http://schemas.microsoft.com/office/drawing/2014/main" id="{BB72C9FD-B8AA-A1ED-E7BD-80BACDBF6D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4963675"/>
              </p:ext>
            </p:extLst>
          </p:nvPr>
        </p:nvGraphicFramePr>
        <p:xfrm>
          <a:off x="605631" y="1617936"/>
          <a:ext cx="10980738" cy="4114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Grafik 3" descr="Gute Idee mit einfarbiger Füllung">
            <a:extLst>
              <a:ext uri="{FF2B5EF4-FFF2-40B4-BE49-F238E27FC236}">
                <a16:creationId xmlns:a16="http://schemas.microsoft.com/office/drawing/2014/main" id="{AF977AC1-4966-05D4-E2DF-121CFC1AA0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51103" y="292229"/>
            <a:ext cx="1211399" cy="118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934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D87ED-9909-8E81-618F-35BEB1A42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587D14-1FA8-E5AD-94CA-71D0AB160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360000"/>
            <a:ext cx="10296000" cy="720000"/>
          </a:xfrm>
        </p:spPr>
        <p:txBody>
          <a:bodyPr>
            <a:normAutofit fontScale="90000"/>
          </a:bodyPr>
          <a:lstStyle/>
          <a:p>
            <a:r>
              <a:rPr lang="de-DE" sz="4000">
                <a:solidFill>
                  <a:schemeClr val="accent2"/>
                </a:solidFill>
              </a:rPr>
              <a:t>Mission 4 - Bildung und Forschung</a:t>
            </a:r>
            <a:br>
              <a:rPr lang="de-DE" sz="4000">
                <a:solidFill>
                  <a:schemeClr val="accent2"/>
                </a:solidFill>
              </a:rPr>
            </a:br>
            <a:r>
              <a:rPr lang="de-DE" sz="2000">
                <a:solidFill>
                  <a:schemeClr val="accent2"/>
                </a:solidFill>
              </a:rPr>
              <a:t>Komponente 2 – Von der Forschung zu den Unternehmen</a:t>
            </a:r>
            <a:br>
              <a:rPr lang="de-DE"/>
            </a:br>
            <a:endParaRPr lang="de-DE">
              <a:solidFill>
                <a:schemeClr val="accent2"/>
              </a:solidFill>
              <a:cs typeface="Arial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A01F3B94-FC4B-8C7C-D57C-B63A29792549}"/>
              </a:ext>
            </a:extLst>
          </p:cNvPr>
          <p:cNvGrpSpPr/>
          <p:nvPr/>
        </p:nvGrpSpPr>
        <p:grpSpPr>
          <a:xfrm>
            <a:off x="4375309" y="1786081"/>
            <a:ext cx="3441382" cy="3692172"/>
            <a:chOff x="4403069" y="1953232"/>
            <a:chExt cx="3205500" cy="3508747"/>
          </a:xfrm>
        </p:grpSpPr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450B690B-6D3F-0BB6-FC1C-7E599B2F6AAF}"/>
                </a:ext>
              </a:extLst>
            </p:cNvPr>
            <p:cNvSpPr/>
            <p:nvPr/>
          </p:nvSpPr>
          <p:spPr>
            <a:xfrm>
              <a:off x="4403069" y="1953232"/>
              <a:ext cx="3205500" cy="1673742"/>
            </a:xfrm>
            <a:custGeom>
              <a:avLst/>
              <a:gdLst>
                <a:gd name="connsiteX0" fmla="*/ 133899 w 3205500"/>
                <a:gd name="connsiteY0" fmla="*/ 0 h 1673742"/>
                <a:gd name="connsiteX1" fmla="*/ 3071601 w 3205500"/>
                <a:gd name="connsiteY1" fmla="*/ 0 h 1673742"/>
                <a:gd name="connsiteX2" fmla="*/ 3205500 w 3205500"/>
                <a:gd name="connsiteY2" fmla="*/ 133899 h 1673742"/>
                <a:gd name="connsiteX3" fmla="*/ 3205500 w 3205500"/>
                <a:gd name="connsiteY3" fmla="*/ 1673742 h 1673742"/>
                <a:gd name="connsiteX4" fmla="*/ 3205500 w 3205500"/>
                <a:gd name="connsiteY4" fmla="*/ 1673742 h 1673742"/>
                <a:gd name="connsiteX5" fmla="*/ 0 w 3205500"/>
                <a:gd name="connsiteY5" fmla="*/ 1673742 h 1673742"/>
                <a:gd name="connsiteX6" fmla="*/ 0 w 3205500"/>
                <a:gd name="connsiteY6" fmla="*/ 1673742 h 1673742"/>
                <a:gd name="connsiteX7" fmla="*/ 0 w 3205500"/>
                <a:gd name="connsiteY7" fmla="*/ 133899 h 1673742"/>
                <a:gd name="connsiteX8" fmla="*/ 133899 w 3205500"/>
                <a:gd name="connsiteY8" fmla="*/ 0 h 1673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05500" h="1673742">
                  <a:moveTo>
                    <a:pt x="133899" y="0"/>
                  </a:moveTo>
                  <a:lnTo>
                    <a:pt x="3071601" y="0"/>
                  </a:lnTo>
                  <a:cubicBezTo>
                    <a:pt x="3145551" y="0"/>
                    <a:pt x="3205500" y="59949"/>
                    <a:pt x="3205500" y="133899"/>
                  </a:cubicBezTo>
                  <a:lnTo>
                    <a:pt x="3205500" y="1673742"/>
                  </a:lnTo>
                  <a:lnTo>
                    <a:pt x="3205500" y="1673742"/>
                  </a:lnTo>
                  <a:lnTo>
                    <a:pt x="0" y="1673742"/>
                  </a:lnTo>
                  <a:lnTo>
                    <a:pt x="0" y="1673742"/>
                  </a:lnTo>
                  <a:lnTo>
                    <a:pt x="0" y="133899"/>
                  </a:lnTo>
                  <a:cubicBezTo>
                    <a:pt x="0" y="59949"/>
                    <a:pt x="59949" y="0"/>
                    <a:pt x="133899" y="0"/>
                  </a:cubicBezTo>
                  <a:close/>
                </a:path>
              </a:pathLst>
            </a:custGeom>
            <a:solidFill>
              <a:srgbClr val="FCE1CB">
                <a:alpha val="90000"/>
              </a:srgbClr>
            </a:solidFill>
            <a:ln w="12700" cap="flat" cmpd="sng" algn="ctr">
              <a:solidFill>
                <a:schemeClr val="accent2">
                  <a:lumMod val="75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858" tIns="161138" rIns="79858" bIns="40640" numCol="1" spcCol="1270" anchor="t" anchorCtr="0">
              <a:noAutofit/>
            </a:bodyPr>
            <a:lstStyle/>
            <a:p>
              <a:pPr marL="0" lvl="1" indent="-28575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it-IT" sz="3200" kern="1200" noProof="0"/>
                <a:t>Innovative </a:t>
              </a:r>
              <a:r>
                <a:rPr lang="it-IT" sz="3200" kern="1200" noProof="0" err="1"/>
                <a:t>Doktorate</a:t>
              </a:r>
              <a:r>
                <a:rPr lang="it-IT" sz="3200" kern="1200" noProof="0"/>
                <a:t> für </a:t>
              </a:r>
              <a:r>
                <a:rPr lang="it-IT" sz="3200" kern="1200" noProof="0" err="1"/>
                <a:t>Unternehmen</a:t>
              </a:r>
              <a:endParaRPr lang="it-IT" sz="3200" kern="1200" noProof="0"/>
            </a:p>
          </p:txBody>
        </p:sp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DE72ABBD-ED93-B4AF-71E1-76FBF8391E16}"/>
                </a:ext>
              </a:extLst>
            </p:cNvPr>
            <p:cNvSpPr/>
            <p:nvPr/>
          </p:nvSpPr>
          <p:spPr>
            <a:xfrm>
              <a:off x="4403069" y="3539987"/>
              <a:ext cx="3205500" cy="1921992"/>
            </a:xfrm>
            <a:custGeom>
              <a:avLst/>
              <a:gdLst>
                <a:gd name="connsiteX0" fmla="*/ 0 w 3205500"/>
                <a:gd name="connsiteY0" fmla="*/ 0 h 1921992"/>
                <a:gd name="connsiteX1" fmla="*/ 3205500 w 3205500"/>
                <a:gd name="connsiteY1" fmla="*/ 0 h 1921992"/>
                <a:gd name="connsiteX2" fmla="*/ 3205500 w 3205500"/>
                <a:gd name="connsiteY2" fmla="*/ 1921992 h 1921992"/>
                <a:gd name="connsiteX3" fmla="*/ 0 w 3205500"/>
                <a:gd name="connsiteY3" fmla="*/ 1921992 h 1921992"/>
                <a:gd name="connsiteX4" fmla="*/ 0 w 3205500"/>
                <a:gd name="connsiteY4" fmla="*/ 0 h 1921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5500" h="1921992">
                  <a:moveTo>
                    <a:pt x="0" y="0"/>
                  </a:moveTo>
                  <a:lnTo>
                    <a:pt x="3205500" y="0"/>
                  </a:lnTo>
                  <a:lnTo>
                    <a:pt x="3205500" y="1921992"/>
                  </a:lnTo>
                  <a:lnTo>
                    <a:pt x="0" y="1921992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0" rIns="978586" bIns="0" numCol="1" spcCol="1270" anchor="ctr" anchorCtr="0">
              <a:noAutofit/>
            </a:bodyPr>
            <a:lstStyle/>
            <a:p>
              <a:pPr marL="0" lvl="0" indent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de-DE" sz="1500" kern="1200"/>
                <a:t>Einführung von innovativen Forschungsdoktoraten für den Bedarf der Unternehmen und für Einstellungsmöglichkeiten der Forschenden</a:t>
              </a:r>
            </a:p>
            <a:p>
              <a:pPr marL="0" lvl="0" indent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de-DE" sz="1500"/>
                <a:t>Freie Universität Bozen</a:t>
              </a:r>
              <a:endParaRPr lang="it-IT" sz="1400" kern="1200"/>
            </a:p>
            <a:p>
              <a:pPr marL="0" lvl="0" indent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400" b="1"/>
                <a:t>1</a:t>
              </a:r>
              <a:r>
                <a:rPr lang="it-IT" sz="1400" b="1" kern="1200"/>
                <a:t>,3 Mio. €</a:t>
              </a:r>
            </a:p>
          </p:txBody>
        </p:sp>
      </p:grpSp>
      <p:sp>
        <p:nvSpPr>
          <p:cNvPr id="8" name="Ellipse 7" descr="Traktor auf dem Feld">
            <a:extLst>
              <a:ext uri="{FF2B5EF4-FFF2-40B4-BE49-F238E27FC236}">
                <a16:creationId xmlns:a16="http://schemas.microsoft.com/office/drawing/2014/main" id="{FACED3FD-F52A-020C-AF50-4BC450019A59}"/>
              </a:ext>
            </a:extLst>
          </p:cNvPr>
          <p:cNvSpPr/>
          <p:nvPr/>
        </p:nvSpPr>
        <p:spPr>
          <a:xfrm>
            <a:off x="6817184" y="4467019"/>
            <a:ext cx="1134747" cy="1134747"/>
          </a:xfrm>
          <a:prstGeom prst="ellipse">
            <a:avLst/>
          </a:prstGeom>
          <a:blipFill rotWithShape="1">
            <a:blip r:embed="rId2"/>
            <a:srcRect/>
            <a:stretch>
              <a:fillRect/>
            </a:stretch>
          </a:blipFill>
          <a:ln>
            <a:solidFill>
              <a:schemeClr val="accent2">
                <a:lumMod val="75000"/>
                <a:alpha val="9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pic>
        <p:nvPicPr>
          <p:cNvPr id="7" name="Grafik 6" descr="Gute Idee mit einfarbiger Füllung">
            <a:extLst>
              <a:ext uri="{FF2B5EF4-FFF2-40B4-BE49-F238E27FC236}">
                <a16:creationId xmlns:a16="http://schemas.microsoft.com/office/drawing/2014/main" id="{72B98BC3-EFC1-2437-6C45-552545797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51103" y="292229"/>
            <a:ext cx="1211399" cy="118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672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149625-390F-46A1-8E5B-D3329C377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25" y="571778"/>
            <a:ext cx="10296000" cy="720000"/>
          </a:xfrm>
        </p:spPr>
        <p:txBody>
          <a:bodyPr>
            <a:normAutofit fontScale="90000"/>
          </a:bodyPr>
          <a:lstStyle/>
          <a:p>
            <a:r>
              <a:rPr lang="it-IT" sz="4000">
                <a:solidFill>
                  <a:schemeClr val="accent6"/>
                </a:solidFill>
              </a:rPr>
              <a:t>Mission 5 - </a:t>
            </a:r>
            <a:r>
              <a:rPr lang="it-IT" sz="4000" err="1">
                <a:solidFill>
                  <a:schemeClr val="accent6"/>
                </a:solidFill>
              </a:rPr>
              <a:t>Zusammenhalt</a:t>
            </a:r>
            <a:r>
              <a:rPr lang="it-IT" sz="4000">
                <a:solidFill>
                  <a:schemeClr val="accent6"/>
                </a:solidFill>
              </a:rPr>
              <a:t> und </a:t>
            </a:r>
            <a:r>
              <a:rPr lang="it-IT" sz="4000" err="1">
                <a:solidFill>
                  <a:schemeClr val="accent6"/>
                </a:solidFill>
              </a:rPr>
              <a:t>Inklusion</a:t>
            </a:r>
            <a:br>
              <a:rPr lang="it-IT"/>
            </a:br>
            <a:endParaRPr lang="it-IT"/>
          </a:p>
        </p:txBody>
      </p:sp>
      <p:pic>
        <p:nvPicPr>
          <p:cNvPr id="8" name="Grafik 7" descr="Prost mit einfarbiger Füllung">
            <a:extLst>
              <a:ext uri="{FF2B5EF4-FFF2-40B4-BE49-F238E27FC236}">
                <a16:creationId xmlns:a16="http://schemas.microsoft.com/office/drawing/2014/main" id="{18830AD7-7590-417A-A937-5E2896AF2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08677" y="184915"/>
            <a:ext cx="1079302" cy="1079302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C046C153-8E7B-DB08-6AFD-2CC51BE0183B}"/>
              </a:ext>
            </a:extLst>
          </p:cNvPr>
          <p:cNvGrpSpPr/>
          <p:nvPr/>
        </p:nvGrpSpPr>
        <p:grpSpPr>
          <a:xfrm>
            <a:off x="2422030" y="3429171"/>
            <a:ext cx="7348491" cy="1384995"/>
            <a:chOff x="2404309" y="3429171"/>
            <a:chExt cx="7348491" cy="1384995"/>
          </a:xfrm>
        </p:grpSpPr>
        <p:sp>
          <p:nvSpPr>
            <p:cNvPr id="9" name="Freccia a pentagono 8">
              <a:extLst>
                <a:ext uri="{FF2B5EF4-FFF2-40B4-BE49-F238E27FC236}">
                  <a16:creationId xmlns:a16="http://schemas.microsoft.com/office/drawing/2014/main" id="{74619715-A322-BDBB-0166-E66515F32F16}"/>
                </a:ext>
              </a:extLst>
            </p:cNvPr>
            <p:cNvSpPr/>
            <p:nvPr/>
          </p:nvSpPr>
          <p:spPr>
            <a:xfrm>
              <a:off x="2439200" y="3429172"/>
              <a:ext cx="3704622" cy="764627"/>
            </a:xfrm>
            <a:prstGeom prst="homePlate">
              <a:avLst/>
            </a:prstGeom>
            <a:solidFill>
              <a:srgbClr val="D6BEE9"/>
            </a:solidFill>
            <a:ln>
              <a:solidFill>
                <a:srgbClr val="D6BE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" name="Freccia a gallone 9">
              <a:extLst>
                <a:ext uri="{FF2B5EF4-FFF2-40B4-BE49-F238E27FC236}">
                  <a16:creationId xmlns:a16="http://schemas.microsoft.com/office/drawing/2014/main" id="{0446FB54-75F4-6A75-0151-1491895C35C3}"/>
                </a:ext>
              </a:extLst>
            </p:cNvPr>
            <p:cNvSpPr/>
            <p:nvPr/>
          </p:nvSpPr>
          <p:spPr>
            <a:xfrm>
              <a:off x="6048178" y="3429171"/>
              <a:ext cx="3704622" cy="779602"/>
            </a:xfrm>
            <a:prstGeom prst="chevron">
              <a:avLst/>
            </a:prstGeom>
            <a:solidFill>
              <a:srgbClr val="D6BEE9"/>
            </a:solidFill>
            <a:ln>
              <a:solidFill>
                <a:srgbClr val="D6BE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2" name="CasellaDiTesto 6">
              <a:extLst>
                <a:ext uri="{FF2B5EF4-FFF2-40B4-BE49-F238E27FC236}">
                  <a16:creationId xmlns:a16="http://schemas.microsoft.com/office/drawing/2014/main" id="{2CB4B375-AE82-8185-B0FD-6880CF5BB6D3}"/>
                </a:ext>
              </a:extLst>
            </p:cNvPr>
            <p:cNvSpPr txBox="1"/>
            <p:nvPr/>
          </p:nvSpPr>
          <p:spPr>
            <a:xfrm>
              <a:off x="2404309" y="3600358"/>
              <a:ext cx="3694227" cy="104644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de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2200" b="1" dirty="0"/>
                <a:t>55</a:t>
              </a:r>
              <a:r>
                <a:rPr lang="it-IT" sz="2200" b="1" noProof="0" dirty="0"/>
                <a:t> </a:t>
              </a:r>
              <a:r>
                <a:rPr lang="it-IT" sz="2200" dirty="0" err="1">
                  <a:ea typeface="+mn-lt"/>
                  <a:cs typeface="+mn-lt"/>
                </a:rPr>
                <a:t>genehmigte</a:t>
              </a:r>
              <a:r>
                <a:rPr lang="it-IT" sz="2200" dirty="0">
                  <a:ea typeface="+mn-lt"/>
                  <a:cs typeface="+mn-lt"/>
                </a:rPr>
                <a:t> </a:t>
              </a:r>
              <a:r>
                <a:rPr lang="it-IT" sz="2200" dirty="0" err="1">
                  <a:ea typeface="+mn-lt"/>
                  <a:cs typeface="+mn-lt"/>
                </a:rPr>
                <a:t>Projekte</a:t>
              </a:r>
              <a:endParaRPr lang="it-IT" sz="2200">
                <a:ea typeface="+mn-lt"/>
                <a:cs typeface="+mn-lt"/>
              </a:endParaRPr>
            </a:p>
            <a:p>
              <a:pPr algn="ctr"/>
              <a:endParaRPr lang="it-IT" sz="2200" b="1">
                <a:solidFill>
                  <a:schemeClr val="tx1"/>
                </a:solidFill>
                <a:cs typeface="Arial"/>
              </a:endParaRPr>
            </a:p>
            <a:p>
              <a:pPr algn="ctr"/>
              <a:endParaRPr lang="de-DE"/>
            </a:p>
          </p:txBody>
        </p:sp>
        <p:sp>
          <p:nvSpPr>
            <p:cNvPr id="13" name="CasellaDiTesto 7">
              <a:extLst>
                <a:ext uri="{FF2B5EF4-FFF2-40B4-BE49-F238E27FC236}">
                  <a16:creationId xmlns:a16="http://schemas.microsoft.com/office/drawing/2014/main" id="{235AB6AF-0D72-0C8E-BD83-79B0E949A510}"/>
                </a:ext>
              </a:extLst>
            </p:cNvPr>
            <p:cNvSpPr txBox="1"/>
            <p:nvPr/>
          </p:nvSpPr>
          <p:spPr>
            <a:xfrm>
              <a:off x="6374174" y="3429171"/>
              <a:ext cx="3199947" cy="138499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de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2200" b="1" dirty="0">
                  <a:solidFill>
                    <a:srgbClr val="000000"/>
                  </a:solidFill>
                  <a:latin typeface="Arial Nova"/>
                </a:rPr>
                <a:t>34,5 mio. €</a:t>
              </a:r>
              <a:r>
                <a:rPr lang="de-DE" sz="2200" dirty="0">
                  <a:solidFill>
                    <a:srgbClr val="000000"/>
                  </a:solidFill>
                  <a:latin typeface="Arial Nova"/>
                </a:rPr>
                <a:t> </a:t>
              </a:r>
            </a:p>
            <a:p>
              <a:pPr algn="ctr"/>
              <a:r>
                <a:rPr lang="de-DE" sz="2200" dirty="0">
                  <a:solidFill>
                    <a:srgbClr val="000000"/>
                  </a:solidFill>
                  <a:latin typeface="Arial Nova"/>
                </a:rPr>
                <a:t>insgesamt zugewiesen</a:t>
              </a:r>
              <a:endParaRPr lang="de-DE"/>
            </a:p>
            <a:p>
              <a:endParaRPr lang="de-DE" sz="2200" b="1" i="0" u="none" strike="noStrike">
                <a:solidFill>
                  <a:srgbClr val="000000"/>
                </a:solidFill>
                <a:effectLst/>
                <a:latin typeface="Arial Nova" panose="020B0504020202020204" pitchFamily="34" charset="0"/>
              </a:endParaRPr>
            </a:p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1313214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563E8-3A50-B2B3-8548-1760E5009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3E1FC7-C8AC-3E38-E1F9-1327E738D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516800"/>
            <a:ext cx="10296000" cy="720000"/>
          </a:xfrm>
        </p:spPr>
        <p:txBody>
          <a:bodyPr>
            <a:normAutofit fontScale="90000"/>
          </a:bodyPr>
          <a:lstStyle/>
          <a:p>
            <a:r>
              <a:rPr lang="it-IT" sz="4000">
                <a:solidFill>
                  <a:schemeClr val="accent6"/>
                </a:solidFill>
              </a:rPr>
              <a:t>Mission 5 - </a:t>
            </a:r>
            <a:r>
              <a:rPr lang="it-IT" sz="4000" err="1">
                <a:solidFill>
                  <a:schemeClr val="accent6"/>
                </a:solidFill>
              </a:rPr>
              <a:t>Zusammenhalt</a:t>
            </a:r>
            <a:r>
              <a:rPr lang="it-IT" sz="4000">
                <a:solidFill>
                  <a:schemeClr val="accent6"/>
                </a:solidFill>
              </a:rPr>
              <a:t> und </a:t>
            </a:r>
            <a:r>
              <a:rPr lang="it-IT" sz="4000" err="1">
                <a:solidFill>
                  <a:schemeClr val="accent6"/>
                </a:solidFill>
              </a:rPr>
              <a:t>Inklusion</a:t>
            </a:r>
            <a:br>
              <a:rPr lang="it-IT" sz="4000">
                <a:solidFill>
                  <a:schemeClr val="accent6"/>
                </a:solidFill>
              </a:rPr>
            </a:br>
            <a:r>
              <a:rPr lang="it-IT" sz="2000" err="1">
                <a:solidFill>
                  <a:schemeClr val="accent6"/>
                </a:solidFill>
              </a:rPr>
              <a:t>Komponente</a:t>
            </a:r>
            <a:r>
              <a:rPr lang="it-IT" sz="2000">
                <a:solidFill>
                  <a:schemeClr val="accent6"/>
                </a:solidFill>
              </a:rPr>
              <a:t> 1 - </a:t>
            </a:r>
            <a:r>
              <a:rPr lang="it-IT" sz="2000" err="1">
                <a:solidFill>
                  <a:schemeClr val="accent6"/>
                </a:solidFill>
              </a:rPr>
              <a:t>Arbeitsmarktpolitik</a:t>
            </a:r>
            <a:br>
              <a:rPr lang="it-IT"/>
            </a:br>
            <a:br>
              <a:rPr lang="it-IT"/>
            </a:br>
            <a:endParaRPr lang="it-IT">
              <a:cs typeface="Arial"/>
            </a:endParaRPr>
          </a:p>
        </p:txBody>
      </p:sp>
      <p:pic>
        <p:nvPicPr>
          <p:cNvPr id="3" name="Grafik 2" descr="Prost mit einfarbiger Füllung">
            <a:extLst>
              <a:ext uri="{FF2B5EF4-FFF2-40B4-BE49-F238E27FC236}">
                <a16:creationId xmlns:a16="http://schemas.microsoft.com/office/drawing/2014/main" id="{92702821-9166-1D05-8D96-3FC437F46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43700" y="242300"/>
            <a:ext cx="931998" cy="931998"/>
          </a:xfrm>
          <a:prstGeom prst="rect">
            <a:avLst/>
          </a:prstGeom>
        </p:spPr>
      </p:pic>
      <p:graphicFrame>
        <p:nvGraphicFramePr>
          <p:cNvPr id="6" name="Inhaltsplatzhalter 7">
            <a:extLst>
              <a:ext uri="{FF2B5EF4-FFF2-40B4-BE49-F238E27FC236}">
                <a16:creationId xmlns:a16="http://schemas.microsoft.com/office/drawing/2014/main" id="{32427DF4-043F-EC35-FF6E-8A73BEF225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6932470"/>
              </p:ext>
            </p:extLst>
          </p:nvPr>
        </p:nvGraphicFramePr>
        <p:xfrm>
          <a:off x="605631" y="1626907"/>
          <a:ext cx="10980738" cy="4114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35111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149625-390F-46A1-8E5B-D3329C377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588" y="493735"/>
            <a:ext cx="10382412" cy="1584123"/>
          </a:xfrm>
        </p:spPr>
        <p:txBody>
          <a:bodyPr>
            <a:normAutofit fontScale="90000"/>
          </a:bodyPr>
          <a:lstStyle/>
          <a:p>
            <a:r>
              <a:rPr lang="it-IT" sz="4000"/>
              <a:t>Mission 1 - </a:t>
            </a:r>
            <a:r>
              <a:rPr lang="it-IT" sz="4000" err="1"/>
              <a:t>Digitalisierung</a:t>
            </a:r>
            <a:r>
              <a:rPr lang="it-IT" sz="4000"/>
              <a:t>, Innovation, </a:t>
            </a:r>
            <a:br>
              <a:rPr lang="it-IT" sz="4000"/>
            </a:br>
            <a:r>
              <a:rPr lang="it-IT" sz="4000" err="1"/>
              <a:t>Wettbewerbsfähigkeit</a:t>
            </a:r>
            <a:r>
              <a:rPr lang="it-IT" sz="4000"/>
              <a:t>, Kultur und </a:t>
            </a:r>
            <a:r>
              <a:rPr lang="it-IT" sz="4000" err="1"/>
              <a:t>Tourismus</a:t>
            </a:r>
            <a:br>
              <a:rPr lang="it-IT"/>
            </a:br>
            <a:endParaRPr lang="it-IT">
              <a:cs typeface="Arial"/>
            </a:endParaRPr>
          </a:p>
        </p:txBody>
      </p:sp>
      <p:pic>
        <p:nvPicPr>
          <p:cNvPr id="3" name="Grafik 2" descr="Internet der Dinge mit einfarbiger Füllung">
            <a:extLst>
              <a:ext uri="{FF2B5EF4-FFF2-40B4-BE49-F238E27FC236}">
                <a16:creationId xmlns:a16="http://schemas.microsoft.com/office/drawing/2014/main" id="{DF96E0CC-CAE7-F59F-20A2-4F2EA5A80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53404" y="493735"/>
            <a:ext cx="872646" cy="924839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6A6D0FCE-854D-9D49-0C17-1E825EA379DB}"/>
              </a:ext>
            </a:extLst>
          </p:cNvPr>
          <p:cNvGrpSpPr/>
          <p:nvPr/>
        </p:nvGrpSpPr>
        <p:grpSpPr>
          <a:xfrm>
            <a:off x="2422030" y="3429171"/>
            <a:ext cx="7348491" cy="1384995"/>
            <a:chOff x="2404309" y="3429171"/>
            <a:chExt cx="7348491" cy="1384995"/>
          </a:xfrm>
        </p:grpSpPr>
        <p:sp>
          <p:nvSpPr>
            <p:cNvPr id="9" name="Freccia a pentagono 8">
              <a:extLst>
                <a:ext uri="{FF2B5EF4-FFF2-40B4-BE49-F238E27FC236}">
                  <a16:creationId xmlns:a16="http://schemas.microsoft.com/office/drawing/2014/main" id="{EAD8D277-4662-3E6A-B933-BBDF28748882}"/>
                </a:ext>
              </a:extLst>
            </p:cNvPr>
            <p:cNvSpPr/>
            <p:nvPr/>
          </p:nvSpPr>
          <p:spPr>
            <a:xfrm>
              <a:off x="2439200" y="3429172"/>
              <a:ext cx="3704622" cy="764627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5" name="Freccia a gallone 14">
              <a:extLst>
                <a:ext uri="{FF2B5EF4-FFF2-40B4-BE49-F238E27FC236}">
                  <a16:creationId xmlns:a16="http://schemas.microsoft.com/office/drawing/2014/main" id="{309D231C-B403-8281-525C-D33045925DB1}"/>
                </a:ext>
              </a:extLst>
            </p:cNvPr>
            <p:cNvSpPr/>
            <p:nvPr/>
          </p:nvSpPr>
          <p:spPr>
            <a:xfrm>
              <a:off x="6048178" y="3429171"/>
              <a:ext cx="3704622" cy="779602"/>
            </a:xfrm>
            <a:prstGeom prst="chevron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6" name="CasellaDiTesto 6">
              <a:extLst>
                <a:ext uri="{FF2B5EF4-FFF2-40B4-BE49-F238E27FC236}">
                  <a16:creationId xmlns:a16="http://schemas.microsoft.com/office/drawing/2014/main" id="{888688D4-B410-1FCE-7554-C3CC7F2B48E2}"/>
                </a:ext>
              </a:extLst>
            </p:cNvPr>
            <p:cNvSpPr txBox="1"/>
            <p:nvPr/>
          </p:nvSpPr>
          <p:spPr>
            <a:xfrm>
              <a:off x="2404309" y="3600358"/>
              <a:ext cx="3694227" cy="104644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de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2200" b="1" dirty="0">
                  <a:latin typeface="Arial" panose="020B0604020202020204"/>
                </a:rPr>
                <a:t>1.297</a:t>
              </a:r>
              <a:r>
                <a:rPr lang="it-IT" sz="2200" b="1" noProof="0" dirty="0"/>
                <a:t> </a:t>
              </a:r>
              <a:r>
                <a:rPr lang="it-IT" sz="2200" dirty="0" err="1">
                  <a:ea typeface="+mn-lt"/>
                  <a:cs typeface="+mn-lt"/>
                </a:rPr>
                <a:t>genehmigte</a:t>
              </a:r>
              <a:r>
                <a:rPr lang="it-IT" sz="2200" dirty="0">
                  <a:ea typeface="+mn-lt"/>
                  <a:cs typeface="+mn-lt"/>
                </a:rPr>
                <a:t> </a:t>
              </a:r>
              <a:r>
                <a:rPr lang="it-IT" sz="2200" dirty="0" err="1">
                  <a:ea typeface="+mn-lt"/>
                  <a:cs typeface="+mn-lt"/>
                </a:rPr>
                <a:t>Projekte</a:t>
              </a:r>
              <a:endParaRPr lang="it-IT" sz="2200" dirty="0">
                <a:ea typeface="+mn-lt"/>
                <a:cs typeface="+mn-lt"/>
              </a:endParaRPr>
            </a:p>
            <a:p>
              <a:pPr algn="ctr"/>
              <a:endParaRPr lang="it-IT" sz="2200" b="1">
                <a:solidFill>
                  <a:schemeClr val="tx1"/>
                </a:solidFill>
                <a:cs typeface="Arial"/>
              </a:endParaRPr>
            </a:p>
            <a:p>
              <a:pPr algn="ctr"/>
              <a:endParaRPr lang="de-DE"/>
            </a:p>
          </p:txBody>
        </p:sp>
        <p:sp>
          <p:nvSpPr>
            <p:cNvPr id="17" name="CasellaDiTesto 7">
              <a:extLst>
                <a:ext uri="{FF2B5EF4-FFF2-40B4-BE49-F238E27FC236}">
                  <a16:creationId xmlns:a16="http://schemas.microsoft.com/office/drawing/2014/main" id="{5EC9AE4B-C01D-4E46-2F5B-6612AFA6989E}"/>
                </a:ext>
              </a:extLst>
            </p:cNvPr>
            <p:cNvSpPr txBox="1"/>
            <p:nvPr/>
          </p:nvSpPr>
          <p:spPr>
            <a:xfrm>
              <a:off x="6374174" y="3429171"/>
              <a:ext cx="3199947" cy="138499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de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2200" b="1" dirty="0">
                  <a:solidFill>
                    <a:srgbClr val="000000"/>
                  </a:solidFill>
                  <a:latin typeface="Arial Nova"/>
                </a:rPr>
                <a:t>208 mio. €</a:t>
              </a:r>
              <a:r>
                <a:rPr lang="de-DE" sz="2200" dirty="0">
                  <a:solidFill>
                    <a:srgbClr val="000000"/>
                  </a:solidFill>
                  <a:latin typeface="Arial Nova"/>
                </a:rPr>
                <a:t> </a:t>
              </a:r>
            </a:p>
            <a:p>
              <a:pPr algn="ctr"/>
              <a:r>
                <a:rPr lang="de-DE" sz="2200" dirty="0">
                  <a:solidFill>
                    <a:srgbClr val="000000"/>
                  </a:solidFill>
                  <a:latin typeface="Arial Nova"/>
                </a:rPr>
                <a:t>insgesamt zugewiesen</a:t>
              </a:r>
              <a:endParaRPr lang="de-DE" dirty="0"/>
            </a:p>
            <a:p>
              <a:endParaRPr lang="de-DE" sz="2200" b="1" i="0" u="none" strike="noStrike">
                <a:solidFill>
                  <a:srgbClr val="000000"/>
                </a:solidFill>
                <a:effectLst/>
                <a:latin typeface="Arial Nova" panose="020B0504020202020204" pitchFamily="34" charset="0"/>
              </a:endParaRPr>
            </a:p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9935174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F1E47-BEB9-1309-84D6-082327C95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0CACB6-1409-437B-E15F-DAF9BA20F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516800"/>
            <a:ext cx="10296000" cy="720000"/>
          </a:xfrm>
        </p:spPr>
        <p:txBody>
          <a:bodyPr>
            <a:normAutofit fontScale="90000"/>
          </a:bodyPr>
          <a:lstStyle/>
          <a:p>
            <a:r>
              <a:rPr lang="it-IT" sz="4000">
                <a:solidFill>
                  <a:schemeClr val="accent6"/>
                </a:solidFill>
              </a:rPr>
              <a:t>Mission 5 - </a:t>
            </a:r>
            <a:r>
              <a:rPr lang="it-IT" sz="4000" err="1">
                <a:solidFill>
                  <a:schemeClr val="accent6"/>
                </a:solidFill>
              </a:rPr>
              <a:t>Zusammenhalt</a:t>
            </a:r>
            <a:r>
              <a:rPr lang="it-IT" sz="4000">
                <a:solidFill>
                  <a:schemeClr val="accent6"/>
                </a:solidFill>
              </a:rPr>
              <a:t> und </a:t>
            </a:r>
            <a:r>
              <a:rPr lang="it-IT" sz="4000" err="1">
                <a:solidFill>
                  <a:schemeClr val="accent6"/>
                </a:solidFill>
              </a:rPr>
              <a:t>Inklusion</a:t>
            </a:r>
            <a:br>
              <a:rPr lang="it-IT" sz="4000">
                <a:solidFill>
                  <a:schemeClr val="accent6"/>
                </a:solidFill>
              </a:rPr>
            </a:br>
            <a:r>
              <a:rPr lang="it-IT" sz="2000" err="1">
                <a:solidFill>
                  <a:schemeClr val="accent6"/>
                </a:solidFill>
              </a:rPr>
              <a:t>Komponente</a:t>
            </a:r>
            <a:r>
              <a:rPr lang="it-IT" sz="2000">
                <a:solidFill>
                  <a:schemeClr val="accent6"/>
                </a:solidFill>
              </a:rPr>
              <a:t> 2 – </a:t>
            </a:r>
            <a:r>
              <a:rPr lang="it-IT" sz="2000" err="1">
                <a:solidFill>
                  <a:schemeClr val="accent6"/>
                </a:solidFill>
              </a:rPr>
              <a:t>Soziale</a:t>
            </a:r>
            <a:r>
              <a:rPr lang="it-IT" sz="2000">
                <a:solidFill>
                  <a:schemeClr val="accent6"/>
                </a:solidFill>
              </a:rPr>
              <a:t> </a:t>
            </a:r>
            <a:r>
              <a:rPr lang="it-IT" sz="2000" err="1">
                <a:solidFill>
                  <a:schemeClr val="accent6"/>
                </a:solidFill>
              </a:rPr>
              <a:t>Infrastrukturen</a:t>
            </a:r>
            <a:r>
              <a:rPr lang="it-IT" sz="2000">
                <a:solidFill>
                  <a:schemeClr val="accent6"/>
                </a:solidFill>
              </a:rPr>
              <a:t>, </a:t>
            </a:r>
            <a:r>
              <a:rPr lang="it-IT" sz="2000" err="1">
                <a:solidFill>
                  <a:schemeClr val="accent6"/>
                </a:solidFill>
              </a:rPr>
              <a:t>Familien</a:t>
            </a:r>
            <a:r>
              <a:rPr lang="it-IT" sz="2000">
                <a:solidFill>
                  <a:schemeClr val="accent6"/>
                </a:solidFill>
              </a:rPr>
              <a:t>, </a:t>
            </a:r>
            <a:r>
              <a:rPr lang="it-IT" sz="2000" err="1">
                <a:solidFill>
                  <a:schemeClr val="accent6"/>
                </a:solidFill>
              </a:rPr>
              <a:t>Gemeinschaft</a:t>
            </a:r>
            <a:r>
              <a:rPr lang="it-IT" sz="2000">
                <a:solidFill>
                  <a:schemeClr val="accent6"/>
                </a:solidFill>
              </a:rPr>
              <a:t> und </a:t>
            </a:r>
            <a:r>
              <a:rPr lang="it-IT" sz="2000" err="1">
                <a:solidFill>
                  <a:schemeClr val="accent6"/>
                </a:solidFill>
              </a:rPr>
              <a:t>dritter</a:t>
            </a:r>
            <a:r>
              <a:rPr lang="it-IT" sz="2000">
                <a:solidFill>
                  <a:schemeClr val="accent6"/>
                </a:solidFill>
              </a:rPr>
              <a:t> </a:t>
            </a:r>
            <a:r>
              <a:rPr lang="it-IT" sz="2000" err="1">
                <a:solidFill>
                  <a:schemeClr val="accent6"/>
                </a:solidFill>
              </a:rPr>
              <a:t>Sektor</a:t>
            </a:r>
            <a:br>
              <a:rPr lang="it-IT"/>
            </a:br>
            <a:br>
              <a:rPr lang="it-IT"/>
            </a:br>
            <a:endParaRPr lang="it-IT">
              <a:cs typeface="Arial"/>
            </a:endParaRPr>
          </a:p>
        </p:txBody>
      </p:sp>
      <p:pic>
        <p:nvPicPr>
          <p:cNvPr id="3" name="Grafik 2" descr="Prost mit einfarbiger Füllung">
            <a:extLst>
              <a:ext uri="{FF2B5EF4-FFF2-40B4-BE49-F238E27FC236}">
                <a16:creationId xmlns:a16="http://schemas.microsoft.com/office/drawing/2014/main" id="{F7EAA8C1-48D0-7202-E472-48C96E8A9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43700" y="242300"/>
            <a:ext cx="931998" cy="931998"/>
          </a:xfrm>
          <a:prstGeom prst="rect">
            <a:avLst/>
          </a:prstGeom>
        </p:spPr>
      </p:pic>
      <p:graphicFrame>
        <p:nvGraphicFramePr>
          <p:cNvPr id="4" name="Inhaltsplatzhalter 7">
            <a:extLst>
              <a:ext uri="{FF2B5EF4-FFF2-40B4-BE49-F238E27FC236}">
                <a16:creationId xmlns:a16="http://schemas.microsoft.com/office/drawing/2014/main" id="{C3013DEE-1CD5-AB95-7D1B-675252F222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9780634"/>
              </p:ext>
            </p:extLst>
          </p:nvPr>
        </p:nvGraphicFramePr>
        <p:xfrm>
          <a:off x="605631" y="1626907"/>
          <a:ext cx="10980738" cy="4114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821417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17EBA-A110-9260-240E-AA1822A79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E099A6-D0A5-D7BD-3C21-5CE9805E3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516800"/>
            <a:ext cx="10296000" cy="720000"/>
          </a:xfrm>
        </p:spPr>
        <p:txBody>
          <a:bodyPr>
            <a:normAutofit fontScale="90000"/>
          </a:bodyPr>
          <a:lstStyle/>
          <a:p>
            <a:r>
              <a:rPr lang="it-IT" sz="4000">
                <a:solidFill>
                  <a:schemeClr val="accent6"/>
                </a:solidFill>
              </a:rPr>
              <a:t>Mission 5 - </a:t>
            </a:r>
            <a:r>
              <a:rPr lang="it-IT" sz="4000" err="1">
                <a:solidFill>
                  <a:schemeClr val="accent6"/>
                </a:solidFill>
              </a:rPr>
              <a:t>Zusammenhalt</a:t>
            </a:r>
            <a:r>
              <a:rPr lang="it-IT" sz="4000">
                <a:solidFill>
                  <a:schemeClr val="accent6"/>
                </a:solidFill>
              </a:rPr>
              <a:t> und </a:t>
            </a:r>
            <a:r>
              <a:rPr lang="it-IT" sz="4000" err="1">
                <a:solidFill>
                  <a:schemeClr val="accent6"/>
                </a:solidFill>
              </a:rPr>
              <a:t>Inklusion</a:t>
            </a:r>
            <a:br>
              <a:rPr lang="it-IT" sz="4000">
                <a:solidFill>
                  <a:schemeClr val="accent6"/>
                </a:solidFill>
              </a:rPr>
            </a:br>
            <a:r>
              <a:rPr lang="it-IT" sz="2000" err="1">
                <a:solidFill>
                  <a:schemeClr val="accent6"/>
                </a:solidFill>
              </a:rPr>
              <a:t>Komponente</a:t>
            </a:r>
            <a:r>
              <a:rPr lang="it-IT" sz="2000">
                <a:solidFill>
                  <a:schemeClr val="accent6"/>
                </a:solidFill>
              </a:rPr>
              <a:t> 2 – </a:t>
            </a:r>
            <a:r>
              <a:rPr lang="it-IT" sz="2000" err="1">
                <a:solidFill>
                  <a:schemeClr val="accent6"/>
                </a:solidFill>
              </a:rPr>
              <a:t>Soziale</a:t>
            </a:r>
            <a:r>
              <a:rPr lang="it-IT" sz="2000">
                <a:solidFill>
                  <a:schemeClr val="accent6"/>
                </a:solidFill>
              </a:rPr>
              <a:t> </a:t>
            </a:r>
            <a:r>
              <a:rPr lang="it-IT" sz="2000" err="1">
                <a:solidFill>
                  <a:schemeClr val="accent6"/>
                </a:solidFill>
              </a:rPr>
              <a:t>Infrastrukturen</a:t>
            </a:r>
            <a:r>
              <a:rPr lang="it-IT" sz="2000">
                <a:solidFill>
                  <a:schemeClr val="accent6"/>
                </a:solidFill>
              </a:rPr>
              <a:t>, </a:t>
            </a:r>
            <a:r>
              <a:rPr lang="it-IT" sz="2000" err="1">
                <a:solidFill>
                  <a:schemeClr val="accent6"/>
                </a:solidFill>
              </a:rPr>
              <a:t>Familien</a:t>
            </a:r>
            <a:r>
              <a:rPr lang="it-IT" sz="2000">
                <a:solidFill>
                  <a:schemeClr val="accent6"/>
                </a:solidFill>
              </a:rPr>
              <a:t>, </a:t>
            </a:r>
            <a:r>
              <a:rPr lang="it-IT" sz="2000" err="1">
                <a:solidFill>
                  <a:schemeClr val="accent6"/>
                </a:solidFill>
              </a:rPr>
              <a:t>Gemeinschaft</a:t>
            </a:r>
            <a:r>
              <a:rPr lang="it-IT" sz="2000">
                <a:solidFill>
                  <a:schemeClr val="accent6"/>
                </a:solidFill>
              </a:rPr>
              <a:t> und </a:t>
            </a:r>
            <a:r>
              <a:rPr lang="it-IT" sz="2000" err="1">
                <a:solidFill>
                  <a:schemeClr val="accent6"/>
                </a:solidFill>
              </a:rPr>
              <a:t>dritter</a:t>
            </a:r>
            <a:r>
              <a:rPr lang="it-IT" sz="2000">
                <a:solidFill>
                  <a:schemeClr val="accent6"/>
                </a:solidFill>
              </a:rPr>
              <a:t> </a:t>
            </a:r>
            <a:r>
              <a:rPr lang="it-IT" sz="2000" err="1">
                <a:solidFill>
                  <a:schemeClr val="accent6"/>
                </a:solidFill>
              </a:rPr>
              <a:t>Sektor</a:t>
            </a:r>
            <a:br>
              <a:rPr lang="it-IT"/>
            </a:br>
            <a:br>
              <a:rPr lang="it-IT"/>
            </a:br>
            <a:endParaRPr lang="it-IT">
              <a:cs typeface="Arial"/>
            </a:endParaRPr>
          </a:p>
        </p:txBody>
      </p:sp>
      <p:pic>
        <p:nvPicPr>
          <p:cNvPr id="3" name="Grafik 2" descr="Prost mit einfarbiger Füllung">
            <a:extLst>
              <a:ext uri="{FF2B5EF4-FFF2-40B4-BE49-F238E27FC236}">
                <a16:creationId xmlns:a16="http://schemas.microsoft.com/office/drawing/2014/main" id="{CE6A8DC3-1FCB-D819-1EB3-9E06833F8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43700" y="242300"/>
            <a:ext cx="931998" cy="931998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D4BD8E64-EB17-CC30-BE8E-FC8E593F2920}"/>
              </a:ext>
            </a:extLst>
          </p:cNvPr>
          <p:cNvGrpSpPr/>
          <p:nvPr/>
        </p:nvGrpSpPr>
        <p:grpSpPr>
          <a:xfrm>
            <a:off x="4375309" y="1786081"/>
            <a:ext cx="3441382" cy="3692171"/>
            <a:chOff x="4403069" y="1953232"/>
            <a:chExt cx="3205500" cy="3508747"/>
          </a:xfrm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F0E13227-C577-A81D-7D60-0CE28B965073}"/>
                </a:ext>
              </a:extLst>
            </p:cNvPr>
            <p:cNvSpPr/>
            <p:nvPr/>
          </p:nvSpPr>
          <p:spPr>
            <a:xfrm>
              <a:off x="4403069" y="1953232"/>
              <a:ext cx="3205500" cy="1673742"/>
            </a:xfrm>
            <a:custGeom>
              <a:avLst/>
              <a:gdLst>
                <a:gd name="connsiteX0" fmla="*/ 133899 w 3205500"/>
                <a:gd name="connsiteY0" fmla="*/ 0 h 1673742"/>
                <a:gd name="connsiteX1" fmla="*/ 3071601 w 3205500"/>
                <a:gd name="connsiteY1" fmla="*/ 0 h 1673742"/>
                <a:gd name="connsiteX2" fmla="*/ 3205500 w 3205500"/>
                <a:gd name="connsiteY2" fmla="*/ 133899 h 1673742"/>
                <a:gd name="connsiteX3" fmla="*/ 3205500 w 3205500"/>
                <a:gd name="connsiteY3" fmla="*/ 1673742 h 1673742"/>
                <a:gd name="connsiteX4" fmla="*/ 3205500 w 3205500"/>
                <a:gd name="connsiteY4" fmla="*/ 1673742 h 1673742"/>
                <a:gd name="connsiteX5" fmla="*/ 0 w 3205500"/>
                <a:gd name="connsiteY5" fmla="*/ 1673742 h 1673742"/>
                <a:gd name="connsiteX6" fmla="*/ 0 w 3205500"/>
                <a:gd name="connsiteY6" fmla="*/ 1673742 h 1673742"/>
                <a:gd name="connsiteX7" fmla="*/ 0 w 3205500"/>
                <a:gd name="connsiteY7" fmla="*/ 133899 h 1673742"/>
                <a:gd name="connsiteX8" fmla="*/ 133899 w 3205500"/>
                <a:gd name="connsiteY8" fmla="*/ 0 h 1673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05500" h="1673742">
                  <a:moveTo>
                    <a:pt x="133899" y="0"/>
                  </a:moveTo>
                  <a:lnTo>
                    <a:pt x="3071601" y="0"/>
                  </a:lnTo>
                  <a:cubicBezTo>
                    <a:pt x="3145551" y="0"/>
                    <a:pt x="3205500" y="59949"/>
                    <a:pt x="3205500" y="133899"/>
                  </a:cubicBezTo>
                  <a:lnTo>
                    <a:pt x="3205500" y="1673742"/>
                  </a:lnTo>
                  <a:lnTo>
                    <a:pt x="3205500" y="1673742"/>
                  </a:lnTo>
                  <a:lnTo>
                    <a:pt x="0" y="1673742"/>
                  </a:lnTo>
                  <a:lnTo>
                    <a:pt x="0" y="1673742"/>
                  </a:lnTo>
                  <a:lnTo>
                    <a:pt x="0" y="133899"/>
                  </a:lnTo>
                  <a:cubicBezTo>
                    <a:pt x="0" y="59949"/>
                    <a:pt x="59949" y="0"/>
                    <a:pt x="133899" y="0"/>
                  </a:cubicBezTo>
                  <a:close/>
                </a:path>
              </a:pathLst>
            </a:custGeom>
            <a:solidFill>
              <a:srgbClr val="DDCCD8">
                <a:alpha val="90000"/>
              </a:srgbClr>
            </a:solidFill>
            <a:ln w="12700" cap="flat" cmpd="sng" algn="ctr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858" tIns="161138" rIns="79858" bIns="40640" numCol="1" spcCol="1270" anchor="t" anchorCtr="0">
              <a:noAutofit/>
            </a:bodyPr>
            <a:lstStyle/>
            <a:p>
              <a:pPr marL="0" lvl="1" indent="-28575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it-IT" sz="3200" kern="1200" noProof="0" err="1"/>
                <a:t>Periphere</a:t>
              </a:r>
              <a:r>
                <a:rPr lang="it-IT" sz="3200" kern="1200" noProof="0"/>
                <a:t> </a:t>
              </a:r>
              <a:r>
                <a:rPr lang="it-IT" sz="3200" kern="1200" noProof="0" err="1"/>
                <a:t>Gebiete</a:t>
              </a:r>
              <a:r>
                <a:rPr lang="it-IT" sz="3200" kern="1200" noProof="0"/>
                <a:t> –</a:t>
              </a:r>
            </a:p>
            <a:p>
              <a:pPr marL="0" lvl="1" indent="-28575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it-IT" sz="3200" err="1"/>
                <a:t>Landapotheken</a:t>
              </a:r>
              <a:endParaRPr lang="it-IT" sz="3200" kern="1200" noProof="0"/>
            </a:p>
          </p:txBody>
        </p:sp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34FC664C-7C10-7E08-0679-1701C9A15887}"/>
                </a:ext>
              </a:extLst>
            </p:cNvPr>
            <p:cNvSpPr/>
            <p:nvPr/>
          </p:nvSpPr>
          <p:spPr>
            <a:xfrm>
              <a:off x="4403069" y="3539987"/>
              <a:ext cx="3205500" cy="1921992"/>
            </a:xfrm>
            <a:custGeom>
              <a:avLst/>
              <a:gdLst>
                <a:gd name="connsiteX0" fmla="*/ 0 w 3205500"/>
                <a:gd name="connsiteY0" fmla="*/ 0 h 1921992"/>
                <a:gd name="connsiteX1" fmla="*/ 3205500 w 3205500"/>
                <a:gd name="connsiteY1" fmla="*/ 0 h 1921992"/>
                <a:gd name="connsiteX2" fmla="*/ 3205500 w 3205500"/>
                <a:gd name="connsiteY2" fmla="*/ 1921992 h 1921992"/>
                <a:gd name="connsiteX3" fmla="*/ 0 w 3205500"/>
                <a:gd name="connsiteY3" fmla="*/ 1921992 h 1921992"/>
                <a:gd name="connsiteX4" fmla="*/ 0 w 3205500"/>
                <a:gd name="connsiteY4" fmla="*/ 0 h 1921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5500" h="1921992">
                  <a:moveTo>
                    <a:pt x="0" y="0"/>
                  </a:moveTo>
                  <a:lnTo>
                    <a:pt x="3205500" y="0"/>
                  </a:lnTo>
                  <a:lnTo>
                    <a:pt x="3205500" y="1921992"/>
                  </a:lnTo>
                  <a:lnTo>
                    <a:pt x="0" y="1921992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0" rIns="978586" bIns="0" numCol="1" spcCol="1270" anchor="ctr" anchorCtr="0">
              <a:noAutofit/>
            </a:bodyPr>
            <a:lstStyle/>
            <a:p>
              <a:pPr marL="0" lvl="0" indent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de-DE" sz="1600" kern="1200"/>
                <a:t>Beiträge für 4 Apotheken in ihrer Funktion als wohnortnahe Gesundheitseinrichtungen in peripheren Gebieten (</a:t>
              </a:r>
              <a:r>
                <a:rPr lang="de-DE" sz="1600" kern="1200" err="1"/>
                <a:t>aree</a:t>
              </a:r>
              <a:r>
                <a:rPr lang="de-DE" sz="1600" kern="1200"/>
                <a:t> interne)</a:t>
              </a:r>
            </a:p>
            <a:p>
              <a:pPr marL="0" lvl="0" indent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it-IT" sz="1400" b="1" kern="1200"/>
            </a:p>
            <a:p>
              <a:pPr marL="0" lvl="0" indent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600" b="1" kern="1200"/>
                <a:t>0,2 Mio. €</a:t>
              </a:r>
            </a:p>
          </p:txBody>
        </p:sp>
      </p:grpSp>
      <p:sp>
        <p:nvSpPr>
          <p:cNvPr id="8" name="Ellipse 7">
            <a:extLst>
              <a:ext uri="{FF2B5EF4-FFF2-40B4-BE49-F238E27FC236}">
                <a16:creationId xmlns:a16="http://schemas.microsoft.com/office/drawing/2014/main" id="{3C00C828-E667-A420-B556-F8C3C3FE50FC}"/>
              </a:ext>
            </a:extLst>
          </p:cNvPr>
          <p:cNvSpPr/>
          <p:nvPr/>
        </p:nvSpPr>
        <p:spPr>
          <a:xfrm>
            <a:off x="6779035" y="4467019"/>
            <a:ext cx="1150991" cy="1150991"/>
          </a:xfrm>
          <a:prstGeom prst="ellipse">
            <a:avLst/>
          </a:prstGeom>
          <a:blipFill rotWithShape="1">
            <a:blip r:embed="rId4"/>
            <a:srcRect/>
            <a:stretch>
              <a:fillRect/>
            </a:stretch>
          </a:blipFill>
          <a:ln>
            <a:solidFill>
              <a:schemeClr val="accent6">
                <a:lumMod val="75000"/>
                <a:alpha val="9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83673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149625-390F-46A1-8E5B-D3329C377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25" y="563828"/>
            <a:ext cx="10296000" cy="720000"/>
          </a:xfrm>
        </p:spPr>
        <p:txBody>
          <a:bodyPr>
            <a:normAutofit fontScale="90000"/>
          </a:bodyPr>
          <a:lstStyle/>
          <a:p>
            <a:r>
              <a:rPr lang="it-IT" sz="4000">
                <a:solidFill>
                  <a:schemeClr val="accent3"/>
                </a:solidFill>
              </a:rPr>
              <a:t>Mission 6 - Gesundheit </a:t>
            </a:r>
            <a:br>
              <a:rPr lang="it-IT"/>
            </a:br>
            <a:endParaRPr lang="it-IT">
              <a:solidFill>
                <a:schemeClr val="accent3"/>
              </a:solidFill>
            </a:endParaRPr>
          </a:p>
        </p:txBody>
      </p:sp>
      <p:pic>
        <p:nvPicPr>
          <p:cNvPr id="3" name="Grafik 2" descr="Hospital mit einfarbiger Füllung">
            <a:extLst>
              <a:ext uri="{FF2B5EF4-FFF2-40B4-BE49-F238E27FC236}">
                <a16:creationId xmlns:a16="http://schemas.microsoft.com/office/drawing/2014/main" id="{B5910BD9-3D99-03CD-F42C-0370255DE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83261" y="275150"/>
            <a:ext cx="1156677" cy="1156677"/>
          </a:xfrm>
          <a:prstGeom prst="rect">
            <a:avLst/>
          </a:prstGeom>
        </p:spPr>
      </p:pic>
      <p:grpSp>
        <p:nvGrpSpPr>
          <p:cNvPr id="17" name="Gruppo 16">
            <a:extLst>
              <a:ext uri="{FF2B5EF4-FFF2-40B4-BE49-F238E27FC236}">
                <a16:creationId xmlns:a16="http://schemas.microsoft.com/office/drawing/2014/main" id="{A3EB55D0-62C9-E855-EB7D-42F82D419ED8}"/>
              </a:ext>
            </a:extLst>
          </p:cNvPr>
          <p:cNvGrpSpPr/>
          <p:nvPr/>
        </p:nvGrpSpPr>
        <p:grpSpPr>
          <a:xfrm>
            <a:off x="2422030" y="3429171"/>
            <a:ext cx="7348491" cy="1384995"/>
            <a:chOff x="2404309" y="3429171"/>
            <a:chExt cx="7348491" cy="1384995"/>
          </a:xfrm>
        </p:grpSpPr>
        <p:sp>
          <p:nvSpPr>
            <p:cNvPr id="13" name="Freccia a pentagono 12">
              <a:extLst>
                <a:ext uri="{FF2B5EF4-FFF2-40B4-BE49-F238E27FC236}">
                  <a16:creationId xmlns:a16="http://schemas.microsoft.com/office/drawing/2014/main" id="{A1E08CE6-A446-789D-7E06-BA8F5D74C0DF}"/>
                </a:ext>
              </a:extLst>
            </p:cNvPr>
            <p:cNvSpPr/>
            <p:nvPr/>
          </p:nvSpPr>
          <p:spPr>
            <a:xfrm>
              <a:off x="2439200" y="3429172"/>
              <a:ext cx="3704622" cy="764627"/>
            </a:xfrm>
            <a:prstGeom prst="homePlate">
              <a:avLst/>
            </a:prstGeom>
            <a:solidFill>
              <a:srgbClr val="FFF199"/>
            </a:solidFill>
            <a:ln>
              <a:solidFill>
                <a:srgbClr val="FFF1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4" name="Freccia a gallone 13">
              <a:extLst>
                <a:ext uri="{FF2B5EF4-FFF2-40B4-BE49-F238E27FC236}">
                  <a16:creationId xmlns:a16="http://schemas.microsoft.com/office/drawing/2014/main" id="{1DC08553-C17E-B972-BC0C-1890085CABAD}"/>
                </a:ext>
              </a:extLst>
            </p:cNvPr>
            <p:cNvSpPr/>
            <p:nvPr/>
          </p:nvSpPr>
          <p:spPr>
            <a:xfrm>
              <a:off x="6048178" y="3429171"/>
              <a:ext cx="3704622" cy="779602"/>
            </a:xfrm>
            <a:prstGeom prst="chevron">
              <a:avLst/>
            </a:prstGeom>
            <a:solidFill>
              <a:srgbClr val="FFF199"/>
            </a:solidFill>
            <a:ln>
              <a:solidFill>
                <a:srgbClr val="FFF1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5" name="CasellaDiTesto 6">
              <a:extLst>
                <a:ext uri="{FF2B5EF4-FFF2-40B4-BE49-F238E27FC236}">
                  <a16:creationId xmlns:a16="http://schemas.microsoft.com/office/drawing/2014/main" id="{19431628-4E0D-9EA1-72D3-18855DBDE07C}"/>
                </a:ext>
              </a:extLst>
            </p:cNvPr>
            <p:cNvSpPr txBox="1"/>
            <p:nvPr/>
          </p:nvSpPr>
          <p:spPr>
            <a:xfrm>
              <a:off x="2404309" y="3600358"/>
              <a:ext cx="3694227" cy="104644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de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2200" b="1"/>
                <a:t>99</a:t>
              </a:r>
              <a:r>
                <a:rPr lang="it-IT" sz="2200" b="1" noProof="0"/>
                <a:t> </a:t>
              </a:r>
              <a:r>
                <a:rPr lang="it-IT" sz="2200" err="1">
                  <a:ea typeface="+mn-lt"/>
                  <a:cs typeface="+mn-lt"/>
                </a:rPr>
                <a:t>genehmigte</a:t>
              </a:r>
              <a:r>
                <a:rPr lang="it-IT" sz="2200">
                  <a:ea typeface="+mn-lt"/>
                  <a:cs typeface="+mn-lt"/>
                </a:rPr>
                <a:t> </a:t>
              </a:r>
              <a:r>
                <a:rPr lang="it-IT" sz="2200" err="1">
                  <a:ea typeface="+mn-lt"/>
                  <a:cs typeface="+mn-lt"/>
                </a:rPr>
                <a:t>Projekte</a:t>
              </a:r>
              <a:endParaRPr lang="it-IT" sz="2200">
                <a:ea typeface="+mn-lt"/>
                <a:cs typeface="+mn-lt"/>
              </a:endParaRPr>
            </a:p>
            <a:p>
              <a:pPr algn="ctr"/>
              <a:endParaRPr lang="it-IT" sz="2200" b="1">
                <a:solidFill>
                  <a:schemeClr val="tx1"/>
                </a:solidFill>
                <a:cs typeface="Arial"/>
              </a:endParaRPr>
            </a:p>
            <a:p>
              <a:pPr algn="ctr"/>
              <a:endParaRPr lang="de-DE"/>
            </a:p>
          </p:txBody>
        </p:sp>
        <p:sp>
          <p:nvSpPr>
            <p:cNvPr id="16" name="CasellaDiTesto 7">
              <a:extLst>
                <a:ext uri="{FF2B5EF4-FFF2-40B4-BE49-F238E27FC236}">
                  <a16:creationId xmlns:a16="http://schemas.microsoft.com/office/drawing/2014/main" id="{0660D8FF-7812-F660-FF95-25F4DE0F09BD}"/>
                </a:ext>
              </a:extLst>
            </p:cNvPr>
            <p:cNvSpPr txBox="1"/>
            <p:nvPr/>
          </p:nvSpPr>
          <p:spPr>
            <a:xfrm>
              <a:off x="6374174" y="3429171"/>
              <a:ext cx="3199947" cy="138499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de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2200" b="1">
                  <a:solidFill>
                    <a:srgbClr val="000000"/>
                  </a:solidFill>
                  <a:latin typeface="Arial Nova"/>
                </a:rPr>
                <a:t>120,1 mio. €</a:t>
              </a:r>
              <a:r>
                <a:rPr lang="de-DE" sz="2200">
                  <a:solidFill>
                    <a:srgbClr val="000000"/>
                  </a:solidFill>
                  <a:latin typeface="Arial Nova"/>
                </a:rPr>
                <a:t> </a:t>
              </a:r>
            </a:p>
            <a:p>
              <a:pPr algn="ctr"/>
              <a:r>
                <a:rPr lang="de-DE" sz="2200">
                  <a:solidFill>
                    <a:srgbClr val="000000"/>
                  </a:solidFill>
                  <a:latin typeface="Arial Nova"/>
                </a:rPr>
                <a:t>insgesamt zugewiesen</a:t>
              </a:r>
              <a:endParaRPr lang="de-DE"/>
            </a:p>
            <a:p>
              <a:endParaRPr lang="de-DE" sz="2200" b="1" i="0" u="none" strike="noStrike">
                <a:solidFill>
                  <a:srgbClr val="000000"/>
                </a:solidFill>
                <a:effectLst/>
                <a:latin typeface="Arial Nova" panose="020B0504020202020204" pitchFamily="34" charset="0"/>
              </a:endParaRPr>
            </a:p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7350571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149625-390F-46A1-8E5B-D3329C377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501170"/>
            <a:ext cx="10296000" cy="720000"/>
          </a:xfrm>
        </p:spPr>
        <p:txBody>
          <a:bodyPr>
            <a:normAutofit fontScale="90000"/>
          </a:bodyPr>
          <a:lstStyle/>
          <a:p>
            <a:r>
              <a:rPr lang="it-IT" sz="4000">
                <a:solidFill>
                  <a:schemeClr val="accent3"/>
                </a:solidFill>
              </a:rPr>
              <a:t>Mission 6 - Gesundheit</a:t>
            </a:r>
            <a:br>
              <a:rPr lang="it-IT" sz="4000">
                <a:solidFill>
                  <a:schemeClr val="accent3"/>
                </a:solidFill>
              </a:rPr>
            </a:br>
            <a:r>
              <a:rPr lang="it-IT" sz="2000" err="1">
                <a:solidFill>
                  <a:schemeClr val="accent3"/>
                </a:solidFill>
              </a:rPr>
              <a:t>Komponente</a:t>
            </a:r>
            <a:r>
              <a:rPr lang="it-IT" sz="2000">
                <a:solidFill>
                  <a:schemeClr val="accent3"/>
                </a:solidFill>
              </a:rPr>
              <a:t> 1 – </a:t>
            </a:r>
            <a:r>
              <a:rPr lang="it-IT" sz="2000" err="1">
                <a:solidFill>
                  <a:schemeClr val="accent3"/>
                </a:solidFill>
              </a:rPr>
              <a:t>Nahversorgungsnetze</a:t>
            </a:r>
            <a:r>
              <a:rPr lang="it-IT" sz="2000">
                <a:solidFill>
                  <a:schemeClr val="accent3"/>
                </a:solidFill>
              </a:rPr>
              <a:t>, </a:t>
            </a:r>
            <a:r>
              <a:rPr lang="it-IT" sz="2000" err="1">
                <a:solidFill>
                  <a:schemeClr val="accent3"/>
                </a:solidFill>
              </a:rPr>
              <a:t>Strukturen</a:t>
            </a:r>
            <a:r>
              <a:rPr lang="it-IT" sz="2000">
                <a:solidFill>
                  <a:schemeClr val="accent3"/>
                </a:solidFill>
              </a:rPr>
              <a:t> und </a:t>
            </a:r>
            <a:r>
              <a:rPr lang="it-IT" sz="2000" err="1">
                <a:solidFill>
                  <a:schemeClr val="accent3"/>
                </a:solidFill>
              </a:rPr>
              <a:t>Telemedizin</a:t>
            </a:r>
            <a:r>
              <a:rPr lang="it-IT" sz="2000">
                <a:solidFill>
                  <a:schemeClr val="accent3"/>
                </a:solidFill>
              </a:rPr>
              <a:t> für </a:t>
            </a:r>
            <a:r>
              <a:rPr lang="it-IT" sz="2000" err="1">
                <a:solidFill>
                  <a:schemeClr val="accent3"/>
                </a:solidFill>
              </a:rPr>
              <a:t>wohnortnahe</a:t>
            </a:r>
            <a:r>
              <a:rPr lang="it-IT" sz="2000">
                <a:solidFill>
                  <a:schemeClr val="accent3"/>
                </a:solidFill>
              </a:rPr>
              <a:t> </a:t>
            </a:r>
            <a:r>
              <a:rPr lang="it-IT" sz="2000" err="1">
                <a:solidFill>
                  <a:schemeClr val="accent3"/>
                </a:solidFill>
              </a:rPr>
              <a:t>Gesundheitsdienste</a:t>
            </a:r>
            <a:r>
              <a:rPr lang="it-IT" sz="2000">
                <a:solidFill>
                  <a:schemeClr val="accent3"/>
                </a:solidFill>
              </a:rPr>
              <a:t> </a:t>
            </a:r>
            <a:br>
              <a:rPr lang="it-IT"/>
            </a:br>
            <a:endParaRPr lang="it-IT">
              <a:solidFill>
                <a:schemeClr val="accent3"/>
              </a:solidFill>
              <a:cs typeface="Arial"/>
            </a:endParaRPr>
          </a:p>
        </p:txBody>
      </p:sp>
      <p:pic>
        <p:nvPicPr>
          <p:cNvPr id="3" name="Grafik 2" descr="Hospital mit einfarbiger Füllung">
            <a:extLst>
              <a:ext uri="{FF2B5EF4-FFF2-40B4-BE49-F238E27FC236}">
                <a16:creationId xmlns:a16="http://schemas.microsoft.com/office/drawing/2014/main" id="{B5910BD9-3D99-03CD-F42C-0370255DE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77047" y="62524"/>
            <a:ext cx="1158646" cy="1158646"/>
          </a:xfrm>
          <a:prstGeom prst="rect">
            <a:avLst/>
          </a:prstGeom>
        </p:spPr>
      </p:pic>
      <p:graphicFrame>
        <p:nvGraphicFramePr>
          <p:cNvPr id="6" name="Inhaltsplatzhalter 7">
            <a:extLst>
              <a:ext uri="{FF2B5EF4-FFF2-40B4-BE49-F238E27FC236}">
                <a16:creationId xmlns:a16="http://schemas.microsoft.com/office/drawing/2014/main" id="{A77152B4-BDFC-0511-7E70-DC8E190F7C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2696739"/>
              </p:ext>
            </p:extLst>
          </p:nvPr>
        </p:nvGraphicFramePr>
        <p:xfrm>
          <a:off x="605631" y="1626907"/>
          <a:ext cx="10980738" cy="4114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896787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CBD82-832E-448B-9BC9-3F00D5305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F1D3D1-46F8-1456-0E31-A8210D125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501170"/>
            <a:ext cx="10296000" cy="720000"/>
          </a:xfrm>
        </p:spPr>
        <p:txBody>
          <a:bodyPr>
            <a:normAutofit fontScale="90000"/>
          </a:bodyPr>
          <a:lstStyle/>
          <a:p>
            <a:r>
              <a:rPr lang="it-IT" sz="4000">
                <a:solidFill>
                  <a:schemeClr val="accent3"/>
                </a:solidFill>
              </a:rPr>
              <a:t>Mission 6 - Gesundheit</a:t>
            </a:r>
            <a:br>
              <a:rPr lang="it-IT" sz="4000">
                <a:solidFill>
                  <a:schemeClr val="accent3"/>
                </a:solidFill>
              </a:rPr>
            </a:br>
            <a:r>
              <a:rPr lang="it-IT" sz="2000" err="1">
                <a:solidFill>
                  <a:schemeClr val="accent3"/>
                </a:solidFill>
              </a:rPr>
              <a:t>Komponente</a:t>
            </a:r>
            <a:r>
              <a:rPr lang="it-IT" sz="2000">
                <a:solidFill>
                  <a:schemeClr val="accent3"/>
                </a:solidFill>
              </a:rPr>
              <a:t> 1 – </a:t>
            </a:r>
            <a:r>
              <a:rPr lang="it-IT" sz="2000" err="1">
                <a:solidFill>
                  <a:schemeClr val="accent3"/>
                </a:solidFill>
              </a:rPr>
              <a:t>Nahversorgungsnetze</a:t>
            </a:r>
            <a:r>
              <a:rPr lang="it-IT" sz="2000">
                <a:solidFill>
                  <a:schemeClr val="accent3"/>
                </a:solidFill>
              </a:rPr>
              <a:t>, </a:t>
            </a:r>
            <a:r>
              <a:rPr lang="it-IT" sz="2000" err="1">
                <a:solidFill>
                  <a:schemeClr val="accent3"/>
                </a:solidFill>
              </a:rPr>
              <a:t>Strukturen</a:t>
            </a:r>
            <a:r>
              <a:rPr lang="it-IT" sz="2000">
                <a:solidFill>
                  <a:schemeClr val="accent3"/>
                </a:solidFill>
              </a:rPr>
              <a:t> und </a:t>
            </a:r>
            <a:r>
              <a:rPr lang="it-IT" sz="2000" err="1">
                <a:solidFill>
                  <a:schemeClr val="accent3"/>
                </a:solidFill>
              </a:rPr>
              <a:t>Telemedizin</a:t>
            </a:r>
            <a:r>
              <a:rPr lang="it-IT" sz="2000">
                <a:solidFill>
                  <a:schemeClr val="accent3"/>
                </a:solidFill>
              </a:rPr>
              <a:t> für </a:t>
            </a:r>
            <a:r>
              <a:rPr lang="it-IT" sz="2000" err="1">
                <a:solidFill>
                  <a:schemeClr val="accent3"/>
                </a:solidFill>
              </a:rPr>
              <a:t>wohnortnahe</a:t>
            </a:r>
            <a:r>
              <a:rPr lang="it-IT" sz="2000">
                <a:solidFill>
                  <a:schemeClr val="accent3"/>
                </a:solidFill>
              </a:rPr>
              <a:t> </a:t>
            </a:r>
            <a:r>
              <a:rPr lang="it-IT" sz="2000" err="1">
                <a:solidFill>
                  <a:schemeClr val="accent3"/>
                </a:solidFill>
              </a:rPr>
              <a:t>Gesundheitsdienste</a:t>
            </a:r>
            <a:r>
              <a:rPr lang="it-IT" sz="2000">
                <a:solidFill>
                  <a:schemeClr val="accent3"/>
                </a:solidFill>
              </a:rPr>
              <a:t> </a:t>
            </a:r>
            <a:br>
              <a:rPr lang="it-IT"/>
            </a:br>
            <a:endParaRPr lang="it-IT">
              <a:solidFill>
                <a:schemeClr val="accent3"/>
              </a:solidFill>
              <a:cs typeface="Arial"/>
            </a:endParaRPr>
          </a:p>
        </p:txBody>
      </p:sp>
      <p:pic>
        <p:nvPicPr>
          <p:cNvPr id="3" name="Grafik 2" descr="Hospital mit einfarbiger Füllung">
            <a:extLst>
              <a:ext uri="{FF2B5EF4-FFF2-40B4-BE49-F238E27FC236}">
                <a16:creationId xmlns:a16="http://schemas.microsoft.com/office/drawing/2014/main" id="{79AF6688-B8D9-1A2A-5EFA-EE614F69E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77047" y="62524"/>
            <a:ext cx="1158646" cy="1158646"/>
          </a:xfrm>
          <a:prstGeom prst="rect">
            <a:avLst/>
          </a:prstGeom>
        </p:spPr>
      </p:pic>
      <p:graphicFrame>
        <p:nvGraphicFramePr>
          <p:cNvPr id="4" name="Inhaltsplatzhalter 7">
            <a:extLst>
              <a:ext uri="{FF2B5EF4-FFF2-40B4-BE49-F238E27FC236}">
                <a16:creationId xmlns:a16="http://schemas.microsoft.com/office/drawing/2014/main" id="{17E14D7E-29C4-DCC5-A9C1-67D73682A7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0200662"/>
              </p:ext>
            </p:extLst>
          </p:nvPr>
        </p:nvGraphicFramePr>
        <p:xfrm>
          <a:off x="605631" y="1626907"/>
          <a:ext cx="10980738" cy="4114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740165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6BAA6-813E-6F59-9F3D-402856B10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9D7490-FBCB-4045-1461-9B0EA883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501170"/>
            <a:ext cx="10296000" cy="720000"/>
          </a:xfrm>
        </p:spPr>
        <p:txBody>
          <a:bodyPr>
            <a:normAutofit fontScale="90000"/>
          </a:bodyPr>
          <a:lstStyle/>
          <a:p>
            <a:r>
              <a:rPr lang="de-DE" sz="4000">
                <a:solidFill>
                  <a:schemeClr val="accent3"/>
                </a:solidFill>
              </a:rPr>
              <a:t>Mission 6 - Gesundheit</a:t>
            </a:r>
            <a:br>
              <a:rPr lang="de-DE" sz="4000">
                <a:solidFill>
                  <a:schemeClr val="accent3"/>
                </a:solidFill>
              </a:rPr>
            </a:br>
            <a:r>
              <a:rPr lang="de-DE" sz="2000">
                <a:solidFill>
                  <a:schemeClr val="accent3"/>
                </a:solidFill>
              </a:rPr>
              <a:t>Komponente 2 – Innovation, Forschung und Digitalisierung des Nationalen Gesundheitsdienstes</a:t>
            </a:r>
            <a:br>
              <a:rPr lang="de-DE"/>
            </a:br>
            <a:endParaRPr lang="de-DE">
              <a:solidFill>
                <a:schemeClr val="accent3"/>
              </a:solidFill>
              <a:cs typeface="Arial"/>
            </a:endParaRPr>
          </a:p>
        </p:txBody>
      </p:sp>
      <p:pic>
        <p:nvPicPr>
          <p:cNvPr id="3" name="Grafik 2" descr="Hospital mit einfarbiger Füllung">
            <a:extLst>
              <a:ext uri="{FF2B5EF4-FFF2-40B4-BE49-F238E27FC236}">
                <a16:creationId xmlns:a16="http://schemas.microsoft.com/office/drawing/2014/main" id="{29B25AC2-5DC7-1672-62B7-9D043CF4C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77047" y="62524"/>
            <a:ext cx="1158646" cy="1158646"/>
          </a:xfrm>
          <a:prstGeom prst="rect">
            <a:avLst/>
          </a:prstGeom>
        </p:spPr>
      </p:pic>
      <p:graphicFrame>
        <p:nvGraphicFramePr>
          <p:cNvPr id="5" name="Inhaltsplatzhalter 7">
            <a:extLst>
              <a:ext uri="{FF2B5EF4-FFF2-40B4-BE49-F238E27FC236}">
                <a16:creationId xmlns:a16="http://schemas.microsoft.com/office/drawing/2014/main" id="{676CA2B4-C172-D618-F749-32A8C09DD3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648943"/>
              </p:ext>
            </p:extLst>
          </p:nvPr>
        </p:nvGraphicFramePr>
        <p:xfrm>
          <a:off x="605631" y="1626907"/>
          <a:ext cx="10980738" cy="4114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729307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29071-8AB1-E141-7C58-CE1C36B6A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753AB0-8C24-4087-CB33-CD257493F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501170"/>
            <a:ext cx="10296000" cy="720000"/>
          </a:xfrm>
        </p:spPr>
        <p:txBody>
          <a:bodyPr>
            <a:normAutofit fontScale="90000"/>
          </a:bodyPr>
          <a:lstStyle/>
          <a:p>
            <a:r>
              <a:rPr lang="de-DE" sz="4000">
                <a:solidFill>
                  <a:schemeClr val="accent3"/>
                </a:solidFill>
              </a:rPr>
              <a:t>Mission 6 - Gesundheit</a:t>
            </a:r>
            <a:br>
              <a:rPr lang="de-DE" sz="4000">
                <a:solidFill>
                  <a:schemeClr val="accent3"/>
                </a:solidFill>
              </a:rPr>
            </a:br>
            <a:r>
              <a:rPr lang="de-DE" sz="2000">
                <a:solidFill>
                  <a:schemeClr val="accent3"/>
                </a:solidFill>
              </a:rPr>
              <a:t>Komponente 2 – Innovation, Forschung und Digitalisierung des Nationalen Gesundheitsdienstes</a:t>
            </a:r>
            <a:br>
              <a:rPr lang="de-DE"/>
            </a:br>
            <a:endParaRPr lang="de-DE">
              <a:solidFill>
                <a:schemeClr val="accent3"/>
              </a:solidFill>
              <a:cs typeface="Arial"/>
            </a:endParaRPr>
          </a:p>
        </p:txBody>
      </p:sp>
      <p:pic>
        <p:nvPicPr>
          <p:cNvPr id="3" name="Grafik 2" descr="Hospital mit einfarbiger Füllung">
            <a:extLst>
              <a:ext uri="{FF2B5EF4-FFF2-40B4-BE49-F238E27FC236}">
                <a16:creationId xmlns:a16="http://schemas.microsoft.com/office/drawing/2014/main" id="{679F63A7-5D5E-3EA2-F17D-1214AEB2E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77047" y="62524"/>
            <a:ext cx="1158646" cy="1158646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D9A48E3-8927-12F2-5689-467F7569AFF4}"/>
              </a:ext>
            </a:extLst>
          </p:cNvPr>
          <p:cNvGrpSpPr/>
          <p:nvPr/>
        </p:nvGrpSpPr>
        <p:grpSpPr>
          <a:xfrm>
            <a:off x="4375309" y="1786081"/>
            <a:ext cx="3441382" cy="3692172"/>
            <a:chOff x="4403069" y="1953232"/>
            <a:chExt cx="3205500" cy="3508747"/>
          </a:xfrm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90A832F7-96DC-1615-74A3-162CF5F13A3D}"/>
                </a:ext>
              </a:extLst>
            </p:cNvPr>
            <p:cNvSpPr/>
            <p:nvPr/>
          </p:nvSpPr>
          <p:spPr>
            <a:xfrm>
              <a:off x="4403069" y="1953232"/>
              <a:ext cx="3205500" cy="1673742"/>
            </a:xfrm>
            <a:custGeom>
              <a:avLst/>
              <a:gdLst>
                <a:gd name="connsiteX0" fmla="*/ 133899 w 3205500"/>
                <a:gd name="connsiteY0" fmla="*/ 0 h 1673742"/>
                <a:gd name="connsiteX1" fmla="*/ 3071601 w 3205500"/>
                <a:gd name="connsiteY1" fmla="*/ 0 h 1673742"/>
                <a:gd name="connsiteX2" fmla="*/ 3205500 w 3205500"/>
                <a:gd name="connsiteY2" fmla="*/ 133899 h 1673742"/>
                <a:gd name="connsiteX3" fmla="*/ 3205500 w 3205500"/>
                <a:gd name="connsiteY3" fmla="*/ 1673742 h 1673742"/>
                <a:gd name="connsiteX4" fmla="*/ 3205500 w 3205500"/>
                <a:gd name="connsiteY4" fmla="*/ 1673742 h 1673742"/>
                <a:gd name="connsiteX5" fmla="*/ 0 w 3205500"/>
                <a:gd name="connsiteY5" fmla="*/ 1673742 h 1673742"/>
                <a:gd name="connsiteX6" fmla="*/ 0 w 3205500"/>
                <a:gd name="connsiteY6" fmla="*/ 1673742 h 1673742"/>
                <a:gd name="connsiteX7" fmla="*/ 0 w 3205500"/>
                <a:gd name="connsiteY7" fmla="*/ 133899 h 1673742"/>
                <a:gd name="connsiteX8" fmla="*/ 133899 w 3205500"/>
                <a:gd name="connsiteY8" fmla="*/ 0 h 1673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05500" h="1673742">
                  <a:moveTo>
                    <a:pt x="133899" y="0"/>
                  </a:moveTo>
                  <a:lnTo>
                    <a:pt x="3071601" y="0"/>
                  </a:lnTo>
                  <a:cubicBezTo>
                    <a:pt x="3145551" y="0"/>
                    <a:pt x="3205500" y="59949"/>
                    <a:pt x="3205500" y="133899"/>
                  </a:cubicBezTo>
                  <a:lnTo>
                    <a:pt x="3205500" y="1673742"/>
                  </a:lnTo>
                  <a:lnTo>
                    <a:pt x="3205500" y="1673742"/>
                  </a:lnTo>
                  <a:lnTo>
                    <a:pt x="0" y="1673742"/>
                  </a:lnTo>
                  <a:lnTo>
                    <a:pt x="0" y="1673742"/>
                  </a:lnTo>
                  <a:lnTo>
                    <a:pt x="0" y="133899"/>
                  </a:lnTo>
                  <a:cubicBezTo>
                    <a:pt x="0" y="59949"/>
                    <a:pt x="59949" y="0"/>
                    <a:pt x="133899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90000"/>
              </a:schemeClr>
            </a:solidFill>
            <a:ln w="12700" cap="flat" cmpd="sng" algn="ctr">
              <a:solidFill>
                <a:srgbClr val="FFD500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858" tIns="161138" rIns="79858" bIns="40640" numCol="1" spcCol="1270" anchor="t" anchorCtr="0">
              <a:noAutofit/>
            </a:bodyPr>
            <a:lstStyle/>
            <a:p>
              <a:pPr marL="0" lvl="1" indent="-28575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it-IT" sz="3200" kern="1200" noProof="0" err="1"/>
                <a:t>Entwicklung</a:t>
              </a:r>
              <a:r>
                <a:rPr lang="it-IT" sz="3200" kern="1200" noProof="0"/>
                <a:t> </a:t>
              </a:r>
              <a:r>
                <a:rPr lang="it-IT" sz="3200" kern="1200" noProof="0" err="1"/>
                <a:t>der</a:t>
              </a:r>
              <a:r>
                <a:rPr lang="it-IT" sz="3200" kern="1200" noProof="0"/>
                <a:t> </a:t>
              </a:r>
              <a:r>
                <a:rPr lang="it-IT" sz="3200" kern="1200" noProof="0" err="1"/>
                <a:t>Kompetenzen</a:t>
              </a:r>
              <a:endParaRPr lang="it-IT" sz="3200" kern="1200" noProof="0"/>
            </a:p>
          </p:txBody>
        </p:sp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3EC76961-FDE2-8A95-4A28-865F8ABDA947}"/>
                </a:ext>
              </a:extLst>
            </p:cNvPr>
            <p:cNvSpPr/>
            <p:nvPr/>
          </p:nvSpPr>
          <p:spPr>
            <a:xfrm>
              <a:off x="4403069" y="3539987"/>
              <a:ext cx="3205500" cy="1921992"/>
            </a:xfrm>
            <a:custGeom>
              <a:avLst/>
              <a:gdLst>
                <a:gd name="connsiteX0" fmla="*/ 0 w 3205500"/>
                <a:gd name="connsiteY0" fmla="*/ 0 h 1921992"/>
                <a:gd name="connsiteX1" fmla="*/ 3205500 w 3205500"/>
                <a:gd name="connsiteY1" fmla="*/ 0 h 1921992"/>
                <a:gd name="connsiteX2" fmla="*/ 3205500 w 3205500"/>
                <a:gd name="connsiteY2" fmla="*/ 1921992 h 1921992"/>
                <a:gd name="connsiteX3" fmla="*/ 0 w 3205500"/>
                <a:gd name="connsiteY3" fmla="*/ 1921992 h 1921992"/>
                <a:gd name="connsiteX4" fmla="*/ 0 w 3205500"/>
                <a:gd name="connsiteY4" fmla="*/ 0 h 1921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5500" h="1921992">
                  <a:moveTo>
                    <a:pt x="0" y="0"/>
                  </a:moveTo>
                  <a:lnTo>
                    <a:pt x="3205500" y="0"/>
                  </a:lnTo>
                  <a:lnTo>
                    <a:pt x="3205500" y="1921992"/>
                  </a:lnTo>
                  <a:lnTo>
                    <a:pt x="0" y="1921992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rgbClr val="FFD500"/>
              </a:solidFill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0" rIns="978586" bIns="0" numCol="1" spcCol="1270" anchor="ctr" anchorCtr="0">
              <a:noAutofit/>
            </a:bodyPr>
            <a:lstStyle/>
            <a:p>
              <a:pPr marL="0" lvl="0" indent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de-DE" sz="1600" kern="1200"/>
                <a:t>Kurse für die Entwicklung der Kompetenzen des Gesundheitspersonals</a:t>
              </a:r>
            </a:p>
            <a:p>
              <a:pPr marL="0" lvl="0" indent="0" algn="l" defTabSz="1066800" rtl="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de-DE" sz="1600"/>
                <a:t>Stipendien für die Ausbildung in Allgemeinmedizin</a:t>
              </a:r>
              <a:endParaRPr lang="de-DE" sz="1600" kern="1200"/>
            </a:p>
            <a:p>
              <a:pPr marL="0" lvl="0" indent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it-IT" sz="1400" b="1" kern="1200"/>
            </a:p>
            <a:p>
              <a:pPr marL="0" lvl="0" indent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600" b="1"/>
                <a:t>1,3</a:t>
              </a:r>
              <a:r>
                <a:rPr lang="it-IT" sz="1600" b="1" kern="1200"/>
                <a:t> Mio. €</a:t>
              </a:r>
            </a:p>
          </p:txBody>
        </p:sp>
      </p:grpSp>
      <p:sp>
        <p:nvSpPr>
          <p:cNvPr id="8" name="Ellipse 7" descr="Forscher in einem Sitzungssaal, die diskutieren">
            <a:extLst>
              <a:ext uri="{FF2B5EF4-FFF2-40B4-BE49-F238E27FC236}">
                <a16:creationId xmlns:a16="http://schemas.microsoft.com/office/drawing/2014/main" id="{46DEEAFB-904F-5AAC-AD02-FBC8A3BBEDB2}"/>
              </a:ext>
            </a:extLst>
          </p:cNvPr>
          <p:cNvSpPr/>
          <p:nvPr/>
        </p:nvSpPr>
        <p:spPr>
          <a:xfrm>
            <a:off x="6682364" y="4377513"/>
            <a:ext cx="1206680" cy="1206680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accent3"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39072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5D5B6-A2CC-019A-351F-D2B0AC5BB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F0601F-FF35-9CE4-6E09-25BA72162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25" y="563828"/>
            <a:ext cx="10296000" cy="720000"/>
          </a:xfrm>
        </p:spPr>
        <p:txBody>
          <a:bodyPr>
            <a:normAutofit fontScale="90000"/>
          </a:bodyPr>
          <a:lstStyle/>
          <a:p>
            <a:r>
              <a:rPr lang="it-IT" sz="3600" b="1">
                <a:solidFill>
                  <a:srgbClr val="666666"/>
                </a:solidFill>
                <a:latin typeface="Arial Nova"/>
              </a:rPr>
              <a:t> M7 - </a:t>
            </a:r>
            <a:r>
              <a:rPr lang="it-IT" sz="3600" b="1" err="1">
                <a:solidFill>
                  <a:srgbClr val="666666"/>
                </a:solidFill>
                <a:latin typeface="Arial Nova"/>
              </a:rPr>
              <a:t>REPowerEU</a:t>
            </a:r>
            <a:r>
              <a:rPr lang="it-IT" sz="4000">
                <a:solidFill>
                  <a:schemeClr val="accent3"/>
                </a:solidFill>
              </a:rPr>
              <a:t> </a:t>
            </a:r>
            <a:br>
              <a:rPr lang="it-IT"/>
            </a:br>
            <a:endParaRPr lang="it-IT">
              <a:solidFill>
                <a:schemeClr val="accent3"/>
              </a:solidFill>
              <a:cs typeface="Arial"/>
            </a:endParaRP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C656B84E-646F-EED9-DE2F-E29B27C51E6C}"/>
              </a:ext>
            </a:extLst>
          </p:cNvPr>
          <p:cNvGrpSpPr/>
          <p:nvPr/>
        </p:nvGrpSpPr>
        <p:grpSpPr>
          <a:xfrm>
            <a:off x="2422030" y="3429171"/>
            <a:ext cx="7348491" cy="1384995"/>
            <a:chOff x="2404309" y="3429171"/>
            <a:chExt cx="7348491" cy="1384995"/>
          </a:xfrm>
        </p:grpSpPr>
        <p:sp>
          <p:nvSpPr>
            <p:cNvPr id="13" name="Freccia a pentagono 12">
              <a:extLst>
                <a:ext uri="{FF2B5EF4-FFF2-40B4-BE49-F238E27FC236}">
                  <a16:creationId xmlns:a16="http://schemas.microsoft.com/office/drawing/2014/main" id="{7C9C2AD9-A93F-69D6-44FF-44A3E39E98B9}"/>
                </a:ext>
              </a:extLst>
            </p:cNvPr>
            <p:cNvSpPr/>
            <p:nvPr/>
          </p:nvSpPr>
          <p:spPr>
            <a:xfrm>
              <a:off x="2439200" y="3429172"/>
              <a:ext cx="3704622" cy="764627"/>
            </a:xfrm>
            <a:prstGeom prst="homePlat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4" name="Freccia a gallone 13">
              <a:extLst>
                <a:ext uri="{FF2B5EF4-FFF2-40B4-BE49-F238E27FC236}">
                  <a16:creationId xmlns:a16="http://schemas.microsoft.com/office/drawing/2014/main" id="{2AB994A8-B856-1966-9ECE-4E08EC4A864D}"/>
                </a:ext>
              </a:extLst>
            </p:cNvPr>
            <p:cNvSpPr/>
            <p:nvPr/>
          </p:nvSpPr>
          <p:spPr>
            <a:xfrm>
              <a:off x="6048178" y="3429171"/>
              <a:ext cx="3704622" cy="779602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5" name="CasellaDiTesto 6">
              <a:extLst>
                <a:ext uri="{FF2B5EF4-FFF2-40B4-BE49-F238E27FC236}">
                  <a16:creationId xmlns:a16="http://schemas.microsoft.com/office/drawing/2014/main" id="{13118DC2-9B8B-1105-D93D-2C0DD9D409A3}"/>
                </a:ext>
              </a:extLst>
            </p:cNvPr>
            <p:cNvSpPr txBox="1"/>
            <p:nvPr/>
          </p:nvSpPr>
          <p:spPr>
            <a:xfrm>
              <a:off x="2404309" y="3600358"/>
              <a:ext cx="3694227" cy="104644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de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2200" b="1"/>
                <a:t>3</a:t>
              </a:r>
              <a:r>
                <a:rPr lang="it-IT" sz="2200" b="1" noProof="0"/>
                <a:t> </a:t>
              </a:r>
              <a:r>
                <a:rPr lang="it-IT" sz="2200" err="1">
                  <a:ea typeface="+mn-lt"/>
                  <a:cs typeface="+mn-lt"/>
                </a:rPr>
                <a:t>genehmigte</a:t>
              </a:r>
              <a:r>
                <a:rPr lang="it-IT" sz="2200">
                  <a:ea typeface="+mn-lt"/>
                  <a:cs typeface="+mn-lt"/>
                </a:rPr>
                <a:t> </a:t>
              </a:r>
              <a:r>
                <a:rPr lang="it-IT" sz="2200" err="1">
                  <a:ea typeface="+mn-lt"/>
                  <a:cs typeface="+mn-lt"/>
                </a:rPr>
                <a:t>Projekte</a:t>
              </a:r>
              <a:endParaRPr lang="it-IT" sz="2200">
                <a:ea typeface="+mn-lt"/>
                <a:cs typeface="+mn-lt"/>
              </a:endParaRPr>
            </a:p>
            <a:p>
              <a:pPr algn="ctr"/>
              <a:endParaRPr lang="it-IT" sz="2200" b="1">
                <a:solidFill>
                  <a:schemeClr val="tx1"/>
                </a:solidFill>
                <a:cs typeface="Arial"/>
              </a:endParaRPr>
            </a:p>
            <a:p>
              <a:pPr algn="ctr"/>
              <a:endParaRPr lang="de-DE"/>
            </a:p>
          </p:txBody>
        </p:sp>
        <p:sp>
          <p:nvSpPr>
            <p:cNvPr id="16" name="CasellaDiTesto 7">
              <a:extLst>
                <a:ext uri="{FF2B5EF4-FFF2-40B4-BE49-F238E27FC236}">
                  <a16:creationId xmlns:a16="http://schemas.microsoft.com/office/drawing/2014/main" id="{D3F93B81-3264-2EC1-53B4-99F160212838}"/>
                </a:ext>
              </a:extLst>
            </p:cNvPr>
            <p:cNvSpPr txBox="1"/>
            <p:nvPr/>
          </p:nvSpPr>
          <p:spPr>
            <a:xfrm>
              <a:off x="6374174" y="3429171"/>
              <a:ext cx="3199947" cy="138499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de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2200" b="1">
                  <a:solidFill>
                    <a:srgbClr val="000000"/>
                  </a:solidFill>
                  <a:latin typeface="Arial Nova"/>
                </a:rPr>
                <a:t>29,1 mio. €</a:t>
              </a:r>
              <a:r>
                <a:rPr lang="de-DE" sz="2200">
                  <a:solidFill>
                    <a:srgbClr val="000000"/>
                  </a:solidFill>
                  <a:latin typeface="Arial Nova"/>
                </a:rPr>
                <a:t> </a:t>
              </a:r>
            </a:p>
            <a:p>
              <a:pPr algn="ctr"/>
              <a:r>
                <a:rPr lang="de-DE" sz="2200">
                  <a:solidFill>
                    <a:srgbClr val="000000"/>
                  </a:solidFill>
                  <a:latin typeface="Arial Nova"/>
                </a:rPr>
                <a:t>insgesamt zugewiesen</a:t>
              </a:r>
              <a:endParaRPr lang="de-DE"/>
            </a:p>
            <a:p>
              <a:endParaRPr lang="de-DE" sz="2200" b="1" i="0" u="none" strike="noStrike">
                <a:solidFill>
                  <a:srgbClr val="000000"/>
                </a:solidFill>
                <a:effectLst/>
                <a:latin typeface="Arial Nova" panose="020B0504020202020204" pitchFamily="34" charset="0"/>
              </a:endParaRPr>
            </a:p>
            <a:p>
              <a:endParaRPr lang="de-DE"/>
            </a:p>
          </p:txBody>
        </p:sp>
      </p:grpSp>
      <p:pic>
        <p:nvPicPr>
          <p:cNvPr id="4" name="Grafik 19" descr="Erneuerbare Energien mit einfarbiger Füllung">
            <a:extLst>
              <a:ext uri="{FF2B5EF4-FFF2-40B4-BE49-F238E27FC236}">
                <a16:creationId xmlns:a16="http://schemas.microsoft.com/office/drawing/2014/main" id="{63C52818-EB91-A610-103A-29149A9E5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6530" y="262345"/>
            <a:ext cx="992689" cy="101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2228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ACF1F-B067-EA04-290A-03AE5747C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B0AC55-49F3-771D-AC8C-7B6D4B6B8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25" y="563828"/>
            <a:ext cx="10296000" cy="720000"/>
          </a:xfrm>
        </p:spPr>
        <p:txBody>
          <a:bodyPr>
            <a:normAutofit fontScale="90000"/>
          </a:bodyPr>
          <a:lstStyle/>
          <a:p>
            <a:r>
              <a:rPr lang="it-IT" sz="3600" b="1">
                <a:solidFill>
                  <a:srgbClr val="666666"/>
                </a:solidFill>
                <a:latin typeface="Arial Nova"/>
              </a:rPr>
              <a:t> M7 - </a:t>
            </a:r>
            <a:r>
              <a:rPr lang="it-IT" sz="3600" b="1" err="1">
                <a:solidFill>
                  <a:srgbClr val="666666"/>
                </a:solidFill>
                <a:latin typeface="Arial Nova"/>
              </a:rPr>
              <a:t>REPowerEU</a:t>
            </a:r>
            <a:r>
              <a:rPr lang="it-IT" sz="4000">
                <a:solidFill>
                  <a:schemeClr val="accent3"/>
                </a:solidFill>
              </a:rPr>
              <a:t> </a:t>
            </a:r>
            <a:br>
              <a:rPr lang="it-IT"/>
            </a:br>
            <a:endParaRPr lang="it-IT">
              <a:solidFill>
                <a:schemeClr val="accent3"/>
              </a:solidFill>
              <a:cs typeface="Arial"/>
            </a:endParaRPr>
          </a:p>
        </p:txBody>
      </p:sp>
      <p:pic>
        <p:nvPicPr>
          <p:cNvPr id="4" name="Grafik 19" descr="Erneuerbare Energien mit einfarbiger Füllung">
            <a:extLst>
              <a:ext uri="{FF2B5EF4-FFF2-40B4-BE49-F238E27FC236}">
                <a16:creationId xmlns:a16="http://schemas.microsoft.com/office/drawing/2014/main" id="{AD113F60-72F7-935D-84BE-8D107CD61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6530" y="262345"/>
            <a:ext cx="992689" cy="1019270"/>
          </a:xfrm>
          <a:prstGeom prst="rect">
            <a:avLst/>
          </a:prstGeom>
        </p:spPr>
      </p:pic>
      <p:grpSp>
        <p:nvGrpSpPr>
          <p:cNvPr id="11" name="Gruppieren 3">
            <a:extLst>
              <a:ext uri="{FF2B5EF4-FFF2-40B4-BE49-F238E27FC236}">
                <a16:creationId xmlns:a16="http://schemas.microsoft.com/office/drawing/2014/main" id="{50263310-5409-F93E-7226-FF04C5EE318D}"/>
              </a:ext>
            </a:extLst>
          </p:cNvPr>
          <p:cNvGrpSpPr/>
          <p:nvPr/>
        </p:nvGrpSpPr>
        <p:grpSpPr>
          <a:xfrm>
            <a:off x="4375309" y="1874686"/>
            <a:ext cx="3441382" cy="3692171"/>
            <a:chOff x="4403069" y="1953232"/>
            <a:chExt cx="3205500" cy="3508747"/>
          </a:xfrm>
        </p:grpSpPr>
        <p:sp>
          <p:nvSpPr>
            <p:cNvPr id="9" name="Freihandform: Form 5">
              <a:extLst>
                <a:ext uri="{FF2B5EF4-FFF2-40B4-BE49-F238E27FC236}">
                  <a16:creationId xmlns:a16="http://schemas.microsoft.com/office/drawing/2014/main" id="{222CC224-67EC-9282-73EA-315CCD15402E}"/>
                </a:ext>
              </a:extLst>
            </p:cNvPr>
            <p:cNvSpPr/>
            <p:nvPr/>
          </p:nvSpPr>
          <p:spPr>
            <a:xfrm>
              <a:off x="4403069" y="1953232"/>
              <a:ext cx="3205500" cy="1673742"/>
            </a:xfrm>
            <a:custGeom>
              <a:avLst/>
              <a:gdLst>
                <a:gd name="connsiteX0" fmla="*/ 133899 w 3205500"/>
                <a:gd name="connsiteY0" fmla="*/ 0 h 1673742"/>
                <a:gd name="connsiteX1" fmla="*/ 3071601 w 3205500"/>
                <a:gd name="connsiteY1" fmla="*/ 0 h 1673742"/>
                <a:gd name="connsiteX2" fmla="*/ 3205500 w 3205500"/>
                <a:gd name="connsiteY2" fmla="*/ 133899 h 1673742"/>
                <a:gd name="connsiteX3" fmla="*/ 3205500 w 3205500"/>
                <a:gd name="connsiteY3" fmla="*/ 1673742 h 1673742"/>
                <a:gd name="connsiteX4" fmla="*/ 3205500 w 3205500"/>
                <a:gd name="connsiteY4" fmla="*/ 1673742 h 1673742"/>
                <a:gd name="connsiteX5" fmla="*/ 0 w 3205500"/>
                <a:gd name="connsiteY5" fmla="*/ 1673742 h 1673742"/>
                <a:gd name="connsiteX6" fmla="*/ 0 w 3205500"/>
                <a:gd name="connsiteY6" fmla="*/ 1673742 h 1673742"/>
                <a:gd name="connsiteX7" fmla="*/ 0 w 3205500"/>
                <a:gd name="connsiteY7" fmla="*/ 133899 h 1673742"/>
                <a:gd name="connsiteX8" fmla="*/ 133899 w 3205500"/>
                <a:gd name="connsiteY8" fmla="*/ 0 h 1673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05500" h="1673742">
                  <a:moveTo>
                    <a:pt x="133899" y="0"/>
                  </a:moveTo>
                  <a:lnTo>
                    <a:pt x="3071601" y="0"/>
                  </a:lnTo>
                  <a:cubicBezTo>
                    <a:pt x="3145551" y="0"/>
                    <a:pt x="3205500" y="59949"/>
                    <a:pt x="3205500" y="133899"/>
                  </a:cubicBezTo>
                  <a:lnTo>
                    <a:pt x="3205500" y="1673742"/>
                  </a:lnTo>
                  <a:lnTo>
                    <a:pt x="3205500" y="1673742"/>
                  </a:lnTo>
                  <a:lnTo>
                    <a:pt x="0" y="1673742"/>
                  </a:lnTo>
                  <a:lnTo>
                    <a:pt x="0" y="1673742"/>
                  </a:lnTo>
                  <a:lnTo>
                    <a:pt x="0" y="133899"/>
                  </a:lnTo>
                  <a:cubicBezTo>
                    <a:pt x="0" y="59949"/>
                    <a:pt x="59949" y="0"/>
                    <a:pt x="133899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858" tIns="161138" rIns="79858" bIns="40640" numCol="1" spcCol="1270" anchor="t" anchorCtr="0">
              <a:noAutofit/>
            </a:bodyPr>
            <a:lstStyle/>
            <a:p>
              <a:pPr marL="0" lvl="1" indent="-285750" algn="ctr" defTabSz="14224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it-IT" sz="3000" err="1"/>
                <a:t>Ankauf</a:t>
              </a:r>
              <a:r>
                <a:rPr lang="it-IT" sz="3000"/>
                <a:t> von </a:t>
              </a:r>
              <a:r>
                <a:rPr lang="it-IT" sz="3000" err="1"/>
                <a:t>elektrischen</a:t>
              </a:r>
              <a:r>
                <a:rPr lang="it-IT" sz="3000"/>
                <a:t> </a:t>
              </a:r>
              <a:r>
                <a:rPr lang="it-IT" sz="3000" err="1"/>
                <a:t>Zügen</a:t>
              </a:r>
              <a:r>
                <a:rPr lang="it-IT" sz="3000"/>
                <a:t> und </a:t>
              </a:r>
              <a:r>
                <a:rPr lang="it-IT" sz="3000" err="1"/>
                <a:t>Büssen</a:t>
              </a:r>
              <a:endParaRPr lang="it-IT" sz="3000" kern="1200" noProof="0">
                <a:cs typeface="Arial"/>
              </a:endParaRPr>
            </a:p>
          </p:txBody>
        </p:sp>
        <p:sp>
          <p:nvSpPr>
            <p:cNvPr id="10" name="Freihandform: Form 6">
              <a:extLst>
                <a:ext uri="{FF2B5EF4-FFF2-40B4-BE49-F238E27FC236}">
                  <a16:creationId xmlns:a16="http://schemas.microsoft.com/office/drawing/2014/main" id="{3BFA8BF3-15FB-CBE0-6180-9165ED27BE14}"/>
                </a:ext>
              </a:extLst>
            </p:cNvPr>
            <p:cNvSpPr/>
            <p:nvPr/>
          </p:nvSpPr>
          <p:spPr>
            <a:xfrm>
              <a:off x="4403069" y="3539987"/>
              <a:ext cx="3205500" cy="1921992"/>
            </a:xfrm>
            <a:custGeom>
              <a:avLst/>
              <a:gdLst>
                <a:gd name="connsiteX0" fmla="*/ 0 w 3205500"/>
                <a:gd name="connsiteY0" fmla="*/ 0 h 1921992"/>
                <a:gd name="connsiteX1" fmla="*/ 3205500 w 3205500"/>
                <a:gd name="connsiteY1" fmla="*/ 0 h 1921992"/>
                <a:gd name="connsiteX2" fmla="*/ 3205500 w 3205500"/>
                <a:gd name="connsiteY2" fmla="*/ 1921992 h 1921992"/>
                <a:gd name="connsiteX3" fmla="*/ 0 w 3205500"/>
                <a:gd name="connsiteY3" fmla="*/ 1921992 h 1921992"/>
                <a:gd name="connsiteX4" fmla="*/ 0 w 3205500"/>
                <a:gd name="connsiteY4" fmla="*/ 0 h 1921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5500" h="1921992">
                  <a:moveTo>
                    <a:pt x="0" y="0"/>
                  </a:moveTo>
                  <a:lnTo>
                    <a:pt x="3205500" y="0"/>
                  </a:lnTo>
                  <a:lnTo>
                    <a:pt x="3205500" y="1921992"/>
                  </a:lnTo>
                  <a:lnTo>
                    <a:pt x="0" y="1921992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0" rIns="978586" bIns="0" numCol="1" spcCol="1270" anchor="ctr" anchorCtr="0">
              <a:noAutofit/>
            </a:bodyPr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de-DE" sz="1600"/>
                <a:t>Zusatzfinanzierung zur Mission 2</a:t>
              </a:r>
              <a:endParaRPr lang="de-DE" sz="1600">
                <a:cs typeface="Arial"/>
              </a:endParaRPr>
            </a:p>
            <a:p>
              <a:pPr marL="0" lvl="0" indent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it-IT" sz="1400" b="1" kern="1200"/>
            </a:p>
            <a:p>
              <a:pPr marL="0" lvl="0" indent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600" b="1"/>
                <a:t>21,7</a:t>
              </a:r>
              <a:r>
                <a:rPr lang="it-IT" sz="1600" b="1" kern="1200"/>
                <a:t> Mio. €</a:t>
              </a:r>
              <a:endParaRPr lang="it-IT" sz="1600" b="1" kern="1200">
                <a:cs typeface="Arial"/>
              </a:endParaRPr>
            </a:p>
          </p:txBody>
        </p:sp>
      </p:grpSp>
      <p:pic>
        <p:nvPicPr>
          <p:cNvPr id="19" name="Immagine 18" descr="Immagine che contiene cerchio, arte, luce&#10;&#10;Il contenuto generato dall&amp;#39;IA potrebbe non essere corretto.">
            <a:extLst>
              <a:ext uri="{FF2B5EF4-FFF2-40B4-BE49-F238E27FC236}">
                <a16:creationId xmlns:a16="http://schemas.microsoft.com/office/drawing/2014/main" id="{520FB2C8-4BAA-C43A-0023-F91661FF73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821" r="7821" b="-1399"/>
          <a:stretch>
            <a:fillRect/>
          </a:stretch>
        </p:blipFill>
        <p:spPr>
          <a:xfrm>
            <a:off x="6595951" y="4398225"/>
            <a:ext cx="1336484" cy="1289794"/>
          </a:xfrm>
          <a:prstGeom prst="flowChartConnector">
            <a:avLst/>
          </a:prstGeom>
          <a:ln>
            <a:solidFill>
              <a:srgbClr val="666666"/>
            </a:solidFill>
          </a:ln>
        </p:spPr>
      </p:pic>
    </p:spTree>
    <p:extLst>
      <p:ext uri="{BB962C8B-B14F-4D97-AF65-F5344CB8AC3E}">
        <p14:creationId xmlns:p14="http://schemas.microsoft.com/office/powerpoint/2010/main" val="35966578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70F077-140C-10ED-0529-3216C59BB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2519999"/>
            <a:ext cx="10980000" cy="3163045"/>
          </a:xfrm>
        </p:spPr>
        <p:txBody>
          <a:bodyPr>
            <a:normAutofit/>
          </a:bodyPr>
          <a:lstStyle/>
          <a:p>
            <a:pPr algn="ctr"/>
            <a:r>
              <a:rPr lang="it-IT" err="1"/>
              <a:t>Abteilung</a:t>
            </a:r>
            <a:r>
              <a:rPr lang="it-IT"/>
              <a:t> Europa</a:t>
            </a:r>
            <a:br>
              <a:rPr lang="it-IT"/>
            </a:br>
            <a:r>
              <a:rPr lang="it-IT"/>
              <a:t>Task Force PNRR</a:t>
            </a:r>
            <a:br>
              <a:rPr lang="it-IT"/>
            </a:br>
            <a:br>
              <a:rPr lang="it-IT"/>
            </a:br>
            <a:r>
              <a:rPr lang="it-IT" sz="2400"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https://europa.provinz.bz.it/de/nextgenerationeu-pnrr-in-suedtirol</a:t>
            </a:r>
            <a:r>
              <a:rPr lang="it-IT" sz="2400">
                <a:cs typeface="Arial"/>
              </a:rPr>
              <a:t>  </a:t>
            </a:r>
            <a:br>
              <a:rPr lang="it-IT" sz="2400"/>
            </a:br>
            <a:br>
              <a:rPr lang="it-IT" sz="2400"/>
            </a:br>
            <a:r>
              <a:rPr lang="it-IT" sz="2400">
                <a:cs typeface="Arial"/>
                <a:hlinkClick r:id="rId3"/>
              </a:rPr>
              <a:t>taskforce-pnrr@provinz.bz.i</a:t>
            </a:r>
            <a:r>
              <a:rPr lang="it-IT" sz="2400">
                <a:cs typeface="Arial"/>
              </a:rPr>
              <a:t>t</a:t>
            </a:r>
            <a:r>
              <a:rPr lang="it-IT" sz="2800">
                <a:cs typeface="Arial"/>
              </a:rPr>
              <a:t> </a:t>
            </a:r>
            <a:endParaRPr lang="de-DE" sz="2800">
              <a:cs typeface="Arial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6D0DF31-4294-9191-9831-1DD6834F152F}"/>
              </a:ext>
            </a:extLst>
          </p:cNvPr>
          <p:cNvSpPr txBox="1"/>
          <p:nvPr/>
        </p:nvSpPr>
        <p:spPr>
          <a:xfrm>
            <a:off x="648000" y="66054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600" b="0" i="0" u="none" strike="noStrike">
                <a:solidFill>
                  <a:srgbClr val="27348A"/>
                </a:solidFill>
                <a:effectLst/>
                <a:latin typeface="Arial" panose="020B0604020202020204" pitchFamily="34" charset="0"/>
              </a:rPr>
              <a:t>Neue Webseite</a:t>
            </a:r>
            <a:endParaRPr lang="de-DE" sz="3600"/>
          </a:p>
        </p:txBody>
      </p:sp>
      <p:grpSp>
        <p:nvGrpSpPr>
          <p:cNvPr id="9" name="Group 28">
            <a:extLst>
              <a:ext uri="{FF2B5EF4-FFF2-40B4-BE49-F238E27FC236}">
                <a16:creationId xmlns:a16="http://schemas.microsoft.com/office/drawing/2014/main" id="{BD5FC417-CA71-2E4C-6712-59C3ED95C580}"/>
              </a:ext>
            </a:extLst>
          </p:cNvPr>
          <p:cNvGrpSpPr/>
          <p:nvPr/>
        </p:nvGrpSpPr>
        <p:grpSpPr>
          <a:xfrm rot="20777233">
            <a:off x="10507159" y="4678112"/>
            <a:ext cx="648835" cy="936299"/>
            <a:chOff x="3045556" y="2213000"/>
            <a:chExt cx="873569" cy="1315719"/>
          </a:xfrm>
        </p:grpSpPr>
        <p:pic>
          <p:nvPicPr>
            <p:cNvPr id="10" name="Graphic 15" descr="Cursore con riempimento a tinta unita">
              <a:extLst>
                <a:ext uri="{FF2B5EF4-FFF2-40B4-BE49-F238E27FC236}">
                  <a16:creationId xmlns:a16="http://schemas.microsoft.com/office/drawing/2014/main" id="{E9626371-9D10-81A0-2F16-B100BE861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45556" y="2213000"/>
              <a:ext cx="491067" cy="509882"/>
            </a:xfrm>
            <a:prstGeom prst="rect">
              <a:avLst/>
            </a:prstGeom>
          </p:spPr>
        </p:pic>
        <p:pic>
          <p:nvPicPr>
            <p:cNvPr id="11" name="Graphic 16" descr="Topo con riempimento a tinta unita">
              <a:extLst>
                <a:ext uri="{FF2B5EF4-FFF2-40B4-BE49-F238E27FC236}">
                  <a16:creationId xmlns:a16="http://schemas.microsoft.com/office/drawing/2014/main" id="{855441CB-3A57-1EDD-089D-6B9B3BDC1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381021" y="2990615"/>
              <a:ext cx="538104" cy="538104"/>
            </a:xfrm>
            <a:prstGeom prst="rect">
              <a:avLst/>
            </a:prstGeom>
          </p:spPr>
        </p:pic>
        <p:cxnSp>
          <p:nvCxnSpPr>
            <p:cNvPr id="12" name="Connector: Curved 17">
              <a:extLst>
                <a:ext uri="{FF2B5EF4-FFF2-40B4-BE49-F238E27FC236}">
                  <a16:creationId xmlns:a16="http://schemas.microsoft.com/office/drawing/2014/main" id="{D5CB3FC3-742A-0672-7304-0835EF266D2E}"/>
                </a:ext>
              </a:extLst>
            </p:cNvPr>
            <p:cNvCxnSpPr/>
            <p:nvPr/>
          </p:nvCxnSpPr>
          <p:spPr>
            <a:xfrm flipH="1" flipV="1">
              <a:off x="3336079" y="2528642"/>
              <a:ext cx="242711" cy="628414"/>
            </a:xfrm>
            <a:prstGeom prst="curvedConnector3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26">
            <a:extLst>
              <a:ext uri="{FF2B5EF4-FFF2-40B4-BE49-F238E27FC236}">
                <a16:creationId xmlns:a16="http://schemas.microsoft.com/office/drawing/2014/main" id="{EE3A78BA-1ECD-7550-94D2-13CEE10F59E1}"/>
              </a:ext>
            </a:extLst>
          </p:cNvPr>
          <p:cNvGrpSpPr/>
          <p:nvPr/>
        </p:nvGrpSpPr>
        <p:grpSpPr>
          <a:xfrm>
            <a:off x="3717068" y="521826"/>
            <a:ext cx="886200" cy="752241"/>
            <a:chOff x="4499909" y="521458"/>
            <a:chExt cx="914995" cy="787113"/>
          </a:xfrm>
        </p:grpSpPr>
        <p:pic>
          <p:nvPicPr>
            <p:cNvPr id="14" name="Graphic 24" descr="Lente di ingrandimento con riempimento a tinta unita">
              <a:extLst>
                <a:ext uri="{FF2B5EF4-FFF2-40B4-BE49-F238E27FC236}">
                  <a16:creationId xmlns:a16="http://schemas.microsoft.com/office/drawing/2014/main" id="{73E8496C-2C9A-F637-915B-B822795DB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499909" y="521458"/>
              <a:ext cx="378580" cy="401204"/>
            </a:xfrm>
            <a:prstGeom prst="rect">
              <a:avLst/>
            </a:prstGeom>
          </p:spPr>
        </p:pic>
        <p:pic>
          <p:nvPicPr>
            <p:cNvPr id="15" name="Graphic 25" descr="Persona confusa con riempimento a tinta unita">
              <a:extLst>
                <a:ext uri="{FF2B5EF4-FFF2-40B4-BE49-F238E27FC236}">
                  <a16:creationId xmlns:a16="http://schemas.microsoft.com/office/drawing/2014/main" id="{A808B621-DECF-F1DC-2741-77A18812A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669837" y="535282"/>
              <a:ext cx="745067" cy="773289"/>
            </a:xfrm>
            <a:prstGeom prst="rect">
              <a:avLst/>
            </a:prstGeom>
          </p:spPr>
        </p:pic>
      </p:grpSp>
      <p:grpSp>
        <p:nvGrpSpPr>
          <p:cNvPr id="3" name="Gruppo 5">
            <a:extLst>
              <a:ext uri="{FF2B5EF4-FFF2-40B4-BE49-F238E27FC236}">
                <a16:creationId xmlns:a16="http://schemas.microsoft.com/office/drawing/2014/main" id="{899E8667-8153-50C1-7820-21CDBA6A867A}"/>
              </a:ext>
            </a:extLst>
          </p:cNvPr>
          <p:cNvGrpSpPr/>
          <p:nvPr/>
        </p:nvGrpSpPr>
        <p:grpSpPr>
          <a:xfrm>
            <a:off x="9133605" y="40596"/>
            <a:ext cx="3025495" cy="2729498"/>
            <a:chOff x="9133605" y="40596"/>
            <a:chExt cx="3025495" cy="2729498"/>
          </a:xfrm>
        </p:grpSpPr>
        <p:pic>
          <p:nvPicPr>
            <p:cNvPr id="5" name="Immagine 6" descr="Immagine che contiene elettronica, computer, Dispositivo di output, testo&#10;&#10;Descrizione generata automaticamente">
              <a:extLst>
                <a:ext uri="{FF2B5EF4-FFF2-40B4-BE49-F238E27FC236}">
                  <a16:creationId xmlns:a16="http://schemas.microsoft.com/office/drawing/2014/main" id="{548A6455-8C77-F4FD-4986-0E725A839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33605" y="969948"/>
              <a:ext cx="2186156" cy="1800146"/>
            </a:xfrm>
            <a:prstGeom prst="rect">
              <a:avLst/>
            </a:prstGeom>
          </p:spPr>
        </p:pic>
        <p:pic>
          <p:nvPicPr>
            <p:cNvPr id="6" name="Immagine 7" descr="Immagine che contiene bandiera, Bandiera degli Stati Uniti, Giorno della bandiera (USA), simbolo&#10;&#10;Descrizione generata automaticamente">
              <a:extLst>
                <a:ext uri="{FF2B5EF4-FFF2-40B4-BE49-F238E27FC236}">
                  <a16:creationId xmlns:a16="http://schemas.microsoft.com/office/drawing/2014/main" id="{95928116-47EA-86DE-A880-ADB4ABE9B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003600" y="40596"/>
              <a:ext cx="1155500" cy="1052996"/>
            </a:xfrm>
            <a:prstGeom prst="rect">
              <a:avLst/>
            </a:prstGeom>
          </p:spPr>
        </p:pic>
      </p:grpSp>
      <p:pic>
        <p:nvPicPr>
          <p:cNvPr id="7" name="Immagine 8" descr="Immagine che contiene testo, grafica, World, schermata&#10;&#10;Descrizione generata automaticamente">
            <a:extLst>
              <a:ext uri="{FF2B5EF4-FFF2-40B4-BE49-F238E27FC236}">
                <a16:creationId xmlns:a16="http://schemas.microsoft.com/office/drawing/2014/main" id="{9B0E06DA-95FC-AAF7-633E-DA87EA48336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97741" y="1027574"/>
            <a:ext cx="2057884" cy="109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08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149625-390F-46A1-8E5B-D3329C377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438" y="359998"/>
            <a:ext cx="10980000" cy="720000"/>
          </a:xfrm>
        </p:spPr>
        <p:txBody>
          <a:bodyPr>
            <a:normAutofit fontScale="90000"/>
          </a:bodyPr>
          <a:lstStyle/>
          <a:p>
            <a:r>
              <a:rPr lang="it-IT" sz="4000"/>
              <a:t>Mission 1 - </a:t>
            </a:r>
            <a:r>
              <a:rPr lang="it-IT" sz="4000" err="1"/>
              <a:t>Digitalisierung</a:t>
            </a:r>
            <a:r>
              <a:rPr lang="it-IT" sz="4000"/>
              <a:t>, Innovation, </a:t>
            </a:r>
            <a:br>
              <a:rPr lang="it-IT" sz="4000"/>
            </a:br>
            <a:r>
              <a:rPr lang="it-IT" sz="4000" err="1"/>
              <a:t>Wettbewerbsfähigkeit</a:t>
            </a:r>
            <a:r>
              <a:rPr lang="it-IT" sz="4000"/>
              <a:t>, Kultur und </a:t>
            </a:r>
            <a:r>
              <a:rPr lang="it-IT" sz="4000" err="1"/>
              <a:t>Tourismus</a:t>
            </a:r>
            <a:br>
              <a:rPr lang="it-IT" sz="4000"/>
            </a:br>
            <a:r>
              <a:rPr lang="it-IT" sz="2000" err="1"/>
              <a:t>Komponente</a:t>
            </a:r>
            <a:r>
              <a:rPr lang="it-IT" sz="2000"/>
              <a:t> 1 – </a:t>
            </a:r>
            <a:r>
              <a:rPr lang="it-IT" sz="2000" err="1"/>
              <a:t>Digitalisierung</a:t>
            </a:r>
            <a:r>
              <a:rPr lang="it-IT" sz="2000"/>
              <a:t>, Innovation und </a:t>
            </a:r>
            <a:r>
              <a:rPr lang="it-IT" sz="2000" err="1"/>
              <a:t>Sicherheit</a:t>
            </a:r>
            <a:r>
              <a:rPr lang="it-IT" sz="2000"/>
              <a:t> in </a:t>
            </a:r>
            <a:r>
              <a:rPr lang="it-IT" sz="2000" err="1"/>
              <a:t>der</a:t>
            </a:r>
            <a:r>
              <a:rPr lang="it-IT" sz="2000"/>
              <a:t> </a:t>
            </a:r>
            <a:r>
              <a:rPr lang="it-IT" sz="2000" err="1"/>
              <a:t>öffentlichen</a:t>
            </a:r>
            <a:r>
              <a:rPr lang="it-IT" sz="2000"/>
              <a:t> Verwaltung</a:t>
            </a:r>
            <a:br>
              <a:rPr lang="it-IT" sz="4900"/>
            </a:br>
            <a:endParaRPr lang="it-IT">
              <a:cs typeface="Arial"/>
            </a:endParaRPr>
          </a:p>
        </p:txBody>
      </p:sp>
      <p:graphicFrame>
        <p:nvGraphicFramePr>
          <p:cNvPr id="6" name="Inhaltsplatzhalter 7">
            <a:extLst>
              <a:ext uri="{FF2B5EF4-FFF2-40B4-BE49-F238E27FC236}">
                <a16:creationId xmlns:a16="http://schemas.microsoft.com/office/drawing/2014/main" id="{7DBB50BC-7028-E4ED-A8C2-D606C9AC56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4868267"/>
              </p:ext>
            </p:extLst>
          </p:nvPr>
        </p:nvGraphicFramePr>
        <p:xfrm>
          <a:off x="647700" y="1655616"/>
          <a:ext cx="10980738" cy="4392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Grafik 2" descr="Internet der Dinge mit einfarbiger Füllung">
            <a:extLst>
              <a:ext uri="{FF2B5EF4-FFF2-40B4-BE49-F238E27FC236}">
                <a16:creationId xmlns:a16="http://schemas.microsoft.com/office/drawing/2014/main" id="{97C8AE67-87FB-1642-DBE3-745CFB34AE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12154" y="359998"/>
            <a:ext cx="872646" cy="92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11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F7546-F1A4-2B30-DFCB-856670E88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F3CDD-2DAA-E1EA-896D-0127D2663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438" y="359998"/>
            <a:ext cx="10980000" cy="720000"/>
          </a:xfrm>
        </p:spPr>
        <p:txBody>
          <a:bodyPr>
            <a:normAutofit fontScale="90000"/>
          </a:bodyPr>
          <a:lstStyle/>
          <a:p>
            <a:r>
              <a:rPr lang="it-IT" sz="4000"/>
              <a:t>Mission 1 - </a:t>
            </a:r>
            <a:r>
              <a:rPr lang="it-IT" sz="4000" err="1"/>
              <a:t>Digitalisierung</a:t>
            </a:r>
            <a:r>
              <a:rPr lang="it-IT" sz="4000"/>
              <a:t>, Innovation, </a:t>
            </a:r>
            <a:br>
              <a:rPr lang="it-IT" sz="4000"/>
            </a:br>
            <a:r>
              <a:rPr lang="it-IT" sz="4000" err="1"/>
              <a:t>Wettbewerbsfähigkeit</a:t>
            </a:r>
            <a:r>
              <a:rPr lang="it-IT" sz="4000"/>
              <a:t>, Kultur und </a:t>
            </a:r>
            <a:r>
              <a:rPr lang="it-IT" sz="4000" err="1"/>
              <a:t>Tourismus</a:t>
            </a:r>
            <a:br>
              <a:rPr lang="it-IT" sz="4000"/>
            </a:br>
            <a:r>
              <a:rPr lang="it-IT" sz="2000" err="1"/>
              <a:t>Komponente</a:t>
            </a:r>
            <a:r>
              <a:rPr lang="it-IT" sz="2000"/>
              <a:t> 1 – </a:t>
            </a:r>
            <a:r>
              <a:rPr lang="it-IT" sz="2000" err="1"/>
              <a:t>Digitalisierung</a:t>
            </a:r>
            <a:r>
              <a:rPr lang="it-IT" sz="2000"/>
              <a:t>, Innovation und </a:t>
            </a:r>
            <a:r>
              <a:rPr lang="it-IT" sz="2000" err="1"/>
              <a:t>Sicherheit</a:t>
            </a:r>
            <a:r>
              <a:rPr lang="it-IT" sz="2000"/>
              <a:t> in </a:t>
            </a:r>
            <a:r>
              <a:rPr lang="it-IT" sz="2000" err="1"/>
              <a:t>der</a:t>
            </a:r>
            <a:r>
              <a:rPr lang="it-IT" sz="2000"/>
              <a:t> </a:t>
            </a:r>
            <a:r>
              <a:rPr lang="it-IT" sz="2000" err="1"/>
              <a:t>öffentlichen</a:t>
            </a:r>
            <a:r>
              <a:rPr lang="it-IT" sz="2000"/>
              <a:t> Verwaltung</a:t>
            </a:r>
            <a:br>
              <a:rPr lang="it-IT" sz="4900"/>
            </a:br>
            <a:endParaRPr lang="it-IT">
              <a:cs typeface="Arial"/>
            </a:endParaRPr>
          </a:p>
        </p:txBody>
      </p:sp>
      <p:graphicFrame>
        <p:nvGraphicFramePr>
          <p:cNvPr id="6" name="Inhaltsplatzhalter 7">
            <a:extLst>
              <a:ext uri="{FF2B5EF4-FFF2-40B4-BE49-F238E27FC236}">
                <a16:creationId xmlns:a16="http://schemas.microsoft.com/office/drawing/2014/main" id="{85E1996F-28C4-6618-0DDE-BE89F5A8D1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6460007"/>
              </p:ext>
            </p:extLst>
          </p:nvPr>
        </p:nvGraphicFramePr>
        <p:xfrm>
          <a:off x="647700" y="1655616"/>
          <a:ext cx="10980738" cy="4392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Grafik 2" descr="Internet der Dinge mit einfarbiger Füllung">
            <a:extLst>
              <a:ext uri="{FF2B5EF4-FFF2-40B4-BE49-F238E27FC236}">
                <a16:creationId xmlns:a16="http://schemas.microsoft.com/office/drawing/2014/main" id="{ABC167C7-43DE-472F-B636-0F8A076AA2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50254" y="359998"/>
            <a:ext cx="872646" cy="92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51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4BEE1-BBDC-C49E-40B1-D4972552F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4BC43E-2BDB-0743-D686-F2A0FD730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438" y="359998"/>
            <a:ext cx="10980000" cy="720000"/>
          </a:xfrm>
        </p:spPr>
        <p:txBody>
          <a:bodyPr>
            <a:normAutofit fontScale="90000"/>
          </a:bodyPr>
          <a:lstStyle/>
          <a:p>
            <a:r>
              <a:rPr lang="it-IT" sz="4000"/>
              <a:t>Mission 1 - </a:t>
            </a:r>
            <a:r>
              <a:rPr lang="it-IT" sz="4000" err="1"/>
              <a:t>Digitalisierung</a:t>
            </a:r>
            <a:r>
              <a:rPr lang="it-IT" sz="4000"/>
              <a:t>, Innovation, </a:t>
            </a:r>
            <a:br>
              <a:rPr lang="it-IT" sz="4000"/>
            </a:br>
            <a:r>
              <a:rPr lang="it-IT" sz="4000" err="1"/>
              <a:t>Wettbewerbsfähigkeit</a:t>
            </a:r>
            <a:r>
              <a:rPr lang="it-IT" sz="4000"/>
              <a:t>, Kultur und </a:t>
            </a:r>
            <a:r>
              <a:rPr lang="it-IT" sz="4000" err="1"/>
              <a:t>Tourismus</a:t>
            </a:r>
            <a:br>
              <a:rPr lang="it-IT" sz="4000"/>
            </a:br>
            <a:r>
              <a:rPr lang="it-IT" sz="2000" err="1"/>
              <a:t>Komponente</a:t>
            </a:r>
            <a:r>
              <a:rPr lang="it-IT" sz="2000"/>
              <a:t> 1 – </a:t>
            </a:r>
            <a:r>
              <a:rPr lang="it-IT" sz="2000" err="1"/>
              <a:t>Digitalisierung</a:t>
            </a:r>
            <a:r>
              <a:rPr lang="it-IT" sz="2000"/>
              <a:t>, Innovation und </a:t>
            </a:r>
            <a:r>
              <a:rPr lang="it-IT" sz="2000" err="1"/>
              <a:t>Sicherheit</a:t>
            </a:r>
            <a:r>
              <a:rPr lang="it-IT" sz="2000"/>
              <a:t> in </a:t>
            </a:r>
            <a:r>
              <a:rPr lang="it-IT" sz="2000" err="1"/>
              <a:t>der</a:t>
            </a:r>
            <a:r>
              <a:rPr lang="it-IT" sz="2000"/>
              <a:t> </a:t>
            </a:r>
            <a:r>
              <a:rPr lang="it-IT" sz="2000" err="1"/>
              <a:t>öffentlichen</a:t>
            </a:r>
            <a:r>
              <a:rPr lang="it-IT" sz="2000"/>
              <a:t> Verwaltung</a:t>
            </a:r>
            <a:br>
              <a:rPr lang="it-IT" sz="4900"/>
            </a:br>
            <a:endParaRPr lang="it-IT">
              <a:cs typeface="Arial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6D8A4965-E032-58DA-F208-542EF25053F1}"/>
              </a:ext>
            </a:extLst>
          </p:cNvPr>
          <p:cNvGrpSpPr/>
          <p:nvPr/>
        </p:nvGrpSpPr>
        <p:grpSpPr>
          <a:xfrm>
            <a:off x="4395648" y="2120380"/>
            <a:ext cx="3205500" cy="3508747"/>
            <a:chOff x="4403069" y="1953232"/>
            <a:chExt cx="3205500" cy="3508747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C89A5F28-42B7-5307-B0C0-45A28E02F8C5}"/>
                </a:ext>
              </a:extLst>
            </p:cNvPr>
            <p:cNvSpPr/>
            <p:nvPr/>
          </p:nvSpPr>
          <p:spPr>
            <a:xfrm>
              <a:off x="4403069" y="1953232"/>
              <a:ext cx="3205500" cy="1673742"/>
            </a:xfrm>
            <a:custGeom>
              <a:avLst/>
              <a:gdLst>
                <a:gd name="connsiteX0" fmla="*/ 133899 w 3205500"/>
                <a:gd name="connsiteY0" fmla="*/ 0 h 1673742"/>
                <a:gd name="connsiteX1" fmla="*/ 3071601 w 3205500"/>
                <a:gd name="connsiteY1" fmla="*/ 0 h 1673742"/>
                <a:gd name="connsiteX2" fmla="*/ 3205500 w 3205500"/>
                <a:gd name="connsiteY2" fmla="*/ 133899 h 1673742"/>
                <a:gd name="connsiteX3" fmla="*/ 3205500 w 3205500"/>
                <a:gd name="connsiteY3" fmla="*/ 1673742 h 1673742"/>
                <a:gd name="connsiteX4" fmla="*/ 3205500 w 3205500"/>
                <a:gd name="connsiteY4" fmla="*/ 1673742 h 1673742"/>
                <a:gd name="connsiteX5" fmla="*/ 0 w 3205500"/>
                <a:gd name="connsiteY5" fmla="*/ 1673742 h 1673742"/>
                <a:gd name="connsiteX6" fmla="*/ 0 w 3205500"/>
                <a:gd name="connsiteY6" fmla="*/ 1673742 h 1673742"/>
                <a:gd name="connsiteX7" fmla="*/ 0 w 3205500"/>
                <a:gd name="connsiteY7" fmla="*/ 133899 h 1673742"/>
                <a:gd name="connsiteX8" fmla="*/ 133899 w 3205500"/>
                <a:gd name="connsiteY8" fmla="*/ 0 h 1673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05500" h="1673742">
                  <a:moveTo>
                    <a:pt x="133899" y="0"/>
                  </a:moveTo>
                  <a:lnTo>
                    <a:pt x="3071601" y="0"/>
                  </a:lnTo>
                  <a:cubicBezTo>
                    <a:pt x="3145551" y="0"/>
                    <a:pt x="3205500" y="59949"/>
                    <a:pt x="3205500" y="133899"/>
                  </a:cubicBezTo>
                  <a:lnTo>
                    <a:pt x="3205500" y="1673742"/>
                  </a:lnTo>
                  <a:lnTo>
                    <a:pt x="3205500" y="1673742"/>
                  </a:lnTo>
                  <a:lnTo>
                    <a:pt x="0" y="1673742"/>
                  </a:lnTo>
                  <a:lnTo>
                    <a:pt x="0" y="1673742"/>
                  </a:lnTo>
                  <a:lnTo>
                    <a:pt x="0" y="133899"/>
                  </a:lnTo>
                  <a:cubicBezTo>
                    <a:pt x="0" y="59949"/>
                    <a:pt x="59949" y="0"/>
                    <a:pt x="133899" y="0"/>
                  </a:cubicBezTo>
                  <a:close/>
                </a:path>
              </a:pathLst>
            </a:custGeom>
            <a:solidFill>
              <a:srgbClr val="27348A">
                <a:alpha val="90000"/>
                <a:tint val="40000"/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rgbClr val="27348A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858" tIns="161138" rIns="79858" bIns="40640" numCol="1" spcCol="1270" anchor="t" anchorCtr="0">
              <a:noAutofit/>
            </a:bodyPr>
            <a:lstStyle/>
            <a:p>
              <a:pPr marL="0" lvl="1" indent="-28575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it-IT" sz="3200" kern="1200" noProof="0" err="1"/>
                <a:t>Mobility</a:t>
              </a:r>
              <a:r>
                <a:rPr lang="it-IT" sz="3200" kern="1200" noProof="0"/>
                <a:t> </a:t>
              </a:r>
              <a:r>
                <a:rPr lang="it-IT" sz="3200" kern="1200" noProof="0" err="1"/>
                <a:t>as</a:t>
              </a:r>
              <a:r>
                <a:rPr lang="it-IT" sz="3200" kern="1200" noProof="0"/>
                <a:t> a Service</a:t>
              </a: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ACC31D0-0B0B-8368-6D3E-C69A88325FE2}"/>
                </a:ext>
              </a:extLst>
            </p:cNvPr>
            <p:cNvSpPr/>
            <p:nvPr/>
          </p:nvSpPr>
          <p:spPr>
            <a:xfrm>
              <a:off x="4403069" y="3539987"/>
              <a:ext cx="3205500" cy="1921992"/>
            </a:xfrm>
            <a:custGeom>
              <a:avLst/>
              <a:gdLst>
                <a:gd name="connsiteX0" fmla="*/ 0 w 3205500"/>
                <a:gd name="connsiteY0" fmla="*/ 0 h 1921992"/>
                <a:gd name="connsiteX1" fmla="*/ 3205500 w 3205500"/>
                <a:gd name="connsiteY1" fmla="*/ 0 h 1921992"/>
                <a:gd name="connsiteX2" fmla="*/ 3205500 w 3205500"/>
                <a:gd name="connsiteY2" fmla="*/ 1921992 h 1921992"/>
                <a:gd name="connsiteX3" fmla="*/ 0 w 3205500"/>
                <a:gd name="connsiteY3" fmla="*/ 1921992 h 1921992"/>
                <a:gd name="connsiteX4" fmla="*/ 0 w 3205500"/>
                <a:gd name="connsiteY4" fmla="*/ 0 h 1921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5500" h="1921992">
                  <a:moveTo>
                    <a:pt x="0" y="0"/>
                  </a:moveTo>
                  <a:lnTo>
                    <a:pt x="3205500" y="0"/>
                  </a:lnTo>
                  <a:lnTo>
                    <a:pt x="3205500" y="1921992"/>
                  </a:lnTo>
                  <a:lnTo>
                    <a:pt x="0" y="192199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0" rIns="978586" bIns="0" numCol="1" spcCol="1270" anchor="ctr" anchorCtr="0">
              <a:noAutofit/>
            </a:bodyPr>
            <a:lstStyle/>
            <a:p>
              <a:pPr marL="0" lvl="0" indent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None/>
              </a:pPr>
              <a:r>
                <a:rPr lang="de-DE" kern="1200"/>
                <a:t>Vernetzung und Digitalisierung des öffentlichen Transportwesens</a:t>
              </a:r>
            </a:p>
            <a:p>
              <a:pPr marL="0" lvl="0" indent="0" algn="l" defTabSz="1066800" rtl="0">
                <a:lnSpc>
                  <a:spcPct val="90000"/>
                </a:lnSpc>
                <a:spcBef>
                  <a:spcPct val="0"/>
                </a:spcBef>
                <a:buNone/>
              </a:pPr>
              <a:endParaRPr lang="it-IT" kern="1200"/>
            </a:p>
            <a:p>
              <a:pPr marL="0" lvl="0" indent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b="1" kern="1200"/>
                <a:t>2,3 Mio. €</a:t>
              </a:r>
            </a:p>
          </p:txBody>
        </p:sp>
      </p:grpSp>
      <p:sp>
        <p:nvSpPr>
          <p:cNvPr id="10" name="Ellipse 9" descr="Frau mit langen Haaren, die im Zug steht, einen Metallmast hält, Kopfhörer trägt, hält und nach unten schaut auf ein Mobiltelefon">
            <a:extLst>
              <a:ext uri="{FF2B5EF4-FFF2-40B4-BE49-F238E27FC236}">
                <a16:creationId xmlns:a16="http://schemas.microsoft.com/office/drawing/2014/main" id="{2A07CBD8-8D38-3310-DDDD-A2B400570DA8}"/>
              </a:ext>
            </a:extLst>
          </p:cNvPr>
          <p:cNvSpPr/>
          <p:nvPr/>
        </p:nvSpPr>
        <p:spPr>
          <a:xfrm>
            <a:off x="6646082" y="4668131"/>
            <a:ext cx="1121925" cy="1121925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accent1"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pic>
        <p:nvPicPr>
          <p:cNvPr id="3" name="Grafik 2" descr="Internet der Dinge mit einfarbiger Füllung">
            <a:extLst>
              <a:ext uri="{FF2B5EF4-FFF2-40B4-BE49-F238E27FC236}">
                <a16:creationId xmlns:a16="http://schemas.microsoft.com/office/drawing/2014/main" id="{225C3858-F33C-31AC-F302-F068C0DE5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88354" y="359998"/>
            <a:ext cx="872646" cy="92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84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FCF15-A05D-9778-F830-6D90DB7B9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5C1002-06A0-97C2-B78E-CFCC8D706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438" y="359998"/>
            <a:ext cx="10980000" cy="720000"/>
          </a:xfrm>
        </p:spPr>
        <p:txBody>
          <a:bodyPr>
            <a:normAutofit fontScale="90000"/>
          </a:bodyPr>
          <a:lstStyle/>
          <a:p>
            <a:r>
              <a:rPr lang="it-IT" sz="4000"/>
              <a:t>Mission 1 - </a:t>
            </a:r>
            <a:r>
              <a:rPr lang="it-IT" sz="4000" err="1"/>
              <a:t>Digitalisierung</a:t>
            </a:r>
            <a:r>
              <a:rPr lang="it-IT" sz="4000"/>
              <a:t>, Innovation, </a:t>
            </a:r>
            <a:br>
              <a:rPr lang="it-IT" sz="4000"/>
            </a:br>
            <a:r>
              <a:rPr lang="it-IT" sz="4000" err="1"/>
              <a:t>Wettbewerbsfähigkeit</a:t>
            </a:r>
            <a:r>
              <a:rPr lang="it-IT" sz="4000"/>
              <a:t>, Kultur und </a:t>
            </a:r>
            <a:r>
              <a:rPr lang="it-IT" sz="4000" err="1"/>
              <a:t>Tourismus</a:t>
            </a:r>
            <a:br>
              <a:rPr lang="it-IT" sz="4000"/>
            </a:br>
            <a:r>
              <a:rPr lang="it-IT" sz="2000" err="1"/>
              <a:t>Komponente</a:t>
            </a:r>
            <a:r>
              <a:rPr lang="it-IT" sz="2000"/>
              <a:t> 2 – </a:t>
            </a:r>
            <a:r>
              <a:rPr lang="it-IT" sz="2000" err="1"/>
              <a:t>Digitalisierung</a:t>
            </a:r>
            <a:r>
              <a:rPr lang="it-IT" sz="2000"/>
              <a:t>, Innovation und </a:t>
            </a:r>
            <a:r>
              <a:rPr lang="it-IT" sz="2000" err="1"/>
              <a:t>Konkurrenzfähigkeit</a:t>
            </a:r>
            <a:r>
              <a:rPr lang="it-IT" sz="2000"/>
              <a:t> </a:t>
            </a:r>
            <a:r>
              <a:rPr lang="it-IT" sz="2000" err="1"/>
              <a:t>des</a:t>
            </a:r>
            <a:r>
              <a:rPr lang="it-IT" sz="2000"/>
              <a:t> </a:t>
            </a:r>
            <a:r>
              <a:rPr lang="it-IT" sz="2000" err="1"/>
              <a:t>Produktionssystems</a:t>
            </a:r>
            <a:br>
              <a:rPr lang="it-IT" sz="4900"/>
            </a:br>
            <a:endParaRPr lang="it-IT">
              <a:cs typeface="Arial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4B4CA470-95DD-17E8-5F74-1A6301CFEE3D}"/>
              </a:ext>
            </a:extLst>
          </p:cNvPr>
          <p:cNvGrpSpPr/>
          <p:nvPr/>
        </p:nvGrpSpPr>
        <p:grpSpPr>
          <a:xfrm>
            <a:off x="2660976" y="2100716"/>
            <a:ext cx="6953448" cy="3556923"/>
            <a:chOff x="655121" y="1953232"/>
            <a:chExt cx="6953448" cy="3556923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AF5116A3-5ECC-FB1A-EFBB-73D86FF2D5BB}"/>
                </a:ext>
              </a:extLst>
            </p:cNvPr>
            <p:cNvSpPr/>
            <p:nvPr/>
          </p:nvSpPr>
          <p:spPr>
            <a:xfrm>
              <a:off x="655121" y="1955108"/>
              <a:ext cx="3205500" cy="1615596"/>
            </a:xfrm>
            <a:custGeom>
              <a:avLst/>
              <a:gdLst>
                <a:gd name="connsiteX0" fmla="*/ 129248 w 3205500"/>
                <a:gd name="connsiteY0" fmla="*/ 0 h 1615596"/>
                <a:gd name="connsiteX1" fmla="*/ 3076252 w 3205500"/>
                <a:gd name="connsiteY1" fmla="*/ 0 h 1615596"/>
                <a:gd name="connsiteX2" fmla="*/ 3205500 w 3205500"/>
                <a:gd name="connsiteY2" fmla="*/ 129248 h 1615596"/>
                <a:gd name="connsiteX3" fmla="*/ 3205500 w 3205500"/>
                <a:gd name="connsiteY3" fmla="*/ 1615596 h 1615596"/>
                <a:gd name="connsiteX4" fmla="*/ 3205500 w 3205500"/>
                <a:gd name="connsiteY4" fmla="*/ 1615596 h 1615596"/>
                <a:gd name="connsiteX5" fmla="*/ 0 w 3205500"/>
                <a:gd name="connsiteY5" fmla="*/ 1615596 h 1615596"/>
                <a:gd name="connsiteX6" fmla="*/ 0 w 3205500"/>
                <a:gd name="connsiteY6" fmla="*/ 1615596 h 1615596"/>
                <a:gd name="connsiteX7" fmla="*/ 0 w 3205500"/>
                <a:gd name="connsiteY7" fmla="*/ 129248 h 1615596"/>
                <a:gd name="connsiteX8" fmla="*/ 129248 w 3205500"/>
                <a:gd name="connsiteY8" fmla="*/ 0 h 1615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05500" h="1615596">
                  <a:moveTo>
                    <a:pt x="129248" y="0"/>
                  </a:moveTo>
                  <a:lnTo>
                    <a:pt x="3076252" y="0"/>
                  </a:lnTo>
                  <a:cubicBezTo>
                    <a:pt x="3147634" y="0"/>
                    <a:pt x="3205500" y="57866"/>
                    <a:pt x="3205500" y="129248"/>
                  </a:cubicBezTo>
                  <a:lnTo>
                    <a:pt x="3205500" y="1615596"/>
                  </a:lnTo>
                  <a:lnTo>
                    <a:pt x="3205500" y="1615596"/>
                  </a:lnTo>
                  <a:lnTo>
                    <a:pt x="0" y="1615596"/>
                  </a:lnTo>
                  <a:lnTo>
                    <a:pt x="0" y="1615596"/>
                  </a:lnTo>
                  <a:lnTo>
                    <a:pt x="0" y="129248"/>
                  </a:lnTo>
                  <a:cubicBezTo>
                    <a:pt x="0" y="57866"/>
                    <a:pt x="57866" y="0"/>
                    <a:pt x="12924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575" tIns="175015" rIns="83575" bIns="45720" numCol="1" spcCol="1270" anchor="t" anchorCtr="0">
              <a:noAutofit/>
            </a:bodyPr>
            <a:lstStyle/>
            <a:p>
              <a:pPr marL="0" lvl="1" indent="-285750" algn="ctr" defTabSz="1600200" rtl="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it-IT" sz="3200" kern="1200" noProof="0" err="1"/>
                <a:t>Ultraschnelle</a:t>
              </a:r>
              <a:r>
                <a:rPr lang="it-IT" sz="3200" kern="1200" noProof="0"/>
                <a:t> </a:t>
              </a:r>
              <a:r>
                <a:rPr lang="it-IT" sz="3200" kern="1200" noProof="0" err="1"/>
                <a:t>Netzwerke</a:t>
              </a:r>
              <a:endParaRPr lang="it-IT" sz="3200" kern="1200" noProof="0"/>
            </a:p>
            <a:p>
              <a:pPr marL="0" lvl="1" indent="-285750" algn="l" defTabSz="17780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endParaRPr lang="it-IT" sz="4000" kern="1200" noProof="0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4A20266-5BA8-D1BE-3DBA-C70C5BE8C2DA}"/>
                </a:ext>
              </a:extLst>
            </p:cNvPr>
            <p:cNvSpPr/>
            <p:nvPr/>
          </p:nvSpPr>
          <p:spPr>
            <a:xfrm>
              <a:off x="655121" y="3487468"/>
              <a:ext cx="3205500" cy="1972636"/>
            </a:xfrm>
            <a:custGeom>
              <a:avLst/>
              <a:gdLst>
                <a:gd name="connsiteX0" fmla="*/ 0 w 3205500"/>
                <a:gd name="connsiteY0" fmla="*/ 0 h 1972636"/>
                <a:gd name="connsiteX1" fmla="*/ 3205500 w 3205500"/>
                <a:gd name="connsiteY1" fmla="*/ 0 h 1972636"/>
                <a:gd name="connsiteX2" fmla="*/ 3205500 w 3205500"/>
                <a:gd name="connsiteY2" fmla="*/ 1972636 h 1972636"/>
                <a:gd name="connsiteX3" fmla="*/ 0 w 3205500"/>
                <a:gd name="connsiteY3" fmla="*/ 1972636 h 1972636"/>
                <a:gd name="connsiteX4" fmla="*/ 0 w 3205500"/>
                <a:gd name="connsiteY4" fmla="*/ 0 h 197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5500" h="1972636">
                  <a:moveTo>
                    <a:pt x="0" y="0"/>
                  </a:moveTo>
                  <a:lnTo>
                    <a:pt x="3205500" y="0"/>
                  </a:lnTo>
                  <a:lnTo>
                    <a:pt x="3205500" y="1972636"/>
                  </a:lnTo>
                  <a:lnTo>
                    <a:pt x="0" y="197263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0" rIns="978586" bIns="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de-DE" sz="1600" kern="1200"/>
                <a:t>«Italia 1Giga»,</a:t>
              </a:r>
            </a:p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de-DE" sz="1600" kern="1200"/>
                <a:t>5G-Infrastrukturen, Anbindung sanitärer Einrichtungen</a:t>
              </a:r>
            </a:p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ts val="1800"/>
                </a:spcAft>
                <a:buNone/>
              </a:pPr>
              <a:endParaRPr lang="de-DE" sz="1600" kern="1200"/>
            </a:p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buNone/>
              </a:pPr>
              <a:endParaRPr lang="it-IT" sz="2000" kern="1200" noProof="0"/>
            </a:p>
          </p:txBody>
        </p:sp>
        <p:sp>
          <p:nvSpPr>
            <p:cNvPr id="10" name="Ellipse 9" descr="Verschwommene Finanzmarktdaten und -grafiken">
              <a:extLst>
                <a:ext uri="{FF2B5EF4-FFF2-40B4-BE49-F238E27FC236}">
                  <a16:creationId xmlns:a16="http://schemas.microsoft.com/office/drawing/2014/main" id="{80AA3949-1859-3D7B-4BBD-7EBA5E4347C9}"/>
                </a:ext>
              </a:extLst>
            </p:cNvPr>
            <p:cNvSpPr/>
            <p:nvPr/>
          </p:nvSpPr>
          <p:spPr>
            <a:xfrm>
              <a:off x="2963871" y="4388230"/>
              <a:ext cx="1121925" cy="1121925"/>
            </a:xfrm>
            <a:prstGeom prst="ellipse">
              <a:avLst/>
            </a:prstGeom>
            <a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000" r="-25000"/>
              </a:stretch>
            </a:blipFill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931ED8E-F1CD-39F5-3702-98CA21DFBA71}"/>
                </a:ext>
              </a:extLst>
            </p:cNvPr>
            <p:cNvSpPr/>
            <p:nvPr/>
          </p:nvSpPr>
          <p:spPr>
            <a:xfrm>
              <a:off x="4403069" y="1953232"/>
              <a:ext cx="3205500" cy="1673742"/>
            </a:xfrm>
            <a:custGeom>
              <a:avLst/>
              <a:gdLst>
                <a:gd name="connsiteX0" fmla="*/ 133899 w 3205500"/>
                <a:gd name="connsiteY0" fmla="*/ 0 h 1673742"/>
                <a:gd name="connsiteX1" fmla="*/ 3071601 w 3205500"/>
                <a:gd name="connsiteY1" fmla="*/ 0 h 1673742"/>
                <a:gd name="connsiteX2" fmla="*/ 3205500 w 3205500"/>
                <a:gd name="connsiteY2" fmla="*/ 133899 h 1673742"/>
                <a:gd name="connsiteX3" fmla="*/ 3205500 w 3205500"/>
                <a:gd name="connsiteY3" fmla="*/ 1673742 h 1673742"/>
                <a:gd name="connsiteX4" fmla="*/ 3205500 w 3205500"/>
                <a:gd name="connsiteY4" fmla="*/ 1673742 h 1673742"/>
                <a:gd name="connsiteX5" fmla="*/ 0 w 3205500"/>
                <a:gd name="connsiteY5" fmla="*/ 1673742 h 1673742"/>
                <a:gd name="connsiteX6" fmla="*/ 0 w 3205500"/>
                <a:gd name="connsiteY6" fmla="*/ 1673742 h 1673742"/>
                <a:gd name="connsiteX7" fmla="*/ 0 w 3205500"/>
                <a:gd name="connsiteY7" fmla="*/ 133899 h 1673742"/>
                <a:gd name="connsiteX8" fmla="*/ 133899 w 3205500"/>
                <a:gd name="connsiteY8" fmla="*/ 0 h 1673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05500" h="1673742">
                  <a:moveTo>
                    <a:pt x="133899" y="0"/>
                  </a:moveTo>
                  <a:lnTo>
                    <a:pt x="3071601" y="0"/>
                  </a:lnTo>
                  <a:cubicBezTo>
                    <a:pt x="3145551" y="0"/>
                    <a:pt x="3205500" y="59949"/>
                    <a:pt x="3205500" y="133899"/>
                  </a:cubicBezTo>
                  <a:lnTo>
                    <a:pt x="3205500" y="1673742"/>
                  </a:lnTo>
                  <a:lnTo>
                    <a:pt x="3205500" y="1673742"/>
                  </a:lnTo>
                  <a:lnTo>
                    <a:pt x="0" y="1673742"/>
                  </a:lnTo>
                  <a:lnTo>
                    <a:pt x="0" y="1673742"/>
                  </a:lnTo>
                  <a:lnTo>
                    <a:pt x="0" y="133899"/>
                  </a:lnTo>
                  <a:cubicBezTo>
                    <a:pt x="0" y="59949"/>
                    <a:pt x="59949" y="0"/>
                    <a:pt x="133899" y="0"/>
                  </a:cubicBezTo>
                  <a:close/>
                </a:path>
              </a:pathLst>
            </a:custGeom>
            <a:solidFill>
              <a:srgbClr val="27348A">
                <a:alpha val="90000"/>
                <a:tint val="40000"/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rgbClr val="27348A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858" tIns="161138" rIns="79858" bIns="40640" numCol="1" spcCol="1270" anchor="t" anchorCtr="0">
              <a:noAutofit/>
            </a:bodyPr>
            <a:lstStyle/>
            <a:p>
              <a:pPr marL="0" lvl="1" indent="-28575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it-IT" sz="2800" kern="1200" noProof="0" err="1"/>
                <a:t>Digitalisierung</a:t>
              </a:r>
              <a:r>
                <a:rPr lang="it-IT" sz="2800" kern="1200" noProof="0"/>
                <a:t> </a:t>
              </a:r>
              <a:r>
                <a:rPr lang="it-IT" sz="2800"/>
                <a:t>&amp;</a:t>
              </a:r>
              <a:r>
                <a:rPr lang="it-IT" sz="2800" kern="1200" noProof="0"/>
                <a:t> </a:t>
              </a:r>
              <a:r>
                <a:rPr lang="it-IT" sz="2400"/>
                <a:t>I</a:t>
              </a:r>
              <a:r>
                <a:rPr lang="it-IT" sz="2400" kern="1200" noProof="0" err="1"/>
                <a:t>nternationalisierung</a:t>
              </a:r>
              <a:r>
                <a:rPr lang="it-IT" sz="2800" kern="1200" noProof="0"/>
                <a:t> KMU</a:t>
              </a: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6AC5C180-B421-C22C-4CDE-834A0CC587B6}"/>
                </a:ext>
              </a:extLst>
            </p:cNvPr>
            <p:cNvSpPr/>
            <p:nvPr/>
          </p:nvSpPr>
          <p:spPr>
            <a:xfrm>
              <a:off x="4403069" y="3539987"/>
              <a:ext cx="3205500" cy="1921992"/>
            </a:xfrm>
            <a:custGeom>
              <a:avLst/>
              <a:gdLst>
                <a:gd name="connsiteX0" fmla="*/ 0 w 3205500"/>
                <a:gd name="connsiteY0" fmla="*/ 0 h 1921992"/>
                <a:gd name="connsiteX1" fmla="*/ 3205500 w 3205500"/>
                <a:gd name="connsiteY1" fmla="*/ 0 h 1921992"/>
                <a:gd name="connsiteX2" fmla="*/ 3205500 w 3205500"/>
                <a:gd name="connsiteY2" fmla="*/ 1921992 h 1921992"/>
                <a:gd name="connsiteX3" fmla="*/ 0 w 3205500"/>
                <a:gd name="connsiteY3" fmla="*/ 1921992 h 1921992"/>
                <a:gd name="connsiteX4" fmla="*/ 0 w 3205500"/>
                <a:gd name="connsiteY4" fmla="*/ 0 h 1921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5500" h="1921992">
                  <a:moveTo>
                    <a:pt x="0" y="0"/>
                  </a:moveTo>
                  <a:lnTo>
                    <a:pt x="3205500" y="0"/>
                  </a:lnTo>
                  <a:lnTo>
                    <a:pt x="3205500" y="1921992"/>
                  </a:lnTo>
                  <a:lnTo>
                    <a:pt x="0" y="192199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0" rIns="978586" bIns="0" numCol="1" spcCol="1270" anchor="ctr" anchorCtr="0">
              <a:noAutofit/>
            </a:bodyPr>
            <a:lstStyle/>
            <a:p>
              <a:pPr marL="0" lvl="0" indent="0" algn="l" defTabSz="1033463" rtl="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de-DE" sz="1500" kern="1200"/>
                <a:t>Entwicklung</a:t>
              </a:r>
              <a:r>
                <a:rPr lang="it-IT" sz="1500" kern="1200"/>
                <a:t> </a:t>
              </a:r>
            </a:p>
            <a:p>
              <a:pPr marL="0" lvl="0" indent="0" algn="l" defTabSz="1033463" rtl="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it-IT" sz="1500" kern="1200"/>
                <a:t>E-Commerce</a:t>
              </a:r>
            </a:p>
            <a:p>
              <a:pPr marL="0" lvl="0" indent="0" algn="l" defTabSz="1033463" rtl="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it-IT" sz="1500" err="1"/>
                <a:t>Teilnahme</a:t>
              </a:r>
              <a:r>
                <a:rPr lang="it-IT" sz="1500"/>
                <a:t> an </a:t>
              </a:r>
              <a:r>
                <a:rPr lang="it-IT" sz="1500" err="1"/>
                <a:t>internationalen</a:t>
              </a:r>
              <a:r>
                <a:rPr lang="it-IT" sz="1500"/>
                <a:t> </a:t>
              </a:r>
              <a:r>
                <a:rPr lang="it-IT" sz="1500" err="1"/>
                <a:t>Messen</a:t>
              </a:r>
              <a:endParaRPr lang="it-IT" sz="1500" kern="1200"/>
            </a:p>
            <a:p>
              <a:pPr marL="0" lvl="0" indent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None/>
              </a:pPr>
              <a:r>
                <a:rPr lang="it-IT" sz="1500" err="1"/>
                <a:t>Internationale</a:t>
              </a:r>
              <a:r>
                <a:rPr lang="it-IT" sz="1500"/>
                <a:t> </a:t>
              </a:r>
              <a:r>
                <a:rPr lang="de-DE" sz="1500"/>
                <a:t>Wettbewerbsfähigkeit</a:t>
              </a:r>
            </a:p>
            <a:p>
              <a:pPr marL="0" lvl="0" indent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500" b="1" kern="1200"/>
                <a:t>11,1 Mio. €</a:t>
              </a:r>
            </a:p>
          </p:txBody>
        </p:sp>
      </p:grpSp>
      <p:graphicFrame>
        <p:nvGraphicFramePr>
          <p:cNvPr id="13" name="Tabelle 12">
            <a:extLst>
              <a:ext uri="{FF2B5EF4-FFF2-40B4-BE49-F238E27FC236}">
                <a16:creationId xmlns:a16="http://schemas.microsoft.com/office/drawing/2014/main" id="{45DE4159-77D2-3455-2D3C-78A265D91B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0513655"/>
              </p:ext>
            </p:extLst>
          </p:nvPr>
        </p:nvGraphicFramePr>
        <p:xfrm>
          <a:off x="2685963" y="5065128"/>
          <a:ext cx="20585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1911">
                  <a:extLst>
                    <a:ext uri="{9D8B030D-6E8A-4147-A177-3AD203B41FA5}">
                      <a16:colId xmlns:a16="http://schemas.microsoft.com/office/drawing/2014/main" val="2964780665"/>
                    </a:ext>
                  </a:extLst>
                </a:gridCol>
                <a:gridCol w="1206677">
                  <a:extLst>
                    <a:ext uri="{9D8B030D-6E8A-4147-A177-3AD203B41FA5}">
                      <a16:colId xmlns:a16="http://schemas.microsoft.com/office/drawing/2014/main" val="1593078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900">
                          <a:solidFill>
                            <a:schemeClr val="tx1"/>
                          </a:solidFill>
                        </a:rPr>
                        <a:t>Geschätzter</a:t>
                      </a:r>
                    </a:p>
                    <a:p>
                      <a:r>
                        <a:rPr lang="de-DE" sz="900">
                          <a:solidFill>
                            <a:schemeClr val="tx1"/>
                          </a:solidFill>
                        </a:rPr>
                        <a:t>Betrag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de-DE" sz="1500">
                          <a:solidFill>
                            <a:schemeClr val="tx1"/>
                          </a:solidFill>
                        </a:rPr>
                        <a:t>66 Mio. €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181181"/>
                  </a:ext>
                </a:extLst>
              </a:tr>
            </a:tbl>
          </a:graphicData>
        </a:graphic>
      </p:graphicFrame>
      <p:sp>
        <p:nvSpPr>
          <p:cNvPr id="14" name="Ellipse 13" descr="Verschiedene Größen von Kartons in der Produktion">
            <a:extLst>
              <a:ext uri="{FF2B5EF4-FFF2-40B4-BE49-F238E27FC236}">
                <a16:creationId xmlns:a16="http://schemas.microsoft.com/office/drawing/2014/main" id="{6847FC35-CA43-B3B9-747F-02DB35EF7E56}"/>
              </a:ext>
            </a:extLst>
          </p:cNvPr>
          <p:cNvSpPr/>
          <p:nvPr/>
        </p:nvSpPr>
        <p:spPr>
          <a:xfrm>
            <a:off x="8691193" y="4535714"/>
            <a:ext cx="1121925" cy="1121925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accent1"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pic>
        <p:nvPicPr>
          <p:cNvPr id="3" name="Grafik 2" descr="Internet der Dinge mit einfarbiger Füllung">
            <a:extLst>
              <a:ext uri="{FF2B5EF4-FFF2-40B4-BE49-F238E27FC236}">
                <a16:creationId xmlns:a16="http://schemas.microsoft.com/office/drawing/2014/main" id="{2DFFED6F-2318-1ADD-2A6B-B6F834FE9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32804" y="359998"/>
            <a:ext cx="872646" cy="92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47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AFDF4-0624-B437-F0CF-2968D7AEB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7492A3-CFBC-0CA0-B7DC-2BD5AB9D1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438" y="359998"/>
            <a:ext cx="10980000" cy="720000"/>
          </a:xfrm>
        </p:spPr>
        <p:txBody>
          <a:bodyPr>
            <a:normAutofit fontScale="90000"/>
          </a:bodyPr>
          <a:lstStyle/>
          <a:p>
            <a:r>
              <a:rPr lang="it-IT" sz="4000"/>
              <a:t>Mission 1 - </a:t>
            </a:r>
            <a:r>
              <a:rPr lang="it-IT" sz="4000" err="1"/>
              <a:t>Digitalisierung</a:t>
            </a:r>
            <a:r>
              <a:rPr lang="it-IT" sz="4000"/>
              <a:t>, Innovation, </a:t>
            </a:r>
            <a:br>
              <a:rPr lang="it-IT" sz="4000"/>
            </a:br>
            <a:r>
              <a:rPr lang="it-IT" sz="4000" err="1"/>
              <a:t>Wettbewerbsfähigkeit</a:t>
            </a:r>
            <a:r>
              <a:rPr lang="it-IT" sz="4000"/>
              <a:t>, Kultur und </a:t>
            </a:r>
            <a:r>
              <a:rPr lang="it-IT" sz="4000" err="1"/>
              <a:t>Tourismus</a:t>
            </a:r>
            <a:br>
              <a:rPr lang="it-IT" sz="4000"/>
            </a:br>
            <a:r>
              <a:rPr lang="it-IT" sz="2000" err="1"/>
              <a:t>Komponente</a:t>
            </a:r>
            <a:r>
              <a:rPr lang="it-IT" sz="2000"/>
              <a:t> 3 – </a:t>
            </a:r>
            <a:r>
              <a:rPr lang="it-IT" sz="2000" err="1"/>
              <a:t>Tourismus</a:t>
            </a:r>
            <a:r>
              <a:rPr lang="it-IT" sz="2000"/>
              <a:t> und Kultur 4.0</a:t>
            </a:r>
            <a:br>
              <a:rPr lang="it-IT" sz="4900"/>
            </a:br>
            <a:endParaRPr lang="it-IT">
              <a:cs typeface="Arial"/>
            </a:endParaRPr>
          </a:p>
        </p:txBody>
      </p:sp>
      <p:graphicFrame>
        <p:nvGraphicFramePr>
          <p:cNvPr id="6" name="Inhaltsplatzhalter 7">
            <a:extLst>
              <a:ext uri="{FF2B5EF4-FFF2-40B4-BE49-F238E27FC236}">
                <a16:creationId xmlns:a16="http://schemas.microsoft.com/office/drawing/2014/main" id="{C9F6848B-4337-D269-2FAE-F091FE81C8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747103"/>
              </p:ext>
            </p:extLst>
          </p:nvPr>
        </p:nvGraphicFramePr>
        <p:xfrm>
          <a:off x="647700" y="1655616"/>
          <a:ext cx="10980738" cy="4392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Grafik 2" descr="Internet der Dinge mit einfarbiger Füllung">
            <a:extLst>
              <a:ext uri="{FF2B5EF4-FFF2-40B4-BE49-F238E27FC236}">
                <a16:creationId xmlns:a16="http://schemas.microsoft.com/office/drawing/2014/main" id="{5D062C88-84C2-2574-598A-1753BDA58F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89954" y="359998"/>
            <a:ext cx="872646" cy="92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425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B0970-62C9-59E5-6A11-C5FA61D77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2C0525-4E0C-542F-D3F7-3BA35CFF4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438" y="359998"/>
            <a:ext cx="10980000" cy="720000"/>
          </a:xfrm>
        </p:spPr>
        <p:txBody>
          <a:bodyPr>
            <a:normAutofit fontScale="90000"/>
          </a:bodyPr>
          <a:lstStyle/>
          <a:p>
            <a:r>
              <a:rPr lang="it-IT" sz="4000"/>
              <a:t>Mission 1 - </a:t>
            </a:r>
            <a:r>
              <a:rPr lang="it-IT" sz="4000" err="1"/>
              <a:t>Digitalisierung</a:t>
            </a:r>
            <a:r>
              <a:rPr lang="it-IT" sz="4000"/>
              <a:t>, Innovation, </a:t>
            </a:r>
            <a:br>
              <a:rPr lang="it-IT" sz="4000"/>
            </a:br>
            <a:r>
              <a:rPr lang="it-IT" sz="4000" err="1"/>
              <a:t>Wettbewerbsfähigkeit</a:t>
            </a:r>
            <a:r>
              <a:rPr lang="it-IT" sz="4000"/>
              <a:t>, Kultur und </a:t>
            </a:r>
            <a:r>
              <a:rPr lang="it-IT" sz="4000" err="1"/>
              <a:t>Tourismus</a:t>
            </a:r>
            <a:br>
              <a:rPr lang="it-IT" sz="4000"/>
            </a:br>
            <a:r>
              <a:rPr lang="it-IT" sz="2000" err="1"/>
              <a:t>Komponente</a:t>
            </a:r>
            <a:r>
              <a:rPr lang="it-IT" sz="2000"/>
              <a:t> 3 – </a:t>
            </a:r>
            <a:r>
              <a:rPr lang="it-IT" sz="2000" err="1"/>
              <a:t>Tourismus</a:t>
            </a:r>
            <a:r>
              <a:rPr lang="it-IT" sz="2000"/>
              <a:t> und Kultur 4.0</a:t>
            </a:r>
            <a:br>
              <a:rPr lang="it-IT" sz="4900"/>
            </a:br>
            <a:endParaRPr lang="it-IT">
              <a:cs typeface="Arial"/>
            </a:endParaRPr>
          </a:p>
        </p:txBody>
      </p:sp>
      <p:graphicFrame>
        <p:nvGraphicFramePr>
          <p:cNvPr id="6" name="Inhaltsplatzhalter 7">
            <a:extLst>
              <a:ext uri="{FF2B5EF4-FFF2-40B4-BE49-F238E27FC236}">
                <a16:creationId xmlns:a16="http://schemas.microsoft.com/office/drawing/2014/main" id="{0B10F148-4997-4EBD-8D22-F11C9F0E18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456745"/>
              </p:ext>
            </p:extLst>
          </p:nvPr>
        </p:nvGraphicFramePr>
        <p:xfrm>
          <a:off x="647700" y="1655616"/>
          <a:ext cx="10980738" cy="4392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Grafik 2" descr="Internet der Dinge mit einfarbiger Füllung">
            <a:extLst>
              <a:ext uri="{FF2B5EF4-FFF2-40B4-BE49-F238E27FC236}">
                <a16:creationId xmlns:a16="http://schemas.microsoft.com/office/drawing/2014/main" id="{E8F5FC59-E06D-E18B-7417-93337D96C2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89954" y="359998"/>
            <a:ext cx="872646" cy="92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2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EU-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27348A"/>
      </a:accent1>
      <a:accent2>
        <a:srgbClr val="F7A700"/>
      </a:accent2>
      <a:accent3>
        <a:srgbClr val="FFDB00"/>
      </a:accent3>
      <a:accent4>
        <a:srgbClr val="51AE32"/>
      </a:accent4>
      <a:accent5>
        <a:srgbClr val="0AA9DC"/>
      </a:accent5>
      <a:accent6>
        <a:srgbClr val="951A80"/>
      </a:accent6>
      <a:hlink>
        <a:srgbClr val="27338A"/>
      </a:hlink>
      <a:folHlink>
        <a:srgbClr val="09A8D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0328AD40-5DDE-4CBD-8EB0-6D783DCBB2EA}" vid="{F70DF571-6A91-45E7-A109-FC366FEA1EF8}"/>
    </a:ext>
  </a:extLst>
</a:theme>
</file>

<file path=ppt/theme/theme2.xml><?xml version="1.0" encoding="utf-8"?>
<a:theme xmlns:a="http://schemas.openxmlformats.org/drawingml/2006/main" name="1_Office">
  <a:themeElements>
    <a:clrScheme name="EU-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27348A"/>
      </a:accent1>
      <a:accent2>
        <a:srgbClr val="F7A700"/>
      </a:accent2>
      <a:accent3>
        <a:srgbClr val="FFDB00"/>
      </a:accent3>
      <a:accent4>
        <a:srgbClr val="51AE32"/>
      </a:accent4>
      <a:accent5>
        <a:srgbClr val="0AA9DC"/>
      </a:accent5>
      <a:accent6>
        <a:srgbClr val="951A80"/>
      </a:accent6>
      <a:hlink>
        <a:srgbClr val="27338A"/>
      </a:hlink>
      <a:folHlink>
        <a:srgbClr val="09A8D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0328AD40-5DDE-4CBD-8EB0-6D783DCBB2EA}" vid="{D187DFBF-B644-4170-9872-80AE5DA3CE56}"/>
    </a:ext>
  </a:extLst>
</a:theme>
</file>

<file path=ppt/theme/theme3.xml><?xml version="1.0" encoding="utf-8"?>
<a:theme xmlns:a="http://schemas.openxmlformats.org/drawingml/2006/main" name="2_Office">
  <a:themeElements>
    <a:clrScheme name="EU-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27348A"/>
      </a:accent1>
      <a:accent2>
        <a:srgbClr val="F7A700"/>
      </a:accent2>
      <a:accent3>
        <a:srgbClr val="FFDB00"/>
      </a:accent3>
      <a:accent4>
        <a:srgbClr val="51AE32"/>
      </a:accent4>
      <a:accent5>
        <a:srgbClr val="0AA9DC"/>
      </a:accent5>
      <a:accent6>
        <a:srgbClr val="951A80"/>
      </a:accent6>
      <a:hlink>
        <a:srgbClr val="27338A"/>
      </a:hlink>
      <a:folHlink>
        <a:srgbClr val="09A8D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0328AD40-5DDE-4CBD-8EB0-6D783DCBB2EA}" vid="{204C0D3B-E151-4970-8BFA-8972D3A3670B}"/>
    </a:ext>
  </a:extLst>
</a:theme>
</file>

<file path=ppt/theme/theme4.xml><?xml version="1.0" encoding="utf-8"?>
<a:theme xmlns:a="http://schemas.openxmlformats.org/drawingml/2006/main" name="Office">
  <a:themeElements>
    <a:clrScheme name="EU-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27348A"/>
      </a:accent1>
      <a:accent2>
        <a:srgbClr val="F7A700"/>
      </a:accent2>
      <a:accent3>
        <a:srgbClr val="FFDB00"/>
      </a:accent3>
      <a:accent4>
        <a:srgbClr val="51AE32"/>
      </a:accent4>
      <a:accent5>
        <a:srgbClr val="0AA9DC"/>
      </a:accent5>
      <a:accent6>
        <a:srgbClr val="951A80"/>
      </a:accent6>
      <a:hlink>
        <a:srgbClr val="27338A"/>
      </a:hlink>
      <a:folHlink>
        <a:srgbClr val="09A8D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NRR_DE" id="{2BC752B0-0A1E-4126-94AC-CE3B3EA01AC2}" vid="{82954189-1CC1-4B5D-8368-447F53A2F33D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ab4068e-68f7-4158-b0b5-32c60379535a" xsi:nil="true"/>
    <lcf76f155ced4ddcb4097134ff3c332f xmlns="7ab4068e-68f7-4158-b0b5-32c60379535a">
      <Terms xmlns="http://schemas.microsoft.com/office/infopath/2007/PartnerControls"/>
    </lcf76f155ced4ddcb4097134ff3c332f>
    <TaxCatchAll xmlns="771e50ab-eb50-4b0f-be01-0d8010f1202e" xsi:nil="true"/>
    <SharedWithUsers xmlns="771e50ab-eb50-4b0f-be01-0d8010f1202e">
      <UserInfo>
        <DisplayName>Gamper, Peter</DisplayName>
        <AccountId>15</AccountId>
        <AccountType/>
      </UserInfo>
      <UserInfo>
        <DisplayName>Stuefer, Lisa</DisplayName>
        <AccountId>14</AccountId>
        <AccountType/>
      </UserInfo>
      <UserInfo>
        <DisplayName>Schwienbacher, Ulla</DisplayName>
        <AccountId>17</AccountId>
        <AccountType/>
      </UserInfo>
      <UserInfo>
        <DisplayName>Zucal, Demian</DisplayName>
        <AccountId>12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255B9663E7F9847A58D31C4F0DE53D4" ma:contentTypeVersion="20" ma:contentTypeDescription="Creare un nuovo documento." ma:contentTypeScope="" ma:versionID="56b52d602589ec147d8378a75c575d97">
  <xsd:schema xmlns:xsd="http://www.w3.org/2001/XMLSchema" xmlns:xs="http://www.w3.org/2001/XMLSchema" xmlns:p="http://schemas.microsoft.com/office/2006/metadata/properties" xmlns:ns2="7ab4068e-68f7-4158-b0b5-32c60379535a" xmlns:ns3="771e50ab-eb50-4b0f-be01-0d8010f1202e" targetNamespace="http://schemas.microsoft.com/office/2006/metadata/properties" ma:root="true" ma:fieldsID="b2d844c639641bc1687204cd790636e1" ns2:_="" ns3:_="">
    <xsd:import namespace="7ab4068e-68f7-4158-b0b5-32c60379535a"/>
    <xsd:import namespace="771e50ab-eb50-4b0f-be01-0d8010f1202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Status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b4068e-68f7-4158-b0b5-32c6037953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Tag immagine" ma:readOnly="false" ma:fieldId="{5cf76f15-5ced-4ddc-b409-7134ff3c332f}" ma:taxonomyMulti="true" ma:sspId="e5e32e91-e282-4ae8-add1-730c2c70664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Status" ma:index="23" nillable="true" ma:displayName="Status" ma:format="Dropdown" ma:internalName="Status">
      <xsd:simpleType>
        <xsd:restriction base="dms:Text">
          <xsd:maxLength value="255"/>
        </xsd:restriction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1e50ab-eb50-4b0f-be01-0d8010f1202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5181c6d-b1d8-4d14-b50f-198fd35d7700}" ma:internalName="TaxCatchAll" ma:showField="CatchAllData" ma:web="771e50ab-eb50-4b0f-be01-0d8010f1202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BC4987D-FA35-4837-8EB5-528769F7003F}">
  <ds:schemaRefs>
    <ds:schemaRef ds:uri="771e50ab-eb50-4b0f-be01-0d8010f1202e"/>
    <ds:schemaRef ds:uri="7ab4068e-68f7-4158-b0b5-32c60379535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904DD32-6F5A-44AD-94EA-A9A549405E07}">
  <ds:schemaRefs>
    <ds:schemaRef ds:uri="771e50ab-eb50-4b0f-be01-0d8010f1202e"/>
    <ds:schemaRef ds:uri="7ab4068e-68f7-4158-b0b5-32c60379535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42C2A45-18FA-44D5-AC45-F168907FE2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PNRR_IT</Template>
  <Application>Microsoft Office PowerPoint</Application>
  <PresentationFormat>Widescreen</PresentationFormat>
  <Slides>39</Slides>
  <Notes>0</Notes>
  <HiddenSlides>0</HiddenSlide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Office</vt:lpstr>
      <vt:lpstr>1_Office</vt:lpstr>
      <vt:lpstr>2_Office</vt:lpstr>
      <vt:lpstr>Office</vt:lpstr>
      <vt:lpstr>PowerPoint Presentation</vt:lpstr>
      <vt:lpstr>PowerPoint Presentation</vt:lpstr>
      <vt:lpstr>Mission 1 - Digitalisierung, Innovation,  Wettbewerbsfähigkeit, Kultur und Tourismus </vt:lpstr>
      <vt:lpstr>Mission 1 - Digitalisierung, Innovation,  Wettbewerbsfähigkeit, Kultur und Tourismus Komponente 1 – Digitalisierung, Innovation und Sicherheit in der öffentlichen Verwaltung </vt:lpstr>
      <vt:lpstr>Mission 1 - Digitalisierung, Innovation,  Wettbewerbsfähigkeit, Kultur und Tourismus Komponente 1 – Digitalisierung, Innovation und Sicherheit in der öffentlichen Verwaltung </vt:lpstr>
      <vt:lpstr>Mission 1 - Digitalisierung, Innovation,  Wettbewerbsfähigkeit, Kultur und Tourismus Komponente 1 – Digitalisierung, Innovation und Sicherheit in der öffentlichen Verwaltung </vt:lpstr>
      <vt:lpstr>Mission 1 - Digitalisierung, Innovation,  Wettbewerbsfähigkeit, Kultur und Tourismus Komponente 2 – Digitalisierung, Innovation und Konkurrenzfähigkeit des Produktionssystems </vt:lpstr>
      <vt:lpstr>Mission 1 - Digitalisierung, Innovation,  Wettbewerbsfähigkeit, Kultur und Tourismus Komponente 3 – Tourismus und Kultur 4.0 </vt:lpstr>
      <vt:lpstr>Mission 1 - Digitalisierung, Innovation,  Wettbewerbsfähigkeit, Kultur und Tourismus Komponente 3 – Tourismus und Kultur 4.0 </vt:lpstr>
      <vt:lpstr>Mission 1 - Digitalisierung, Innovation,  Wettbewerbsfähigkeit, Kultur und Tourismus Komponente 3 – Tourismus und Kultur 4.0 </vt:lpstr>
      <vt:lpstr>Mission 2 - Grüne Revolution und ökolgischer  Wandel  </vt:lpstr>
      <vt:lpstr>Mission 2 - Grüne Revolution und ökologischer Wandel Komponente 1 – Kreislaufwirtschaft und nachhaltige Landwirtschaft   </vt:lpstr>
      <vt:lpstr>Mission 2 - Grüne Revolution und ökologischer Wandel Komponente 1 – Kreislaufwirtschaft und nachhaltige Landwirtschaft   </vt:lpstr>
      <vt:lpstr>Mission 2 - Grüne Revolution und ökologischer Wandel Komponente 2 – Energiewende und nachhaltige Mobilität  </vt:lpstr>
      <vt:lpstr>Mission 2 - Grüne Revolution und ökologischer Wandel Komponente 2 – Energiewende und nachhaltige Mobilität  </vt:lpstr>
      <vt:lpstr>Mission 2 - Grüne Revolution und ökologischer Wandel Komponente 3 – Energieeffizienz und Sanierung von Gebäuden  </vt:lpstr>
      <vt:lpstr>Mission 2 - Grüne Revolution und ökologischer Wandel Komponente 3 – Energieeffizienz und Sanierung von Gebäuden  </vt:lpstr>
      <vt:lpstr>Mission 2 - Grüne Revolution und ökologischer Wandel Komponente 4 – Bodenschutz und Schutz der Wasserressourcen  </vt:lpstr>
      <vt:lpstr>Mission 2 - Grüne Revolution und ökologischer Wandel Komponente 4 – Bodenschutz und Schutz der Wasserressourcen  </vt:lpstr>
      <vt:lpstr>Mission 3 - Infrastruktur für eine nachhaltige Mobilität    </vt:lpstr>
      <vt:lpstr>Mission 3 – Infrastruktur für eine nachhaltige Mobilität Komponente 1 – Investitionen in das Eisenbahnnetz  </vt:lpstr>
      <vt:lpstr>Mission 4 - Bildung und Forschung </vt:lpstr>
      <vt:lpstr>Mission 4 - Bildung und Forschung Komponente 1 – Stärkung des Bildungsangebots: von den Kinderhorten bis zur Universität </vt:lpstr>
      <vt:lpstr>Mission 4 - Bildung und Forschung Komponente 1 – Stärkung des Bildungsangebots: von den Kinderhorten bis zur Universität </vt:lpstr>
      <vt:lpstr>Mission 4 - Bildung und Forschung Komponente 1 – Stärkung des Bildungsangebots: von den Kinderhorten bis zur Universität </vt:lpstr>
      <vt:lpstr>Mission 4 - Bildung und Forschung Komponente 2 – Von der Forschung zu den Unternehmen </vt:lpstr>
      <vt:lpstr>Mission 4 - Bildung und Forschung Komponente 2 – Von der Forschung zu den Unternehmen </vt:lpstr>
      <vt:lpstr>Mission 5 - Zusammenhalt und Inklusion </vt:lpstr>
      <vt:lpstr>Mission 5 - Zusammenhalt und Inklusion Komponente 1 - Arbeitsmarktpolitik  </vt:lpstr>
      <vt:lpstr>Mission 5 - Zusammenhalt und Inklusion Komponente 2 – Soziale Infrastrukturen, Familien, Gemeinschaft und dritter Sektor  </vt:lpstr>
      <vt:lpstr>Mission 5 - Zusammenhalt und Inklusion Komponente 2 – Soziale Infrastrukturen, Familien, Gemeinschaft und dritter Sektor  </vt:lpstr>
      <vt:lpstr>Mission 6 - Gesundheit  </vt:lpstr>
      <vt:lpstr>Mission 6 - Gesundheit Komponente 1 – Nahversorgungsnetze, Strukturen und Telemedizin für wohnortnahe Gesundheitsdienste  </vt:lpstr>
      <vt:lpstr>Mission 6 - Gesundheit Komponente 1 – Nahversorgungsnetze, Strukturen und Telemedizin für wohnortnahe Gesundheitsdienste  </vt:lpstr>
      <vt:lpstr>Mission 6 - Gesundheit Komponente 2 – Innovation, Forschung und Digitalisierung des Nationalen Gesundheitsdienstes </vt:lpstr>
      <vt:lpstr>Mission 6 - Gesundheit Komponente 2 – Innovation, Forschung und Digitalisierung des Nationalen Gesundheitsdienstes </vt:lpstr>
      <vt:lpstr> M7 - REPowerEU  </vt:lpstr>
      <vt:lpstr> M7 - REPowerEU  </vt:lpstr>
      <vt:lpstr>Abteilung Europa Task Force PNRR  https://europa.provinz.bz.it/de/nextgenerationeu-pnrr-in-suedtirol    taskforce-pnrr@provinz.bz.it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Zucal, Demian</dc:creator>
  <cp:revision>81</cp:revision>
  <cp:lastPrinted>2023-02-07T10:29:44Z</cp:lastPrinted>
  <dcterms:created xsi:type="dcterms:W3CDTF">2023-01-24T15:56:44Z</dcterms:created>
  <dcterms:modified xsi:type="dcterms:W3CDTF">2025-08-04T09:31:25Z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0x0101005255B9663E7F9847A58D31C4F0DE53D4</vt:lpwstr>
  </property>
  <property fmtid="{D5CDD505-2E9C-101B-9397-08002B2CF9AE}" pid="3" name="MediaServiceImageTags">
    <vt:lpwstr/>
  </property>
  <property fmtid="{D5CDD505-2E9C-101B-9397-08002B2CF9AE}" pid="4" name="MSIP_Label_f995ee34-b6f4-4c4d-93a8-c0cc3b845a55_Method">
    <vt:lpwstr>Standard</vt:lpwstr>
  </property>
  <property fmtid="{D5CDD505-2E9C-101B-9397-08002B2CF9AE}" pid="5" name="MSIP_Label_f995ee34-b6f4-4c4d-93a8-c0cc3b845a55_ContentBits">
    <vt:lpwstr>0</vt:lpwstr>
  </property>
  <property fmtid="{D5CDD505-2E9C-101B-9397-08002B2CF9AE}" pid="6" name="MSIP_Label_f995ee34-b6f4-4c4d-93a8-c0cc3b845a55_Enabled">
    <vt:lpwstr>true</vt:lpwstr>
  </property>
  <property fmtid="{D5CDD505-2E9C-101B-9397-08002B2CF9AE}" pid="7" name="MSIP_Label_f995ee34-b6f4-4c4d-93a8-c0cc3b845a55_SetDate">
    <vt:lpwstr>2023-02-07T09:14:01Z</vt:lpwstr>
  </property>
  <property fmtid="{D5CDD505-2E9C-101B-9397-08002B2CF9AE}" pid="8" name="MSIP_Label_f995ee34-b6f4-4c4d-93a8-c0cc3b845a55_Name">
    <vt:lpwstr>Öffentlich - Pubblico</vt:lpwstr>
  </property>
  <property fmtid="{D5CDD505-2E9C-101B-9397-08002B2CF9AE}" pid="9" name="MSIP_Label_f995ee34-b6f4-4c4d-93a8-c0cc3b845a55_SiteId">
    <vt:lpwstr>24faada6-356f-4014-8cbf-aa0911918bfe</vt:lpwstr>
  </property>
  <property fmtid="{D5CDD505-2E9C-101B-9397-08002B2CF9AE}" pid="10" name="MSIP_Label_f995ee34-b6f4-4c4d-93a8-c0cc3b845a55_ActionId">
    <vt:lpwstr>f3a36e72-93a9-4537-9493-7f486b6db557</vt:lpwstr>
  </property>
</Properties>
</file>