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rts/chart1.xml" ContentType="application/vnd.openxmlformats-officedocument.drawingml.char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4"/>
  </p:sldMasterIdLst>
  <p:notesMasterIdLst>
    <p:notesMasterId r:id="rId23"/>
  </p:notesMasterIdLst>
  <p:handoutMasterIdLst>
    <p:handoutMasterId r:id="rId24"/>
  </p:handoutMasterIdLst>
  <p:sldIdLst>
    <p:sldId id="256" r:id="rId5"/>
    <p:sldId id="378" r:id="rId6"/>
    <p:sldId id="410" r:id="rId7"/>
    <p:sldId id="436" r:id="rId8"/>
    <p:sldId id="437" r:id="rId9"/>
    <p:sldId id="440" r:id="rId10"/>
    <p:sldId id="441" r:id="rId11"/>
    <p:sldId id="438" r:id="rId12"/>
    <p:sldId id="442" r:id="rId13"/>
    <p:sldId id="443" r:id="rId14"/>
    <p:sldId id="295" r:id="rId15"/>
    <p:sldId id="444" r:id="rId16"/>
    <p:sldId id="427" r:id="rId17"/>
    <p:sldId id="445" r:id="rId18"/>
    <p:sldId id="446" r:id="rId19"/>
    <p:sldId id="433" r:id="rId20"/>
    <p:sldId id="426" r:id="rId21"/>
    <p:sldId id="435" r:id="rId22"/>
  </p:sldIdLst>
  <p:sldSz cx="12192000" cy="6858000"/>
  <p:notesSz cx="7099300" cy="10234613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arcella grasso" initials="mg" lastIdx="1" clrIdx="0">
    <p:extLst>
      <p:ext uri="{19B8F6BF-5375-455C-9EA6-DF929625EA0E}">
        <p15:presenceInfo xmlns:p15="http://schemas.microsoft.com/office/powerpoint/2012/main" userId="33b9163160f55bb5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98D6E"/>
    <a:srgbClr val="0AA47F"/>
    <a:srgbClr val="70AD47"/>
    <a:srgbClr val="FA7816"/>
    <a:srgbClr val="D4FCF2"/>
    <a:srgbClr val="C1FBED"/>
    <a:srgbClr val="38925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993EC13-E4EC-4EC4-BF6D-74DF97335D08}" v="7" dt="2023-01-19T14:42:45.94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0012" autoAdjust="0"/>
  </p:normalViewPr>
  <p:slideViewPr>
    <p:cSldViewPr snapToGrid="0">
      <p:cViewPr varScale="1">
        <p:scale>
          <a:sx n="95" d="100"/>
          <a:sy n="95" d="100"/>
        </p:scale>
        <p:origin x="468" y="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commentAuthors" Target="commentAuthor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notesMaster" Target="notesMasters/notesMaster1.xml"/><Relationship Id="rId28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viewProps" Target="viewProps.xml"/><Relationship Id="rId30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ldrighettoni, Andrea" userId="bcea6b01-eecc-4275-a4c8-d32d913919a9" providerId="ADAL" clId="{B993EC13-E4EC-4EC4-BF6D-74DF97335D08}"/>
    <pc:docChg chg="undo custSel addSld delSld modSld sldOrd modNotesMaster modHandout">
      <pc:chgData name="Aldrighettoni, Andrea" userId="bcea6b01-eecc-4275-a4c8-d32d913919a9" providerId="ADAL" clId="{B993EC13-E4EC-4EC4-BF6D-74DF97335D08}" dt="2023-01-19T15:09:38.616" v="5499" actId="6549"/>
      <pc:docMkLst>
        <pc:docMk/>
      </pc:docMkLst>
      <pc:sldChg chg="modSp mod modNotesTx">
        <pc:chgData name="Aldrighettoni, Andrea" userId="bcea6b01-eecc-4275-a4c8-d32d913919a9" providerId="ADAL" clId="{B993EC13-E4EC-4EC4-BF6D-74DF97335D08}" dt="2023-01-19T13:41:58.324" v="5261" actId="20577"/>
        <pc:sldMkLst>
          <pc:docMk/>
          <pc:sldMk cId="3702999373" sldId="256"/>
        </pc:sldMkLst>
        <pc:spChg chg="mod">
          <ac:chgData name="Aldrighettoni, Andrea" userId="bcea6b01-eecc-4275-a4c8-d32d913919a9" providerId="ADAL" clId="{B993EC13-E4EC-4EC4-BF6D-74DF97335D08}" dt="2023-01-02T11:12:59.344" v="102" actId="1076"/>
          <ac:spMkLst>
            <pc:docMk/>
            <pc:sldMk cId="3702999373" sldId="256"/>
            <ac:spMk id="4" creationId="{9DD7F9FC-6DDA-C280-AB83-27871092A1B4}"/>
          </ac:spMkLst>
        </pc:spChg>
        <pc:spChg chg="mod">
          <ac:chgData name="Aldrighettoni, Andrea" userId="bcea6b01-eecc-4275-a4c8-d32d913919a9" providerId="ADAL" clId="{B993EC13-E4EC-4EC4-BF6D-74DF97335D08}" dt="2023-01-02T11:02:55.104" v="9" actId="20577"/>
          <ac:spMkLst>
            <pc:docMk/>
            <pc:sldMk cId="3702999373" sldId="256"/>
            <ac:spMk id="5" creationId="{AA4C7F1C-BA6F-7D21-7129-D1393726722D}"/>
          </ac:spMkLst>
        </pc:spChg>
      </pc:sldChg>
      <pc:sldChg chg="addSp delSp modSp mod ord modNotesTx">
        <pc:chgData name="Aldrighettoni, Andrea" userId="bcea6b01-eecc-4275-a4c8-d32d913919a9" providerId="ADAL" clId="{B993EC13-E4EC-4EC4-BF6D-74DF97335D08}" dt="2023-01-03T15:14:31.724" v="3659" actId="123"/>
        <pc:sldMkLst>
          <pc:docMk/>
          <pc:sldMk cId="0" sldId="295"/>
        </pc:sldMkLst>
        <pc:spChg chg="add mod">
          <ac:chgData name="Aldrighettoni, Andrea" userId="bcea6b01-eecc-4275-a4c8-d32d913919a9" providerId="ADAL" clId="{B993EC13-E4EC-4EC4-BF6D-74DF97335D08}" dt="2023-01-03T15:14:31.724" v="3659" actId="123"/>
          <ac:spMkLst>
            <pc:docMk/>
            <pc:sldMk cId="0" sldId="295"/>
            <ac:spMk id="2" creationId="{29360C89-A004-412A-B0CA-CB4851B33CFE}"/>
          </ac:spMkLst>
        </pc:spChg>
        <pc:spChg chg="del mod">
          <ac:chgData name="Aldrighettoni, Andrea" userId="bcea6b01-eecc-4275-a4c8-d32d913919a9" providerId="ADAL" clId="{B993EC13-E4EC-4EC4-BF6D-74DF97335D08}" dt="2023-01-03T14:07:45.929" v="3038" actId="478"/>
          <ac:spMkLst>
            <pc:docMk/>
            <pc:sldMk cId="0" sldId="295"/>
            <ac:spMk id="4" creationId="{8156DA58-F32F-DA6E-6004-4FCBACAC1E93}"/>
          </ac:spMkLst>
        </pc:spChg>
        <pc:spChg chg="del mod">
          <ac:chgData name="Aldrighettoni, Andrea" userId="bcea6b01-eecc-4275-a4c8-d32d913919a9" providerId="ADAL" clId="{B993EC13-E4EC-4EC4-BF6D-74DF97335D08}" dt="2023-01-03T14:26:46.585" v="3587" actId="478"/>
          <ac:spMkLst>
            <pc:docMk/>
            <pc:sldMk cId="0" sldId="295"/>
            <ac:spMk id="5" creationId="{A7C8C0D9-3BBD-F116-FE51-2E5F0EC30FAE}"/>
          </ac:spMkLst>
        </pc:spChg>
        <pc:spChg chg="del">
          <ac:chgData name="Aldrighettoni, Andrea" userId="bcea6b01-eecc-4275-a4c8-d32d913919a9" providerId="ADAL" clId="{B993EC13-E4EC-4EC4-BF6D-74DF97335D08}" dt="2023-01-03T14:26:41.066" v="3585" actId="478"/>
          <ac:spMkLst>
            <pc:docMk/>
            <pc:sldMk cId="0" sldId="295"/>
            <ac:spMk id="6" creationId="{E422850B-6974-C1C4-6F90-B06598251F0E}"/>
          </ac:spMkLst>
        </pc:spChg>
        <pc:spChg chg="del mod">
          <ac:chgData name="Aldrighettoni, Andrea" userId="bcea6b01-eecc-4275-a4c8-d32d913919a9" providerId="ADAL" clId="{B993EC13-E4EC-4EC4-BF6D-74DF97335D08}" dt="2023-01-03T14:29:41.539" v="3595" actId="478"/>
          <ac:spMkLst>
            <pc:docMk/>
            <pc:sldMk cId="0" sldId="295"/>
            <ac:spMk id="7" creationId="{6CB1D63C-EF80-E5E0-94F5-C6C6AC477F8F}"/>
          </ac:spMkLst>
        </pc:spChg>
        <pc:spChg chg="del mod">
          <ac:chgData name="Aldrighettoni, Andrea" userId="bcea6b01-eecc-4275-a4c8-d32d913919a9" providerId="ADAL" clId="{B993EC13-E4EC-4EC4-BF6D-74DF97335D08}" dt="2023-01-03T14:26:37.561" v="3583" actId="478"/>
          <ac:spMkLst>
            <pc:docMk/>
            <pc:sldMk cId="0" sldId="295"/>
            <ac:spMk id="8" creationId="{3CDAC31A-D426-FE04-3EAD-E2F1B3278374}"/>
          </ac:spMkLst>
        </pc:spChg>
        <pc:spChg chg="del">
          <ac:chgData name="Aldrighettoni, Andrea" userId="bcea6b01-eecc-4275-a4c8-d32d913919a9" providerId="ADAL" clId="{B993EC13-E4EC-4EC4-BF6D-74DF97335D08}" dt="2023-01-03T14:26:39.737" v="3584" actId="478"/>
          <ac:spMkLst>
            <pc:docMk/>
            <pc:sldMk cId="0" sldId="295"/>
            <ac:spMk id="10" creationId="{1DFA2952-DCFD-4095-A42E-FF6EE630C59F}"/>
          </ac:spMkLst>
        </pc:spChg>
        <pc:spChg chg="add mod">
          <ac:chgData name="Aldrighettoni, Andrea" userId="bcea6b01-eecc-4275-a4c8-d32d913919a9" providerId="ADAL" clId="{B993EC13-E4EC-4EC4-BF6D-74DF97335D08}" dt="2023-01-03T14:07:52.456" v="3039" actId="1076"/>
          <ac:spMkLst>
            <pc:docMk/>
            <pc:sldMk cId="0" sldId="295"/>
            <ac:spMk id="11" creationId="{7CF24E59-0DBB-4DA5-83DB-65B9C05CEE5E}"/>
          </ac:spMkLst>
        </pc:spChg>
      </pc:sldChg>
      <pc:sldChg chg="modAnim modNotes">
        <pc:chgData name="Aldrighettoni, Andrea" userId="bcea6b01-eecc-4275-a4c8-d32d913919a9" providerId="ADAL" clId="{B993EC13-E4EC-4EC4-BF6D-74DF97335D08}" dt="2023-01-19T14:42:45.948" v="5466"/>
        <pc:sldMkLst>
          <pc:docMk/>
          <pc:sldMk cId="2878674970" sldId="378"/>
        </pc:sldMkLst>
      </pc:sldChg>
      <pc:sldChg chg="modSp mod ord modAnim modNotesTx">
        <pc:chgData name="Aldrighettoni, Andrea" userId="bcea6b01-eecc-4275-a4c8-d32d913919a9" providerId="ADAL" clId="{B993EC13-E4EC-4EC4-BF6D-74DF97335D08}" dt="2023-01-02T11:36:13.262" v="304" actId="20577"/>
        <pc:sldMkLst>
          <pc:docMk/>
          <pc:sldMk cId="1031721150" sldId="410"/>
        </pc:sldMkLst>
        <pc:spChg chg="mod">
          <ac:chgData name="Aldrighettoni, Andrea" userId="bcea6b01-eecc-4275-a4c8-d32d913919a9" providerId="ADAL" clId="{B993EC13-E4EC-4EC4-BF6D-74DF97335D08}" dt="2023-01-02T11:34:26.748" v="239" actId="1036"/>
          <ac:spMkLst>
            <pc:docMk/>
            <pc:sldMk cId="1031721150" sldId="410"/>
            <ac:spMk id="3" creationId="{0C04A524-176E-14E7-9746-E9EBB4616FA5}"/>
          </ac:spMkLst>
        </pc:spChg>
        <pc:spChg chg="mod">
          <ac:chgData name="Aldrighettoni, Andrea" userId="bcea6b01-eecc-4275-a4c8-d32d913919a9" providerId="ADAL" clId="{B993EC13-E4EC-4EC4-BF6D-74DF97335D08}" dt="2023-01-02T11:34:26.748" v="239" actId="1036"/>
          <ac:spMkLst>
            <pc:docMk/>
            <pc:sldMk cId="1031721150" sldId="410"/>
            <ac:spMk id="4" creationId="{F43E6AF5-7EF6-39C3-6E81-3C9FBD3F9A41}"/>
          </ac:spMkLst>
        </pc:spChg>
        <pc:spChg chg="mod">
          <ac:chgData name="Aldrighettoni, Andrea" userId="bcea6b01-eecc-4275-a4c8-d32d913919a9" providerId="ADAL" clId="{B993EC13-E4EC-4EC4-BF6D-74DF97335D08}" dt="2023-01-02T11:34:26.748" v="239" actId="1036"/>
          <ac:spMkLst>
            <pc:docMk/>
            <pc:sldMk cId="1031721150" sldId="410"/>
            <ac:spMk id="6" creationId="{A771E0B0-DCB7-60FA-B565-6D04A4C61031}"/>
          </ac:spMkLst>
        </pc:spChg>
        <pc:spChg chg="mod">
          <ac:chgData name="Aldrighettoni, Andrea" userId="bcea6b01-eecc-4275-a4c8-d32d913919a9" providerId="ADAL" clId="{B993EC13-E4EC-4EC4-BF6D-74DF97335D08}" dt="2023-01-02T11:34:26.748" v="239" actId="1036"/>
          <ac:spMkLst>
            <pc:docMk/>
            <pc:sldMk cId="1031721150" sldId="410"/>
            <ac:spMk id="7" creationId="{D0C72232-1BA9-449C-0FC5-3E12FD3756BB}"/>
          </ac:spMkLst>
        </pc:spChg>
        <pc:spChg chg="mod">
          <ac:chgData name="Aldrighettoni, Andrea" userId="bcea6b01-eecc-4275-a4c8-d32d913919a9" providerId="ADAL" clId="{B993EC13-E4EC-4EC4-BF6D-74DF97335D08}" dt="2023-01-02T11:34:26.748" v="239" actId="1036"/>
          <ac:spMkLst>
            <pc:docMk/>
            <pc:sldMk cId="1031721150" sldId="410"/>
            <ac:spMk id="8" creationId="{E8802F2D-08D4-9E17-0B15-444712D0EB07}"/>
          </ac:spMkLst>
        </pc:spChg>
        <pc:spChg chg="mod">
          <ac:chgData name="Aldrighettoni, Andrea" userId="bcea6b01-eecc-4275-a4c8-d32d913919a9" providerId="ADAL" clId="{B993EC13-E4EC-4EC4-BF6D-74DF97335D08}" dt="2023-01-02T11:35:02.613" v="244" actId="1076"/>
          <ac:spMkLst>
            <pc:docMk/>
            <pc:sldMk cId="1031721150" sldId="410"/>
            <ac:spMk id="11" creationId="{5DE68807-0659-49AE-AD9C-313BDCCBBB92}"/>
          </ac:spMkLst>
        </pc:spChg>
        <pc:spChg chg="mod">
          <ac:chgData name="Aldrighettoni, Andrea" userId="bcea6b01-eecc-4275-a4c8-d32d913919a9" providerId="ADAL" clId="{B993EC13-E4EC-4EC4-BF6D-74DF97335D08}" dt="2023-01-02T11:34:37.365" v="240" actId="255"/>
          <ac:spMkLst>
            <pc:docMk/>
            <pc:sldMk cId="1031721150" sldId="410"/>
            <ac:spMk id="86" creationId="{EA6BCFC2-7EA8-4DFB-947F-1347B9A97BB0}"/>
          </ac:spMkLst>
        </pc:spChg>
        <pc:graphicFrameChg chg="mod">
          <ac:chgData name="Aldrighettoni, Andrea" userId="bcea6b01-eecc-4275-a4c8-d32d913919a9" providerId="ADAL" clId="{B993EC13-E4EC-4EC4-BF6D-74DF97335D08}" dt="2023-01-02T11:34:26.748" v="239" actId="1036"/>
          <ac:graphicFrameMkLst>
            <pc:docMk/>
            <pc:sldMk cId="1031721150" sldId="410"/>
            <ac:graphicFrameMk id="13" creationId="{BDAFFF5A-810F-4F16-B835-F4EA95B0DE9B}"/>
          </ac:graphicFrameMkLst>
        </pc:graphicFrameChg>
      </pc:sldChg>
      <pc:sldChg chg="del">
        <pc:chgData name="Aldrighettoni, Andrea" userId="bcea6b01-eecc-4275-a4c8-d32d913919a9" providerId="ADAL" clId="{B993EC13-E4EC-4EC4-BF6D-74DF97335D08}" dt="2023-01-02T11:03:33.259" v="11" actId="47"/>
        <pc:sldMkLst>
          <pc:docMk/>
          <pc:sldMk cId="1007063804" sldId="413"/>
        </pc:sldMkLst>
      </pc:sldChg>
      <pc:sldChg chg="del">
        <pc:chgData name="Aldrighettoni, Andrea" userId="bcea6b01-eecc-4275-a4c8-d32d913919a9" providerId="ADAL" clId="{B993EC13-E4EC-4EC4-BF6D-74DF97335D08}" dt="2023-01-02T11:03:22.607" v="10" actId="47"/>
        <pc:sldMkLst>
          <pc:docMk/>
          <pc:sldMk cId="2171530352" sldId="415"/>
        </pc:sldMkLst>
      </pc:sldChg>
      <pc:sldChg chg="del">
        <pc:chgData name="Aldrighettoni, Andrea" userId="bcea6b01-eecc-4275-a4c8-d32d913919a9" providerId="ADAL" clId="{B993EC13-E4EC-4EC4-BF6D-74DF97335D08}" dt="2023-01-02T11:04:32.465" v="12" actId="47"/>
        <pc:sldMkLst>
          <pc:docMk/>
          <pc:sldMk cId="4270081218" sldId="421"/>
        </pc:sldMkLst>
      </pc:sldChg>
      <pc:sldChg chg="addSp delSp modSp mod modNotesTx">
        <pc:chgData name="Aldrighettoni, Andrea" userId="bcea6b01-eecc-4275-a4c8-d32d913919a9" providerId="ADAL" clId="{B993EC13-E4EC-4EC4-BF6D-74DF97335D08}" dt="2023-01-19T12:50:27.961" v="4952" actId="20577"/>
        <pc:sldMkLst>
          <pc:docMk/>
          <pc:sldMk cId="2848737738" sldId="427"/>
        </pc:sldMkLst>
        <pc:spChg chg="del">
          <ac:chgData name="Aldrighettoni, Andrea" userId="bcea6b01-eecc-4275-a4c8-d32d913919a9" providerId="ADAL" clId="{B993EC13-E4EC-4EC4-BF6D-74DF97335D08}" dt="2023-01-03T15:43:34.584" v="3669" actId="478"/>
          <ac:spMkLst>
            <pc:docMk/>
            <pc:sldMk cId="2848737738" sldId="427"/>
            <ac:spMk id="4" creationId="{6878756F-BFE1-E081-79E2-FB0E3069122D}"/>
          </ac:spMkLst>
        </pc:spChg>
        <pc:spChg chg="add mod">
          <ac:chgData name="Aldrighettoni, Andrea" userId="bcea6b01-eecc-4275-a4c8-d32d913919a9" providerId="ADAL" clId="{B993EC13-E4EC-4EC4-BF6D-74DF97335D08}" dt="2023-01-03T15:44:57.609" v="3672" actId="1076"/>
          <ac:spMkLst>
            <pc:docMk/>
            <pc:sldMk cId="2848737738" sldId="427"/>
            <ac:spMk id="9" creationId="{49D5393B-9170-4DF7-A2AA-701DF449F303}"/>
          </ac:spMkLst>
        </pc:spChg>
        <pc:spChg chg="del mod">
          <ac:chgData name="Aldrighettoni, Andrea" userId="bcea6b01-eecc-4275-a4c8-d32d913919a9" providerId="ADAL" clId="{B993EC13-E4EC-4EC4-BF6D-74DF97335D08}" dt="2023-01-03T15:42:27.439" v="3663" actId="478"/>
          <ac:spMkLst>
            <pc:docMk/>
            <pc:sldMk cId="2848737738" sldId="427"/>
            <ac:spMk id="13" creationId="{9E7360A3-DA7A-B58F-3E36-325AF572FCDC}"/>
          </ac:spMkLst>
        </pc:spChg>
        <pc:spChg chg="del mod">
          <ac:chgData name="Aldrighettoni, Andrea" userId="bcea6b01-eecc-4275-a4c8-d32d913919a9" providerId="ADAL" clId="{B993EC13-E4EC-4EC4-BF6D-74DF97335D08}" dt="2023-01-03T15:43:22.560" v="3665" actId="478"/>
          <ac:spMkLst>
            <pc:docMk/>
            <pc:sldMk cId="2848737738" sldId="427"/>
            <ac:spMk id="15" creationId="{99641398-25DD-1E65-7BA0-0EE96D478236}"/>
          </ac:spMkLst>
        </pc:spChg>
        <pc:picChg chg="del">
          <ac:chgData name="Aldrighettoni, Andrea" userId="bcea6b01-eecc-4275-a4c8-d32d913919a9" providerId="ADAL" clId="{B993EC13-E4EC-4EC4-BF6D-74DF97335D08}" dt="2023-01-03T15:43:55.450" v="3670" actId="478"/>
          <ac:picMkLst>
            <pc:docMk/>
            <pc:sldMk cId="2848737738" sldId="427"/>
            <ac:picMk id="5" creationId="{D372660D-BCD0-03AC-5E61-FDBE86C81126}"/>
          </ac:picMkLst>
        </pc:picChg>
      </pc:sldChg>
      <pc:sldChg chg="del">
        <pc:chgData name="Aldrighettoni, Andrea" userId="bcea6b01-eecc-4275-a4c8-d32d913919a9" providerId="ADAL" clId="{B993EC13-E4EC-4EC4-BF6D-74DF97335D08}" dt="2023-01-03T10:13:11.512" v="1885" actId="47"/>
        <pc:sldMkLst>
          <pc:docMk/>
          <pc:sldMk cId="3079226158" sldId="429"/>
        </pc:sldMkLst>
      </pc:sldChg>
      <pc:sldChg chg="del">
        <pc:chgData name="Aldrighettoni, Andrea" userId="bcea6b01-eecc-4275-a4c8-d32d913919a9" providerId="ADAL" clId="{B993EC13-E4EC-4EC4-BF6D-74DF97335D08}" dt="2023-01-02T11:04:42.225" v="13" actId="47"/>
        <pc:sldMkLst>
          <pc:docMk/>
          <pc:sldMk cId="214370628" sldId="430"/>
        </pc:sldMkLst>
      </pc:sldChg>
      <pc:sldChg chg="del">
        <pc:chgData name="Aldrighettoni, Andrea" userId="bcea6b01-eecc-4275-a4c8-d32d913919a9" providerId="ADAL" clId="{B993EC13-E4EC-4EC4-BF6D-74DF97335D08}" dt="2023-01-02T11:04:43.639" v="14" actId="47"/>
        <pc:sldMkLst>
          <pc:docMk/>
          <pc:sldMk cId="3992320450" sldId="431"/>
        </pc:sldMkLst>
      </pc:sldChg>
      <pc:sldChg chg="del">
        <pc:chgData name="Aldrighettoni, Andrea" userId="bcea6b01-eecc-4275-a4c8-d32d913919a9" providerId="ADAL" clId="{B993EC13-E4EC-4EC4-BF6D-74DF97335D08}" dt="2023-01-03T10:12:43.617" v="1884" actId="47"/>
        <pc:sldMkLst>
          <pc:docMk/>
          <pc:sldMk cId="928529185" sldId="432"/>
        </pc:sldMkLst>
      </pc:sldChg>
      <pc:sldChg chg="delSp modSp mod">
        <pc:chgData name="Aldrighettoni, Andrea" userId="bcea6b01-eecc-4275-a4c8-d32d913919a9" providerId="ADAL" clId="{B993EC13-E4EC-4EC4-BF6D-74DF97335D08}" dt="2023-01-03T16:00:10.832" v="4008" actId="1036"/>
        <pc:sldMkLst>
          <pc:docMk/>
          <pc:sldMk cId="162359411" sldId="433"/>
        </pc:sldMkLst>
        <pc:spChg chg="mod">
          <ac:chgData name="Aldrighettoni, Andrea" userId="bcea6b01-eecc-4275-a4c8-d32d913919a9" providerId="ADAL" clId="{B993EC13-E4EC-4EC4-BF6D-74DF97335D08}" dt="2023-01-03T16:00:10.832" v="4008" actId="1036"/>
          <ac:spMkLst>
            <pc:docMk/>
            <pc:sldMk cId="162359411" sldId="433"/>
            <ac:spMk id="2" creationId="{96F35F2C-33E7-7D8F-9675-D5A69CA2412D}"/>
          </ac:spMkLst>
        </pc:spChg>
        <pc:spChg chg="del">
          <ac:chgData name="Aldrighettoni, Andrea" userId="bcea6b01-eecc-4275-a4c8-d32d913919a9" providerId="ADAL" clId="{B993EC13-E4EC-4EC4-BF6D-74DF97335D08}" dt="2023-01-03T15:59:56.287" v="3974" actId="478"/>
          <ac:spMkLst>
            <pc:docMk/>
            <pc:sldMk cId="162359411" sldId="433"/>
            <ac:spMk id="4" creationId="{6878756F-BFE1-E081-79E2-FB0E3069122D}"/>
          </ac:spMkLst>
        </pc:spChg>
        <pc:spChg chg="mod">
          <ac:chgData name="Aldrighettoni, Andrea" userId="bcea6b01-eecc-4275-a4c8-d32d913919a9" providerId="ADAL" clId="{B993EC13-E4EC-4EC4-BF6D-74DF97335D08}" dt="2023-01-03T16:00:10.832" v="4008" actId="1036"/>
          <ac:spMkLst>
            <pc:docMk/>
            <pc:sldMk cId="162359411" sldId="433"/>
            <ac:spMk id="7" creationId="{7E3F50B4-AE3D-30CB-A120-20C7ABAFD8D5}"/>
          </ac:spMkLst>
        </pc:spChg>
        <pc:spChg chg="mod">
          <ac:chgData name="Aldrighettoni, Andrea" userId="bcea6b01-eecc-4275-a4c8-d32d913919a9" providerId="ADAL" clId="{B993EC13-E4EC-4EC4-BF6D-74DF97335D08}" dt="2023-01-03T16:00:10.832" v="4008" actId="1036"/>
          <ac:spMkLst>
            <pc:docMk/>
            <pc:sldMk cId="162359411" sldId="433"/>
            <ac:spMk id="10" creationId="{D6D733A0-4DA0-4672-AA88-791CDF08824A}"/>
          </ac:spMkLst>
        </pc:spChg>
        <pc:spChg chg="mod">
          <ac:chgData name="Aldrighettoni, Andrea" userId="bcea6b01-eecc-4275-a4c8-d32d913919a9" providerId="ADAL" clId="{B993EC13-E4EC-4EC4-BF6D-74DF97335D08}" dt="2023-01-03T16:00:10.832" v="4008" actId="1036"/>
          <ac:spMkLst>
            <pc:docMk/>
            <pc:sldMk cId="162359411" sldId="433"/>
            <ac:spMk id="11" creationId="{BE798B74-A7AD-4E8F-B26E-C985366E4260}"/>
          </ac:spMkLst>
        </pc:spChg>
        <pc:spChg chg="mod">
          <ac:chgData name="Aldrighettoni, Andrea" userId="bcea6b01-eecc-4275-a4c8-d32d913919a9" providerId="ADAL" clId="{B993EC13-E4EC-4EC4-BF6D-74DF97335D08}" dt="2023-01-03T16:00:10.832" v="4008" actId="1036"/>
          <ac:spMkLst>
            <pc:docMk/>
            <pc:sldMk cId="162359411" sldId="433"/>
            <ac:spMk id="12" creationId="{01437432-05B1-46BD-9E31-8C782F963752}"/>
          </ac:spMkLst>
        </pc:spChg>
        <pc:spChg chg="del">
          <ac:chgData name="Aldrighettoni, Andrea" userId="bcea6b01-eecc-4275-a4c8-d32d913919a9" providerId="ADAL" clId="{B993EC13-E4EC-4EC4-BF6D-74DF97335D08}" dt="2023-01-03T15:59:53.927" v="3973" actId="478"/>
          <ac:spMkLst>
            <pc:docMk/>
            <pc:sldMk cId="162359411" sldId="433"/>
            <ac:spMk id="13" creationId="{9E7360A3-DA7A-B58F-3E36-325AF572FCDC}"/>
          </ac:spMkLst>
        </pc:spChg>
        <pc:spChg chg="mod">
          <ac:chgData name="Aldrighettoni, Andrea" userId="bcea6b01-eecc-4275-a4c8-d32d913919a9" providerId="ADAL" clId="{B993EC13-E4EC-4EC4-BF6D-74DF97335D08}" dt="2023-01-03T16:00:10.832" v="4008" actId="1036"/>
          <ac:spMkLst>
            <pc:docMk/>
            <pc:sldMk cId="162359411" sldId="433"/>
            <ac:spMk id="14" creationId="{9A069746-8D5D-40A2-BEAD-7EE0EE657211}"/>
          </ac:spMkLst>
        </pc:spChg>
        <pc:spChg chg="mod">
          <ac:chgData name="Aldrighettoni, Andrea" userId="bcea6b01-eecc-4275-a4c8-d32d913919a9" providerId="ADAL" clId="{B993EC13-E4EC-4EC4-BF6D-74DF97335D08}" dt="2023-01-03T16:00:10.832" v="4008" actId="1036"/>
          <ac:spMkLst>
            <pc:docMk/>
            <pc:sldMk cId="162359411" sldId="433"/>
            <ac:spMk id="15" creationId="{99641398-25DD-1E65-7BA0-0EE96D478236}"/>
          </ac:spMkLst>
        </pc:spChg>
        <pc:picChg chg="del">
          <ac:chgData name="Aldrighettoni, Andrea" userId="bcea6b01-eecc-4275-a4c8-d32d913919a9" providerId="ADAL" clId="{B993EC13-E4EC-4EC4-BF6D-74DF97335D08}" dt="2023-01-03T15:59:57.681" v="3975" actId="478"/>
          <ac:picMkLst>
            <pc:docMk/>
            <pc:sldMk cId="162359411" sldId="433"/>
            <ac:picMk id="5" creationId="{D372660D-BCD0-03AC-5E61-FDBE86C81126}"/>
          </ac:picMkLst>
        </pc:picChg>
        <pc:picChg chg="mod">
          <ac:chgData name="Aldrighettoni, Andrea" userId="bcea6b01-eecc-4275-a4c8-d32d913919a9" providerId="ADAL" clId="{B993EC13-E4EC-4EC4-BF6D-74DF97335D08}" dt="2023-01-03T16:00:10.832" v="4008" actId="1036"/>
          <ac:picMkLst>
            <pc:docMk/>
            <pc:sldMk cId="162359411" sldId="433"/>
            <ac:picMk id="6" creationId="{D65341FC-B11D-3D0D-CE66-561D97F7C8D3}"/>
          </ac:picMkLst>
        </pc:picChg>
        <pc:cxnChg chg="mod">
          <ac:chgData name="Aldrighettoni, Andrea" userId="bcea6b01-eecc-4275-a4c8-d32d913919a9" providerId="ADAL" clId="{B993EC13-E4EC-4EC4-BF6D-74DF97335D08}" dt="2023-01-03T16:00:10.832" v="4008" actId="1036"/>
          <ac:cxnSpMkLst>
            <pc:docMk/>
            <pc:sldMk cId="162359411" sldId="433"/>
            <ac:cxnSpMk id="9" creationId="{4EE0508C-0A8D-491F-82E0-9C6626878054}"/>
          </ac:cxnSpMkLst>
        </pc:cxnChg>
      </pc:sldChg>
      <pc:sldChg chg="del">
        <pc:chgData name="Aldrighettoni, Andrea" userId="bcea6b01-eecc-4275-a4c8-d32d913919a9" providerId="ADAL" clId="{B993EC13-E4EC-4EC4-BF6D-74DF97335D08}" dt="2023-01-02T11:04:44.916" v="15" actId="47"/>
        <pc:sldMkLst>
          <pc:docMk/>
          <pc:sldMk cId="424186273" sldId="434"/>
        </pc:sldMkLst>
      </pc:sldChg>
      <pc:sldChg chg="modSp mod">
        <pc:chgData name="Aldrighettoni, Andrea" userId="bcea6b01-eecc-4275-a4c8-d32d913919a9" providerId="ADAL" clId="{B993EC13-E4EC-4EC4-BF6D-74DF97335D08}" dt="2023-01-02T11:05:06.970" v="55" actId="20577"/>
        <pc:sldMkLst>
          <pc:docMk/>
          <pc:sldMk cId="1887188023" sldId="435"/>
        </pc:sldMkLst>
        <pc:spChg chg="mod">
          <ac:chgData name="Aldrighettoni, Andrea" userId="bcea6b01-eecc-4275-a4c8-d32d913919a9" providerId="ADAL" clId="{B993EC13-E4EC-4EC4-BF6D-74DF97335D08}" dt="2023-01-02T11:05:06.970" v="55" actId="20577"/>
          <ac:spMkLst>
            <pc:docMk/>
            <pc:sldMk cId="1887188023" sldId="435"/>
            <ac:spMk id="4" creationId="{A93E4F16-8668-4C66-B5A0-B73A698FD37D}"/>
          </ac:spMkLst>
        </pc:spChg>
      </pc:sldChg>
      <pc:sldChg chg="addSp delSp modSp add mod modAnim modNotes">
        <pc:chgData name="Aldrighettoni, Andrea" userId="bcea6b01-eecc-4275-a4c8-d32d913919a9" providerId="ADAL" clId="{B993EC13-E4EC-4EC4-BF6D-74DF97335D08}" dt="2023-01-19T14:42:45.948" v="5466"/>
        <pc:sldMkLst>
          <pc:docMk/>
          <pc:sldMk cId="3695452478" sldId="436"/>
        </pc:sldMkLst>
        <pc:spChg chg="add mod">
          <ac:chgData name="Aldrighettoni, Andrea" userId="bcea6b01-eecc-4275-a4c8-d32d913919a9" providerId="ADAL" clId="{B993EC13-E4EC-4EC4-BF6D-74DF97335D08}" dt="2023-01-02T11:42:36.164" v="380" actId="1035"/>
          <ac:spMkLst>
            <pc:docMk/>
            <pc:sldMk cId="3695452478" sldId="436"/>
            <ac:spMk id="18" creationId="{74101451-96E7-4386-99A9-1095EC3FC971}"/>
          </ac:spMkLst>
        </pc:spChg>
        <pc:spChg chg="mod">
          <ac:chgData name="Aldrighettoni, Andrea" userId="bcea6b01-eecc-4275-a4c8-d32d913919a9" providerId="ADAL" clId="{B993EC13-E4EC-4EC4-BF6D-74DF97335D08}" dt="2023-01-02T11:33:48.939" v="185" actId="1076"/>
          <ac:spMkLst>
            <pc:docMk/>
            <pc:sldMk cId="3695452478" sldId="436"/>
            <ac:spMk id="19" creationId="{3BCA555E-1DEC-443B-954D-B1973E881A04}"/>
          </ac:spMkLst>
        </pc:spChg>
        <pc:spChg chg="add mod">
          <ac:chgData name="Aldrighettoni, Andrea" userId="bcea6b01-eecc-4275-a4c8-d32d913919a9" providerId="ADAL" clId="{B993EC13-E4EC-4EC4-BF6D-74DF97335D08}" dt="2023-01-02T11:42:36.164" v="380" actId="1035"/>
          <ac:spMkLst>
            <pc:docMk/>
            <pc:sldMk cId="3695452478" sldId="436"/>
            <ac:spMk id="20" creationId="{DE310EEF-F2D3-445D-BE8B-5CF778EBD398}"/>
          </ac:spMkLst>
        </pc:spChg>
        <pc:spChg chg="del">
          <ac:chgData name="Aldrighettoni, Andrea" userId="bcea6b01-eecc-4275-a4c8-d32d913919a9" providerId="ADAL" clId="{B993EC13-E4EC-4EC4-BF6D-74DF97335D08}" dt="2023-01-02T11:15:07.589" v="106" actId="478"/>
          <ac:spMkLst>
            <pc:docMk/>
            <pc:sldMk cId="3695452478" sldId="436"/>
            <ac:spMk id="21" creationId="{0FAD35CE-E304-4290-8DCE-7840DB9BE9B8}"/>
          </ac:spMkLst>
        </pc:spChg>
        <pc:spChg chg="mod">
          <ac:chgData name="Aldrighettoni, Andrea" userId="bcea6b01-eecc-4275-a4c8-d32d913919a9" providerId="ADAL" clId="{B993EC13-E4EC-4EC4-BF6D-74DF97335D08}" dt="2023-01-02T11:42:36.164" v="380" actId="1035"/>
          <ac:spMkLst>
            <pc:docMk/>
            <pc:sldMk cId="3695452478" sldId="436"/>
            <ac:spMk id="22" creationId="{D9C9C54E-7F18-4F30-B4A1-B352F1AFF8C1}"/>
          </ac:spMkLst>
        </pc:spChg>
        <pc:spChg chg="del">
          <ac:chgData name="Aldrighettoni, Andrea" userId="bcea6b01-eecc-4275-a4c8-d32d913919a9" providerId="ADAL" clId="{B993EC13-E4EC-4EC4-BF6D-74DF97335D08}" dt="2023-01-02T11:15:07.589" v="106" actId="478"/>
          <ac:spMkLst>
            <pc:docMk/>
            <pc:sldMk cId="3695452478" sldId="436"/>
            <ac:spMk id="23" creationId="{5BE6B312-5CE9-4255-BB88-B82E6CFDD73B}"/>
          </ac:spMkLst>
        </pc:spChg>
        <pc:spChg chg="add mod">
          <ac:chgData name="Aldrighettoni, Andrea" userId="bcea6b01-eecc-4275-a4c8-d32d913919a9" providerId="ADAL" clId="{B993EC13-E4EC-4EC4-BF6D-74DF97335D08}" dt="2023-01-02T11:44:21.445" v="405" actId="1076"/>
          <ac:spMkLst>
            <pc:docMk/>
            <pc:sldMk cId="3695452478" sldId="436"/>
            <ac:spMk id="24" creationId="{5025E8F2-36A6-4863-848E-73F029D16342}"/>
          </ac:spMkLst>
        </pc:spChg>
        <pc:spChg chg="mod">
          <ac:chgData name="Aldrighettoni, Andrea" userId="bcea6b01-eecc-4275-a4c8-d32d913919a9" providerId="ADAL" clId="{B993EC13-E4EC-4EC4-BF6D-74DF97335D08}" dt="2023-01-02T11:26:10.310" v="127" actId="1076"/>
          <ac:spMkLst>
            <pc:docMk/>
            <pc:sldMk cId="3695452478" sldId="436"/>
            <ac:spMk id="25" creationId="{A0AD374C-893E-48DF-A651-C5C7741FCD85}"/>
          </ac:spMkLst>
        </pc:spChg>
        <pc:spChg chg="del">
          <ac:chgData name="Aldrighettoni, Andrea" userId="bcea6b01-eecc-4275-a4c8-d32d913919a9" providerId="ADAL" clId="{B993EC13-E4EC-4EC4-BF6D-74DF97335D08}" dt="2023-01-02T11:15:07.589" v="106" actId="478"/>
          <ac:spMkLst>
            <pc:docMk/>
            <pc:sldMk cId="3695452478" sldId="436"/>
            <ac:spMk id="26" creationId="{A0B43FAA-DE7C-48F0-BFC3-9F424EBDECF8}"/>
          </ac:spMkLst>
        </pc:spChg>
        <pc:spChg chg="del">
          <ac:chgData name="Aldrighettoni, Andrea" userId="bcea6b01-eecc-4275-a4c8-d32d913919a9" providerId="ADAL" clId="{B993EC13-E4EC-4EC4-BF6D-74DF97335D08}" dt="2023-01-02T11:15:07.589" v="106" actId="478"/>
          <ac:spMkLst>
            <pc:docMk/>
            <pc:sldMk cId="3695452478" sldId="436"/>
            <ac:spMk id="27" creationId="{A0FAB5BB-403B-4F9F-B7C8-50B53196EEFD}"/>
          </ac:spMkLst>
        </pc:spChg>
        <pc:spChg chg="add mod">
          <ac:chgData name="Aldrighettoni, Andrea" userId="bcea6b01-eecc-4275-a4c8-d32d913919a9" providerId="ADAL" clId="{B993EC13-E4EC-4EC4-BF6D-74DF97335D08}" dt="2023-01-02T11:44:26.836" v="406" actId="1076"/>
          <ac:spMkLst>
            <pc:docMk/>
            <pc:sldMk cId="3695452478" sldId="436"/>
            <ac:spMk id="28" creationId="{06109B62-E363-491C-A284-9EF502B2DDAD}"/>
          </ac:spMkLst>
        </pc:spChg>
        <pc:spChg chg="add mod">
          <ac:chgData name="Aldrighettoni, Andrea" userId="bcea6b01-eecc-4275-a4c8-d32d913919a9" providerId="ADAL" clId="{B993EC13-E4EC-4EC4-BF6D-74DF97335D08}" dt="2023-01-02T11:44:48.949" v="408" actId="1076"/>
          <ac:spMkLst>
            <pc:docMk/>
            <pc:sldMk cId="3695452478" sldId="436"/>
            <ac:spMk id="29" creationId="{5AC7DC87-5455-4B64-83A3-C5267357C311}"/>
          </ac:spMkLst>
        </pc:spChg>
        <pc:spChg chg="del mod">
          <ac:chgData name="Aldrighettoni, Andrea" userId="bcea6b01-eecc-4275-a4c8-d32d913919a9" providerId="ADAL" clId="{B993EC13-E4EC-4EC4-BF6D-74DF97335D08}" dt="2023-01-02T11:24:41.881" v="125" actId="478"/>
          <ac:spMkLst>
            <pc:docMk/>
            <pc:sldMk cId="3695452478" sldId="436"/>
            <ac:spMk id="34" creationId="{328A2636-6DE6-44AD-A519-3E7BEC5C70B7}"/>
          </ac:spMkLst>
        </pc:spChg>
        <pc:spChg chg="del">
          <ac:chgData name="Aldrighettoni, Andrea" userId="bcea6b01-eecc-4275-a4c8-d32d913919a9" providerId="ADAL" clId="{B993EC13-E4EC-4EC4-BF6D-74DF97335D08}" dt="2023-01-02T11:15:07.589" v="106" actId="478"/>
          <ac:spMkLst>
            <pc:docMk/>
            <pc:sldMk cId="3695452478" sldId="436"/>
            <ac:spMk id="35" creationId="{6E7E2FED-4146-489A-BEA1-D074227B40FC}"/>
          </ac:spMkLst>
        </pc:spChg>
        <pc:spChg chg="del">
          <ac:chgData name="Aldrighettoni, Andrea" userId="bcea6b01-eecc-4275-a4c8-d32d913919a9" providerId="ADAL" clId="{B993EC13-E4EC-4EC4-BF6D-74DF97335D08}" dt="2023-01-02T11:15:07.589" v="106" actId="478"/>
          <ac:spMkLst>
            <pc:docMk/>
            <pc:sldMk cId="3695452478" sldId="436"/>
            <ac:spMk id="36" creationId="{262636C8-8AE0-423E-84D2-F8D5151F6D5E}"/>
          </ac:spMkLst>
        </pc:spChg>
        <pc:spChg chg="del">
          <ac:chgData name="Aldrighettoni, Andrea" userId="bcea6b01-eecc-4275-a4c8-d32d913919a9" providerId="ADAL" clId="{B993EC13-E4EC-4EC4-BF6D-74DF97335D08}" dt="2023-01-02T11:15:07.589" v="106" actId="478"/>
          <ac:spMkLst>
            <pc:docMk/>
            <pc:sldMk cId="3695452478" sldId="436"/>
            <ac:spMk id="37" creationId="{5124CDC4-92CC-4329-9D31-75BDAF4A527E}"/>
          </ac:spMkLst>
        </pc:spChg>
        <pc:spChg chg="mod">
          <ac:chgData name="Aldrighettoni, Andrea" userId="bcea6b01-eecc-4275-a4c8-d32d913919a9" providerId="ADAL" clId="{B993EC13-E4EC-4EC4-BF6D-74DF97335D08}" dt="2023-01-02T11:33:32.098" v="184" actId="122"/>
          <ac:spMkLst>
            <pc:docMk/>
            <pc:sldMk cId="3695452478" sldId="436"/>
            <ac:spMk id="30724" creationId="{DB70195C-0C6C-4CC7-B4F7-09533B079217}"/>
          </ac:spMkLst>
        </pc:spChg>
        <pc:picChg chg="mod">
          <ac:chgData name="Aldrighettoni, Andrea" userId="bcea6b01-eecc-4275-a4c8-d32d913919a9" providerId="ADAL" clId="{B993EC13-E4EC-4EC4-BF6D-74DF97335D08}" dt="2023-01-02T11:30:53.344" v="128" actId="1076"/>
          <ac:picMkLst>
            <pc:docMk/>
            <pc:sldMk cId="3695452478" sldId="436"/>
            <ac:picMk id="5" creationId="{975BB2FA-DD8D-8C49-09C2-D8C549EAD0B1}"/>
          </ac:picMkLst>
        </pc:picChg>
        <pc:picChg chg="del">
          <ac:chgData name="Aldrighettoni, Andrea" userId="bcea6b01-eecc-4275-a4c8-d32d913919a9" providerId="ADAL" clId="{B993EC13-E4EC-4EC4-BF6D-74DF97335D08}" dt="2023-01-02T11:15:07.589" v="106" actId="478"/>
          <ac:picMkLst>
            <pc:docMk/>
            <pc:sldMk cId="3695452478" sldId="436"/>
            <ac:picMk id="7" creationId="{3E8F97F3-1B37-8233-97D6-924F7707CEEB}"/>
          </ac:picMkLst>
        </pc:picChg>
        <pc:picChg chg="del">
          <ac:chgData name="Aldrighettoni, Andrea" userId="bcea6b01-eecc-4275-a4c8-d32d913919a9" providerId="ADAL" clId="{B993EC13-E4EC-4EC4-BF6D-74DF97335D08}" dt="2023-01-02T11:15:07.589" v="106" actId="478"/>
          <ac:picMkLst>
            <pc:docMk/>
            <pc:sldMk cId="3695452478" sldId="436"/>
            <ac:picMk id="9" creationId="{E738205C-56C4-FC7D-82F6-3ED9CAAB2329}"/>
          </ac:picMkLst>
        </pc:picChg>
      </pc:sldChg>
      <pc:sldChg chg="addSp delSp modSp add mod setBg delAnim modAnim modNotes">
        <pc:chgData name="Aldrighettoni, Andrea" userId="bcea6b01-eecc-4275-a4c8-d32d913919a9" providerId="ADAL" clId="{B993EC13-E4EC-4EC4-BF6D-74DF97335D08}" dt="2023-01-19T14:42:45.948" v="5466"/>
        <pc:sldMkLst>
          <pc:docMk/>
          <pc:sldMk cId="2438722316" sldId="437"/>
        </pc:sldMkLst>
        <pc:spChg chg="add mod ord">
          <ac:chgData name="Aldrighettoni, Andrea" userId="bcea6b01-eecc-4275-a4c8-d32d913919a9" providerId="ADAL" clId="{B993EC13-E4EC-4EC4-BF6D-74DF97335D08}" dt="2023-01-02T14:23:42.646" v="1071" actId="1076"/>
          <ac:spMkLst>
            <pc:docMk/>
            <pc:sldMk cId="2438722316" sldId="437"/>
            <ac:spMk id="14" creationId="{97D9EC55-4B2E-4A88-8A45-F73AE7664774}"/>
          </ac:spMkLst>
        </pc:spChg>
        <pc:spChg chg="del mod">
          <ac:chgData name="Aldrighettoni, Andrea" userId="bcea6b01-eecc-4275-a4c8-d32d913919a9" providerId="ADAL" clId="{B993EC13-E4EC-4EC4-BF6D-74DF97335D08}" dt="2023-01-02T12:47:56.288" v="422" actId="478"/>
          <ac:spMkLst>
            <pc:docMk/>
            <pc:sldMk cId="2438722316" sldId="437"/>
            <ac:spMk id="18" creationId="{74101451-96E7-4386-99A9-1095EC3FC971}"/>
          </ac:spMkLst>
        </pc:spChg>
        <pc:spChg chg="del">
          <ac:chgData name="Aldrighettoni, Andrea" userId="bcea6b01-eecc-4275-a4c8-d32d913919a9" providerId="ADAL" clId="{B993EC13-E4EC-4EC4-BF6D-74DF97335D08}" dt="2023-01-02T12:47:19.742" v="414" actId="478"/>
          <ac:spMkLst>
            <pc:docMk/>
            <pc:sldMk cId="2438722316" sldId="437"/>
            <ac:spMk id="19" creationId="{3BCA555E-1DEC-443B-954D-B1973E881A04}"/>
          </ac:spMkLst>
        </pc:spChg>
        <pc:spChg chg="del">
          <ac:chgData name="Aldrighettoni, Andrea" userId="bcea6b01-eecc-4275-a4c8-d32d913919a9" providerId="ADAL" clId="{B993EC13-E4EC-4EC4-BF6D-74DF97335D08}" dt="2023-01-02T12:47:52.073" v="420" actId="478"/>
          <ac:spMkLst>
            <pc:docMk/>
            <pc:sldMk cId="2438722316" sldId="437"/>
            <ac:spMk id="20" creationId="{DE310EEF-F2D3-445D-BE8B-5CF778EBD398}"/>
          </ac:spMkLst>
        </pc:spChg>
        <pc:spChg chg="mod">
          <ac:chgData name="Aldrighettoni, Andrea" userId="bcea6b01-eecc-4275-a4c8-d32d913919a9" providerId="ADAL" clId="{B993EC13-E4EC-4EC4-BF6D-74DF97335D08}" dt="2023-01-02T13:40:01.322" v="524" actId="26606"/>
          <ac:spMkLst>
            <pc:docMk/>
            <pc:sldMk cId="2438722316" sldId="437"/>
            <ac:spMk id="22" creationId="{D9C9C54E-7F18-4F30-B4A1-B352F1AFF8C1}"/>
          </ac:spMkLst>
        </pc:spChg>
        <pc:spChg chg="del mod">
          <ac:chgData name="Aldrighettoni, Andrea" userId="bcea6b01-eecc-4275-a4c8-d32d913919a9" providerId="ADAL" clId="{B993EC13-E4EC-4EC4-BF6D-74DF97335D08}" dt="2023-01-02T12:48:55.049" v="432" actId="478"/>
          <ac:spMkLst>
            <pc:docMk/>
            <pc:sldMk cId="2438722316" sldId="437"/>
            <ac:spMk id="24" creationId="{5025E8F2-36A6-4863-848E-73F029D16342}"/>
          </ac:spMkLst>
        </pc:spChg>
        <pc:spChg chg="del mod">
          <ac:chgData name="Aldrighettoni, Andrea" userId="bcea6b01-eecc-4275-a4c8-d32d913919a9" providerId="ADAL" clId="{B993EC13-E4EC-4EC4-BF6D-74DF97335D08}" dt="2023-01-02T12:48:24.025" v="426" actId="478"/>
          <ac:spMkLst>
            <pc:docMk/>
            <pc:sldMk cId="2438722316" sldId="437"/>
            <ac:spMk id="25" creationId="{A0AD374C-893E-48DF-A651-C5C7741FCD85}"/>
          </ac:spMkLst>
        </pc:spChg>
        <pc:spChg chg="add del">
          <ac:chgData name="Aldrighettoni, Andrea" userId="bcea6b01-eecc-4275-a4c8-d32d913919a9" providerId="ADAL" clId="{B993EC13-E4EC-4EC4-BF6D-74DF97335D08}" dt="2023-01-02T13:40:01.322" v="524" actId="26606"/>
          <ac:spMkLst>
            <pc:docMk/>
            <pc:sldMk cId="2438722316" sldId="437"/>
            <ac:spMk id="27" creationId="{C4E4288A-DFC8-40A2-90E5-70E851A933AD}"/>
          </ac:spMkLst>
        </pc:spChg>
        <pc:spChg chg="del">
          <ac:chgData name="Aldrighettoni, Andrea" userId="bcea6b01-eecc-4275-a4c8-d32d913919a9" providerId="ADAL" clId="{B993EC13-E4EC-4EC4-BF6D-74DF97335D08}" dt="2023-01-02T12:47:52.073" v="420" actId="478"/>
          <ac:spMkLst>
            <pc:docMk/>
            <pc:sldMk cId="2438722316" sldId="437"/>
            <ac:spMk id="28" creationId="{06109B62-E363-491C-A284-9EF502B2DDAD}"/>
          </ac:spMkLst>
        </pc:spChg>
        <pc:spChg chg="del">
          <ac:chgData name="Aldrighettoni, Andrea" userId="bcea6b01-eecc-4275-a4c8-d32d913919a9" providerId="ADAL" clId="{B993EC13-E4EC-4EC4-BF6D-74DF97335D08}" dt="2023-01-02T12:47:49.424" v="419" actId="478"/>
          <ac:spMkLst>
            <pc:docMk/>
            <pc:sldMk cId="2438722316" sldId="437"/>
            <ac:spMk id="29" creationId="{5AC7DC87-5455-4B64-83A3-C5267357C311}"/>
          </ac:spMkLst>
        </pc:spChg>
        <pc:spChg chg="add del">
          <ac:chgData name="Aldrighettoni, Andrea" userId="bcea6b01-eecc-4275-a4c8-d32d913919a9" providerId="ADAL" clId="{B993EC13-E4EC-4EC4-BF6D-74DF97335D08}" dt="2023-01-02T13:40:01.322" v="524" actId="26606"/>
          <ac:spMkLst>
            <pc:docMk/>
            <pc:sldMk cId="2438722316" sldId="437"/>
            <ac:spMk id="33" creationId="{FDF32B5C-56CA-41B2-B98F-3B71817347B0}"/>
          </ac:spMkLst>
        </pc:spChg>
        <pc:spChg chg="add del">
          <ac:chgData name="Aldrighettoni, Andrea" userId="bcea6b01-eecc-4275-a4c8-d32d913919a9" providerId="ADAL" clId="{B993EC13-E4EC-4EC4-BF6D-74DF97335D08}" dt="2023-01-02T13:46:43.549" v="596" actId="22"/>
          <ac:spMkLst>
            <pc:docMk/>
            <pc:sldMk cId="2438722316" sldId="437"/>
            <ac:spMk id="34" creationId="{6A3374A8-3A2B-4762-A3D7-4B8F89D2950D}"/>
          </ac:spMkLst>
        </pc:spChg>
        <pc:spChg chg="add del">
          <ac:chgData name="Aldrighettoni, Andrea" userId="bcea6b01-eecc-4275-a4c8-d32d913919a9" providerId="ADAL" clId="{B993EC13-E4EC-4EC4-BF6D-74DF97335D08}" dt="2023-01-02T13:40:01.322" v="524" actId="26606"/>
          <ac:spMkLst>
            <pc:docMk/>
            <pc:sldMk cId="2438722316" sldId="437"/>
            <ac:spMk id="35" creationId="{D13042C5-FBFD-461A-A131-5C448FAF37E1}"/>
          </ac:spMkLst>
        </pc:spChg>
        <pc:spChg chg="add mod">
          <ac:chgData name="Aldrighettoni, Andrea" userId="bcea6b01-eecc-4275-a4c8-d32d913919a9" providerId="ADAL" clId="{B993EC13-E4EC-4EC4-BF6D-74DF97335D08}" dt="2023-01-02T14:25:22.792" v="1074" actId="1076"/>
          <ac:spMkLst>
            <pc:docMk/>
            <pc:sldMk cId="2438722316" sldId="437"/>
            <ac:spMk id="36" creationId="{8DD6FF5A-3DFA-4101-A35F-ED53396168AA}"/>
          </ac:spMkLst>
        </pc:spChg>
        <pc:spChg chg="add del">
          <ac:chgData name="Aldrighettoni, Andrea" userId="bcea6b01-eecc-4275-a4c8-d32d913919a9" providerId="ADAL" clId="{B993EC13-E4EC-4EC4-BF6D-74DF97335D08}" dt="2023-01-02T13:40:01.322" v="524" actId="26606"/>
          <ac:spMkLst>
            <pc:docMk/>
            <pc:sldMk cId="2438722316" sldId="437"/>
            <ac:spMk id="37" creationId="{53339482-2518-48ED-BB8A-78BA44D806CF}"/>
          </ac:spMkLst>
        </pc:spChg>
        <pc:spChg chg="add del">
          <ac:chgData name="Aldrighettoni, Andrea" userId="bcea6b01-eecc-4275-a4c8-d32d913919a9" providerId="ADAL" clId="{B993EC13-E4EC-4EC4-BF6D-74DF97335D08}" dt="2023-01-02T13:40:01.322" v="524" actId="26606"/>
          <ac:spMkLst>
            <pc:docMk/>
            <pc:sldMk cId="2438722316" sldId="437"/>
            <ac:spMk id="39" creationId="{EEC55F4D-D9C2-4111-949F-1021A85FC8D1}"/>
          </ac:spMkLst>
        </pc:spChg>
        <pc:spChg chg="add mod">
          <ac:chgData name="Aldrighettoni, Andrea" userId="bcea6b01-eecc-4275-a4c8-d32d913919a9" providerId="ADAL" clId="{B993EC13-E4EC-4EC4-BF6D-74DF97335D08}" dt="2023-01-02T13:50:58.949" v="829" actId="1076"/>
          <ac:spMkLst>
            <pc:docMk/>
            <pc:sldMk cId="2438722316" sldId="437"/>
            <ac:spMk id="41" creationId="{962579E0-108F-4F07-AEFD-6280404F8620}"/>
          </ac:spMkLst>
        </pc:spChg>
        <pc:spChg chg="add mod">
          <ac:chgData name="Aldrighettoni, Andrea" userId="bcea6b01-eecc-4275-a4c8-d32d913919a9" providerId="ADAL" clId="{B993EC13-E4EC-4EC4-BF6D-74DF97335D08}" dt="2023-01-02T13:51:05.845" v="830" actId="1076"/>
          <ac:spMkLst>
            <pc:docMk/>
            <pc:sldMk cId="2438722316" sldId="437"/>
            <ac:spMk id="43" creationId="{5AF0DC47-053D-4FD2-A0DD-0C49B52D8C83}"/>
          </ac:spMkLst>
        </pc:spChg>
        <pc:spChg chg="add mod">
          <ac:chgData name="Aldrighettoni, Andrea" userId="bcea6b01-eecc-4275-a4c8-d32d913919a9" providerId="ADAL" clId="{B993EC13-E4EC-4EC4-BF6D-74DF97335D08}" dt="2023-01-02T13:51:40.854" v="836" actId="1076"/>
          <ac:spMkLst>
            <pc:docMk/>
            <pc:sldMk cId="2438722316" sldId="437"/>
            <ac:spMk id="45" creationId="{54DF41B2-36F8-425A-8EB2-03FF78186304}"/>
          </ac:spMkLst>
        </pc:spChg>
        <pc:spChg chg="add mod">
          <ac:chgData name="Aldrighettoni, Andrea" userId="bcea6b01-eecc-4275-a4c8-d32d913919a9" providerId="ADAL" clId="{B993EC13-E4EC-4EC4-BF6D-74DF97335D08}" dt="2023-01-02T13:51:40.854" v="836" actId="1076"/>
          <ac:spMkLst>
            <pc:docMk/>
            <pc:sldMk cId="2438722316" sldId="437"/>
            <ac:spMk id="46" creationId="{C756A4B7-318A-4290-88C0-601F1EAC07D9}"/>
          </ac:spMkLst>
        </pc:spChg>
        <pc:spChg chg="add mod">
          <ac:chgData name="Aldrighettoni, Andrea" userId="bcea6b01-eecc-4275-a4c8-d32d913919a9" providerId="ADAL" clId="{B993EC13-E4EC-4EC4-BF6D-74DF97335D08}" dt="2023-01-19T14:41:58.307" v="5436" actId="1036"/>
          <ac:spMkLst>
            <pc:docMk/>
            <pc:sldMk cId="2438722316" sldId="437"/>
            <ac:spMk id="50" creationId="{F8B1E064-3E2F-4105-9925-7CCF1BDA5E1E}"/>
          </ac:spMkLst>
        </pc:spChg>
        <pc:spChg chg="add del mod">
          <ac:chgData name="Aldrighettoni, Andrea" userId="bcea6b01-eecc-4275-a4c8-d32d913919a9" providerId="ADAL" clId="{B993EC13-E4EC-4EC4-BF6D-74DF97335D08}" dt="2023-01-19T14:41:01.872" v="5264" actId="478"/>
          <ac:spMkLst>
            <pc:docMk/>
            <pc:sldMk cId="2438722316" sldId="437"/>
            <ac:spMk id="83" creationId="{17C64497-B43F-48EF-A1E8-2FD8937DEEB5}"/>
          </ac:spMkLst>
        </pc:spChg>
        <pc:spChg chg="add mod">
          <ac:chgData name="Aldrighettoni, Andrea" userId="bcea6b01-eecc-4275-a4c8-d32d913919a9" providerId="ADAL" clId="{B993EC13-E4EC-4EC4-BF6D-74DF97335D08}" dt="2023-01-19T14:42:14.385" v="5439" actId="1076"/>
          <ac:spMkLst>
            <pc:docMk/>
            <pc:sldMk cId="2438722316" sldId="437"/>
            <ac:spMk id="88" creationId="{5FC46C5E-7EAB-4B97-963A-BA49A9FFAF25}"/>
          </ac:spMkLst>
        </pc:spChg>
        <pc:spChg chg="add mod">
          <ac:chgData name="Aldrighettoni, Andrea" userId="bcea6b01-eecc-4275-a4c8-d32d913919a9" providerId="ADAL" clId="{B993EC13-E4EC-4EC4-BF6D-74DF97335D08}" dt="2023-01-02T14:14:46.445" v="1026" actId="1076"/>
          <ac:spMkLst>
            <pc:docMk/>
            <pc:sldMk cId="2438722316" sldId="437"/>
            <ac:spMk id="90" creationId="{B4CE6305-6C1B-47FE-84FC-FA5781003CD3}"/>
          </ac:spMkLst>
        </pc:spChg>
        <pc:spChg chg="add mod">
          <ac:chgData name="Aldrighettoni, Andrea" userId="bcea6b01-eecc-4275-a4c8-d32d913919a9" providerId="ADAL" clId="{B993EC13-E4EC-4EC4-BF6D-74DF97335D08}" dt="2023-01-02T14:14:46.445" v="1026" actId="1076"/>
          <ac:spMkLst>
            <pc:docMk/>
            <pc:sldMk cId="2438722316" sldId="437"/>
            <ac:spMk id="93" creationId="{8016630B-F3BF-4A2D-8213-93E426B3AAEE}"/>
          </ac:spMkLst>
        </pc:spChg>
        <pc:spChg chg="add mod">
          <ac:chgData name="Aldrighettoni, Andrea" userId="bcea6b01-eecc-4275-a4c8-d32d913919a9" providerId="ADAL" clId="{B993EC13-E4EC-4EC4-BF6D-74DF97335D08}" dt="2023-01-19T14:42:23.764" v="5465" actId="1037"/>
          <ac:spMkLst>
            <pc:docMk/>
            <pc:sldMk cId="2438722316" sldId="437"/>
            <ac:spMk id="99" creationId="{E004991A-987B-4847-B306-AED011A38CA4}"/>
          </ac:spMkLst>
        </pc:spChg>
        <pc:spChg chg="add del mod">
          <ac:chgData name="Aldrighettoni, Andrea" userId="bcea6b01-eecc-4275-a4c8-d32d913919a9" providerId="ADAL" clId="{B993EC13-E4EC-4EC4-BF6D-74DF97335D08}" dt="2023-01-02T14:17:56.328" v="1045" actId="478"/>
          <ac:spMkLst>
            <pc:docMk/>
            <pc:sldMk cId="2438722316" sldId="437"/>
            <ac:spMk id="102" creationId="{7AF423B4-B9FE-401F-BC04-5C5A41ECF073}"/>
          </ac:spMkLst>
        </pc:spChg>
        <pc:spChg chg="add mod">
          <ac:chgData name="Aldrighettoni, Andrea" userId="bcea6b01-eecc-4275-a4c8-d32d913919a9" providerId="ADAL" clId="{B993EC13-E4EC-4EC4-BF6D-74DF97335D08}" dt="2023-01-03T10:24:19.968" v="2224" actId="14100"/>
          <ac:spMkLst>
            <pc:docMk/>
            <pc:sldMk cId="2438722316" sldId="437"/>
            <ac:spMk id="105" creationId="{CC1E235D-B9E3-4853-808B-4603B6BE2043}"/>
          </ac:spMkLst>
        </pc:spChg>
        <pc:spChg chg="add mod">
          <ac:chgData name="Aldrighettoni, Andrea" userId="bcea6b01-eecc-4275-a4c8-d32d913919a9" providerId="ADAL" clId="{B993EC13-E4EC-4EC4-BF6D-74DF97335D08}" dt="2023-01-02T13:48:42.922" v="618" actId="1076"/>
          <ac:spMkLst>
            <pc:docMk/>
            <pc:sldMk cId="2438722316" sldId="437"/>
            <ac:spMk id="30720" creationId="{FE286E1B-F980-428C-8A58-269DA0BF3A2B}"/>
          </ac:spMkLst>
        </pc:spChg>
        <pc:spChg chg="del mod">
          <ac:chgData name="Aldrighettoni, Andrea" userId="bcea6b01-eecc-4275-a4c8-d32d913919a9" providerId="ADAL" clId="{B993EC13-E4EC-4EC4-BF6D-74DF97335D08}" dt="2023-01-02T13:35:57.102" v="488" actId="478"/>
          <ac:spMkLst>
            <pc:docMk/>
            <pc:sldMk cId="2438722316" sldId="437"/>
            <ac:spMk id="30724" creationId="{DB70195C-0C6C-4CC7-B4F7-09533B079217}"/>
          </ac:spMkLst>
        </pc:spChg>
        <pc:spChg chg="add del">
          <ac:chgData name="Aldrighettoni, Andrea" userId="bcea6b01-eecc-4275-a4c8-d32d913919a9" providerId="ADAL" clId="{B993EC13-E4EC-4EC4-BF6D-74DF97335D08}" dt="2023-01-02T14:03:13.546" v="892" actId="478"/>
          <ac:spMkLst>
            <pc:docMk/>
            <pc:sldMk cId="2438722316" sldId="437"/>
            <ac:spMk id="30743" creationId="{00097CE6-7861-4212-8ADC-F342CB72886E}"/>
          </ac:spMkLst>
        </pc:spChg>
        <pc:spChg chg="add del mod">
          <ac:chgData name="Aldrighettoni, Andrea" userId="bcea6b01-eecc-4275-a4c8-d32d913919a9" providerId="ADAL" clId="{B993EC13-E4EC-4EC4-BF6D-74DF97335D08}" dt="2023-01-02T14:04:29.011" v="903" actId="478"/>
          <ac:spMkLst>
            <pc:docMk/>
            <pc:sldMk cId="2438722316" sldId="437"/>
            <ac:spMk id="30744" creationId="{F38FCFAA-4DA5-4EC6-A680-59F098623D2B}"/>
          </ac:spMkLst>
        </pc:spChg>
        <pc:grpChg chg="add del">
          <ac:chgData name="Aldrighettoni, Andrea" userId="bcea6b01-eecc-4275-a4c8-d32d913919a9" providerId="ADAL" clId="{B993EC13-E4EC-4EC4-BF6D-74DF97335D08}" dt="2023-01-02T13:40:01.322" v="524" actId="26606"/>
          <ac:grpSpMkLst>
            <pc:docMk/>
            <pc:sldMk cId="2438722316" sldId="437"/>
            <ac:grpSpMk id="26" creationId="{B63C2D82-D4FA-4A37-BB01-1E7B21E4FF20}"/>
          </ac:grpSpMkLst>
        </pc:grpChg>
        <pc:picChg chg="mod">
          <ac:chgData name="Aldrighettoni, Andrea" userId="bcea6b01-eecc-4275-a4c8-d32d913919a9" providerId="ADAL" clId="{B993EC13-E4EC-4EC4-BF6D-74DF97335D08}" dt="2023-01-02T13:40:01.322" v="524" actId="26606"/>
          <ac:picMkLst>
            <pc:docMk/>
            <pc:sldMk cId="2438722316" sldId="437"/>
            <ac:picMk id="3" creationId="{9E315C10-8D9F-20F0-78AE-0AE5DA77B8BB}"/>
          </ac:picMkLst>
        </pc:picChg>
        <pc:picChg chg="mod ord">
          <ac:chgData name="Aldrighettoni, Andrea" userId="bcea6b01-eecc-4275-a4c8-d32d913919a9" providerId="ADAL" clId="{B993EC13-E4EC-4EC4-BF6D-74DF97335D08}" dt="2023-01-02T13:40:01.322" v="524" actId="26606"/>
          <ac:picMkLst>
            <pc:docMk/>
            <pc:sldMk cId="2438722316" sldId="437"/>
            <ac:picMk id="5" creationId="{975BB2FA-DD8D-8C49-09C2-D8C549EAD0B1}"/>
          </ac:picMkLst>
        </pc:picChg>
        <pc:picChg chg="add del mod ord">
          <ac:chgData name="Aldrighettoni, Andrea" userId="bcea6b01-eecc-4275-a4c8-d32d913919a9" providerId="ADAL" clId="{B993EC13-E4EC-4EC4-BF6D-74DF97335D08}" dt="2023-01-02T13:40:33.827" v="529" actId="478"/>
          <ac:picMkLst>
            <pc:docMk/>
            <pc:sldMk cId="2438722316" sldId="437"/>
            <ac:picMk id="6" creationId="{80545918-8720-4695-BACD-1DCB73F4DB72}"/>
          </ac:picMkLst>
        </pc:picChg>
        <pc:picChg chg="add del mod">
          <ac:chgData name="Aldrighettoni, Andrea" userId="bcea6b01-eecc-4275-a4c8-d32d913919a9" providerId="ADAL" clId="{B993EC13-E4EC-4EC4-BF6D-74DF97335D08}" dt="2023-01-02T13:40:33.827" v="529" actId="478"/>
          <ac:picMkLst>
            <pc:docMk/>
            <pc:sldMk cId="2438722316" sldId="437"/>
            <ac:picMk id="8" creationId="{21176F43-9767-4AFB-99DD-0F40B669D332}"/>
          </ac:picMkLst>
        </pc:picChg>
        <pc:picChg chg="add mod">
          <ac:chgData name="Aldrighettoni, Andrea" userId="bcea6b01-eecc-4275-a4c8-d32d913919a9" providerId="ADAL" clId="{B993EC13-E4EC-4EC4-BF6D-74DF97335D08}" dt="2023-01-02T13:43:51.725" v="594" actId="1076"/>
          <ac:picMkLst>
            <pc:docMk/>
            <pc:sldMk cId="2438722316" sldId="437"/>
            <ac:picMk id="10" creationId="{A162470F-A509-459B-937B-241F86C0ED4B}"/>
          </ac:picMkLst>
        </pc:picChg>
        <pc:picChg chg="add mod">
          <ac:chgData name="Aldrighettoni, Andrea" userId="bcea6b01-eecc-4275-a4c8-d32d913919a9" providerId="ADAL" clId="{B993EC13-E4EC-4EC4-BF6D-74DF97335D08}" dt="2023-01-02T13:51:40.854" v="836" actId="1076"/>
          <ac:picMkLst>
            <pc:docMk/>
            <pc:sldMk cId="2438722316" sldId="437"/>
            <ac:picMk id="12" creationId="{4288101D-DA25-4550-8144-CB86A28CBD26}"/>
          </ac:picMkLst>
        </pc:picChg>
        <pc:picChg chg="add mod">
          <ac:chgData name="Aldrighettoni, Andrea" userId="bcea6b01-eecc-4275-a4c8-d32d913919a9" providerId="ADAL" clId="{B993EC13-E4EC-4EC4-BF6D-74DF97335D08}" dt="2023-01-02T13:51:40.854" v="836" actId="1076"/>
          <ac:picMkLst>
            <pc:docMk/>
            <pc:sldMk cId="2438722316" sldId="437"/>
            <ac:picMk id="15" creationId="{82A61CE2-556B-4BA8-BAEA-FABECFD1C4E8}"/>
          </ac:picMkLst>
        </pc:picChg>
        <pc:picChg chg="add mod">
          <ac:chgData name="Aldrighettoni, Andrea" userId="bcea6b01-eecc-4275-a4c8-d32d913919a9" providerId="ADAL" clId="{B993EC13-E4EC-4EC4-BF6D-74DF97335D08}" dt="2023-01-02T13:50:58.949" v="829" actId="1076"/>
          <ac:picMkLst>
            <pc:docMk/>
            <pc:sldMk cId="2438722316" sldId="437"/>
            <ac:picMk id="40" creationId="{48F196EA-ACE6-4668-ACC0-C8BE45FB2CEC}"/>
          </ac:picMkLst>
        </pc:picChg>
        <pc:picChg chg="add mod">
          <ac:chgData name="Aldrighettoni, Andrea" userId="bcea6b01-eecc-4275-a4c8-d32d913919a9" providerId="ADAL" clId="{B993EC13-E4EC-4EC4-BF6D-74DF97335D08}" dt="2023-01-02T13:51:05.845" v="830" actId="1076"/>
          <ac:picMkLst>
            <pc:docMk/>
            <pc:sldMk cId="2438722316" sldId="437"/>
            <ac:picMk id="42" creationId="{01F77D18-941C-4494-99FD-7A98F55532FE}"/>
          </ac:picMkLst>
        </pc:picChg>
        <pc:picChg chg="add mod">
          <ac:chgData name="Aldrighettoni, Andrea" userId="bcea6b01-eecc-4275-a4c8-d32d913919a9" providerId="ADAL" clId="{B993EC13-E4EC-4EC4-BF6D-74DF97335D08}" dt="2023-01-02T13:51:40.854" v="836" actId="1076"/>
          <ac:picMkLst>
            <pc:docMk/>
            <pc:sldMk cId="2438722316" sldId="437"/>
            <ac:picMk id="44" creationId="{19B3BA31-4356-47B1-BCE8-DB9F495E82FD}"/>
          </ac:picMkLst>
        </pc:picChg>
        <pc:picChg chg="add mod">
          <ac:chgData name="Aldrighettoni, Andrea" userId="bcea6b01-eecc-4275-a4c8-d32d913919a9" providerId="ADAL" clId="{B993EC13-E4EC-4EC4-BF6D-74DF97335D08}" dt="2023-01-19T14:41:58.307" v="5436" actId="1036"/>
          <ac:picMkLst>
            <pc:docMk/>
            <pc:sldMk cId="2438722316" sldId="437"/>
            <ac:picMk id="48" creationId="{BC88EE86-C3CA-42BA-9965-E9AB9C5F359B}"/>
          </ac:picMkLst>
        </pc:picChg>
        <pc:picChg chg="add mod">
          <ac:chgData name="Aldrighettoni, Andrea" userId="bcea6b01-eecc-4275-a4c8-d32d913919a9" providerId="ADAL" clId="{B993EC13-E4EC-4EC4-BF6D-74DF97335D08}" dt="2023-01-02T14:14:46.445" v="1026" actId="1076"/>
          <ac:picMkLst>
            <pc:docMk/>
            <pc:sldMk cId="2438722316" sldId="437"/>
            <ac:picMk id="86" creationId="{5D357573-BE01-44C8-A84D-DE8634FA4026}"/>
          </ac:picMkLst>
        </pc:picChg>
        <pc:picChg chg="add mod">
          <ac:chgData name="Aldrighettoni, Andrea" userId="bcea6b01-eecc-4275-a4c8-d32d913919a9" providerId="ADAL" clId="{B993EC13-E4EC-4EC4-BF6D-74DF97335D08}" dt="2023-01-02T14:14:46.445" v="1026" actId="1076"/>
          <ac:picMkLst>
            <pc:docMk/>
            <pc:sldMk cId="2438722316" sldId="437"/>
            <ac:picMk id="87" creationId="{BF401696-F97A-4B42-90D6-225B5B3CF82A}"/>
          </ac:picMkLst>
        </pc:picChg>
        <pc:picChg chg="add mod">
          <ac:chgData name="Aldrighettoni, Andrea" userId="bcea6b01-eecc-4275-a4c8-d32d913919a9" providerId="ADAL" clId="{B993EC13-E4EC-4EC4-BF6D-74DF97335D08}" dt="2023-01-02T14:14:46.445" v="1026" actId="1076"/>
          <ac:picMkLst>
            <pc:docMk/>
            <pc:sldMk cId="2438722316" sldId="437"/>
            <ac:picMk id="89" creationId="{396F033E-F383-42B2-B378-480C01A7674E}"/>
          </ac:picMkLst>
        </pc:picChg>
        <pc:picChg chg="add mod">
          <ac:chgData name="Aldrighettoni, Andrea" userId="bcea6b01-eecc-4275-a4c8-d32d913919a9" providerId="ADAL" clId="{B993EC13-E4EC-4EC4-BF6D-74DF97335D08}" dt="2023-01-02T14:14:46.445" v="1026" actId="1076"/>
          <ac:picMkLst>
            <pc:docMk/>
            <pc:sldMk cId="2438722316" sldId="437"/>
            <ac:picMk id="91" creationId="{2F4A02AC-846F-4BD6-A8C1-BD419A0F621C}"/>
          </ac:picMkLst>
        </pc:picChg>
        <pc:picChg chg="add mod">
          <ac:chgData name="Aldrighettoni, Andrea" userId="bcea6b01-eecc-4275-a4c8-d32d913919a9" providerId="ADAL" clId="{B993EC13-E4EC-4EC4-BF6D-74DF97335D08}" dt="2023-01-02T14:14:46.445" v="1026" actId="1076"/>
          <ac:picMkLst>
            <pc:docMk/>
            <pc:sldMk cId="2438722316" sldId="437"/>
            <ac:picMk id="92" creationId="{3DFE9B63-08A9-40AA-B620-089BA602A4E6}"/>
          </ac:picMkLst>
        </pc:picChg>
        <pc:picChg chg="add mod">
          <ac:chgData name="Aldrighettoni, Andrea" userId="bcea6b01-eecc-4275-a4c8-d32d913919a9" providerId="ADAL" clId="{B993EC13-E4EC-4EC4-BF6D-74DF97335D08}" dt="2023-01-19T14:42:23.764" v="5465" actId="1037"/>
          <ac:picMkLst>
            <pc:docMk/>
            <pc:sldMk cId="2438722316" sldId="437"/>
            <ac:picMk id="97" creationId="{84E62D9F-CCD6-4985-84B9-701FAEDC63BC}"/>
          </ac:picMkLst>
        </pc:picChg>
        <pc:picChg chg="add mod">
          <ac:chgData name="Aldrighettoni, Andrea" userId="bcea6b01-eecc-4275-a4c8-d32d913919a9" providerId="ADAL" clId="{B993EC13-E4EC-4EC4-BF6D-74DF97335D08}" dt="2023-01-19T14:42:23.764" v="5465" actId="1037"/>
          <ac:picMkLst>
            <pc:docMk/>
            <pc:sldMk cId="2438722316" sldId="437"/>
            <ac:picMk id="98" creationId="{AB5FE71D-5EB7-4640-89C4-CA1B4FD07225}"/>
          </ac:picMkLst>
        </pc:picChg>
        <pc:picChg chg="add del mod">
          <ac:chgData name="Aldrighettoni, Andrea" userId="bcea6b01-eecc-4275-a4c8-d32d913919a9" providerId="ADAL" clId="{B993EC13-E4EC-4EC4-BF6D-74DF97335D08}" dt="2023-01-19T14:41:29.091" v="5267" actId="478"/>
          <ac:picMkLst>
            <pc:docMk/>
            <pc:sldMk cId="2438722316" sldId="437"/>
            <ac:picMk id="100" creationId="{F29B58F5-D9EA-4EA5-AD95-D3B0F1634A53}"/>
          </ac:picMkLst>
        </pc:picChg>
        <pc:picChg chg="add del mod">
          <ac:chgData name="Aldrighettoni, Andrea" userId="bcea6b01-eecc-4275-a4c8-d32d913919a9" providerId="ADAL" clId="{B993EC13-E4EC-4EC4-BF6D-74DF97335D08}" dt="2023-01-19T14:41:27.475" v="5266" actId="478"/>
          <ac:picMkLst>
            <pc:docMk/>
            <pc:sldMk cId="2438722316" sldId="437"/>
            <ac:picMk id="101" creationId="{82C57A7C-85F6-46C8-ACE2-92ACBA62478D}"/>
          </ac:picMkLst>
        </pc:picChg>
        <pc:picChg chg="add del mod">
          <ac:chgData name="Aldrighettoni, Andrea" userId="bcea6b01-eecc-4275-a4c8-d32d913919a9" providerId="ADAL" clId="{B993EC13-E4EC-4EC4-BF6D-74DF97335D08}" dt="2023-01-19T14:41:02.680" v="5265" actId="478"/>
          <ac:picMkLst>
            <pc:docMk/>
            <pc:sldMk cId="2438722316" sldId="437"/>
            <ac:picMk id="30726" creationId="{7BA3B250-158E-4BE5-BDC8-116EDBBA2E9B}"/>
          </ac:picMkLst>
        </pc:picChg>
        <pc:picChg chg="add del mod">
          <ac:chgData name="Aldrighettoni, Andrea" userId="bcea6b01-eecc-4275-a4c8-d32d913919a9" providerId="ADAL" clId="{B993EC13-E4EC-4EC4-BF6D-74DF97335D08}" dt="2023-01-02T14:09:38.528" v="922" actId="478"/>
          <ac:picMkLst>
            <pc:docMk/>
            <pc:sldMk cId="2438722316" sldId="437"/>
            <ac:picMk id="30746" creationId="{A66D9C8F-9292-4950-89A1-C090921F1618}"/>
          </ac:picMkLst>
        </pc:picChg>
        <pc:picChg chg="add del mod">
          <ac:chgData name="Aldrighettoni, Andrea" userId="bcea6b01-eecc-4275-a4c8-d32d913919a9" providerId="ADAL" clId="{B993EC13-E4EC-4EC4-BF6D-74DF97335D08}" dt="2023-01-02T14:08:49.960" v="916" actId="478"/>
          <ac:picMkLst>
            <pc:docMk/>
            <pc:sldMk cId="2438722316" sldId="437"/>
            <ac:picMk id="30748" creationId="{4F241833-2F19-4809-B925-DB2C2D1AF906}"/>
          </ac:picMkLst>
        </pc:picChg>
        <pc:picChg chg="add del mod">
          <ac:chgData name="Aldrighettoni, Andrea" userId="bcea6b01-eecc-4275-a4c8-d32d913919a9" providerId="ADAL" clId="{B993EC13-E4EC-4EC4-BF6D-74DF97335D08}" dt="2023-01-19T14:40:58.363" v="5262" actId="478"/>
          <ac:picMkLst>
            <pc:docMk/>
            <pc:sldMk cId="2438722316" sldId="437"/>
            <ac:picMk id="30750" creationId="{D87A5713-D525-46D9-B127-D49D13B1A6C7}"/>
          </ac:picMkLst>
        </pc:picChg>
        <pc:cxnChg chg="add mod">
          <ac:chgData name="Aldrighettoni, Andrea" userId="bcea6b01-eecc-4275-a4c8-d32d913919a9" providerId="ADAL" clId="{B993EC13-E4EC-4EC4-BF6D-74DF97335D08}" dt="2023-01-02T14:12:12.456" v="946" actId="692"/>
          <ac:cxnSpMkLst>
            <pc:docMk/>
            <pc:sldMk cId="2438722316" sldId="437"/>
            <ac:cxnSpMk id="21" creationId="{954346B3-B2D5-4BFF-989B-C0F9FDE201C3}"/>
          </ac:cxnSpMkLst>
        </pc:cxnChg>
        <pc:cxnChg chg="add mod">
          <ac:chgData name="Aldrighettoni, Andrea" userId="bcea6b01-eecc-4275-a4c8-d32d913919a9" providerId="ADAL" clId="{B993EC13-E4EC-4EC4-BF6D-74DF97335D08}" dt="2023-01-02T14:12:12.456" v="946" actId="692"/>
          <ac:cxnSpMkLst>
            <pc:docMk/>
            <pc:sldMk cId="2438722316" sldId="437"/>
            <ac:cxnSpMk id="47" creationId="{421CB898-D31B-4F32-A1DD-D565F36D0D49}"/>
          </ac:cxnSpMkLst>
        </pc:cxnChg>
        <pc:cxnChg chg="add mod">
          <ac:chgData name="Aldrighettoni, Andrea" userId="bcea6b01-eecc-4275-a4c8-d32d913919a9" providerId="ADAL" clId="{B993EC13-E4EC-4EC4-BF6D-74DF97335D08}" dt="2023-01-02T13:51:50.791" v="838" actId="14100"/>
          <ac:cxnSpMkLst>
            <pc:docMk/>
            <pc:sldMk cId="2438722316" sldId="437"/>
            <ac:cxnSpMk id="49" creationId="{544F409A-3272-4DD4-AA9D-707EB269813F}"/>
          </ac:cxnSpMkLst>
        </pc:cxnChg>
        <pc:cxnChg chg="add del mod">
          <ac:chgData name="Aldrighettoni, Andrea" userId="bcea6b01-eecc-4275-a4c8-d32d913919a9" providerId="ADAL" clId="{B993EC13-E4EC-4EC4-BF6D-74DF97335D08}" dt="2023-01-02T14:09:14.216" v="920" actId="478"/>
          <ac:cxnSpMkLst>
            <pc:docMk/>
            <pc:sldMk cId="2438722316" sldId="437"/>
            <ac:cxnSpMk id="56" creationId="{689F40C5-BE7C-4037-B26D-708C76A7C58F}"/>
          </ac:cxnSpMkLst>
        </pc:cxnChg>
        <pc:cxnChg chg="add del mod">
          <ac:chgData name="Aldrighettoni, Andrea" userId="bcea6b01-eecc-4275-a4c8-d32d913919a9" providerId="ADAL" clId="{B993EC13-E4EC-4EC4-BF6D-74DF97335D08}" dt="2023-01-02T14:09:14.216" v="920" actId="478"/>
          <ac:cxnSpMkLst>
            <pc:docMk/>
            <pc:sldMk cId="2438722316" sldId="437"/>
            <ac:cxnSpMk id="60" creationId="{F3006F95-A4C7-4177-95B7-F6C14CD475B5}"/>
          </ac:cxnSpMkLst>
        </pc:cxnChg>
        <pc:cxnChg chg="add del mod">
          <ac:chgData name="Aldrighettoni, Andrea" userId="bcea6b01-eecc-4275-a4c8-d32d913919a9" providerId="ADAL" clId="{B993EC13-E4EC-4EC4-BF6D-74DF97335D08}" dt="2023-01-02T14:09:14.216" v="920" actId="478"/>
          <ac:cxnSpMkLst>
            <pc:docMk/>
            <pc:sldMk cId="2438722316" sldId="437"/>
            <ac:cxnSpMk id="61" creationId="{62C4BD46-6500-45DA-8003-A43F7ED34AAE}"/>
          </ac:cxnSpMkLst>
        </pc:cxnChg>
        <pc:cxnChg chg="add del mod">
          <ac:chgData name="Aldrighettoni, Andrea" userId="bcea6b01-eecc-4275-a4c8-d32d913919a9" providerId="ADAL" clId="{B993EC13-E4EC-4EC4-BF6D-74DF97335D08}" dt="2023-01-02T14:09:14.216" v="920" actId="478"/>
          <ac:cxnSpMkLst>
            <pc:docMk/>
            <pc:sldMk cId="2438722316" sldId="437"/>
            <ac:cxnSpMk id="63" creationId="{A880AAC7-E79F-4E9B-81DF-AAB499DEAE37}"/>
          </ac:cxnSpMkLst>
        </pc:cxnChg>
        <pc:cxnChg chg="add del mod">
          <ac:chgData name="Aldrighettoni, Andrea" userId="bcea6b01-eecc-4275-a4c8-d32d913919a9" providerId="ADAL" clId="{B993EC13-E4EC-4EC4-BF6D-74DF97335D08}" dt="2023-01-02T14:11:39.092" v="926"/>
          <ac:cxnSpMkLst>
            <pc:docMk/>
            <pc:sldMk cId="2438722316" sldId="437"/>
            <ac:cxnSpMk id="82" creationId="{6AE79BBF-D917-49EF-AC20-66BC72CCDDC2}"/>
          </ac:cxnSpMkLst>
        </pc:cxnChg>
        <pc:cxnChg chg="add del mod">
          <ac:chgData name="Aldrighettoni, Andrea" userId="bcea6b01-eecc-4275-a4c8-d32d913919a9" providerId="ADAL" clId="{B993EC13-E4EC-4EC4-BF6D-74DF97335D08}" dt="2023-01-19T14:40:59.740" v="5263" actId="478"/>
          <ac:cxnSpMkLst>
            <pc:docMk/>
            <pc:sldMk cId="2438722316" sldId="437"/>
            <ac:cxnSpMk id="84" creationId="{9BCD61C4-E188-43F1-8323-8C0B29C8BCAE}"/>
          </ac:cxnSpMkLst>
        </pc:cxnChg>
        <pc:cxnChg chg="add mod">
          <ac:chgData name="Aldrighettoni, Andrea" userId="bcea6b01-eecc-4275-a4c8-d32d913919a9" providerId="ADAL" clId="{B993EC13-E4EC-4EC4-BF6D-74DF97335D08}" dt="2023-01-02T14:14:55.940" v="1028" actId="14100"/>
          <ac:cxnSpMkLst>
            <pc:docMk/>
            <pc:sldMk cId="2438722316" sldId="437"/>
            <ac:cxnSpMk id="94" creationId="{82DDC82F-653A-4972-B87F-FEFFA2C7CF7F}"/>
          </ac:cxnSpMkLst>
        </pc:cxnChg>
        <pc:cxnChg chg="add mod">
          <ac:chgData name="Aldrighettoni, Andrea" userId="bcea6b01-eecc-4275-a4c8-d32d913919a9" providerId="ADAL" clId="{B993EC13-E4EC-4EC4-BF6D-74DF97335D08}" dt="2023-01-19T14:42:00.607" v="5437" actId="1076"/>
          <ac:cxnSpMkLst>
            <pc:docMk/>
            <pc:sldMk cId="2438722316" sldId="437"/>
            <ac:cxnSpMk id="103" creationId="{6161B652-69C3-4B65-B01F-819CC3AA0BA0}"/>
          </ac:cxnSpMkLst>
        </pc:cxnChg>
        <pc:cxnChg chg="add del mod">
          <ac:chgData name="Aldrighettoni, Andrea" userId="bcea6b01-eecc-4275-a4c8-d32d913919a9" providerId="ADAL" clId="{B993EC13-E4EC-4EC4-BF6D-74DF97335D08}" dt="2023-01-02T14:09:14.216" v="920" actId="478"/>
          <ac:cxnSpMkLst>
            <pc:docMk/>
            <pc:sldMk cId="2438722316" sldId="437"/>
            <ac:cxnSpMk id="30728" creationId="{DFB79C26-5ED0-4069-9425-B50BD9FF1F2F}"/>
          </ac:cxnSpMkLst>
        </pc:cxnChg>
      </pc:sldChg>
      <pc:sldChg chg="addSp delSp modSp add mod modNotes">
        <pc:chgData name="Aldrighettoni, Andrea" userId="bcea6b01-eecc-4275-a4c8-d32d913919a9" providerId="ADAL" clId="{B993EC13-E4EC-4EC4-BF6D-74DF97335D08}" dt="2023-01-19T15:08:50.361" v="5477" actId="6549"/>
        <pc:sldMkLst>
          <pc:docMk/>
          <pc:sldMk cId="3593552997" sldId="438"/>
        </pc:sldMkLst>
        <pc:spChg chg="add mod">
          <ac:chgData name="Aldrighettoni, Andrea" userId="bcea6b01-eecc-4275-a4c8-d32d913919a9" providerId="ADAL" clId="{B993EC13-E4EC-4EC4-BF6D-74DF97335D08}" dt="2023-01-03T14:27:29.762" v="3589" actId="2711"/>
          <ac:spMkLst>
            <pc:docMk/>
            <pc:sldMk cId="3593552997" sldId="438"/>
            <ac:spMk id="2" creationId="{75092DA2-169A-43D1-B7A6-EBBEE61801F8}"/>
          </ac:spMkLst>
        </pc:spChg>
        <pc:spChg chg="add mod">
          <ac:chgData name="Aldrighettoni, Andrea" userId="bcea6b01-eecc-4275-a4c8-d32d913919a9" providerId="ADAL" clId="{B993EC13-E4EC-4EC4-BF6D-74DF97335D08}" dt="2023-01-19T15:08:50.361" v="5477" actId="6549"/>
          <ac:spMkLst>
            <pc:docMk/>
            <pc:sldMk cId="3593552997" sldId="438"/>
            <ac:spMk id="13" creationId="{121BC8C2-C2FC-4751-8900-2020E8FC8E2A}"/>
          </ac:spMkLst>
        </pc:spChg>
        <pc:spChg chg="add mod">
          <ac:chgData name="Aldrighettoni, Andrea" userId="bcea6b01-eecc-4275-a4c8-d32d913919a9" providerId="ADAL" clId="{B993EC13-E4EC-4EC4-BF6D-74DF97335D08}" dt="2023-01-03T14:27:42.249" v="3590" actId="2711"/>
          <ac:spMkLst>
            <pc:docMk/>
            <pc:sldMk cId="3593552997" sldId="438"/>
            <ac:spMk id="16" creationId="{F7C0CB17-3966-4DEC-990A-238BC496B26B}"/>
          </ac:spMkLst>
        </pc:spChg>
        <pc:spChg chg="del mod">
          <ac:chgData name="Aldrighettoni, Andrea" userId="bcea6b01-eecc-4275-a4c8-d32d913919a9" providerId="ADAL" clId="{B993EC13-E4EC-4EC4-BF6D-74DF97335D08}" dt="2023-01-03T10:01:49.045" v="1494" actId="478"/>
          <ac:spMkLst>
            <pc:docMk/>
            <pc:sldMk cId="3593552997" sldId="438"/>
            <ac:spMk id="18" creationId="{74101451-96E7-4386-99A9-1095EC3FC971}"/>
          </ac:spMkLst>
        </pc:spChg>
        <pc:spChg chg="del mod">
          <ac:chgData name="Aldrighettoni, Andrea" userId="bcea6b01-eecc-4275-a4c8-d32d913919a9" providerId="ADAL" clId="{B993EC13-E4EC-4EC4-BF6D-74DF97335D08}" dt="2023-01-03T10:01:52.150" v="1497" actId="478"/>
          <ac:spMkLst>
            <pc:docMk/>
            <pc:sldMk cId="3593552997" sldId="438"/>
            <ac:spMk id="20" creationId="{DE310EEF-F2D3-445D-BE8B-5CF778EBD398}"/>
          </ac:spMkLst>
        </pc:spChg>
        <pc:spChg chg="del mod">
          <ac:chgData name="Aldrighettoni, Andrea" userId="bcea6b01-eecc-4275-a4c8-d32d913919a9" providerId="ADAL" clId="{B993EC13-E4EC-4EC4-BF6D-74DF97335D08}" dt="2023-01-03T10:01:54.470" v="1498" actId="478"/>
          <ac:spMkLst>
            <pc:docMk/>
            <pc:sldMk cId="3593552997" sldId="438"/>
            <ac:spMk id="22" creationId="{D9C9C54E-7F18-4F30-B4A1-B352F1AFF8C1}"/>
          </ac:spMkLst>
        </pc:spChg>
        <pc:spChg chg="del">
          <ac:chgData name="Aldrighettoni, Andrea" userId="bcea6b01-eecc-4275-a4c8-d32d913919a9" providerId="ADAL" clId="{B993EC13-E4EC-4EC4-BF6D-74DF97335D08}" dt="2023-01-03T10:01:57.230" v="1499" actId="478"/>
          <ac:spMkLst>
            <pc:docMk/>
            <pc:sldMk cId="3593552997" sldId="438"/>
            <ac:spMk id="24" creationId="{5025E8F2-36A6-4863-848E-73F029D16342}"/>
          </ac:spMkLst>
        </pc:spChg>
        <pc:spChg chg="del">
          <ac:chgData name="Aldrighettoni, Andrea" userId="bcea6b01-eecc-4275-a4c8-d32d913919a9" providerId="ADAL" clId="{B993EC13-E4EC-4EC4-BF6D-74DF97335D08}" dt="2023-01-03T10:01:57.230" v="1499" actId="478"/>
          <ac:spMkLst>
            <pc:docMk/>
            <pc:sldMk cId="3593552997" sldId="438"/>
            <ac:spMk id="28" creationId="{06109B62-E363-491C-A284-9EF502B2DDAD}"/>
          </ac:spMkLst>
        </pc:spChg>
        <pc:spChg chg="del">
          <ac:chgData name="Aldrighettoni, Andrea" userId="bcea6b01-eecc-4275-a4c8-d32d913919a9" providerId="ADAL" clId="{B993EC13-E4EC-4EC4-BF6D-74DF97335D08}" dt="2023-01-03T10:01:57.230" v="1499" actId="478"/>
          <ac:spMkLst>
            <pc:docMk/>
            <pc:sldMk cId="3593552997" sldId="438"/>
            <ac:spMk id="29" creationId="{5AC7DC87-5455-4B64-83A3-C5267357C311}"/>
          </ac:spMkLst>
        </pc:spChg>
        <pc:spChg chg="mod">
          <ac:chgData name="Aldrighettoni, Andrea" userId="bcea6b01-eecc-4275-a4c8-d32d913919a9" providerId="ADAL" clId="{B993EC13-E4EC-4EC4-BF6D-74DF97335D08}" dt="2023-01-03T10:02:13.918" v="1507" actId="20577"/>
          <ac:spMkLst>
            <pc:docMk/>
            <pc:sldMk cId="3593552997" sldId="438"/>
            <ac:spMk id="30724" creationId="{DB70195C-0C6C-4CC7-B4F7-09533B079217}"/>
          </ac:spMkLst>
        </pc:spChg>
        <pc:picChg chg="add mod">
          <ac:chgData name="Aldrighettoni, Andrea" userId="bcea6b01-eecc-4275-a4c8-d32d913919a9" providerId="ADAL" clId="{B993EC13-E4EC-4EC4-BF6D-74DF97335D08}" dt="2023-01-03T10:42:45.303" v="2747" actId="1076"/>
          <ac:picMkLst>
            <pc:docMk/>
            <pc:sldMk cId="3593552997" sldId="438"/>
            <ac:picMk id="27" creationId="{30616E47-7BA2-4317-9010-871969869C65}"/>
          </ac:picMkLst>
        </pc:picChg>
        <pc:cxnChg chg="add del mod">
          <ac:chgData name="Aldrighettoni, Andrea" userId="bcea6b01-eecc-4275-a4c8-d32d913919a9" providerId="ADAL" clId="{B993EC13-E4EC-4EC4-BF6D-74DF97335D08}" dt="2023-01-03T10:42:01.991" v="2740" actId="478"/>
          <ac:cxnSpMkLst>
            <pc:docMk/>
            <pc:sldMk cId="3593552997" sldId="438"/>
            <ac:cxnSpMk id="6" creationId="{C62D2D30-522A-4780-B858-DBAF992E1EC8}"/>
          </ac:cxnSpMkLst>
        </pc:cxnChg>
        <pc:cxnChg chg="add del mod">
          <ac:chgData name="Aldrighettoni, Andrea" userId="bcea6b01-eecc-4275-a4c8-d32d913919a9" providerId="ADAL" clId="{B993EC13-E4EC-4EC4-BF6D-74DF97335D08}" dt="2023-01-03T10:42:02.831" v="2741" actId="478"/>
          <ac:cxnSpMkLst>
            <pc:docMk/>
            <pc:sldMk cId="3593552997" sldId="438"/>
            <ac:cxnSpMk id="19" creationId="{B8662147-5C75-4E5B-954C-960C0D6F87DA}"/>
          </ac:cxnSpMkLst>
        </pc:cxnChg>
      </pc:sldChg>
      <pc:sldChg chg="add del">
        <pc:chgData name="Aldrighettoni, Andrea" userId="bcea6b01-eecc-4275-a4c8-d32d913919a9" providerId="ADAL" clId="{B993EC13-E4EC-4EC4-BF6D-74DF97335D08}" dt="2023-01-03T13:51:20.982" v="2751" actId="47"/>
        <pc:sldMkLst>
          <pc:docMk/>
          <pc:sldMk cId="1481949676" sldId="439"/>
        </pc:sldMkLst>
      </pc:sldChg>
      <pc:sldChg chg="addSp delSp modSp add mod modAnim modNotes">
        <pc:chgData name="Aldrighettoni, Andrea" userId="bcea6b01-eecc-4275-a4c8-d32d913919a9" providerId="ADAL" clId="{B993EC13-E4EC-4EC4-BF6D-74DF97335D08}" dt="2023-01-19T14:42:45.948" v="5466"/>
        <pc:sldMkLst>
          <pc:docMk/>
          <pc:sldMk cId="2113228763" sldId="440"/>
        </pc:sldMkLst>
        <pc:spChg chg="add mod">
          <ac:chgData name="Aldrighettoni, Andrea" userId="bcea6b01-eecc-4275-a4c8-d32d913919a9" providerId="ADAL" clId="{B993EC13-E4EC-4EC4-BF6D-74DF97335D08}" dt="2023-01-02T14:25:16.239" v="1073" actId="1076"/>
          <ac:spMkLst>
            <pc:docMk/>
            <pc:sldMk cId="2113228763" sldId="440"/>
            <ac:spMk id="9" creationId="{261F74DF-A28D-405D-B55A-206593B9C3E6}"/>
          </ac:spMkLst>
        </pc:spChg>
        <pc:spChg chg="add mod">
          <ac:chgData name="Aldrighettoni, Andrea" userId="bcea6b01-eecc-4275-a4c8-d32d913919a9" providerId="ADAL" clId="{B993EC13-E4EC-4EC4-BF6D-74DF97335D08}" dt="2023-01-02T14:16:01.889" v="1036"/>
          <ac:spMkLst>
            <pc:docMk/>
            <pc:sldMk cId="2113228763" sldId="440"/>
            <ac:spMk id="11" creationId="{912E0E54-C327-40D5-9525-50D9CA93BBD5}"/>
          </ac:spMkLst>
        </pc:spChg>
        <pc:spChg chg="add mod">
          <ac:chgData name="Aldrighettoni, Andrea" userId="bcea6b01-eecc-4275-a4c8-d32d913919a9" providerId="ADAL" clId="{B993EC13-E4EC-4EC4-BF6D-74DF97335D08}" dt="2023-01-02T14:16:01.889" v="1036"/>
          <ac:spMkLst>
            <pc:docMk/>
            <pc:sldMk cId="2113228763" sldId="440"/>
            <ac:spMk id="13" creationId="{D945E142-7364-4A8B-AE45-941AACD77B26}"/>
          </ac:spMkLst>
        </pc:spChg>
        <pc:spChg chg="add mod">
          <ac:chgData name="Aldrighettoni, Andrea" userId="bcea6b01-eecc-4275-a4c8-d32d913919a9" providerId="ADAL" clId="{B993EC13-E4EC-4EC4-BF6D-74DF97335D08}" dt="2023-01-02T14:16:01.889" v="1036"/>
          <ac:spMkLst>
            <pc:docMk/>
            <pc:sldMk cId="2113228763" sldId="440"/>
            <ac:spMk id="15" creationId="{21B1430B-A48F-4E53-956A-3C98C613AB1C}"/>
          </ac:spMkLst>
        </pc:spChg>
        <pc:spChg chg="add mod">
          <ac:chgData name="Aldrighettoni, Andrea" userId="bcea6b01-eecc-4275-a4c8-d32d913919a9" providerId="ADAL" clId="{B993EC13-E4EC-4EC4-BF6D-74DF97335D08}" dt="2023-01-02T14:16:01.889" v="1036"/>
          <ac:spMkLst>
            <pc:docMk/>
            <pc:sldMk cId="2113228763" sldId="440"/>
            <ac:spMk id="17" creationId="{5E381925-E272-41EA-88D4-A2DA3AA0E6AD}"/>
          </ac:spMkLst>
        </pc:spChg>
        <pc:spChg chg="add mod">
          <ac:chgData name="Aldrighettoni, Andrea" userId="bcea6b01-eecc-4275-a4c8-d32d913919a9" providerId="ADAL" clId="{B993EC13-E4EC-4EC4-BF6D-74DF97335D08}" dt="2023-01-02T14:16:01.889" v="1036"/>
          <ac:spMkLst>
            <pc:docMk/>
            <pc:sldMk cId="2113228763" sldId="440"/>
            <ac:spMk id="18" creationId="{241EC254-90EC-40B1-BEFB-CBC5AC77D24A}"/>
          </ac:spMkLst>
        </pc:spChg>
        <pc:spChg chg="mod">
          <ac:chgData name="Aldrighettoni, Andrea" userId="bcea6b01-eecc-4275-a4c8-d32d913919a9" providerId="ADAL" clId="{B993EC13-E4EC-4EC4-BF6D-74DF97335D08}" dt="2023-01-02T14:16:25.894" v="1038" actId="1076"/>
          <ac:spMkLst>
            <pc:docMk/>
            <pc:sldMk cId="2113228763" sldId="440"/>
            <ac:spMk id="22" creationId="{D9C9C54E-7F18-4F30-B4A1-B352F1AFF8C1}"/>
          </ac:spMkLst>
        </pc:spChg>
        <pc:spChg chg="add mod">
          <ac:chgData name="Aldrighettoni, Andrea" userId="bcea6b01-eecc-4275-a4c8-d32d913919a9" providerId="ADAL" clId="{B993EC13-E4EC-4EC4-BF6D-74DF97335D08}" dt="2023-01-02T14:21:25.051" v="1062" actId="1076"/>
          <ac:spMkLst>
            <pc:docMk/>
            <pc:sldMk cId="2113228763" sldId="440"/>
            <ac:spMk id="24" creationId="{D509B3B8-3923-4318-8C0C-0F71426300B5}"/>
          </ac:spMkLst>
        </pc:spChg>
        <pc:spChg chg="add mod">
          <ac:chgData name="Aldrighettoni, Andrea" userId="bcea6b01-eecc-4275-a4c8-d32d913919a9" providerId="ADAL" clId="{B993EC13-E4EC-4EC4-BF6D-74DF97335D08}" dt="2023-01-02T14:16:01.889" v="1036"/>
          <ac:spMkLst>
            <pc:docMk/>
            <pc:sldMk cId="2113228763" sldId="440"/>
            <ac:spMk id="28" creationId="{1BF572FA-E9C3-420F-87A2-23168E906C3A}"/>
          </ac:spMkLst>
        </pc:spChg>
        <pc:spChg chg="add mod">
          <ac:chgData name="Aldrighettoni, Andrea" userId="bcea6b01-eecc-4275-a4c8-d32d913919a9" providerId="ADAL" clId="{B993EC13-E4EC-4EC4-BF6D-74DF97335D08}" dt="2023-01-02T14:16:01.889" v="1036"/>
          <ac:spMkLst>
            <pc:docMk/>
            <pc:sldMk cId="2113228763" sldId="440"/>
            <ac:spMk id="30" creationId="{32DBDB41-F1C5-4CCD-9165-9926A3DBBD7F}"/>
          </ac:spMkLst>
        </pc:spChg>
        <pc:spChg chg="add mod">
          <ac:chgData name="Aldrighettoni, Andrea" userId="bcea6b01-eecc-4275-a4c8-d32d913919a9" providerId="ADAL" clId="{B993EC13-E4EC-4EC4-BF6D-74DF97335D08}" dt="2023-01-02T14:16:01.889" v="1036"/>
          <ac:spMkLst>
            <pc:docMk/>
            <pc:sldMk cId="2113228763" sldId="440"/>
            <ac:spMk id="33" creationId="{776BF1CD-2196-4F45-A54D-D00FB86AE86D}"/>
          </ac:spMkLst>
        </pc:spChg>
        <pc:spChg chg="add mod">
          <ac:chgData name="Aldrighettoni, Andrea" userId="bcea6b01-eecc-4275-a4c8-d32d913919a9" providerId="ADAL" clId="{B993EC13-E4EC-4EC4-BF6D-74DF97335D08}" dt="2023-01-02T14:17:37.367" v="1042" actId="1076"/>
          <ac:spMkLst>
            <pc:docMk/>
            <pc:sldMk cId="2113228763" sldId="440"/>
            <ac:spMk id="37" creationId="{10E82AAD-64A4-461D-ACCD-667EAB2FFDEB}"/>
          </ac:spMkLst>
        </pc:spChg>
        <pc:spChg chg="add del mod">
          <ac:chgData name="Aldrighettoni, Andrea" userId="bcea6b01-eecc-4275-a4c8-d32d913919a9" providerId="ADAL" clId="{B993EC13-E4EC-4EC4-BF6D-74DF97335D08}" dt="2023-01-02T14:17:29.440" v="1041" actId="478"/>
          <ac:spMkLst>
            <pc:docMk/>
            <pc:sldMk cId="2113228763" sldId="440"/>
            <ac:spMk id="40" creationId="{1F859F34-FE6E-4C2D-85B8-435DAF05FB0A}"/>
          </ac:spMkLst>
        </pc:spChg>
        <pc:spChg chg="add mod">
          <ac:chgData name="Aldrighettoni, Andrea" userId="bcea6b01-eecc-4275-a4c8-d32d913919a9" providerId="ADAL" clId="{B993EC13-E4EC-4EC4-BF6D-74DF97335D08}" dt="2023-01-19T12:35:00.198" v="4746" actId="20577"/>
          <ac:spMkLst>
            <pc:docMk/>
            <pc:sldMk cId="2113228763" sldId="440"/>
            <ac:spMk id="42" creationId="{92C8DECF-FF98-414C-9B50-755D6E98120E}"/>
          </ac:spMkLst>
        </pc:spChg>
        <pc:spChg chg="add mod">
          <ac:chgData name="Aldrighettoni, Andrea" userId="bcea6b01-eecc-4275-a4c8-d32d913919a9" providerId="ADAL" clId="{B993EC13-E4EC-4EC4-BF6D-74DF97335D08}" dt="2023-01-03T10:24:11.184" v="2223" actId="14100"/>
          <ac:spMkLst>
            <pc:docMk/>
            <pc:sldMk cId="2113228763" sldId="440"/>
            <ac:spMk id="43" creationId="{441F0A33-E2B2-4AC5-ADDA-7ED6F68889DF}"/>
          </ac:spMkLst>
        </pc:spChg>
        <pc:spChg chg="del">
          <ac:chgData name="Aldrighettoni, Andrea" userId="bcea6b01-eecc-4275-a4c8-d32d913919a9" providerId="ADAL" clId="{B993EC13-E4EC-4EC4-BF6D-74DF97335D08}" dt="2023-01-02T14:16:11.493" v="1037" actId="478"/>
          <ac:spMkLst>
            <pc:docMk/>
            <pc:sldMk cId="2113228763" sldId="440"/>
            <ac:spMk id="30724" creationId="{DB70195C-0C6C-4CC7-B4F7-09533B079217}"/>
          </ac:spMkLst>
        </pc:spChg>
        <pc:picChg chg="mod">
          <ac:chgData name="Aldrighettoni, Andrea" userId="bcea6b01-eecc-4275-a4c8-d32d913919a9" providerId="ADAL" clId="{B993EC13-E4EC-4EC4-BF6D-74DF97335D08}" dt="2023-01-02T14:16:25.894" v="1038" actId="1076"/>
          <ac:picMkLst>
            <pc:docMk/>
            <pc:sldMk cId="2113228763" sldId="440"/>
            <ac:picMk id="5" creationId="{975BB2FA-DD8D-8C49-09C2-D8C549EAD0B1}"/>
          </ac:picMkLst>
        </pc:picChg>
        <pc:picChg chg="add mod">
          <ac:chgData name="Aldrighettoni, Andrea" userId="bcea6b01-eecc-4275-a4c8-d32d913919a9" providerId="ADAL" clId="{B993EC13-E4EC-4EC4-BF6D-74DF97335D08}" dt="2023-01-02T14:16:01.889" v="1036"/>
          <ac:picMkLst>
            <pc:docMk/>
            <pc:sldMk cId="2113228763" sldId="440"/>
            <ac:picMk id="6" creationId="{1086E0AA-C06D-4F73-BC36-AD33D9E8F4D6}"/>
          </ac:picMkLst>
        </pc:picChg>
        <pc:picChg chg="add mod">
          <ac:chgData name="Aldrighettoni, Andrea" userId="bcea6b01-eecc-4275-a4c8-d32d913919a9" providerId="ADAL" clId="{B993EC13-E4EC-4EC4-BF6D-74DF97335D08}" dt="2023-01-02T14:16:01.889" v="1036"/>
          <ac:picMkLst>
            <pc:docMk/>
            <pc:sldMk cId="2113228763" sldId="440"/>
            <ac:picMk id="7" creationId="{77C7BE55-69A5-4CB7-BFAD-0C8285C29288}"/>
          </ac:picMkLst>
        </pc:picChg>
        <pc:picChg chg="add mod">
          <ac:chgData name="Aldrighettoni, Andrea" userId="bcea6b01-eecc-4275-a4c8-d32d913919a9" providerId="ADAL" clId="{B993EC13-E4EC-4EC4-BF6D-74DF97335D08}" dt="2023-01-02T14:16:01.889" v="1036"/>
          <ac:picMkLst>
            <pc:docMk/>
            <pc:sldMk cId="2113228763" sldId="440"/>
            <ac:picMk id="8" creationId="{A522FA1F-CE4B-4797-9C63-7E7C592E5E50}"/>
          </ac:picMkLst>
        </pc:picChg>
        <pc:picChg chg="add mod">
          <ac:chgData name="Aldrighettoni, Andrea" userId="bcea6b01-eecc-4275-a4c8-d32d913919a9" providerId="ADAL" clId="{B993EC13-E4EC-4EC4-BF6D-74DF97335D08}" dt="2023-01-02T14:16:01.889" v="1036"/>
          <ac:picMkLst>
            <pc:docMk/>
            <pc:sldMk cId="2113228763" sldId="440"/>
            <ac:picMk id="12" creationId="{7E911F64-ECAE-4AF2-9C7C-712F3D482472}"/>
          </ac:picMkLst>
        </pc:picChg>
        <pc:picChg chg="add mod">
          <ac:chgData name="Aldrighettoni, Andrea" userId="bcea6b01-eecc-4275-a4c8-d32d913919a9" providerId="ADAL" clId="{B993EC13-E4EC-4EC4-BF6D-74DF97335D08}" dt="2023-01-02T14:16:01.889" v="1036"/>
          <ac:picMkLst>
            <pc:docMk/>
            <pc:sldMk cId="2113228763" sldId="440"/>
            <ac:picMk id="14" creationId="{4DE77FA9-0517-44DE-BF01-2FBC047680EC}"/>
          </ac:picMkLst>
        </pc:picChg>
        <pc:picChg chg="add mod">
          <ac:chgData name="Aldrighettoni, Andrea" userId="bcea6b01-eecc-4275-a4c8-d32d913919a9" providerId="ADAL" clId="{B993EC13-E4EC-4EC4-BF6D-74DF97335D08}" dt="2023-01-02T14:16:01.889" v="1036"/>
          <ac:picMkLst>
            <pc:docMk/>
            <pc:sldMk cId="2113228763" sldId="440"/>
            <ac:picMk id="16" creationId="{C3D9EA62-E5FA-4928-9BA4-35B067350D98}"/>
          </ac:picMkLst>
        </pc:picChg>
        <pc:picChg chg="add mod">
          <ac:chgData name="Aldrighettoni, Andrea" userId="bcea6b01-eecc-4275-a4c8-d32d913919a9" providerId="ADAL" clId="{B993EC13-E4EC-4EC4-BF6D-74DF97335D08}" dt="2023-01-02T14:26:38.875" v="1085" actId="1036"/>
          <ac:picMkLst>
            <pc:docMk/>
            <pc:sldMk cId="2113228763" sldId="440"/>
            <ac:picMk id="21" creationId="{4C3CFCB7-8977-42BC-94BA-71C0F3EAADCF}"/>
          </ac:picMkLst>
        </pc:picChg>
        <pc:picChg chg="add mod">
          <ac:chgData name="Aldrighettoni, Andrea" userId="bcea6b01-eecc-4275-a4c8-d32d913919a9" providerId="ADAL" clId="{B993EC13-E4EC-4EC4-BF6D-74DF97335D08}" dt="2023-01-02T14:26:38.875" v="1085" actId="1036"/>
          <ac:picMkLst>
            <pc:docMk/>
            <pc:sldMk cId="2113228763" sldId="440"/>
            <ac:picMk id="23" creationId="{32DF15CD-EF7D-4F6C-B772-7A398ABA455E}"/>
          </ac:picMkLst>
        </pc:picChg>
        <pc:picChg chg="add mod">
          <ac:chgData name="Aldrighettoni, Andrea" userId="bcea6b01-eecc-4275-a4c8-d32d913919a9" providerId="ADAL" clId="{B993EC13-E4EC-4EC4-BF6D-74DF97335D08}" dt="2023-01-02T14:16:01.889" v="1036"/>
          <ac:picMkLst>
            <pc:docMk/>
            <pc:sldMk cId="2113228763" sldId="440"/>
            <ac:picMk id="26" creationId="{0398CFDB-3345-4C75-BEB7-7F7DE98962B2}"/>
          </ac:picMkLst>
        </pc:picChg>
        <pc:picChg chg="add mod">
          <ac:chgData name="Aldrighettoni, Andrea" userId="bcea6b01-eecc-4275-a4c8-d32d913919a9" providerId="ADAL" clId="{B993EC13-E4EC-4EC4-BF6D-74DF97335D08}" dt="2023-01-02T14:16:01.889" v="1036"/>
          <ac:picMkLst>
            <pc:docMk/>
            <pc:sldMk cId="2113228763" sldId="440"/>
            <ac:picMk id="27" creationId="{0C6808BA-FA2D-4995-B083-0D5566665F26}"/>
          </ac:picMkLst>
        </pc:picChg>
        <pc:picChg chg="add mod">
          <ac:chgData name="Aldrighettoni, Andrea" userId="bcea6b01-eecc-4275-a4c8-d32d913919a9" providerId="ADAL" clId="{B993EC13-E4EC-4EC4-BF6D-74DF97335D08}" dt="2023-01-02T14:16:01.889" v="1036"/>
          <ac:picMkLst>
            <pc:docMk/>
            <pc:sldMk cId="2113228763" sldId="440"/>
            <ac:picMk id="29" creationId="{40B7943E-FC61-476C-87A0-136EF62E5901}"/>
          </ac:picMkLst>
        </pc:picChg>
        <pc:picChg chg="add mod">
          <ac:chgData name="Aldrighettoni, Andrea" userId="bcea6b01-eecc-4275-a4c8-d32d913919a9" providerId="ADAL" clId="{B993EC13-E4EC-4EC4-BF6D-74DF97335D08}" dt="2023-01-02T14:16:01.889" v="1036"/>
          <ac:picMkLst>
            <pc:docMk/>
            <pc:sldMk cId="2113228763" sldId="440"/>
            <ac:picMk id="31" creationId="{EF2A61B0-67DD-4EC6-8C83-22802FDFEBE1}"/>
          </ac:picMkLst>
        </pc:picChg>
        <pc:picChg chg="add mod">
          <ac:chgData name="Aldrighettoni, Andrea" userId="bcea6b01-eecc-4275-a4c8-d32d913919a9" providerId="ADAL" clId="{B993EC13-E4EC-4EC4-BF6D-74DF97335D08}" dt="2023-01-02T14:16:01.889" v="1036"/>
          <ac:picMkLst>
            <pc:docMk/>
            <pc:sldMk cId="2113228763" sldId="440"/>
            <ac:picMk id="32" creationId="{B4B66905-B8F1-4583-B346-183ED7F076A7}"/>
          </ac:picMkLst>
        </pc:picChg>
        <pc:picChg chg="add mod">
          <ac:chgData name="Aldrighettoni, Andrea" userId="bcea6b01-eecc-4275-a4c8-d32d913919a9" providerId="ADAL" clId="{B993EC13-E4EC-4EC4-BF6D-74DF97335D08}" dt="2023-01-02T14:16:01.889" v="1036"/>
          <ac:picMkLst>
            <pc:docMk/>
            <pc:sldMk cId="2113228763" sldId="440"/>
            <ac:picMk id="35" creationId="{2449D711-966E-40C3-B357-C8B3A0710295}"/>
          </ac:picMkLst>
        </pc:picChg>
        <pc:picChg chg="add mod">
          <ac:chgData name="Aldrighettoni, Andrea" userId="bcea6b01-eecc-4275-a4c8-d32d913919a9" providerId="ADAL" clId="{B993EC13-E4EC-4EC4-BF6D-74DF97335D08}" dt="2023-01-02T14:26:17.081" v="1075" actId="1076"/>
          <ac:picMkLst>
            <pc:docMk/>
            <pc:sldMk cId="2113228763" sldId="440"/>
            <ac:picMk id="36" creationId="{061C02E9-0FF8-4FFE-BA52-C579A3B9D778}"/>
          </ac:picMkLst>
        </pc:picChg>
        <pc:picChg chg="add mod">
          <ac:chgData name="Aldrighettoni, Andrea" userId="bcea6b01-eecc-4275-a4c8-d32d913919a9" providerId="ADAL" clId="{B993EC13-E4EC-4EC4-BF6D-74DF97335D08}" dt="2023-01-02T14:16:01.889" v="1036"/>
          <ac:picMkLst>
            <pc:docMk/>
            <pc:sldMk cId="2113228763" sldId="440"/>
            <ac:picMk id="38" creationId="{7461BF9C-09C0-4623-BCE5-E1807B5C45DD}"/>
          </ac:picMkLst>
        </pc:picChg>
        <pc:picChg chg="add mod">
          <ac:chgData name="Aldrighettoni, Andrea" userId="bcea6b01-eecc-4275-a4c8-d32d913919a9" providerId="ADAL" clId="{B993EC13-E4EC-4EC4-BF6D-74DF97335D08}" dt="2023-01-02T14:26:30.537" v="1077" actId="1076"/>
          <ac:picMkLst>
            <pc:docMk/>
            <pc:sldMk cId="2113228763" sldId="440"/>
            <ac:picMk id="39" creationId="{F9C14A2A-6CCA-40C1-8500-FC4C32629E78}"/>
          </ac:picMkLst>
        </pc:picChg>
        <pc:cxnChg chg="add mod">
          <ac:chgData name="Aldrighettoni, Andrea" userId="bcea6b01-eecc-4275-a4c8-d32d913919a9" providerId="ADAL" clId="{B993EC13-E4EC-4EC4-BF6D-74DF97335D08}" dt="2023-01-02T14:16:01.889" v="1036"/>
          <ac:cxnSpMkLst>
            <pc:docMk/>
            <pc:sldMk cId="2113228763" sldId="440"/>
            <ac:cxnSpMk id="10" creationId="{1D856D2A-AEE5-456B-81B1-065F60FB77E9}"/>
          </ac:cxnSpMkLst>
        </pc:cxnChg>
        <pc:cxnChg chg="add mod">
          <ac:chgData name="Aldrighettoni, Andrea" userId="bcea6b01-eecc-4275-a4c8-d32d913919a9" providerId="ADAL" clId="{B993EC13-E4EC-4EC4-BF6D-74DF97335D08}" dt="2023-01-02T14:16:01.889" v="1036"/>
          <ac:cxnSpMkLst>
            <pc:docMk/>
            <pc:sldMk cId="2113228763" sldId="440"/>
            <ac:cxnSpMk id="19" creationId="{A4A1DB15-313E-45BD-A72F-907B699C74EB}"/>
          </ac:cxnSpMkLst>
        </pc:cxnChg>
        <pc:cxnChg chg="add mod">
          <ac:chgData name="Aldrighettoni, Andrea" userId="bcea6b01-eecc-4275-a4c8-d32d913919a9" providerId="ADAL" clId="{B993EC13-E4EC-4EC4-BF6D-74DF97335D08}" dt="2023-01-02T14:16:01.889" v="1036"/>
          <ac:cxnSpMkLst>
            <pc:docMk/>
            <pc:sldMk cId="2113228763" sldId="440"/>
            <ac:cxnSpMk id="20" creationId="{CDE917AA-E96B-4773-8EA9-DC386C576C2D}"/>
          </ac:cxnSpMkLst>
        </pc:cxnChg>
        <pc:cxnChg chg="add mod">
          <ac:chgData name="Aldrighettoni, Andrea" userId="bcea6b01-eecc-4275-a4c8-d32d913919a9" providerId="ADAL" clId="{B993EC13-E4EC-4EC4-BF6D-74DF97335D08}" dt="2023-01-02T14:16:01.889" v="1036"/>
          <ac:cxnSpMkLst>
            <pc:docMk/>
            <pc:sldMk cId="2113228763" sldId="440"/>
            <ac:cxnSpMk id="25" creationId="{C5B62B8F-9AE2-49AA-BEE2-3D2D3BD5C43D}"/>
          </ac:cxnSpMkLst>
        </pc:cxnChg>
        <pc:cxnChg chg="add mod">
          <ac:chgData name="Aldrighettoni, Andrea" userId="bcea6b01-eecc-4275-a4c8-d32d913919a9" providerId="ADAL" clId="{B993EC13-E4EC-4EC4-BF6D-74DF97335D08}" dt="2023-01-02T14:16:01.889" v="1036"/>
          <ac:cxnSpMkLst>
            <pc:docMk/>
            <pc:sldMk cId="2113228763" sldId="440"/>
            <ac:cxnSpMk id="34" creationId="{BD9F7D7A-F9BA-481D-806F-D101C7311B84}"/>
          </ac:cxnSpMkLst>
        </pc:cxnChg>
        <pc:cxnChg chg="add mod">
          <ac:chgData name="Aldrighettoni, Andrea" userId="bcea6b01-eecc-4275-a4c8-d32d913919a9" providerId="ADAL" clId="{B993EC13-E4EC-4EC4-BF6D-74DF97335D08}" dt="2023-01-02T14:16:01.889" v="1036"/>
          <ac:cxnSpMkLst>
            <pc:docMk/>
            <pc:sldMk cId="2113228763" sldId="440"/>
            <ac:cxnSpMk id="41" creationId="{0423AE80-7DC1-4261-B390-4B70BA8B286C}"/>
          </ac:cxnSpMkLst>
        </pc:cxnChg>
      </pc:sldChg>
      <pc:sldChg chg="addSp delSp modSp add mod modNotes modNotesTx">
        <pc:chgData name="Aldrighettoni, Andrea" userId="bcea6b01-eecc-4275-a4c8-d32d913919a9" providerId="ADAL" clId="{B993EC13-E4EC-4EC4-BF6D-74DF97335D08}" dt="2023-01-19T14:42:45.948" v="5466"/>
        <pc:sldMkLst>
          <pc:docMk/>
          <pc:sldMk cId="1641246488" sldId="441"/>
        </pc:sldMkLst>
        <pc:spChg chg="add mod">
          <ac:chgData name="Aldrighettoni, Andrea" userId="bcea6b01-eecc-4275-a4c8-d32d913919a9" providerId="ADAL" clId="{B993EC13-E4EC-4EC4-BF6D-74DF97335D08}" dt="2023-01-03T10:00:18.047" v="1490" actId="20577"/>
          <ac:spMkLst>
            <pc:docMk/>
            <pc:sldMk cId="1641246488" sldId="441"/>
            <ac:spMk id="7" creationId="{96DEAEA8-30B9-490F-B553-870C9A85519C}"/>
          </ac:spMkLst>
        </pc:spChg>
        <pc:spChg chg="add mod">
          <ac:chgData name="Aldrighettoni, Andrea" userId="bcea6b01-eecc-4275-a4c8-d32d913919a9" providerId="ADAL" clId="{B993EC13-E4EC-4EC4-BF6D-74DF97335D08}" dt="2023-01-03T10:00:41.147" v="1491" actId="1076"/>
          <ac:spMkLst>
            <pc:docMk/>
            <pc:sldMk cId="1641246488" sldId="441"/>
            <ac:spMk id="8" creationId="{DDDC561E-65E1-4D99-BE1A-A44091ADD957}"/>
          </ac:spMkLst>
        </pc:spChg>
        <pc:spChg chg="add del mod">
          <ac:chgData name="Aldrighettoni, Andrea" userId="bcea6b01-eecc-4275-a4c8-d32d913919a9" providerId="ADAL" clId="{B993EC13-E4EC-4EC4-BF6D-74DF97335D08}" dt="2023-01-03T10:00:48.099" v="1492" actId="1076"/>
          <ac:spMkLst>
            <pc:docMk/>
            <pc:sldMk cId="1641246488" sldId="441"/>
            <ac:spMk id="9" creationId="{478705B4-BC81-4FF0-987C-2E6882EA09C9}"/>
          </ac:spMkLst>
        </pc:spChg>
        <pc:spChg chg="mod">
          <ac:chgData name="Aldrighettoni, Andrea" userId="bcea6b01-eecc-4275-a4c8-d32d913919a9" providerId="ADAL" clId="{B993EC13-E4EC-4EC4-BF6D-74DF97335D08}" dt="2023-01-02T15:38:09.648" v="1467" actId="1076"/>
          <ac:spMkLst>
            <pc:docMk/>
            <pc:sldMk cId="1641246488" sldId="441"/>
            <ac:spMk id="22" creationId="{D9C9C54E-7F18-4F30-B4A1-B352F1AFF8C1}"/>
          </ac:spMkLst>
        </pc:spChg>
        <pc:spChg chg="del">
          <ac:chgData name="Aldrighettoni, Andrea" userId="bcea6b01-eecc-4275-a4c8-d32d913919a9" providerId="ADAL" clId="{B993EC13-E4EC-4EC4-BF6D-74DF97335D08}" dt="2023-01-02T15:36:40.166" v="1233" actId="478"/>
          <ac:spMkLst>
            <pc:docMk/>
            <pc:sldMk cId="1641246488" sldId="441"/>
            <ac:spMk id="30724" creationId="{DB70195C-0C6C-4CC7-B4F7-09533B079217}"/>
          </ac:spMkLst>
        </pc:spChg>
        <pc:picChg chg="mod">
          <ac:chgData name="Aldrighettoni, Andrea" userId="bcea6b01-eecc-4275-a4c8-d32d913919a9" providerId="ADAL" clId="{B993EC13-E4EC-4EC4-BF6D-74DF97335D08}" dt="2023-01-02T15:38:09.648" v="1467" actId="1076"/>
          <ac:picMkLst>
            <pc:docMk/>
            <pc:sldMk cId="1641246488" sldId="441"/>
            <ac:picMk id="5" creationId="{975BB2FA-DD8D-8C49-09C2-D8C549EAD0B1}"/>
          </ac:picMkLst>
        </pc:picChg>
      </pc:sldChg>
      <pc:sldChg chg="addSp delSp modSp add mod">
        <pc:chgData name="Aldrighettoni, Andrea" userId="bcea6b01-eecc-4275-a4c8-d32d913919a9" providerId="ADAL" clId="{B993EC13-E4EC-4EC4-BF6D-74DF97335D08}" dt="2023-01-19T15:09:38.616" v="5499" actId="6549"/>
        <pc:sldMkLst>
          <pc:docMk/>
          <pc:sldMk cId="806926570" sldId="442"/>
        </pc:sldMkLst>
        <pc:spChg chg="mod">
          <ac:chgData name="Aldrighettoni, Andrea" userId="bcea6b01-eecc-4275-a4c8-d32d913919a9" providerId="ADAL" clId="{B993EC13-E4EC-4EC4-BF6D-74DF97335D08}" dt="2023-01-03T14:05:51.014" v="3023" actId="1076"/>
          <ac:spMkLst>
            <pc:docMk/>
            <pc:sldMk cId="806926570" sldId="442"/>
            <ac:spMk id="4" creationId="{8156DA58-F32F-DA6E-6004-4FCBACAC1E93}"/>
          </ac:spMkLst>
        </pc:spChg>
        <pc:spChg chg="del mod">
          <ac:chgData name="Aldrighettoni, Andrea" userId="bcea6b01-eecc-4275-a4c8-d32d913919a9" providerId="ADAL" clId="{B993EC13-E4EC-4EC4-BF6D-74DF97335D08}" dt="2023-01-03T13:54:26.054" v="2758" actId="478"/>
          <ac:spMkLst>
            <pc:docMk/>
            <pc:sldMk cId="806926570" sldId="442"/>
            <ac:spMk id="5" creationId="{A7C8C0D9-3BBD-F116-FE51-2E5F0EC30FAE}"/>
          </ac:spMkLst>
        </pc:spChg>
        <pc:spChg chg="del">
          <ac:chgData name="Aldrighettoni, Andrea" userId="bcea6b01-eecc-4275-a4c8-d32d913919a9" providerId="ADAL" clId="{B993EC13-E4EC-4EC4-BF6D-74DF97335D08}" dt="2023-01-03T13:54:21.005" v="2756" actId="478"/>
          <ac:spMkLst>
            <pc:docMk/>
            <pc:sldMk cId="806926570" sldId="442"/>
            <ac:spMk id="6" creationId="{E422850B-6974-C1C4-6F90-B06598251F0E}"/>
          </ac:spMkLst>
        </pc:spChg>
        <pc:spChg chg="del">
          <ac:chgData name="Aldrighettoni, Andrea" userId="bcea6b01-eecc-4275-a4c8-d32d913919a9" providerId="ADAL" clId="{B993EC13-E4EC-4EC4-BF6D-74DF97335D08}" dt="2023-01-03T13:54:21.005" v="2756" actId="478"/>
          <ac:spMkLst>
            <pc:docMk/>
            <pc:sldMk cId="806926570" sldId="442"/>
            <ac:spMk id="7" creationId="{6CB1D63C-EF80-E5E0-94F5-C6C6AC477F8F}"/>
          </ac:spMkLst>
        </pc:spChg>
        <pc:spChg chg="del">
          <ac:chgData name="Aldrighettoni, Andrea" userId="bcea6b01-eecc-4275-a4c8-d32d913919a9" providerId="ADAL" clId="{B993EC13-E4EC-4EC4-BF6D-74DF97335D08}" dt="2023-01-03T13:54:26.054" v="2758" actId="478"/>
          <ac:spMkLst>
            <pc:docMk/>
            <pc:sldMk cId="806926570" sldId="442"/>
            <ac:spMk id="8" creationId="{3CDAC31A-D426-FE04-3EAD-E2F1B3278374}"/>
          </ac:spMkLst>
        </pc:spChg>
        <pc:spChg chg="mod">
          <ac:chgData name="Aldrighettoni, Andrea" userId="bcea6b01-eecc-4275-a4c8-d32d913919a9" providerId="ADAL" clId="{B993EC13-E4EC-4EC4-BF6D-74DF97335D08}" dt="2023-01-03T14:02:54.318" v="2901" actId="20577"/>
          <ac:spMkLst>
            <pc:docMk/>
            <pc:sldMk cId="806926570" sldId="442"/>
            <ac:spMk id="9" creationId="{417EB8F3-66B1-AFDF-19F9-30387015A3BB}"/>
          </ac:spMkLst>
        </pc:spChg>
        <pc:spChg chg="del">
          <ac:chgData name="Aldrighettoni, Andrea" userId="bcea6b01-eecc-4275-a4c8-d32d913919a9" providerId="ADAL" clId="{B993EC13-E4EC-4EC4-BF6D-74DF97335D08}" dt="2023-01-03T13:54:21.005" v="2756" actId="478"/>
          <ac:spMkLst>
            <pc:docMk/>
            <pc:sldMk cId="806926570" sldId="442"/>
            <ac:spMk id="10" creationId="{1DFA2952-DCFD-4095-A42E-FF6EE630C59F}"/>
          </ac:spMkLst>
        </pc:spChg>
        <pc:spChg chg="add del mod">
          <ac:chgData name="Aldrighettoni, Andrea" userId="bcea6b01-eecc-4275-a4c8-d32d913919a9" providerId="ADAL" clId="{B993EC13-E4EC-4EC4-BF6D-74DF97335D08}" dt="2023-01-03T14:03:10.221" v="2911" actId="478"/>
          <ac:spMkLst>
            <pc:docMk/>
            <pc:sldMk cId="806926570" sldId="442"/>
            <ac:spMk id="11" creationId="{2F1E3CA8-A6CD-469D-AC60-1F626285A3B7}"/>
          </ac:spMkLst>
        </pc:spChg>
        <pc:spChg chg="add del mod">
          <ac:chgData name="Aldrighettoni, Andrea" userId="bcea6b01-eecc-4275-a4c8-d32d913919a9" providerId="ADAL" clId="{B993EC13-E4EC-4EC4-BF6D-74DF97335D08}" dt="2023-01-03T14:02:40.751" v="2882"/>
          <ac:spMkLst>
            <pc:docMk/>
            <pc:sldMk cId="806926570" sldId="442"/>
            <ac:spMk id="12" creationId="{AFCCC222-3EB1-4CB1-B0E8-AECC298D845A}"/>
          </ac:spMkLst>
        </pc:spChg>
        <pc:spChg chg="add mod">
          <ac:chgData name="Aldrighettoni, Andrea" userId="bcea6b01-eecc-4275-a4c8-d32d913919a9" providerId="ADAL" clId="{B993EC13-E4EC-4EC4-BF6D-74DF97335D08}" dt="2023-01-03T14:06:03.375" v="3026" actId="1076"/>
          <ac:spMkLst>
            <pc:docMk/>
            <pc:sldMk cId="806926570" sldId="442"/>
            <ac:spMk id="13" creationId="{436846FD-C05D-47CE-AD28-D2463DEAD9AE}"/>
          </ac:spMkLst>
        </pc:spChg>
        <pc:spChg chg="add mod">
          <ac:chgData name="Aldrighettoni, Andrea" userId="bcea6b01-eecc-4275-a4c8-d32d913919a9" providerId="ADAL" clId="{B993EC13-E4EC-4EC4-BF6D-74DF97335D08}" dt="2023-01-03T14:06:07.406" v="3027" actId="1076"/>
          <ac:spMkLst>
            <pc:docMk/>
            <pc:sldMk cId="806926570" sldId="442"/>
            <ac:spMk id="14" creationId="{9120F50F-0FD5-454A-8D61-474EFD8BDF9B}"/>
          </ac:spMkLst>
        </pc:spChg>
        <pc:spChg chg="add mod">
          <ac:chgData name="Aldrighettoni, Andrea" userId="bcea6b01-eecc-4275-a4c8-d32d913919a9" providerId="ADAL" clId="{B993EC13-E4EC-4EC4-BF6D-74DF97335D08}" dt="2023-01-03T14:06:35.872" v="3030" actId="1076"/>
          <ac:spMkLst>
            <pc:docMk/>
            <pc:sldMk cId="806926570" sldId="442"/>
            <ac:spMk id="15" creationId="{5A9517B1-C1EF-434B-8476-6DBBF627AA8D}"/>
          </ac:spMkLst>
        </pc:spChg>
        <pc:spChg chg="add mod">
          <ac:chgData name="Aldrighettoni, Andrea" userId="bcea6b01-eecc-4275-a4c8-d32d913919a9" providerId="ADAL" clId="{B993EC13-E4EC-4EC4-BF6D-74DF97335D08}" dt="2023-01-19T15:09:38.616" v="5499" actId="6549"/>
          <ac:spMkLst>
            <pc:docMk/>
            <pc:sldMk cId="806926570" sldId="442"/>
            <ac:spMk id="16" creationId="{0577A1D9-ACB2-4E89-AC0E-D21E16123F22}"/>
          </ac:spMkLst>
        </pc:spChg>
      </pc:sldChg>
      <pc:sldChg chg="addSp delSp modSp add mod">
        <pc:chgData name="Aldrighettoni, Andrea" userId="bcea6b01-eecc-4275-a4c8-d32d913919a9" providerId="ADAL" clId="{B993EC13-E4EC-4EC4-BF6D-74DF97335D08}" dt="2023-01-03T14:29:27.543" v="3592" actId="207"/>
        <pc:sldMkLst>
          <pc:docMk/>
          <pc:sldMk cId="3545871158" sldId="443"/>
        </pc:sldMkLst>
        <pc:spChg chg="add del mod">
          <ac:chgData name="Aldrighettoni, Andrea" userId="bcea6b01-eecc-4275-a4c8-d32d913919a9" providerId="ADAL" clId="{B993EC13-E4EC-4EC4-BF6D-74DF97335D08}" dt="2023-01-03T14:07:07.274" v="3032"/>
          <ac:spMkLst>
            <pc:docMk/>
            <pc:sldMk cId="3545871158" sldId="443"/>
            <ac:spMk id="6" creationId="{D4472290-7E65-421A-83BA-793E627E2378}"/>
          </ac:spMkLst>
        </pc:spChg>
        <pc:spChg chg="add mod">
          <ac:chgData name="Aldrighettoni, Andrea" userId="bcea6b01-eecc-4275-a4c8-d32d913919a9" providerId="ADAL" clId="{B993EC13-E4EC-4EC4-BF6D-74DF97335D08}" dt="2023-01-03T14:08:07.769" v="3057" actId="1035"/>
          <ac:spMkLst>
            <pc:docMk/>
            <pc:sldMk cId="3545871158" sldId="443"/>
            <ac:spMk id="7" creationId="{5CAE9084-6BEF-4685-BBC2-DFCE31D739B2}"/>
          </ac:spMkLst>
        </pc:spChg>
        <pc:spChg chg="mod">
          <ac:chgData name="Aldrighettoni, Andrea" userId="bcea6b01-eecc-4275-a4c8-d32d913919a9" providerId="ADAL" clId="{B993EC13-E4EC-4EC4-BF6D-74DF97335D08}" dt="2023-01-03T14:29:27.543" v="3592" actId="207"/>
          <ac:spMkLst>
            <pc:docMk/>
            <pc:sldMk cId="3545871158" sldId="443"/>
            <ac:spMk id="11" creationId="{2F1E3CA8-A6CD-469D-AC60-1F626285A3B7}"/>
          </ac:spMkLst>
        </pc:spChg>
      </pc:sldChg>
      <pc:sldChg chg="addSp delSp modSp add mod">
        <pc:chgData name="Aldrighettoni, Andrea" userId="bcea6b01-eecc-4275-a4c8-d32d913919a9" providerId="ADAL" clId="{B993EC13-E4EC-4EC4-BF6D-74DF97335D08}" dt="2023-01-03T14:54:24.162" v="3655" actId="1076"/>
        <pc:sldMkLst>
          <pc:docMk/>
          <pc:sldMk cId="412416607" sldId="444"/>
        </pc:sldMkLst>
        <pc:spChg chg="del mod">
          <ac:chgData name="Aldrighettoni, Andrea" userId="bcea6b01-eecc-4275-a4c8-d32d913919a9" providerId="ADAL" clId="{B993EC13-E4EC-4EC4-BF6D-74DF97335D08}" dt="2023-01-03T14:31:10.805" v="3607" actId="478"/>
          <ac:spMkLst>
            <pc:docMk/>
            <pc:sldMk cId="412416607" sldId="444"/>
            <ac:spMk id="2" creationId="{29360C89-A004-412A-B0CA-CB4851B33CFE}"/>
          </ac:spMkLst>
        </pc:spChg>
        <pc:spChg chg="del">
          <ac:chgData name="Aldrighettoni, Andrea" userId="bcea6b01-eecc-4275-a4c8-d32d913919a9" providerId="ADAL" clId="{B993EC13-E4EC-4EC4-BF6D-74DF97335D08}" dt="2023-01-03T14:52:31.760" v="3644" actId="478"/>
          <ac:spMkLst>
            <pc:docMk/>
            <pc:sldMk cId="412416607" sldId="444"/>
            <ac:spMk id="5" creationId="{A7C8C0D9-3BBD-F116-FE51-2E5F0EC30FAE}"/>
          </ac:spMkLst>
        </pc:spChg>
        <pc:spChg chg="del mod">
          <ac:chgData name="Aldrighettoni, Andrea" userId="bcea6b01-eecc-4275-a4c8-d32d913919a9" providerId="ADAL" clId="{B993EC13-E4EC-4EC4-BF6D-74DF97335D08}" dt="2023-01-03T14:52:30.481" v="3643" actId="478"/>
          <ac:spMkLst>
            <pc:docMk/>
            <pc:sldMk cId="412416607" sldId="444"/>
            <ac:spMk id="6" creationId="{E422850B-6974-C1C4-6F90-B06598251F0E}"/>
          </ac:spMkLst>
        </pc:spChg>
        <pc:spChg chg="del mod">
          <ac:chgData name="Aldrighettoni, Andrea" userId="bcea6b01-eecc-4275-a4c8-d32d913919a9" providerId="ADAL" clId="{B993EC13-E4EC-4EC4-BF6D-74DF97335D08}" dt="2023-01-03T14:52:35.241" v="3647" actId="478"/>
          <ac:spMkLst>
            <pc:docMk/>
            <pc:sldMk cId="412416607" sldId="444"/>
            <ac:spMk id="7" creationId="{6CB1D63C-EF80-E5E0-94F5-C6C6AC477F8F}"/>
          </ac:spMkLst>
        </pc:spChg>
        <pc:spChg chg="del">
          <ac:chgData name="Aldrighettoni, Andrea" userId="bcea6b01-eecc-4275-a4c8-d32d913919a9" providerId="ADAL" clId="{B993EC13-E4EC-4EC4-BF6D-74DF97335D08}" dt="2023-01-03T14:49:49.141" v="3640" actId="478"/>
          <ac:spMkLst>
            <pc:docMk/>
            <pc:sldMk cId="412416607" sldId="444"/>
            <ac:spMk id="8" creationId="{3CDAC31A-D426-FE04-3EAD-E2F1B3278374}"/>
          </ac:spMkLst>
        </pc:spChg>
        <pc:spChg chg="del">
          <ac:chgData name="Aldrighettoni, Andrea" userId="bcea6b01-eecc-4275-a4c8-d32d913919a9" providerId="ADAL" clId="{B993EC13-E4EC-4EC4-BF6D-74DF97335D08}" dt="2023-01-03T14:52:33.112" v="3645" actId="478"/>
          <ac:spMkLst>
            <pc:docMk/>
            <pc:sldMk cId="412416607" sldId="444"/>
            <ac:spMk id="10" creationId="{1DFA2952-DCFD-4095-A42E-FF6EE630C59F}"/>
          </ac:spMkLst>
        </pc:spChg>
        <pc:spChg chg="add mod">
          <ac:chgData name="Aldrighettoni, Andrea" userId="bcea6b01-eecc-4275-a4c8-d32d913919a9" providerId="ADAL" clId="{B993EC13-E4EC-4EC4-BF6D-74DF97335D08}" dt="2023-01-03T14:31:35.797" v="3638" actId="20577"/>
          <ac:spMkLst>
            <pc:docMk/>
            <pc:sldMk cId="412416607" sldId="444"/>
            <ac:spMk id="12" creationId="{C19F22E0-EC53-4F9E-AAC3-FD5036F79A37}"/>
          </ac:spMkLst>
        </pc:spChg>
        <pc:picChg chg="add mod">
          <ac:chgData name="Aldrighettoni, Andrea" userId="bcea6b01-eecc-4275-a4c8-d32d913919a9" providerId="ADAL" clId="{B993EC13-E4EC-4EC4-BF6D-74DF97335D08}" dt="2023-01-03T14:53:56.986" v="3652" actId="1076"/>
          <ac:picMkLst>
            <pc:docMk/>
            <pc:sldMk cId="412416607" sldId="444"/>
            <ac:picMk id="14" creationId="{773BCBBC-82B6-464C-A72B-8E48A83C38D3}"/>
          </ac:picMkLst>
        </pc:picChg>
        <pc:picChg chg="add mod">
          <ac:chgData name="Aldrighettoni, Andrea" userId="bcea6b01-eecc-4275-a4c8-d32d913919a9" providerId="ADAL" clId="{B993EC13-E4EC-4EC4-BF6D-74DF97335D08}" dt="2023-01-03T14:53:53.354" v="3651" actId="1076"/>
          <ac:picMkLst>
            <pc:docMk/>
            <pc:sldMk cId="412416607" sldId="444"/>
            <ac:picMk id="16" creationId="{071DB53D-B954-473C-95AD-8769A6450E7E}"/>
          </ac:picMkLst>
        </pc:picChg>
        <pc:picChg chg="add mod">
          <ac:chgData name="Aldrighettoni, Andrea" userId="bcea6b01-eecc-4275-a4c8-d32d913919a9" providerId="ADAL" clId="{B993EC13-E4EC-4EC4-BF6D-74DF97335D08}" dt="2023-01-03T14:54:24.162" v="3655" actId="1076"/>
          <ac:picMkLst>
            <pc:docMk/>
            <pc:sldMk cId="412416607" sldId="444"/>
            <ac:picMk id="18" creationId="{6F5B62C3-B6EC-4BC6-A566-4552108ACB37}"/>
          </ac:picMkLst>
        </pc:picChg>
      </pc:sldChg>
      <pc:sldChg chg="addSp delSp modSp add mod modNotesTx">
        <pc:chgData name="Aldrighettoni, Andrea" userId="bcea6b01-eecc-4275-a4c8-d32d913919a9" providerId="ADAL" clId="{B993EC13-E4EC-4EC4-BF6D-74DF97335D08}" dt="2023-01-16T13:35:38.187" v="4378" actId="20577"/>
        <pc:sldMkLst>
          <pc:docMk/>
          <pc:sldMk cId="2040026311" sldId="445"/>
        </pc:sldMkLst>
        <pc:spChg chg="add mod">
          <ac:chgData name="Aldrighettoni, Andrea" userId="bcea6b01-eecc-4275-a4c8-d32d913919a9" providerId="ADAL" clId="{B993EC13-E4EC-4EC4-BF6D-74DF97335D08}" dt="2023-01-03T15:45:51.971" v="3690" actId="1076"/>
          <ac:spMkLst>
            <pc:docMk/>
            <pc:sldMk cId="2040026311" sldId="445"/>
            <ac:spMk id="4" creationId="{CB608541-6CF5-4A0C-BC6B-A1D6D7D5519D}"/>
          </ac:spMkLst>
        </pc:spChg>
        <pc:spChg chg="add mod">
          <ac:chgData name="Aldrighettoni, Andrea" userId="bcea6b01-eecc-4275-a4c8-d32d913919a9" providerId="ADAL" clId="{B993EC13-E4EC-4EC4-BF6D-74DF97335D08}" dt="2023-01-03T16:04:59.679" v="4103" actId="20577"/>
          <ac:spMkLst>
            <pc:docMk/>
            <pc:sldMk cId="2040026311" sldId="445"/>
            <ac:spMk id="7" creationId="{D9372EF7-1EAC-45B4-8526-42A1965F1F8B}"/>
          </ac:spMkLst>
        </pc:spChg>
        <pc:spChg chg="add mod">
          <ac:chgData name="Aldrighettoni, Andrea" userId="bcea6b01-eecc-4275-a4c8-d32d913919a9" providerId="ADAL" clId="{B993EC13-E4EC-4EC4-BF6D-74DF97335D08}" dt="2023-01-03T15:53:41.618" v="3966" actId="1035"/>
          <ac:spMkLst>
            <pc:docMk/>
            <pc:sldMk cId="2040026311" sldId="445"/>
            <ac:spMk id="8" creationId="{862C3714-BE88-40B4-A6B0-1D993BA79089}"/>
          </ac:spMkLst>
        </pc:spChg>
        <pc:spChg chg="del">
          <ac:chgData name="Aldrighettoni, Andrea" userId="bcea6b01-eecc-4275-a4c8-d32d913919a9" providerId="ADAL" clId="{B993EC13-E4EC-4EC4-BF6D-74DF97335D08}" dt="2023-01-03T15:45:14.498" v="3674" actId="478"/>
          <ac:spMkLst>
            <pc:docMk/>
            <pc:sldMk cId="2040026311" sldId="445"/>
            <ac:spMk id="9" creationId="{49D5393B-9170-4DF7-A2AA-701DF449F303}"/>
          </ac:spMkLst>
        </pc:spChg>
        <pc:spChg chg="add mod">
          <ac:chgData name="Aldrighettoni, Andrea" userId="bcea6b01-eecc-4275-a4c8-d32d913919a9" providerId="ADAL" clId="{B993EC13-E4EC-4EC4-BF6D-74DF97335D08}" dt="2023-01-03T15:53:41.618" v="3966" actId="1035"/>
          <ac:spMkLst>
            <pc:docMk/>
            <pc:sldMk cId="2040026311" sldId="445"/>
            <ac:spMk id="10" creationId="{AAED8A3F-23E0-4301-BA08-21ABA70FB8FD}"/>
          </ac:spMkLst>
        </pc:spChg>
        <pc:spChg chg="add mod">
          <ac:chgData name="Aldrighettoni, Andrea" userId="bcea6b01-eecc-4275-a4c8-d32d913919a9" providerId="ADAL" clId="{B993EC13-E4EC-4EC4-BF6D-74DF97335D08}" dt="2023-01-03T15:54:40.773" v="3970" actId="255"/>
          <ac:spMkLst>
            <pc:docMk/>
            <pc:sldMk cId="2040026311" sldId="445"/>
            <ac:spMk id="11" creationId="{2F010509-C49C-4BAC-BA45-F2285FE869D1}"/>
          </ac:spMkLst>
        </pc:spChg>
        <pc:spChg chg="add mod">
          <ac:chgData name="Aldrighettoni, Andrea" userId="bcea6b01-eecc-4275-a4c8-d32d913919a9" providerId="ADAL" clId="{B993EC13-E4EC-4EC4-BF6D-74DF97335D08}" dt="2023-01-03T15:53:41.618" v="3966" actId="1035"/>
          <ac:spMkLst>
            <pc:docMk/>
            <pc:sldMk cId="2040026311" sldId="445"/>
            <ac:spMk id="12" creationId="{E54123F9-A5F2-4CD2-B365-7D0EC9386E8D}"/>
          </ac:spMkLst>
        </pc:spChg>
        <pc:spChg chg="add mod">
          <ac:chgData name="Aldrighettoni, Andrea" userId="bcea6b01-eecc-4275-a4c8-d32d913919a9" providerId="ADAL" clId="{B993EC13-E4EC-4EC4-BF6D-74DF97335D08}" dt="2023-01-03T15:54:15.019" v="3968" actId="255"/>
          <ac:spMkLst>
            <pc:docMk/>
            <pc:sldMk cId="2040026311" sldId="445"/>
            <ac:spMk id="13" creationId="{966D58C8-720C-4492-A88C-C305F0D1BACB}"/>
          </ac:spMkLst>
        </pc:spChg>
      </pc:sldChg>
      <pc:sldChg chg="add del">
        <pc:chgData name="Aldrighettoni, Andrea" userId="bcea6b01-eecc-4275-a4c8-d32d913919a9" providerId="ADAL" clId="{B993EC13-E4EC-4EC4-BF6D-74DF97335D08}" dt="2023-01-03T14:52:00.981" v="3641" actId="2696"/>
        <pc:sldMkLst>
          <pc:docMk/>
          <pc:sldMk cId="2887843790" sldId="445"/>
        </pc:sldMkLst>
      </pc:sldChg>
      <pc:sldChg chg="addSp modSp mod modNotesTx">
        <pc:chgData name="Aldrighettoni, Andrea" userId="bcea6b01-eecc-4275-a4c8-d32d913919a9" providerId="ADAL" clId="{B993EC13-E4EC-4EC4-BF6D-74DF97335D08}" dt="2023-01-19T13:06:38.738" v="5195" actId="20577"/>
        <pc:sldMkLst>
          <pc:docMk/>
          <pc:sldMk cId="1483202804" sldId="446"/>
        </pc:sldMkLst>
        <pc:spChg chg="mod">
          <ac:chgData name="Aldrighettoni, Andrea" userId="bcea6b01-eecc-4275-a4c8-d32d913919a9" providerId="ADAL" clId="{B993EC13-E4EC-4EC4-BF6D-74DF97335D08}" dt="2023-01-16T09:02:15.010" v="4121" actId="20577"/>
          <ac:spMkLst>
            <pc:docMk/>
            <pc:sldMk cId="1483202804" sldId="446"/>
            <ac:spMk id="4" creationId="{FA63299D-F8C5-F4B4-DCDD-474E02B50BB4}"/>
          </ac:spMkLst>
        </pc:spChg>
        <pc:spChg chg="mod">
          <ac:chgData name="Aldrighettoni, Andrea" userId="bcea6b01-eecc-4275-a4c8-d32d913919a9" providerId="ADAL" clId="{B993EC13-E4EC-4EC4-BF6D-74DF97335D08}" dt="2023-01-16T09:03:55.823" v="4210" actId="20577"/>
          <ac:spMkLst>
            <pc:docMk/>
            <pc:sldMk cId="1483202804" sldId="446"/>
            <ac:spMk id="5" creationId="{E2394F47-22AB-A2CD-0655-CBF50FD323F3}"/>
          </ac:spMkLst>
        </pc:spChg>
        <pc:spChg chg="mod">
          <ac:chgData name="Aldrighettoni, Andrea" userId="bcea6b01-eecc-4275-a4c8-d32d913919a9" providerId="ADAL" clId="{B993EC13-E4EC-4EC4-BF6D-74DF97335D08}" dt="2023-01-16T09:04:33.529" v="4212" actId="313"/>
          <ac:spMkLst>
            <pc:docMk/>
            <pc:sldMk cId="1483202804" sldId="446"/>
            <ac:spMk id="6" creationId="{00E98855-3CA0-2F55-E5AB-BE5A0448EA16}"/>
          </ac:spMkLst>
        </pc:spChg>
        <pc:spChg chg="mod">
          <ac:chgData name="Aldrighettoni, Andrea" userId="bcea6b01-eecc-4275-a4c8-d32d913919a9" providerId="ADAL" clId="{B993EC13-E4EC-4EC4-BF6D-74DF97335D08}" dt="2023-01-16T08:59:08.423" v="4117" actId="1076"/>
          <ac:spMkLst>
            <pc:docMk/>
            <pc:sldMk cId="1483202804" sldId="446"/>
            <ac:spMk id="9" creationId="{49D5393B-9170-4DF7-A2AA-701DF449F303}"/>
          </ac:spMkLst>
        </pc:spChg>
        <pc:picChg chg="add mod">
          <ac:chgData name="Aldrighettoni, Andrea" userId="bcea6b01-eecc-4275-a4c8-d32d913919a9" providerId="ADAL" clId="{B993EC13-E4EC-4EC4-BF6D-74DF97335D08}" dt="2023-01-16T08:59:16.511" v="4120" actId="1076"/>
          <ac:picMkLst>
            <pc:docMk/>
            <pc:sldMk cId="1483202804" sldId="446"/>
            <ac:picMk id="8" creationId="{6937FC3B-A343-4A7B-9664-F0952B6EF40B}"/>
          </ac:picMkLst>
        </pc:picChg>
        <pc:picChg chg="add mod">
          <ac:chgData name="Aldrighettoni, Andrea" userId="bcea6b01-eecc-4275-a4c8-d32d913919a9" providerId="ADAL" clId="{B993EC13-E4EC-4EC4-BF6D-74DF97335D08}" dt="2023-01-16T08:59:13.769" v="4119" actId="1076"/>
          <ac:picMkLst>
            <pc:docMk/>
            <pc:sldMk cId="1483202804" sldId="446"/>
            <ac:picMk id="10" creationId="{C67282DF-8FC7-40AF-AD0C-7C6A0731A627}"/>
          </ac:picMkLst>
        </pc:picChg>
      </pc:sldChg>
    </pc:docChg>
  </pc:docChgLst>
  <pc:docChgLst>
    <pc:chgData name="Aldrighettoni, Andrea" userId="S::pb30247@prov.bz::bcea6b01-eecc-4275-a4c8-d32d913919a9" providerId="AD" clId="Web-{6CE10819-F28F-632C-5CEB-ED6C23577CAC}"/>
    <pc:docChg chg="addSld modSld sldOrd">
      <pc:chgData name="Aldrighettoni, Andrea" userId="S::pb30247@prov.bz::bcea6b01-eecc-4275-a4c8-d32d913919a9" providerId="AD" clId="Web-{6CE10819-F28F-632C-5CEB-ED6C23577CAC}" dt="2023-01-16T08:55:54.253" v="444" actId="1076"/>
      <pc:docMkLst>
        <pc:docMk/>
      </pc:docMkLst>
      <pc:sldChg chg="addSp modSp">
        <pc:chgData name="Aldrighettoni, Andrea" userId="S::pb30247@prov.bz::bcea6b01-eecc-4275-a4c8-d32d913919a9" providerId="AD" clId="Web-{6CE10819-F28F-632C-5CEB-ED6C23577CAC}" dt="2023-01-16T08:22:59.302" v="35" actId="1076"/>
        <pc:sldMkLst>
          <pc:docMk/>
          <pc:sldMk cId="2040026311" sldId="445"/>
        </pc:sldMkLst>
        <pc:spChg chg="add mod">
          <ac:chgData name="Aldrighettoni, Andrea" userId="S::pb30247@prov.bz::bcea6b01-eecc-4275-a4c8-d32d913919a9" providerId="AD" clId="Web-{6CE10819-F28F-632C-5CEB-ED6C23577CAC}" dt="2023-01-16T08:21:59.831" v="26" actId="1076"/>
          <ac:spMkLst>
            <pc:docMk/>
            <pc:sldMk cId="2040026311" sldId="445"/>
            <ac:spMk id="5" creationId="{892A2284-8FA1-F261-8D78-93A9E4C15008}"/>
          </ac:spMkLst>
        </pc:spChg>
        <pc:spChg chg="mod">
          <ac:chgData name="Aldrighettoni, Andrea" userId="S::pb30247@prov.bz::bcea6b01-eecc-4275-a4c8-d32d913919a9" providerId="AD" clId="Web-{6CE10819-F28F-632C-5CEB-ED6C23577CAC}" dt="2023-01-16T08:21:19.377" v="8" actId="1076"/>
          <ac:spMkLst>
            <pc:docMk/>
            <pc:sldMk cId="2040026311" sldId="445"/>
            <ac:spMk id="6" creationId="{C9E65CFE-0CCE-0FBA-6484-FD38E595B38A}"/>
          </ac:spMkLst>
        </pc:spChg>
        <pc:spChg chg="mod">
          <ac:chgData name="Aldrighettoni, Andrea" userId="S::pb30247@prov.bz::bcea6b01-eecc-4275-a4c8-d32d913919a9" providerId="AD" clId="Web-{6CE10819-F28F-632C-5CEB-ED6C23577CAC}" dt="2023-01-16T08:21:03.454" v="5" actId="1076"/>
          <ac:spMkLst>
            <pc:docMk/>
            <pc:sldMk cId="2040026311" sldId="445"/>
            <ac:spMk id="7" creationId="{D9372EF7-1EAC-45B4-8526-42A1965F1F8B}"/>
          </ac:spMkLst>
        </pc:spChg>
        <pc:spChg chg="mod">
          <ac:chgData name="Aldrighettoni, Andrea" userId="S::pb30247@prov.bz::bcea6b01-eecc-4275-a4c8-d32d913919a9" providerId="AD" clId="Web-{6CE10819-F28F-632C-5CEB-ED6C23577CAC}" dt="2023-01-16T08:20:59.673" v="4" actId="1076"/>
          <ac:spMkLst>
            <pc:docMk/>
            <pc:sldMk cId="2040026311" sldId="445"/>
            <ac:spMk id="8" creationId="{862C3714-BE88-40B4-A6B0-1D993BA79089}"/>
          </ac:spMkLst>
        </pc:spChg>
        <pc:spChg chg="mod">
          <ac:chgData name="Aldrighettoni, Andrea" userId="S::pb30247@prov.bz::bcea6b01-eecc-4275-a4c8-d32d913919a9" providerId="AD" clId="Web-{6CE10819-F28F-632C-5CEB-ED6C23577CAC}" dt="2023-01-16T08:21:32.643" v="10" actId="1076"/>
          <ac:spMkLst>
            <pc:docMk/>
            <pc:sldMk cId="2040026311" sldId="445"/>
            <ac:spMk id="9" creationId="{82406323-4F42-CA7C-875C-A69190BBD027}"/>
          </ac:spMkLst>
        </pc:spChg>
        <pc:spChg chg="mod">
          <ac:chgData name="Aldrighettoni, Andrea" userId="S::pb30247@prov.bz::bcea6b01-eecc-4275-a4c8-d32d913919a9" providerId="AD" clId="Web-{6CE10819-F28F-632C-5CEB-ED6C23577CAC}" dt="2023-01-16T08:20:52.079" v="2" actId="1076"/>
          <ac:spMkLst>
            <pc:docMk/>
            <pc:sldMk cId="2040026311" sldId="445"/>
            <ac:spMk id="10" creationId="{AAED8A3F-23E0-4301-BA08-21ABA70FB8FD}"/>
          </ac:spMkLst>
        </pc:spChg>
        <pc:spChg chg="mod">
          <ac:chgData name="Aldrighettoni, Andrea" userId="S::pb30247@prov.bz::bcea6b01-eecc-4275-a4c8-d32d913919a9" providerId="AD" clId="Web-{6CE10819-F28F-632C-5CEB-ED6C23577CAC}" dt="2023-01-16T08:20:55.063" v="3" actId="1076"/>
          <ac:spMkLst>
            <pc:docMk/>
            <pc:sldMk cId="2040026311" sldId="445"/>
            <ac:spMk id="11" creationId="{2F010509-C49C-4BAC-BA45-F2285FE869D1}"/>
          </ac:spMkLst>
        </pc:spChg>
        <pc:spChg chg="mod">
          <ac:chgData name="Aldrighettoni, Andrea" userId="S::pb30247@prov.bz::bcea6b01-eecc-4275-a4c8-d32d913919a9" providerId="AD" clId="Web-{6CE10819-F28F-632C-5CEB-ED6C23577CAC}" dt="2023-01-16T08:21:23.392" v="9" actId="1076"/>
          <ac:spMkLst>
            <pc:docMk/>
            <pc:sldMk cId="2040026311" sldId="445"/>
            <ac:spMk id="12" creationId="{E54123F9-A5F2-4CD2-B365-7D0EC9386E8D}"/>
          </ac:spMkLst>
        </pc:spChg>
        <pc:spChg chg="mod">
          <ac:chgData name="Aldrighettoni, Andrea" userId="S::pb30247@prov.bz::bcea6b01-eecc-4275-a4c8-d32d913919a9" providerId="AD" clId="Web-{6CE10819-F28F-632C-5CEB-ED6C23577CAC}" dt="2023-01-16T08:21:12.142" v="7" actId="1076"/>
          <ac:spMkLst>
            <pc:docMk/>
            <pc:sldMk cId="2040026311" sldId="445"/>
            <ac:spMk id="13" creationId="{966D58C8-720C-4492-A88C-C305F0D1BACB}"/>
          </ac:spMkLst>
        </pc:spChg>
        <pc:spChg chg="add mod">
          <ac:chgData name="Aldrighettoni, Andrea" userId="S::pb30247@prov.bz::bcea6b01-eecc-4275-a4c8-d32d913919a9" providerId="AD" clId="Web-{6CE10819-F28F-632C-5CEB-ED6C23577CAC}" dt="2023-01-16T08:22:59.302" v="35" actId="1076"/>
          <ac:spMkLst>
            <pc:docMk/>
            <pc:sldMk cId="2040026311" sldId="445"/>
            <ac:spMk id="14" creationId="{473DE4DA-F235-5D1B-1C05-43F798FDCFF2}"/>
          </ac:spMkLst>
        </pc:spChg>
      </pc:sldChg>
      <pc:sldChg chg="addSp modSp add ord replId">
        <pc:chgData name="Aldrighettoni, Andrea" userId="S::pb30247@prov.bz::bcea6b01-eecc-4275-a4c8-d32d913919a9" providerId="AD" clId="Web-{6CE10819-F28F-632C-5CEB-ED6C23577CAC}" dt="2023-01-16T08:55:54.253" v="444" actId="1076"/>
        <pc:sldMkLst>
          <pc:docMk/>
          <pc:sldMk cId="1483202804" sldId="446"/>
        </pc:sldMkLst>
        <pc:spChg chg="add mod">
          <ac:chgData name="Aldrighettoni, Andrea" userId="S::pb30247@prov.bz::bcea6b01-eecc-4275-a4c8-d32d913919a9" providerId="AD" clId="Web-{6CE10819-F28F-632C-5CEB-ED6C23577CAC}" dt="2023-01-16T08:55:50.940" v="441" actId="1076"/>
          <ac:spMkLst>
            <pc:docMk/>
            <pc:sldMk cId="1483202804" sldId="446"/>
            <ac:spMk id="4" creationId="{FA63299D-F8C5-F4B4-DCDD-474E02B50BB4}"/>
          </ac:spMkLst>
        </pc:spChg>
        <pc:spChg chg="add mod">
          <ac:chgData name="Aldrighettoni, Andrea" userId="S::pb30247@prov.bz::bcea6b01-eecc-4275-a4c8-d32d913919a9" providerId="AD" clId="Web-{6CE10819-F28F-632C-5CEB-ED6C23577CAC}" dt="2023-01-16T08:55:50.940" v="442" actId="1076"/>
          <ac:spMkLst>
            <pc:docMk/>
            <pc:sldMk cId="1483202804" sldId="446"/>
            <ac:spMk id="5" creationId="{E2394F47-22AB-A2CD-0655-CBF50FD323F3}"/>
          </ac:spMkLst>
        </pc:spChg>
        <pc:spChg chg="add mod">
          <ac:chgData name="Aldrighettoni, Andrea" userId="S::pb30247@prov.bz::bcea6b01-eecc-4275-a4c8-d32d913919a9" providerId="AD" clId="Web-{6CE10819-F28F-632C-5CEB-ED6C23577CAC}" dt="2023-01-16T08:55:50.956" v="443" actId="1076"/>
          <ac:spMkLst>
            <pc:docMk/>
            <pc:sldMk cId="1483202804" sldId="446"/>
            <ac:spMk id="6" creationId="{00E98855-3CA0-2F55-E5AB-BE5A0448EA16}"/>
          </ac:spMkLst>
        </pc:spChg>
        <pc:spChg chg="mod">
          <ac:chgData name="Aldrighettoni, Andrea" userId="S::pb30247@prov.bz::bcea6b01-eecc-4275-a4c8-d32d913919a9" providerId="AD" clId="Web-{6CE10819-F28F-632C-5CEB-ED6C23577CAC}" dt="2023-01-16T08:55:54.253" v="444" actId="1076"/>
          <ac:spMkLst>
            <pc:docMk/>
            <pc:sldMk cId="1483202804" sldId="446"/>
            <ac:spMk id="9" creationId="{49D5393B-9170-4DF7-A2AA-701DF449F303}"/>
          </ac:spMkLst>
        </pc:spChg>
      </pc:sldChg>
    </pc:docChg>
  </pc:docChgLst>
  <pc:docChgLst>
    <pc:chgData name="Aldrighettoni, Andrea" userId="bcea6b01-eecc-4275-a4c8-d32d913919a9" providerId="ADAL" clId="{42A356B4-79D4-4DAA-BA2F-0D89B8B76CFF}"/>
    <pc:docChg chg="custSel modSld">
      <pc:chgData name="Aldrighettoni, Andrea" userId="bcea6b01-eecc-4275-a4c8-d32d913919a9" providerId="ADAL" clId="{42A356B4-79D4-4DAA-BA2F-0D89B8B76CFF}" dt="2023-01-19T09:30:34.109" v="601" actId="20577"/>
      <pc:docMkLst>
        <pc:docMk/>
      </pc:docMkLst>
      <pc:sldChg chg="modNotesTx">
        <pc:chgData name="Aldrighettoni, Andrea" userId="bcea6b01-eecc-4275-a4c8-d32d913919a9" providerId="ADAL" clId="{42A356B4-79D4-4DAA-BA2F-0D89B8B76CFF}" dt="2023-01-19T09:30:34.109" v="601" actId="20577"/>
        <pc:sldMkLst>
          <pc:docMk/>
          <pc:sldMk cId="3702999373" sldId="256"/>
        </pc:sldMkLst>
      </pc:sldChg>
      <pc:sldChg chg="modNotesTx">
        <pc:chgData name="Aldrighettoni, Andrea" userId="bcea6b01-eecc-4275-a4c8-d32d913919a9" providerId="ADAL" clId="{42A356B4-79D4-4DAA-BA2F-0D89B8B76CFF}" dt="2023-01-19T09:17:03.308" v="179" actId="20577"/>
        <pc:sldMkLst>
          <pc:docMk/>
          <pc:sldMk cId="0" sldId="295"/>
        </pc:sldMkLst>
      </pc:sldChg>
      <pc:sldChg chg="modNotesTx">
        <pc:chgData name="Aldrighettoni, Andrea" userId="bcea6b01-eecc-4275-a4c8-d32d913919a9" providerId="ADAL" clId="{42A356B4-79D4-4DAA-BA2F-0D89B8B76CFF}" dt="2023-01-19T09:02:22.277" v="139" actId="20577"/>
        <pc:sldMkLst>
          <pc:docMk/>
          <pc:sldMk cId="2438722316" sldId="437"/>
        </pc:sldMkLst>
      </pc:sldChg>
      <pc:sldChg chg="modNotesTx">
        <pc:chgData name="Aldrighettoni, Andrea" userId="bcea6b01-eecc-4275-a4c8-d32d913919a9" providerId="ADAL" clId="{42A356B4-79D4-4DAA-BA2F-0D89B8B76CFF}" dt="2023-01-19T09:10:30.035" v="162" actId="20577"/>
        <pc:sldMkLst>
          <pc:docMk/>
          <pc:sldMk cId="3593552997" sldId="438"/>
        </pc:sldMkLst>
      </pc:sldChg>
    </pc:docChg>
  </pc:docChgLst>
  <pc:docChgLst>
    <pc:chgData name="Aldrighettoni, Andrea" userId="S::pb30247@prov.bz::bcea6b01-eecc-4275-a4c8-d32d913919a9" providerId="AD" clId="Web-{EF97BE28-B1FB-F280-B7E2-4ADF14551EEB}"/>
    <pc:docChg chg="modSld">
      <pc:chgData name="Aldrighettoni, Andrea" userId="S::pb30247@prov.bz::bcea6b01-eecc-4275-a4c8-d32d913919a9" providerId="AD" clId="Web-{EF97BE28-B1FB-F280-B7E2-4ADF14551EEB}" dt="2023-01-12T07:41:02.053" v="36" actId="1076"/>
      <pc:docMkLst>
        <pc:docMk/>
      </pc:docMkLst>
      <pc:sldChg chg="addSp delSp modSp">
        <pc:chgData name="Aldrighettoni, Andrea" userId="S::pb30247@prov.bz::bcea6b01-eecc-4275-a4c8-d32d913919a9" providerId="AD" clId="Web-{EF97BE28-B1FB-F280-B7E2-4ADF14551EEB}" dt="2023-01-12T07:41:02.053" v="36" actId="1076"/>
        <pc:sldMkLst>
          <pc:docMk/>
          <pc:sldMk cId="2040026311" sldId="445"/>
        </pc:sldMkLst>
        <pc:spChg chg="add del mod">
          <ac:chgData name="Aldrighettoni, Andrea" userId="S::pb30247@prov.bz::bcea6b01-eecc-4275-a4c8-d32d913919a9" providerId="AD" clId="Web-{EF97BE28-B1FB-F280-B7E2-4ADF14551EEB}" dt="2023-01-12T07:38:15.955" v="3"/>
          <ac:spMkLst>
            <pc:docMk/>
            <pc:sldMk cId="2040026311" sldId="445"/>
            <ac:spMk id="5" creationId="{C9610452-47D5-3D46-B217-CCD9B4A680B1}"/>
          </ac:spMkLst>
        </pc:spChg>
        <pc:spChg chg="add mod">
          <ac:chgData name="Aldrighettoni, Andrea" userId="S::pb30247@prov.bz::bcea6b01-eecc-4275-a4c8-d32d913919a9" providerId="AD" clId="Web-{EF97BE28-B1FB-F280-B7E2-4ADF14551EEB}" dt="2023-01-12T07:38:46.580" v="20" actId="1076"/>
          <ac:spMkLst>
            <pc:docMk/>
            <pc:sldMk cId="2040026311" sldId="445"/>
            <ac:spMk id="6" creationId="{C9E65CFE-0CCE-0FBA-6484-FD38E595B38A}"/>
          </ac:spMkLst>
        </pc:spChg>
        <pc:spChg chg="add mod">
          <ac:chgData name="Aldrighettoni, Andrea" userId="S::pb30247@prov.bz::bcea6b01-eecc-4275-a4c8-d32d913919a9" providerId="AD" clId="Web-{EF97BE28-B1FB-F280-B7E2-4ADF14551EEB}" dt="2023-01-12T07:40:40.506" v="35" actId="20577"/>
          <ac:spMkLst>
            <pc:docMk/>
            <pc:sldMk cId="2040026311" sldId="445"/>
            <ac:spMk id="9" creationId="{82406323-4F42-CA7C-875C-A69190BBD027}"/>
          </ac:spMkLst>
        </pc:spChg>
        <pc:spChg chg="mod">
          <ac:chgData name="Aldrighettoni, Andrea" userId="S::pb30247@prov.bz::bcea6b01-eecc-4275-a4c8-d32d913919a9" providerId="AD" clId="Web-{EF97BE28-B1FB-F280-B7E2-4ADF14551EEB}" dt="2023-01-12T07:41:02.053" v="36" actId="1076"/>
          <ac:spMkLst>
            <pc:docMk/>
            <pc:sldMk cId="2040026311" sldId="445"/>
            <ac:spMk id="13" creationId="{966D58C8-720C-4492-A88C-C305F0D1BACB}"/>
          </ac:spMkLst>
        </pc:spChg>
      </pc:sldChg>
    </pc:docChg>
  </pc:docChgLst>
  <pc:docChgLst>
    <pc:chgData name="Oberrauch, Kathrin" userId="0c876a82-22c3-4bd8-8834-9b77be1cc2a4" providerId="ADAL" clId="{F65869FD-82D2-4675-B478-096BBCBAB35F}"/>
    <pc:docChg chg="custSel modSld">
      <pc:chgData name="Oberrauch, Kathrin" userId="0c876a82-22c3-4bd8-8834-9b77be1cc2a4" providerId="ADAL" clId="{F65869FD-82D2-4675-B478-096BBCBAB35F}" dt="2023-01-16T12:56:03.996" v="21" actId="20577"/>
      <pc:docMkLst>
        <pc:docMk/>
      </pc:docMkLst>
      <pc:sldChg chg="modNotesTx">
        <pc:chgData name="Oberrauch, Kathrin" userId="0c876a82-22c3-4bd8-8834-9b77be1cc2a4" providerId="ADAL" clId="{F65869FD-82D2-4675-B478-096BBCBAB35F}" dt="2023-01-16T12:56:03.996" v="21" actId="20577"/>
        <pc:sldMkLst>
          <pc:docMk/>
          <pc:sldMk cId="1483202804" sldId="446"/>
        </pc:sldMkLst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\\89.97.218.158\Divisione\Bolzano\Prodotti\Template\Ripartizione%20risorse\Settori%20di%20intervento%20complessivo_graf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6081728955431766"/>
          <c:y val="0.10488917209048292"/>
          <c:w val="0.42565084668168229"/>
          <c:h val="0.66154683286355098"/>
        </c:manualLayout>
      </c:layout>
      <c:pieChart>
        <c:varyColors val="1"/>
        <c:ser>
          <c:idx val="0"/>
          <c:order val="0"/>
          <c:spPr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c:spPr>
          <c:explosion val="2"/>
          <c:dPt>
            <c:idx val="0"/>
            <c:bubble3D val="0"/>
            <c:explosion val="18"/>
            <c:spPr>
              <a:solidFill>
                <a:srgbClr val="FFC000"/>
              </a:solidFill>
              <a:ln w="19050">
                <a:solidFill>
                  <a:schemeClr val="lt1"/>
                </a:solidFill>
              </a:ln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A618-445E-A704-A6042D689AEE}"/>
              </c:ext>
            </c:extLst>
          </c:dPt>
          <c:dPt>
            <c:idx val="1"/>
            <c:bubble3D val="0"/>
            <c:spPr>
              <a:solidFill>
                <a:srgbClr val="FA7816"/>
              </a:solidFill>
              <a:ln w="19050">
                <a:solidFill>
                  <a:schemeClr val="lt1"/>
                </a:solidFill>
              </a:ln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A618-445E-A704-A6042D689AEE}"/>
              </c:ext>
            </c:extLst>
          </c:dPt>
          <c:dPt>
            <c:idx val="2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A618-445E-A704-A6042D689AEE}"/>
              </c:ext>
            </c:extLst>
          </c:dPt>
          <c:dPt>
            <c:idx val="3"/>
            <c:bubble3D val="0"/>
            <c:spPr>
              <a:solidFill>
                <a:schemeClr val="accent6">
                  <a:lumMod val="50000"/>
                </a:schemeClr>
              </a:solidFill>
              <a:ln w="19050">
                <a:solidFill>
                  <a:schemeClr val="lt1"/>
                </a:solidFill>
              </a:ln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7-A618-445E-A704-A6042D689AEE}"/>
              </c:ext>
            </c:extLst>
          </c:dPt>
          <c:dPt>
            <c:idx val="4"/>
            <c:bubble3D val="0"/>
            <c:spPr>
              <a:solidFill>
                <a:srgbClr val="0AA47F"/>
              </a:solidFill>
              <a:ln w="19050">
                <a:solidFill>
                  <a:schemeClr val="lt1"/>
                </a:solidFill>
              </a:ln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9-A618-445E-A704-A6042D689AEE}"/>
              </c:ext>
            </c:extLst>
          </c:dPt>
          <c:cat>
            <c:strRef>
              <c:f>'Settori di intervento'!$G$41:$G$45</c:f>
              <c:strCache>
                <c:ptCount val="5"/>
                <c:pt idx="0">
                  <c:v>a.i - Ricerca e innovazione</c:v>
                </c:pt>
                <c:pt idx="1">
                  <c:v>a.ii - Digitalizzazione</c:v>
                </c:pt>
                <c:pt idx="2">
                  <c:v>b.i - Efficienza energetica</c:v>
                </c:pt>
                <c:pt idx="3">
                  <c:v>b.iv - Adattamento e prevenzione</c:v>
                </c:pt>
                <c:pt idx="4">
                  <c:v>b.viii - Mobilità urbana sostenibile</c:v>
                </c:pt>
              </c:strCache>
            </c:strRef>
          </c:cat>
          <c:val>
            <c:numRef>
              <c:f>'Settori di intervento'!$I$41:$I$45</c:f>
              <c:numCache>
                <c:formatCode>0%</c:formatCode>
                <c:ptCount val="5"/>
                <c:pt idx="0">
                  <c:v>0.25</c:v>
                </c:pt>
                <c:pt idx="1">
                  <c:v>0.15</c:v>
                </c:pt>
                <c:pt idx="2">
                  <c:v>0.2</c:v>
                </c:pt>
                <c:pt idx="3">
                  <c:v>0.2</c:v>
                </c:pt>
                <c:pt idx="4">
                  <c:v>0.2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A618-445E-A704-A6042D689AE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400" b="1">
          <a:latin typeface="Arial" panose="020B0604020202020204" pitchFamily="34" charset="0"/>
          <a:cs typeface="Arial" panose="020B0604020202020204" pitchFamily="34" charset="0"/>
        </a:defRPr>
      </a:pPr>
      <a:endParaRPr lang="de-DE"/>
    </a:p>
  </c:txPr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>
            <a:extLst>
              <a:ext uri="{FF2B5EF4-FFF2-40B4-BE49-F238E27FC236}">
                <a16:creationId xmlns:a16="http://schemas.microsoft.com/office/drawing/2014/main" id="{BB9796CF-EBE9-5BD9-4355-9061C6F9E699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2" y="1"/>
            <a:ext cx="3076363" cy="513508"/>
          </a:xfrm>
          <a:prstGeom prst="rect">
            <a:avLst/>
          </a:prstGeom>
        </p:spPr>
        <p:txBody>
          <a:bodyPr vert="horz" lIns="94613" tIns="47307" rIns="94613" bIns="47307" rtlCol="0"/>
          <a:lstStyle>
            <a:lvl1pPr algn="l">
              <a:defRPr sz="1300"/>
            </a:lvl1pPr>
          </a:lstStyle>
          <a:p>
            <a:endParaRPr lang="it-IT"/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5FE49BB3-9EFC-395D-50E6-74FC398CFD40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4021295" y="1"/>
            <a:ext cx="3076363" cy="513508"/>
          </a:xfrm>
          <a:prstGeom prst="rect">
            <a:avLst/>
          </a:prstGeom>
        </p:spPr>
        <p:txBody>
          <a:bodyPr vert="horz" lIns="94613" tIns="47307" rIns="94613" bIns="47307" rtlCol="0"/>
          <a:lstStyle>
            <a:lvl1pPr algn="r">
              <a:defRPr sz="1300"/>
            </a:lvl1pPr>
          </a:lstStyle>
          <a:p>
            <a:fld id="{530B444E-97B1-3348-83C6-D986CDCFB847}" type="datetimeFigureOut">
              <a:rPr lang="it-IT" smtClean="0"/>
              <a:t>19/01/2023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70669BE6-E68B-B890-0165-288E1487C62D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2" y="9721109"/>
            <a:ext cx="3076363" cy="513507"/>
          </a:xfrm>
          <a:prstGeom prst="rect">
            <a:avLst/>
          </a:prstGeom>
        </p:spPr>
        <p:txBody>
          <a:bodyPr vert="horz" lIns="94613" tIns="47307" rIns="94613" bIns="47307" rtlCol="0" anchor="b"/>
          <a:lstStyle>
            <a:lvl1pPr algn="l">
              <a:defRPr sz="1300"/>
            </a:lvl1pPr>
          </a:lstStyle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53AFD88C-5478-AED0-0475-349B87F7D9EB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4021295" y="9721109"/>
            <a:ext cx="3076363" cy="513507"/>
          </a:xfrm>
          <a:prstGeom prst="rect">
            <a:avLst/>
          </a:prstGeom>
        </p:spPr>
        <p:txBody>
          <a:bodyPr vert="horz" lIns="94613" tIns="47307" rIns="94613" bIns="47307" rtlCol="0" anchor="b"/>
          <a:lstStyle>
            <a:lvl1pPr algn="r">
              <a:defRPr sz="1300"/>
            </a:lvl1pPr>
          </a:lstStyle>
          <a:p>
            <a:fld id="{981B91B5-EFEC-F443-91C6-4BDE87E94D6C}" type="slidenum">
              <a:rPr lang="it-IT" smtClean="0"/>
              <a:t>‹Nr.›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62258989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2" y="1"/>
            <a:ext cx="3076363" cy="513508"/>
          </a:xfrm>
          <a:prstGeom prst="rect">
            <a:avLst/>
          </a:prstGeom>
        </p:spPr>
        <p:txBody>
          <a:bodyPr vert="horz" lIns="94613" tIns="47307" rIns="94613" bIns="47307" rtlCol="0"/>
          <a:lstStyle>
            <a:lvl1pPr algn="l">
              <a:defRPr sz="13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4021295" y="1"/>
            <a:ext cx="3076363" cy="513508"/>
          </a:xfrm>
          <a:prstGeom prst="rect">
            <a:avLst/>
          </a:prstGeom>
        </p:spPr>
        <p:txBody>
          <a:bodyPr vert="horz" lIns="94613" tIns="47307" rIns="94613" bIns="47307" rtlCol="0"/>
          <a:lstStyle>
            <a:lvl1pPr algn="r">
              <a:defRPr sz="1300"/>
            </a:lvl1pPr>
          </a:lstStyle>
          <a:p>
            <a:fld id="{CA8035DE-EB98-C04B-AF3E-FB2A278F9404}" type="datetimeFigureOut">
              <a:rPr lang="it-IT" smtClean="0"/>
              <a:t>19/01/2023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482600" y="1281113"/>
            <a:ext cx="6134100" cy="34512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613" tIns="47307" rIns="94613" bIns="47307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709930" y="4925410"/>
            <a:ext cx="5679440" cy="4029879"/>
          </a:xfrm>
          <a:prstGeom prst="rect">
            <a:avLst/>
          </a:prstGeom>
        </p:spPr>
        <p:txBody>
          <a:bodyPr vert="horz" lIns="94613" tIns="47307" rIns="94613" bIns="47307" rtlCol="0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2" y="9721109"/>
            <a:ext cx="3076363" cy="513507"/>
          </a:xfrm>
          <a:prstGeom prst="rect">
            <a:avLst/>
          </a:prstGeom>
        </p:spPr>
        <p:txBody>
          <a:bodyPr vert="horz" lIns="94613" tIns="47307" rIns="94613" bIns="47307" rtlCol="0" anchor="b"/>
          <a:lstStyle>
            <a:lvl1pPr algn="l">
              <a:defRPr sz="13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4021295" y="9721109"/>
            <a:ext cx="3076363" cy="513507"/>
          </a:xfrm>
          <a:prstGeom prst="rect">
            <a:avLst/>
          </a:prstGeom>
        </p:spPr>
        <p:txBody>
          <a:bodyPr vert="horz" lIns="94613" tIns="47307" rIns="94613" bIns="47307" rtlCol="0" anchor="b"/>
          <a:lstStyle>
            <a:lvl1pPr algn="r">
              <a:defRPr sz="1300"/>
            </a:lvl1pPr>
          </a:lstStyle>
          <a:p>
            <a:fld id="{7B270E89-E3D4-E543-901F-CE8C57EDC9E5}" type="slidenum">
              <a:rPr lang="it-IT" smtClean="0"/>
              <a:t>‹Nr.›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0193844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/>
              <a:t>AA </a:t>
            </a:r>
            <a:r>
              <a:rPr lang="de-DE" dirty="0" err="1"/>
              <a:t>faccio</a:t>
            </a:r>
            <a:r>
              <a:rPr lang="de-DE" dirty="0"/>
              <a:t> </a:t>
            </a:r>
            <a:r>
              <a:rPr lang="de-DE" dirty="0" err="1"/>
              <a:t>parte</a:t>
            </a:r>
            <a:r>
              <a:rPr lang="de-DE" dirty="0"/>
              <a:t> del </a:t>
            </a:r>
            <a:r>
              <a:rPr lang="de-DE" dirty="0" err="1"/>
              <a:t>team</a:t>
            </a:r>
            <a:r>
              <a:rPr lang="de-DE" dirty="0"/>
              <a:t> </a:t>
            </a:r>
            <a:r>
              <a:rPr lang="de-DE" dirty="0" err="1"/>
              <a:t>dell‘autorità</a:t>
            </a:r>
            <a:r>
              <a:rPr lang="de-DE" dirty="0"/>
              <a:t> di </a:t>
            </a:r>
            <a:r>
              <a:rPr lang="de-DE" dirty="0" err="1"/>
              <a:t>gestione</a:t>
            </a:r>
            <a:r>
              <a:rPr lang="de-DE" dirty="0"/>
              <a:t> FESR e mi </a:t>
            </a:r>
            <a:r>
              <a:rPr lang="de-DE" dirty="0" err="1"/>
              <a:t>occupo</a:t>
            </a:r>
            <a:r>
              <a:rPr lang="de-DE" dirty="0"/>
              <a:t> </a:t>
            </a:r>
            <a:r>
              <a:rPr lang="de-DE" dirty="0" err="1"/>
              <a:t>specialmente</a:t>
            </a:r>
            <a:r>
              <a:rPr lang="de-DE" dirty="0"/>
              <a:t> della </a:t>
            </a:r>
            <a:r>
              <a:rPr lang="de-DE" dirty="0" err="1"/>
              <a:t>parte</a:t>
            </a:r>
            <a:r>
              <a:rPr lang="de-DE" dirty="0"/>
              <a:t> ricerca e </a:t>
            </a:r>
            <a:r>
              <a:rPr lang="de-DE" dirty="0" err="1"/>
              <a:t>innovazione</a:t>
            </a:r>
            <a:r>
              <a:rPr lang="de-DE" dirty="0"/>
              <a:t> </a:t>
            </a:r>
          </a:p>
          <a:p>
            <a:r>
              <a:rPr lang="de-DE" dirty="0"/>
              <a:t>Webinar 2 </a:t>
            </a:r>
            <a:r>
              <a:rPr lang="de-DE" dirty="0" err="1"/>
              <a:t>parti</a:t>
            </a:r>
            <a:r>
              <a:rPr lang="de-DE" dirty="0"/>
              <a:t> – prima </a:t>
            </a:r>
            <a:r>
              <a:rPr lang="de-DE" dirty="0" err="1"/>
              <a:t>bando</a:t>
            </a:r>
            <a:r>
              <a:rPr lang="de-DE" dirty="0"/>
              <a:t> e </a:t>
            </a:r>
            <a:r>
              <a:rPr lang="de-DE" dirty="0" err="1"/>
              <a:t>seconda</a:t>
            </a:r>
            <a:r>
              <a:rPr lang="de-DE" dirty="0"/>
              <a:t> </a:t>
            </a:r>
            <a:r>
              <a:rPr lang="de-DE" dirty="0" err="1"/>
              <a:t>CoheMON</a:t>
            </a:r>
            <a:r>
              <a:rPr lang="de-DE" dirty="0"/>
              <a:t> </a:t>
            </a:r>
            <a:r>
              <a:rPr lang="de-DE" dirty="0" err="1"/>
              <a:t>nostra</a:t>
            </a:r>
            <a:r>
              <a:rPr lang="de-DE" dirty="0"/>
              <a:t> </a:t>
            </a:r>
            <a:r>
              <a:rPr lang="de-DE" dirty="0" err="1"/>
              <a:t>piattaforma</a:t>
            </a:r>
            <a:r>
              <a:rPr lang="de-DE" dirty="0"/>
              <a:t> </a:t>
            </a:r>
            <a:r>
              <a:rPr lang="de-DE" dirty="0" err="1"/>
              <a:t>informatica</a:t>
            </a:r>
            <a:r>
              <a:rPr lang="de-DE" dirty="0"/>
              <a:t> per </a:t>
            </a:r>
            <a:r>
              <a:rPr lang="de-DE" dirty="0" err="1"/>
              <a:t>presentare</a:t>
            </a:r>
            <a:r>
              <a:rPr lang="de-DE" dirty="0"/>
              <a:t> </a:t>
            </a:r>
            <a:r>
              <a:rPr lang="de-DE" dirty="0" err="1"/>
              <a:t>progetti</a:t>
            </a:r>
            <a:r>
              <a:rPr lang="de-DE" dirty="0"/>
              <a:t> (Demian Zucal </a:t>
            </a:r>
            <a:r>
              <a:rPr lang="de-DE" dirty="0" err="1"/>
              <a:t>illustrà</a:t>
            </a:r>
            <a:r>
              <a:rPr lang="de-DE" dirty="0"/>
              <a:t> </a:t>
            </a:r>
            <a:r>
              <a:rPr lang="de-DE" dirty="0" err="1"/>
              <a:t>questa</a:t>
            </a:r>
            <a:r>
              <a:rPr lang="de-DE" dirty="0"/>
              <a:t> </a:t>
            </a:r>
            <a:r>
              <a:rPr lang="de-DE" dirty="0" err="1"/>
              <a:t>parte</a:t>
            </a:r>
            <a:r>
              <a:rPr lang="de-DE" dirty="0"/>
              <a:t>)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dirty="0"/>
              <a:t>Nella </a:t>
            </a:r>
            <a:r>
              <a:rPr lang="de-DE" dirty="0" err="1"/>
              <a:t>chat</a:t>
            </a:r>
            <a:r>
              <a:rPr lang="de-DE" dirty="0"/>
              <a:t> e sul </a:t>
            </a:r>
            <a:r>
              <a:rPr lang="de-DE" dirty="0" err="1"/>
              <a:t>nostro</a:t>
            </a:r>
            <a:r>
              <a:rPr lang="de-DE" dirty="0"/>
              <a:t> </a:t>
            </a:r>
            <a:r>
              <a:rPr lang="de-DE" dirty="0" err="1"/>
              <a:t>sito</a:t>
            </a:r>
            <a:r>
              <a:rPr lang="de-DE" dirty="0"/>
              <a:t> </a:t>
            </a:r>
            <a:r>
              <a:rPr lang="de-DE" dirty="0" err="1"/>
              <a:t>verranno</a:t>
            </a:r>
            <a:r>
              <a:rPr lang="de-DE" dirty="0"/>
              <a:t> messe a </a:t>
            </a:r>
            <a:r>
              <a:rPr lang="de-DE" dirty="0" err="1"/>
              <a:t>disposizione</a:t>
            </a:r>
            <a:r>
              <a:rPr lang="de-DE" dirty="0"/>
              <a:t> le </a:t>
            </a:r>
            <a:r>
              <a:rPr lang="de-DE" dirty="0" err="1"/>
              <a:t>slide</a:t>
            </a:r>
            <a:endParaRPr lang="de-DE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dirty="0" err="1"/>
              <a:t>Domande</a:t>
            </a:r>
            <a:r>
              <a:rPr lang="de-DE" dirty="0"/>
              <a:t> </a:t>
            </a:r>
            <a:r>
              <a:rPr lang="de-DE" dirty="0" err="1"/>
              <a:t>possono</a:t>
            </a:r>
            <a:r>
              <a:rPr lang="de-DE" dirty="0"/>
              <a:t> </a:t>
            </a:r>
            <a:r>
              <a:rPr lang="de-DE" dirty="0" err="1"/>
              <a:t>essere</a:t>
            </a:r>
            <a:r>
              <a:rPr lang="de-DE" dirty="0"/>
              <a:t> poste in </a:t>
            </a:r>
            <a:r>
              <a:rPr lang="de-DE" dirty="0" err="1"/>
              <a:t>seguito</a:t>
            </a:r>
            <a:r>
              <a:rPr lang="de-DE" dirty="0"/>
              <a:t> </a:t>
            </a:r>
            <a:r>
              <a:rPr lang="de-DE" dirty="0" err="1"/>
              <a:t>direttamente</a:t>
            </a:r>
            <a:r>
              <a:rPr lang="de-DE" dirty="0"/>
              <a:t> </a:t>
            </a:r>
            <a:r>
              <a:rPr lang="de-DE" dirty="0" err="1"/>
              <a:t>all‘autoritá</a:t>
            </a:r>
            <a:r>
              <a:rPr lang="de-DE" dirty="0"/>
              <a:t> di </a:t>
            </a:r>
            <a:r>
              <a:rPr lang="de-DE" dirty="0" err="1"/>
              <a:t>gestione</a:t>
            </a:r>
            <a:r>
              <a:rPr lang="de-DE" dirty="0"/>
              <a:t> o al </a:t>
            </a:r>
            <a:r>
              <a:rPr lang="de-DE" dirty="0" err="1"/>
              <a:t>responsabile</a:t>
            </a:r>
            <a:r>
              <a:rPr lang="de-DE" dirty="0"/>
              <a:t> di </a:t>
            </a:r>
            <a:r>
              <a:rPr lang="de-DE" dirty="0" err="1"/>
              <a:t>misura</a:t>
            </a:r>
            <a:r>
              <a:rPr lang="de-DE" dirty="0"/>
              <a:t> o </a:t>
            </a:r>
            <a:r>
              <a:rPr lang="de-DE" dirty="0" err="1"/>
              <a:t>tramite</a:t>
            </a:r>
            <a:r>
              <a:rPr lang="de-DE" dirty="0"/>
              <a:t> </a:t>
            </a:r>
            <a:r>
              <a:rPr lang="de-DE" dirty="0" err="1"/>
              <a:t>il</a:t>
            </a:r>
            <a:r>
              <a:rPr lang="de-DE" dirty="0"/>
              <a:t> </a:t>
            </a:r>
            <a:r>
              <a:rPr lang="de-DE" dirty="0" err="1"/>
              <a:t>portale</a:t>
            </a:r>
            <a:r>
              <a:rPr lang="de-DE" dirty="0"/>
              <a:t> di </a:t>
            </a:r>
            <a:r>
              <a:rPr lang="de-DE" dirty="0" err="1"/>
              <a:t>supporto</a:t>
            </a:r>
            <a:r>
              <a:rPr lang="de-DE" dirty="0"/>
              <a:t> Jira</a:t>
            </a:r>
            <a:endParaRPr lang="it-IT" dirty="0"/>
          </a:p>
          <a:p>
            <a:r>
              <a:rPr lang="de-DE" dirty="0" err="1"/>
              <a:t>Possiamo</a:t>
            </a:r>
            <a:r>
              <a:rPr lang="de-DE" dirty="0"/>
              <a:t> </a:t>
            </a:r>
            <a:r>
              <a:rPr lang="de-DE" dirty="0" err="1"/>
              <a:t>partire</a:t>
            </a:r>
            <a:r>
              <a:rPr lang="de-DE" dirty="0"/>
              <a:t> </a:t>
            </a:r>
            <a:r>
              <a:rPr lang="de-DE" dirty="0" err="1"/>
              <a:t>con</a:t>
            </a:r>
            <a:r>
              <a:rPr lang="de-DE" dirty="0"/>
              <a:t> </a:t>
            </a:r>
            <a:r>
              <a:rPr lang="de-DE" dirty="0" err="1"/>
              <a:t>webinar</a:t>
            </a:r>
            <a:r>
              <a:rPr lang="de-DE" dirty="0"/>
              <a:t> </a:t>
            </a:r>
            <a:r>
              <a:rPr lang="de-DE" dirty="0" err="1"/>
              <a:t>che</a:t>
            </a:r>
            <a:r>
              <a:rPr lang="de-DE" dirty="0"/>
              <a:t> </a:t>
            </a:r>
            <a:r>
              <a:rPr lang="de-DE" dirty="0" err="1"/>
              <a:t>illustra</a:t>
            </a:r>
            <a:r>
              <a:rPr lang="de-DE" dirty="0"/>
              <a:t> i </a:t>
            </a:r>
            <a:r>
              <a:rPr lang="de-DE" dirty="0" err="1"/>
              <a:t>punti</a:t>
            </a:r>
            <a:r>
              <a:rPr lang="de-DE" dirty="0"/>
              <a:t> </a:t>
            </a:r>
            <a:r>
              <a:rPr lang="de-DE" dirty="0" err="1"/>
              <a:t>fondamentali</a:t>
            </a:r>
            <a:r>
              <a:rPr lang="de-DE" dirty="0"/>
              <a:t> del </a:t>
            </a:r>
            <a:r>
              <a:rPr lang="de-DE" dirty="0" err="1"/>
              <a:t>bando</a:t>
            </a:r>
            <a:r>
              <a:rPr lang="de-DE" dirty="0"/>
              <a:t>  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B270E89-E3D4-E543-901F-CE8C57EDC9E5}" type="slidenum">
              <a:rPr lang="it-IT" smtClean="0"/>
              <a:t>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6539202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D37AD0E-5F3A-4157-87CA-C449F7B8AE94}" type="slidenum">
              <a:rPr lang="de-DE" altLang="de-DE" smtClean="0"/>
              <a:pPr>
                <a:defRPr/>
              </a:pPr>
              <a:t>10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347494774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it-IT" b="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431.000 € per </a:t>
            </a:r>
            <a:r>
              <a:rPr lang="it-IT" b="0" i="0" dirty="0">
                <a:solidFill>
                  <a:srgbClr val="545E69"/>
                </a:solidFill>
                <a:effectLst/>
                <a:latin typeface="Source Sans Pro" panose="020B0503030403020204" pitchFamily="34" charset="0"/>
              </a:rPr>
              <a:t>forniture, di servizi</a:t>
            </a:r>
            <a:endParaRPr lang="it-IT" b="0" i="0" dirty="0">
              <a:solidFill>
                <a:srgbClr val="202124"/>
              </a:solidFill>
              <a:effectLst/>
              <a:latin typeface="arial" panose="020B0604020202020204" pitchFamily="34" charset="0"/>
            </a:endParaRPr>
          </a:p>
          <a:p>
            <a:r>
              <a:rPr lang="it-IT" b="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5.382.000 € per appalti di lavori</a:t>
            </a:r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D37AD0E-5F3A-4157-87CA-C449F7B8AE94}" type="slidenum">
              <a:rPr lang="de-DE" altLang="de-DE" smtClean="0"/>
              <a:pPr>
                <a:defRPr/>
              </a:pPr>
              <a:t>11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371515580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58108">
              <a:defRPr/>
            </a:pPr>
            <a:r>
              <a:rPr lang="de-DE" sz="1900" err="1">
                <a:latin typeface="ArialMT"/>
              </a:rPr>
              <a:t>contributi</a:t>
            </a:r>
            <a:r>
              <a:rPr lang="de-DE" sz="1900">
                <a:latin typeface="ArialMT"/>
              </a:rPr>
              <a:t> in natura non </a:t>
            </a:r>
            <a:r>
              <a:rPr lang="de-DE" sz="1900" err="1">
                <a:latin typeface="ArialMT"/>
              </a:rPr>
              <a:t>sono</a:t>
            </a:r>
            <a:r>
              <a:rPr lang="de-DE" sz="1900">
                <a:latin typeface="ArialMT"/>
              </a:rPr>
              <a:t> </a:t>
            </a:r>
            <a:r>
              <a:rPr lang="de-DE" sz="1900" err="1">
                <a:latin typeface="ArialMT"/>
              </a:rPr>
              <a:t>ammissibili</a:t>
            </a:r>
            <a:r>
              <a:rPr lang="de-DE" sz="1900">
                <a:latin typeface="ArialMT"/>
              </a:rPr>
              <a:t> ad </a:t>
            </a:r>
            <a:r>
              <a:rPr lang="de-DE" sz="1900" err="1">
                <a:latin typeface="ArialMT"/>
              </a:rPr>
              <a:t>eccezione</a:t>
            </a:r>
            <a:r>
              <a:rPr lang="de-DE" sz="1900">
                <a:latin typeface="ArialMT"/>
              </a:rPr>
              <a:t> del </a:t>
            </a:r>
            <a:r>
              <a:rPr lang="de-DE" sz="1900" err="1">
                <a:latin typeface="ArialMT"/>
              </a:rPr>
              <a:t>lavoro</a:t>
            </a:r>
            <a:r>
              <a:rPr lang="de-DE" sz="1900">
                <a:latin typeface="ArialMT"/>
              </a:rPr>
              <a:t> </a:t>
            </a:r>
            <a:r>
              <a:rPr lang="de-DE" sz="1900" err="1">
                <a:latin typeface="ArialMT"/>
              </a:rPr>
              <a:t>dell‘imprenditore</a:t>
            </a:r>
            <a:r>
              <a:rPr lang="de-DE" sz="1900">
                <a:latin typeface="ArialMT"/>
              </a:rPr>
              <a:t> </a:t>
            </a:r>
            <a:r>
              <a:rPr lang="de-DE" sz="1900" err="1">
                <a:latin typeface="ArialMT"/>
              </a:rPr>
              <a:t>che</a:t>
            </a:r>
            <a:r>
              <a:rPr lang="de-DE" sz="1900">
                <a:latin typeface="ArialMT"/>
              </a:rPr>
              <a:t> </a:t>
            </a:r>
            <a:r>
              <a:rPr lang="de-DE" sz="1900" err="1">
                <a:latin typeface="ArialMT"/>
              </a:rPr>
              <a:t>potrà</a:t>
            </a:r>
            <a:r>
              <a:rPr lang="de-DE" sz="1900">
                <a:latin typeface="ArialMT"/>
              </a:rPr>
              <a:t> </a:t>
            </a:r>
            <a:r>
              <a:rPr lang="de-DE" sz="1900" err="1">
                <a:latin typeface="ArialMT"/>
              </a:rPr>
              <a:t>essere</a:t>
            </a:r>
            <a:r>
              <a:rPr lang="de-DE" sz="1900">
                <a:latin typeface="ArialMT"/>
              </a:rPr>
              <a:t> </a:t>
            </a:r>
            <a:r>
              <a:rPr lang="de-DE" sz="1900" err="1">
                <a:latin typeface="ArialMT"/>
              </a:rPr>
              <a:t>considerato</a:t>
            </a:r>
            <a:r>
              <a:rPr lang="de-DE" sz="1900">
                <a:latin typeface="ArialMT"/>
              </a:rPr>
              <a:t> </a:t>
            </a:r>
            <a:r>
              <a:rPr lang="de-DE" sz="1900" err="1">
                <a:latin typeface="ArialMT"/>
              </a:rPr>
              <a:t>con</a:t>
            </a:r>
            <a:r>
              <a:rPr lang="de-DE" sz="1900">
                <a:latin typeface="ArialMT"/>
              </a:rPr>
              <a:t> </a:t>
            </a:r>
            <a:r>
              <a:rPr lang="de-DE" sz="1900" err="1">
                <a:latin typeface="ArialMT"/>
              </a:rPr>
              <a:t>un</a:t>
            </a:r>
            <a:r>
              <a:rPr lang="de-DE" sz="1900">
                <a:latin typeface="ArialMT"/>
              </a:rPr>
              <a:t> </a:t>
            </a:r>
            <a:r>
              <a:rPr lang="de-DE" sz="1900" err="1">
                <a:latin typeface="ArialMT"/>
              </a:rPr>
              <a:t>costo</a:t>
            </a:r>
            <a:r>
              <a:rPr lang="de-DE" sz="1900">
                <a:latin typeface="ArialMT"/>
              </a:rPr>
              <a:t> di 34 EUR per </a:t>
            </a:r>
            <a:r>
              <a:rPr lang="de-DE" sz="1900" err="1">
                <a:latin typeface="ArialMT"/>
              </a:rPr>
              <a:t>un</a:t>
            </a:r>
            <a:r>
              <a:rPr lang="de-DE" sz="1900">
                <a:latin typeface="ArialMT"/>
              </a:rPr>
              <a:t> </a:t>
            </a:r>
            <a:r>
              <a:rPr lang="de-DE" sz="1900" err="1">
                <a:latin typeface="ArialMT"/>
              </a:rPr>
              <a:t>massimo</a:t>
            </a:r>
            <a:r>
              <a:rPr lang="de-DE" sz="1900">
                <a:latin typeface="ArialMT"/>
              </a:rPr>
              <a:t> di 860 </a:t>
            </a:r>
            <a:r>
              <a:rPr lang="de-DE" sz="1900" err="1">
                <a:latin typeface="ArialMT"/>
              </a:rPr>
              <a:t>ore</a:t>
            </a:r>
            <a:r>
              <a:rPr lang="de-DE" sz="1900">
                <a:latin typeface="ArialMT"/>
              </a:rPr>
              <a:t>.</a:t>
            </a:r>
          </a:p>
          <a:p>
            <a:pPr defTabSz="958108">
              <a:defRPr/>
            </a:pPr>
            <a:r>
              <a:rPr lang="de-DE" sz="1900">
                <a:solidFill>
                  <a:srgbClr val="000000"/>
                </a:solidFill>
                <a:latin typeface="ArialMT"/>
              </a:rPr>
              <a:t>Startup </a:t>
            </a:r>
            <a:r>
              <a:rPr lang="de-DE" sz="1900" err="1">
                <a:solidFill>
                  <a:srgbClr val="000000"/>
                </a:solidFill>
                <a:latin typeface="ArialMT"/>
              </a:rPr>
              <a:t>fino</a:t>
            </a:r>
            <a:r>
              <a:rPr lang="de-DE" sz="1900">
                <a:solidFill>
                  <a:srgbClr val="000000"/>
                </a:solidFill>
                <a:latin typeface="ArialMT"/>
              </a:rPr>
              <a:t> ad </a:t>
            </a:r>
            <a:r>
              <a:rPr lang="de-DE" sz="1900" err="1">
                <a:solidFill>
                  <a:srgbClr val="000000"/>
                </a:solidFill>
                <a:latin typeface="ArialMT"/>
              </a:rPr>
              <a:t>un</a:t>
            </a:r>
            <a:r>
              <a:rPr lang="de-DE" sz="1900">
                <a:solidFill>
                  <a:srgbClr val="000000"/>
                </a:solidFill>
                <a:latin typeface="ArialMT"/>
              </a:rPr>
              <a:t> </a:t>
            </a:r>
            <a:r>
              <a:rPr lang="de-DE" sz="1900" err="1">
                <a:solidFill>
                  <a:srgbClr val="000000"/>
                </a:solidFill>
                <a:latin typeface="ArialMT"/>
              </a:rPr>
              <a:t>massimo</a:t>
            </a:r>
            <a:r>
              <a:rPr lang="de-DE" sz="1900">
                <a:solidFill>
                  <a:srgbClr val="000000"/>
                </a:solidFill>
                <a:latin typeface="ArialMT"/>
              </a:rPr>
              <a:t> di 1720 </a:t>
            </a:r>
            <a:r>
              <a:rPr lang="de-DE" sz="1900" err="1">
                <a:solidFill>
                  <a:srgbClr val="000000"/>
                </a:solidFill>
                <a:latin typeface="ArialMT"/>
              </a:rPr>
              <a:t>ore</a:t>
            </a:r>
            <a:r>
              <a:rPr lang="de-DE" sz="1900">
                <a:solidFill>
                  <a:srgbClr val="000000"/>
                </a:solidFill>
                <a:latin typeface="ArialMT"/>
              </a:rPr>
              <a:t>.</a:t>
            </a:r>
          </a:p>
          <a:p>
            <a:pPr defTabSz="958108">
              <a:defRPr/>
            </a:pPr>
            <a:r>
              <a:rPr lang="de-DE" sz="1900">
                <a:solidFill>
                  <a:srgbClr val="000000"/>
                </a:solidFill>
                <a:latin typeface="ArialMT"/>
              </a:rPr>
              <a:t>In </a:t>
            </a:r>
            <a:r>
              <a:rPr lang="de-DE" sz="1900" err="1">
                <a:solidFill>
                  <a:srgbClr val="000000"/>
                </a:solidFill>
                <a:latin typeface="ArialMT"/>
              </a:rPr>
              <a:t>ogni</a:t>
            </a:r>
            <a:r>
              <a:rPr lang="de-DE" sz="1900">
                <a:solidFill>
                  <a:srgbClr val="000000"/>
                </a:solidFill>
                <a:latin typeface="ArialMT"/>
              </a:rPr>
              <a:t> </a:t>
            </a:r>
            <a:r>
              <a:rPr lang="de-DE" sz="1900" err="1">
                <a:solidFill>
                  <a:srgbClr val="000000"/>
                </a:solidFill>
                <a:latin typeface="ArialMT"/>
              </a:rPr>
              <a:t>caso</a:t>
            </a:r>
            <a:r>
              <a:rPr lang="de-DE" sz="1900">
                <a:solidFill>
                  <a:srgbClr val="000000"/>
                </a:solidFill>
                <a:latin typeface="ArialMT"/>
              </a:rPr>
              <a:t> non si </a:t>
            </a:r>
            <a:r>
              <a:rPr lang="de-DE" sz="1900" err="1">
                <a:solidFill>
                  <a:srgbClr val="000000"/>
                </a:solidFill>
                <a:latin typeface="ArialMT"/>
              </a:rPr>
              <a:t>può</a:t>
            </a:r>
            <a:r>
              <a:rPr lang="de-DE" sz="1900">
                <a:solidFill>
                  <a:srgbClr val="000000"/>
                </a:solidFill>
                <a:latin typeface="ArialMT"/>
              </a:rPr>
              <a:t> </a:t>
            </a:r>
            <a:r>
              <a:rPr lang="de-DE" sz="1900" err="1">
                <a:solidFill>
                  <a:srgbClr val="000000"/>
                </a:solidFill>
                <a:latin typeface="ArialMT"/>
              </a:rPr>
              <a:t>eccedere</a:t>
            </a:r>
            <a:r>
              <a:rPr lang="de-DE" sz="1900">
                <a:solidFill>
                  <a:srgbClr val="000000"/>
                </a:solidFill>
                <a:latin typeface="ArialMT"/>
              </a:rPr>
              <a:t> la </a:t>
            </a:r>
            <a:r>
              <a:rPr lang="de-DE" sz="1900" err="1">
                <a:solidFill>
                  <a:srgbClr val="000000"/>
                </a:solidFill>
                <a:latin typeface="ArialMT"/>
              </a:rPr>
              <a:t>quota</a:t>
            </a:r>
            <a:r>
              <a:rPr lang="de-DE" sz="1900">
                <a:solidFill>
                  <a:srgbClr val="000000"/>
                </a:solidFill>
                <a:latin typeface="ArialMT"/>
              </a:rPr>
              <a:t> di </a:t>
            </a:r>
            <a:r>
              <a:rPr lang="de-DE" sz="1900" err="1">
                <a:solidFill>
                  <a:srgbClr val="000000"/>
                </a:solidFill>
                <a:latin typeface="ArialMT"/>
              </a:rPr>
              <a:t>autofinanziamento</a:t>
            </a:r>
            <a:r>
              <a:rPr lang="de-DE" sz="1900">
                <a:solidFill>
                  <a:srgbClr val="000000"/>
                </a:solidFill>
                <a:latin typeface="ArialMT"/>
              </a:rPr>
              <a:t> (</a:t>
            </a:r>
            <a:r>
              <a:rPr lang="de-DE" sz="1900" err="1">
                <a:solidFill>
                  <a:srgbClr val="000000"/>
                </a:solidFill>
                <a:latin typeface="ArialMT"/>
              </a:rPr>
              <a:t>risorse</a:t>
            </a:r>
            <a:r>
              <a:rPr lang="de-DE" sz="1900">
                <a:solidFill>
                  <a:srgbClr val="000000"/>
                </a:solidFill>
                <a:latin typeface="ArialMT"/>
              </a:rPr>
              <a:t> proprie del </a:t>
            </a:r>
            <a:r>
              <a:rPr lang="de-DE" sz="1900" err="1">
                <a:solidFill>
                  <a:srgbClr val="000000"/>
                </a:solidFill>
                <a:latin typeface="ArialMT"/>
              </a:rPr>
              <a:t>progetto</a:t>
            </a:r>
            <a:r>
              <a:rPr lang="de-DE" sz="1900">
                <a:solidFill>
                  <a:srgbClr val="000000"/>
                </a:solidFill>
                <a:latin typeface="ArialMT"/>
              </a:rPr>
              <a:t>)</a:t>
            </a:r>
            <a:endParaRPr lang="de-DE" sz="1900">
              <a:solidFill>
                <a:srgbClr val="000000"/>
              </a:solidFill>
            </a:endParaRPr>
          </a:p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D37AD0E-5F3A-4157-87CA-C449F7B8AE94}" type="slidenum">
              <a:rPr lang="de-DE" altLang="de-DE" smtClean="0"/>
              <a:pPr>
                <a:defRPr/>
              </a:pPr>
              <a:t>12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245551999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 err="1"/>
              <a:t>Quindi</a:t>
            </a:r>
            <a:r>
              <a:rPr lang="de-DE" dirty="0"/>
              <a:t> </a:t>
            </a:r>
            <a:r>
              <a:rPr lang="de-DE" dirty="0" err="1"/>
              <a:t>incide</a:t>
            </a:r>
            <a:r>
              <a:rPr lang="de-DE" dirty="0"/>
              <a:t> la </a:t>
            </a:r>
            <a:r>
              <a:rPr lang="de-DE" dirty="0" err="1"/>
              <a:t>tipologia</a:t>
            </a:r>
            <a:r>
              <a:rPr lang="de-DE" dirty="0"/>
              <a:t> di </a:t>
            </a:r>
            <a:r>
              <a:rPr lang="de-DE" dirty="0" err="1"/>
              <a:t>attività</a:t>
            </a:r>
            <a:r>
              <a:rPr lang="de-DE" dirty="0"/>
              <a:t> </a:t>
            </a:r>
            <a:r>
              <a:rPr lang="de-DE" dirty="0" err="1"/>
              <a:t>che</a:t>
            </a:r>
            <a:r>
              <a:rPr lang="de-DE" dirty="0"/>
              <a:t> </a:t>
            </a:r>
            <a:r>
              <a:rPr lang="de-DE" dirty="0" err="1"/>
              <a:t>un</a:t>
            </a:r>
            <a:r>
              <a:rPr lang="de-DE" dirty="0"/>
              <a:t> </a:t>
            </a:r>
            <a:r>
              <a:rPr lang="de-DE" dirty="0" err="1"/>
              <a:t>beneficiario</a:t>
            </a:r>
            <a:r>
              <a:rPr lang="de-DE" dirty="0"/>
              <a:t> </a:t>
            </a:r>
            <a:r>
              <a:rPr lang="de-DE" dirty="0" err="1"/>
              <a:t>fa</a:t>
            </a:r>
            <a:r>
              <a:rPr lang="de-DE" dirty="0"/>
              <a:t> (</a:t>
            </a:r>
            <a:r>
              <a:rPr lang="de-DE" dirty="0" err="1"/>
              <a:t>ric</a:t>
            </a:r>
            <a:r>
              <a:rPr lang="de-DE" dirty="0"/>
              <a:t> </a:t>
            </a:r>
            <a:r>
              <a:rPr lang="de-DE" dirty="0" err="1"/>
              <a:t>ind</a:t>
            </a:r>
            <a:r>
              <a:rPr lang="de-DE" dirty="0"/>
              <a:t>; </a:t>
            </a:r>
            <a:r>
              <a:rPr lang="de-DE" dirty="0" err="1"/>
              <a:t>svil</a:t>
            </a:r>
            <a:r>
              <a:rPr lang="de-DE" dirty="0"/>
              <a:t> </a:t>
            </a:r>
            <a:r>
              <a:rPr lang="de-DE" dirty="0" err="1"/>
              <a:t>sperimentale</a:t>
            </a:r>
            <a:r>
              <a:rPr lang="de-DE" dirty="0"/>
              <a:t> </a:t>
            </a:r>
            <a:r>
              <a:rPr lang="de-DE" dirty="0" err="1"/>
              <a:t>ecc</a:t>
            </a:r>
            <a:r>
              <a:rPr lang="de-DE" dirty="0"/>
              <a:t>), la </a:t>
            </a:r>
            <a:r>
              <a:rPr lang="de-DE" dirty="0" err="1"/>
              <a:t>partnership</a:t>
            </a:r>
            <a:r>
              <a:rPr lang="de-DE" dirty="0"/>
              <a:t> (</a:t>
            </a:r>
            <a:r>
              <a:rPr lang="de-DE" dirty="0" err="1"/>
              <a:t>cooperazione</a:t>
            </a:r>
            <a:r>
              <a:rPr lang="de-DE" dirty="0"/>
              <a:t> </a:t>
            </a:r>
            <a:r>
              <a:rPr lang="de-DE" dirty="0" err="1"/>
              <a:t>tasso</a:t>
            </a:r>
            <a:r>
              <a:rPr lang="de-DE" dirty="0"/>
              <a:t> più </a:t>
            </a:r>
            <a:r>
              <a:rPr lang="de-DE" dirty="0" err="1"/>
              <a:t>alto</a:t>
            </a:r>
            <a:r>
              <a:rPr lang="de-DE" dirty="0"/>
              <a:t>) e </a:t>
            </a:r>
            <a:r>
              <a:rPr lang="de-DE" dirty="0" err="1"/>
              <a:t>dimensione</a:t>
            </a:r>
            <a:r>
              <a:rPr lang="de-DE" dirty="0"/>
              <a:t> </a:t>
            </a:r>
            <a:r>
              <a:rPr lang="de-DE" dirty="0" err="1"/>
              <a:t>d‘impresa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B270E89-E3D4-E543-901F-CE8C57EDC9E5}" type="slidenum">
              <a:rPr lang="it-IT" smtClean="0"/>
              <a:t>13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5963856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/>
              <a:t>N.B: </a:t>
            </a:r>
            <a:r>
              <a:rPr lang="de-DE" dirty="0" err="1"/>
              <a:t>il</a:t>
            </a:r>
            <a:r>
              <a:rPr lang="de-DE" dirty="0"/>
              <a:t> </a:t>
            </a:r>
            <a:r>
              <a:rPr lang="de-DE" dirty="0" err="1"/>
              <a:t>secondo</a:t>
            </a:r>
            <a:r>
              <a:rPr lang="de-DE" dirty="0"/>
              <a:t> link è </a:t>
            </a:r>
            <a:r>
              <a:rPr lang="de-DE" dirty="0" err="1"/>
              <a:t>meglio</a:t>
            </a:r>
            <a:r>
              <a:rPr lang="de-DE" dirty="0"/>
              <a:t> </a:t>
            </a:r>
            <a:r>
              <a:rPr lang="de-DE" dirty="0" err="1"/>
              <a:t>copiare</a:t>
            </a:r>
            <a:r>
              <a:rPr lang="de-DE" dirty="0"/>
              <a:t> </a:t>
            </a:r>
            <a:r>
              <a:rPr lang="de-DE" dirty="0" err="1"/>
              <a:t>ed</a:t>
            </a:r>
            <a:r>
              <a:rPr lang="de-DE" dirty="0"/>
              <a:t> </a:t>
            </a:r>
            <a:r>
              <a:rPr lang="de-DE" dirty="0" err="1"/>
              <a:t>incollare</a:t>
            </a:r>
            <a:r>
              <a:rPr lang="de-DE" dirty="0"/>
              <a:t> </a:t>
            </a:r>
            <a:r>
              <a:rPr lang="de-DE" dirty="0" err="1"/>
              <a:t>perchè</a:t>
            </a:r>
            <a:r>
              <a:rPr lang="de-DE" dirty="0"/>
              <a:t> non </a:t>
            </a:r>
            <a:r>
              <a:rPr lang="de-DE" dirty="0" err="1"/>
              <a:t>prende</a:t>
            </a:r>
            <a:r>
              <a:rPr lang="de-DE" dirty="0"/>
              <a:t> (1) </a:t>
            </a:r>
            <a:r>
              <a:rPr lang="de-DE" dirty="0" err="1"/>
              <a:t>fra</a:t>
            </a:r>
            <a:r>
              <a:rPr lang="de-DE" dirty="0"/>
              <a:t> </a:t>
            </a:r>
            <a:r>
              <a:rPr lang="de-DE" dirty="0" err="1"/>
              <a:t>parentesi</a:t>
            </a:r>
            <a:endParaRPr lang="de-DE" dirty="0"/>
          </a:p>
          <a:p>
            <a:r>
              <a:rPr lang="de-DE" dirty="0" err="1"/>
              <a:t>Allegati</a:t>
            </a:r>
            <a:r>
              <a:rPr lang="de-DE" dirty="0"/>
              <a:t> </a:t>
            </a:r>
            <a:r>
              <a:rPr lang="de-DE" dirty="0" err="1"/>
              <a:t>bando</a:t>
            </a:r>
            <a:r>
              <a:rPr lang="de-DE" dirty="0"/>
              <a:t>: </a:t>
            </a:r>
            <a:r>
              <a:rPr lang="de-DE" dirty="0" err="1"/>
              <a:t>dichiarazione</a:t>
            </a:r>
            <a:r>
              <a:rPr lang="de-DE" dirty="0"/>
              <a:t> </a:t>
            </a:r>
            <a:r>
              <a:rPr lang="de-DE" dirty="0" err="1"/>
              <a:t>su</a:t>
            </a:r>
            <a:r>
              <a:rPr lang="de-DE" dirty="0"/>
              <a:t> </a:t>
            </a:r>
            <a:r>
              <a:rPr lang="de-DE" dirty="0" err="1"/>
              <a:t>dimensione</a:t>
            </a:r>
            <a:r>
              <a:rPr lang="de-DE" dirty="0"/>
              <a:t> </a:t>
            </a:r>
            <a:r>
              <a:rPr lang="de-DE" dirty="0" err="1"/>
              <a:t>d‘impresa</a:t>
            </a:r>
            <a:r>
              <a:rPr lang="de-DE" dirty="0"/>
              <a:t> in </a:t>
            </a:r>
            <a:r>
              <a:rPr lang="de-DE" dirty="0" err="1"/>
              <a:t>data</a:t>
            </a:r>
            <a:r>
              <a:rPr lang="de-DE" dirty="0"/>
              <a:t> 16.01. è </a:t>
            </a:r>
            <a:r>
              <a:rPr lang="de-DE" dirty="0" err="1"/>
              <a:t>stata</a:t>
            </a:r>
            <a:r>
              <a:rPr lang="de-DE" dirty="0"/>
              <a:t> </a:t>
            </a:r>
            <a:r>
              <a:rPr lang="de-DE" dirty="0" err="1"/>
              <a:t>aggiornata</a:t>
            </a:r>
            <a:r>
              <a:rPr lang="de-DE" dirty="0"/>
              <a:t> sul </a:t>
            </a:r>
            <a:r>
              <a:rPr lang="de-DE" dirty="0" err="1"/>
              <a:t>sito</a:t>
            </a:r>
            <a:r>
              <a:rPr lang="de-DE" dirty="0"/>
              <a:t> WEB per </a:t>
            </a:r>
            <a:r>
              <a:rPr lang="de-DE" dirty="0" err="1"/>
              <a:t>cui</a:t>
            </a:r>
            <a:r>
              <a:rPr lang="de-DE" dirty="0"/>
              <a:t> si </a:t>
            </a:r>
            <a:r>
              <a:rPr lang="de-DE" dirty="0" err="1"/>
              <a:t>chiede</a:t>
            </a:r>
            <a:r>
              <a:rPr lang="de-DE" dirty="0"/>
              <a:t> di </a:t>
            </a:r>
            <a:r>
              <a:rPr lang="de-DE" dirty="0" err="1"/>
              <a:t>prende</a:t>
            </a:r>
            <a:r>
              <a:rPr lang="de-DE" dirty="0"/>
              <a:t> la </a:t>
            </a:r>
            <a:r>
              <a:rPr lang="de-DE" dirty="0" err="1"/>
              <a:t>versione</a:t>
            </a:r>
            <a:r>
              <a:rPr lang="de-DE" dirty="0"/>
              <a:t> più </a:t>
            </a:r>
            <a:r>
              <a:rPr lang="de-DE" dirty="0" err="1"/>
              <a:t>attuale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B270E89-E3D4-E543-901F-CE8C57EDC9E5}" type="slidenum">
              <a:rPr lang="it-IT" smtClean="0"/>
              <a:t>14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1907085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/>
              <a:t>1.) </a:t>
            </a:r>
            <a:r>
              <a:rPr lang="de-DE" dirty="0" err="1"/>
              <a:t>ricordarsi</a:t>
            </a:r>
            <a:r>
              <a:rPr lang="de-DE" dirty="0"/>
              <a:t> </a:t>
            </a:r>
            <a:r>
              <a:rPr lang="de-DE" dirty="0" err="1"/>
              <a:t>che</a:t>
            </a:r>
            <a:r>
              <a:rPr lang="de-DE" dirty="0"/>
              <a:t> la </a:t>
            </a:r>
            <a:r>
              <a:rPr lang="de-DE" dirty="0" err="1"/>
              <a:t>richiesta</a:t>
            </a:r>
            <a:r>
              <a:rPr lang="de-DE" dirty="0"/>
              <a:t> di </a:t>
            </a:r>
            <a:r>
              <a:rPr lang="de-DE" dirty="0" err="1"/>
              <a:t>finanziamento</a:t>
            </a:r>
            <a:r>
              <a:rPr lang="de-DE" dirty="0"/>
              <a:t> è </a:t>
            </a:r>
            <a:r>
              <a:rPr lang="de-DE" dirty="0" err="1"/>
              <a:t>soggetta</a:t>
            </a:r>
            <a:r>
              <a:rPr lang="de-DE" dirty="0"/>
              <a:t> a </a:t>
            </a:r>
            <a:r>
              <a:rPr lang="de-DE" dirty="0" err="1"/>
              <a:t>imposta</a:t>
            </a:r>
            <a:r>
              <a:rPr lang="de-DE" dirty="0"/>
              <a:t> di </a:t>
            </a:r>
            <a:r>
              <a:rPr lang="de-DE" dirty="0" err="1"/>
              <a:t>bollo</a:t>
            </a:r>
            <a:r>
              <a:rPr lang="de-DE" dirty="0"/>
              <a:t> </a:t>
            </a:r>
          </a:p>
          <a:p>
            <a:r>
              <a:rPr lang="de-DE" dirty="0"/>
              <a:t>2.) </a:t>
            </a:r>
            <a:r>
              <a:rPr lang="de-DE" dirty="0" err="1"/>
              <a:t>utenze</a:t>
            </a:r>
            <a:r>
              <a:rPr lang="de-DE" dirty="0"/>
              <a:t>/</a:t>
            </a:r>
            <a:r>
              <a:rPr lang="de-DE" dirty="0" err="1"/>
              <a:t>deleghe</a:t>
            </a:r>
            <a:r>
              <a:rPr lang="de-DE" dirty="0"/>
              <a:t> PP 2014-20 </a:t>
            </a:r>
            <a:r>
              <a:rPr lang="de-DE" dirty="0" err="1"/>
              <a:t>saranno</a:t>
            </a:r>
            <a:r>
              <a:rPr lang="de-DE" dirty="0"/>
              <a:t> </a:t>
            </a:r>
            <a:r>
              <a:rPr lang="de-DE" dirty="0" err="1"/>
              <a:t>automaticamente</a:t>
            </a:r>
            <a:r>
              <a:rPr lang="de-DE" dirty="0"/>
              <a:t> </a:t>
            </a:r>
            <a:r>
              <a:rPr lang="de-DE" dirty="0" err="1"/>
              <a:t>attive</a:t>
            </a:r>
            <a:r>
              <a:rPr lang="de-DE" dirty="0"/>
              <a:t> in </a:t>
            </a:r>
            <a:r>
              <a:rPr lang="de-DE" dirty="0" err="1"/>
              <a:t>coheMON</a:t>
            </a:r>
            <a:r>
              <a:rPr lang="de-DE" dirty="0"/>
              <a:t> per 2021-27</a:t>
            </a:r>
          </a:p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B270E89-E3D4-E543-901F-CE8C57EDC9E5}" type="slidenum">
              <a:rPr lang="it-IT" smtClean="0"/>
              <a:t>15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1581355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Folienbildplatzhalter 1">
            <a:extLst>
              <a:ext uri="{FF2B5EF4-FFF2-40B4-BE49-F238E27FC236}">
                <a16:creationId xmlns:a16="http://schemas.microsoft.com/office/drawing/2014/main" id="{BA8CB5E6-9E3D-4D02-B0CB-3EB04B57D647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1747" name="Notizenplatzhalter 2">
            <a:extLst>
              <a:ext uri="{FF2B5EF4-FFF2-40B4-BE49-F238E27FC236}">
                <a16:creationId xmlns:a16="http://schemas.microsoft.com/office/drawing/2014/main" id="{30BD90E3-56C4-4354-BBE7-471BE30D50D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de-DE" altLang="de-DE"/>
          </a:p>
          <a:p>
            <a:pPr eaLnBrk="1" hangingPunct="1">
              <a:spcBef>
                <a:spcPct val="0"/>
              </a:spcBef>
            </a:pPr>
            <a:endParaRPr lang="de-DE" altLang="de-DE"/>
          </a:p>
        </p:txBody>
      </p:sp>
      <p:sp>
        <p:nvSpPr>
          <p:cNvPr id="31748" name="Foliennummernplatzhalter 3">
            <a:extLst>
              <a:ext uri="{FF2B5EF4-FFF2-40B4-BE49-F238E27FC236}">
                <a16:creationId xmlns:a16="http://schemas.microsoft.com/office/drawing/2014/main" id="{4C615BE2-107A-412E-BB39-C5E1FBBBDDD8}"/>
              </a:ext>
            </a:extLst>
          </p:cNvPr>
          <p:cNvSpPr txBox="1">
            <a:spLocks noGrp="1"/>
          </p:cNvSpPr>
          <p:nvPr/>
        </p:nvSpPr>
        <p:spPr bwMode="auto">
          <a:xfrm>
            <a:off x="5825472" y="7241849"/>
            <a:ext cx="4458021" cy="3814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4730" tIns="47367" rIns="94730" bIns="47367"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971E24FE-1548-432B-AE13-AEA36F191430}" type="slidenum">
              <a:rPr lang="de-DE" altLang="de-DE">
                <a:latin typeface="Arial" panose="020B0604020202020204" pitchFamily="34" charset="0"/>
              </a:rPr>
              <a:pPr algn="r" eaLnBrk="1" hangingPunct="1">
                <a:spcBef>
                  <a:spcPct val="0"/>
                </a:spcBef>
              </a:pPr>
              <a:t>2</a:t>
            </a:fld>
            <a:endParaRPr lang="de-DE" altLang="de-DE">
              <a:latin typeface="Arial" panose="020B0604020202020204" pitchFamily="34" charset="0"/>
            </a:endParaRPr>
          </a:p>
        </p:txBody>
      </p:sp>
      <p:pic>
        <p:nvPicPr>
          <p:cNvPr id="2" name="Grafik 1">
            <a:extLst>
              <a:ext uri="{FF2B5EF4-FFF2-40B4-BE49-F238E27FC236}">
                <a16:creationId xmlns:a16="http://schemas.microsoft.com/office/drawing/2014/main" id="{66992733-F92E-4E1C-9D61-14A48DCE855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38256" y="4456266"/>
            <a:ext cx="6621889" cy="28626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053105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/>
              <a:t>Il 25% delle </a:t>
            </a:r>
            <a:r>
              <a:rPr lang="de-DE" err="1"/>
              <a:t>risorse</a:t>
            </a:r>
            <a:r>
              <a:rPr lang="de-DE"/>
              <a:t> è </a:t>
            </a:r>
            <a:r>
              <a:rPr lang="de-DE" err="1"/>
              <a:t>destinato</a:t>
            </a:r>
            <a:r>
              <a:rPr lang="de-DE"/>
              <a:t> alla Ricerca e Innovazione</a:t>
            </a:r>
          </a:p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D37AD0E-5F3A-4157-87CA-C449F7B8AE94}" type="slidenum">
              <a:rPr lang="de-DE" altLang="de-DE" smtClean="0"/>
              <a:pPr>
                <a:defRPr/>
              </a:pPr>
              <a:t>3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361387435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Folienbildplatzhalter 1">
            <a:extLst>
              <a:ext uri="{FF2B5EF4-FFF2-40B4-BE49-F238E27FC236}">
                <a16:creationId xmlns:a16="http://schemas.microsoft.com/office/drawing/2014/main" id="{BA8CB5E6-9E3D-4D02-B0CB-3EB04B57D647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1747" name="Notizenplatzhalter 2">
            <a:extLst>
              <a:ext uri="{FF2B5EF4-FFF2-40B4-BE49-F238E27FC236}">
                <a16:creationId xmlns:a16="http://schemas.microsoft.com/office/drawing/2014/main" id="{30BD90E3-56C4-4354-BBE7-471BE30D50D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de-DE" altLang="de-DE"/>
          </a:p>
          <a:p>
            <a:pPr eaLnBrk="1" hangingPunct="1">
              <a:spcBef>
                <a:spcPct val="0"/>
              </a:spcBef>
            </a:pPr>
            <a:endParaRPr lang="de-DE" altLang="de-DE"/>
          </a:p>
        </p:txBody>
      </p:sp>
      <p:sp>
        <p:nvSpPr>
          <p:cNvPr id="31748" name="Foliennummernplatzhalter 3">
            <a:extLst>
              <a:ext uri="{FF2B5EF4-FFF2-40B4-BE49-F238E27FC236}">
                <a16:creationId xmlns:a16="http://schemas.microsoft.com/office/drawing/2014/main" id="{4C615BE2-107A-412E-BB39-C5E1FBBBDDD8}"/>
              </a:ext>
            </a:extLst>
          </p:cNvPr>
          <p:cNvSpPr txBox="1">
            <a:spLocks noGrp="1"/>
          </p:cNvSpPr>
          <p:nvPr/>
        </p:nvSpPr>
        <p:spPr bwMode="auto">
          <a:xfrm>
            <a:off x="5825472" y="7241849"/>
            <a:ext cx="4458021" cy="3814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4730" tIns="47367" rIns="94730" bIns="47367"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971E24FE-1548-432B-AE13-AEA36F191430}" type="slidenum">
              <a:rPr lang="de-DE" altLang="de-DE">
                <a:latin typeface="Arial" panose="020B0604020202020204" pitchFamily="34" charset="0"/>
              </a:rPr>
              <a:pPr algn="r" eaLnBrk="1" hangingPunct="1">
                <a:spcBef>
                  <a:spcPct val="0"/>
                </a:spcBef>
              </a:pPr>
              <a:t>4</a:t>
            </a:fld>
            <a:endParaRPr lang="de-DE" altLang="de-DE">
              <a:latin typeface="Arial" panose="020B0604020202020204" pitchFamily="34" charset="0"/>
            </a:endParaRPr>
          </a:p>
        </p:txBody>
      </p:sp>
      <p:pic>
        <p:nvPicPr>
          <p:cNvPr id="2" name="Grafik 1">
            <a:extLst>
              <a:ext uri="{FF2B5EF4-FFF2-40B4-BE49-F238E27FC236}">
                <a16:creationId xmlns:a16="http://schemas.microsoft.com/office/drawing/2014/main" id="{66992733-F92E-4E1C-9D61-14A48DCE855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38256" y="4456266"/>
            <a:ext cx="6621889" cy="28626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984294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Folienbildplatzhalter 1">
            <a:extLst>
              <a:ext uri="{FF2B5EF4-FFF2-40B4-BE49-F238E27FC236}">
                <a16:creationId xmlns:a16="http://schemas.microsoft.com/office/drawing/2014/main" id="{BA8CB5E6-9E3D-4D02-B0CB-3EB04B57D647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1747" name="Notizenplatzhalter 2">
            <a:extLst>
              <a:ext uri="{FF2B5EF4-FFF2-40B4-BE49-F238E27FC236}">
                <a16:creationId xmlns:a16="http://schemas.microsoft.com/office/drawing/2014/main" id="{30BD90E3-56C4-4354-BBE7-471BE30D50D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r>
              <a:rPr lang="de-DE" altLang="de-DE" dirty="0" err="1"/>
              <a:t>Progetti</a:t>
            </a:r>
            <a:r>
              <a:rPr lang="de-DE" altLang="de-DE" dirty="0"/>
              <a:t> di ricerca e </a:t>
            </a:r>
            <a:r>
              <a:rPr lang="de-DE" altLang="de-DE" dirty="0" err="1"/>
              <a:t>innovazion</a:t>
            </a:r>
            <a:r>
              <a:rPr lang="de-DE" altLang="de-DE" dirty="0"/>
              <a:t> </a:t>
            </a:r>
            <a:r>
              <a:rPr lang="de-DE" altLang="de-DE" dirty="0" err="1"/>
              <a:t>finalizzati</a:t>
            </a:r>
            <a:r>
              <a:rPr lang="de-DE" altLang="de-DE" dirty="0"/>
              <a:t> alla </a:t>
            </a:r>
            <a:r>
              <a:rPr lang="de-DE" altLang="de-DE" dirty="0" err="1"/>
              <a:t>realizzazione</a:t>
            </a:r>
            <a:r>
              <a:rPr lang="de-DE" altLang="de-DE" dirty="0"/>
              <a:t> di </a:t>
            </a:r>
            <a:r>
              <a:rPr lang="de-DE" altLang="de-DE" dirty="0" err="1"/>
              <a:t>nuovi</a:t>
            </a:r>
            <a:r>
              <a:rPr lang="de-DE" altLang="de-DE" dirty="0"/>
              <a:t> </a:t>
            </a:r>
            <a:r>
              <a:rPr lang="de-DE" altLang="de-DE" dirty="0" err="1"/>
              <a:t>prodotti</a:t>
            </a:r>
            <a:r>
              <a:rPr lang="de-DE" altLang="de-DE" dirty="0"/>
              <a:t> </a:t>
            </a:r>
            <a:r>
              <a:rPr lang="de-DE" altLang="de-DE" dirty="0" err="1"/>
              <a:t>processi</a:t>
            </a:r>
            <a:r>
              <a:rPr lang="de-DE" altLang="de-DE" dirty="0"/>
              <a:t> o </a:t>
            </a:r>
            <a:r>
              <a:rPr lang="de-DE" altLang="de-DE" dirty="0" err="1"/>
              <a:t>servizi</a:t>
            </a:r>
            <a:r>
              <a:rPr lang="de-DE" altLang="de-DE" dirty="0"/>
              <a:t> di </a:t>
            </a:r>
            <a:r>
              <a:rPr lang="de-DE" altLang="de-DE" dirty="0" err="1"/>
              <a:t>innovazione</a:t>
            </a:r>
            <a:endParaRPr lang="de-DE" altLang="de-DE"/>
          </a:p>
          <a:p>
            <a:pPr eaLnBrk="1" hangingPunct="1">
              <a:spcBef>
                <a:spcPct val="0"/>
              </a:spcBef>
            </a:pPr>
            <a:endParaRPr lang="de-DE" altLang="de-DE"/>
          </a:p>
        </p:txBody>
      </p:sp>
      <p:sp>
        <p:nvSpPr>
          <p:cNvPr id="31748" name="Foliennummernplatzhalter 3">
            <a:extLst>
              <a:ext uri="{FF2B5EF4-FFF2-40B4-BE49-F238E27FC236}">
                <a16:creationId xmlns:a16="http://schemas.microsoft.com/office/drawing/2014/main" id="{4C615BE2-107A-412E-BB39-C5E1FBBBDDD8}"/>
              </a:ext>
            </a:extLst>
          </p:cNvPr>
          <p:cNvSpPr txBox="1">
            <a:spLocks noGrp="1"/>
          </p:cNvSpPr>
          <p:nvPr/>
        </p:nvSpPr>
        <p:spPr bwMode="auto">
          <a:xfrm>
            <a:off x="5825472" y="7241849"/>
            <a:ext cx="4458021" cy="3814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4730" tIns="47367" rIns="94730" bIns="47367"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971E24FE-1548-432B-AE13-AEA36F191430}" type="slidenum">
              <a:rPr lang="de-DE" altLang="de-DE">
                <a:latin typeface="Arial" panose="020B0604020202020204" pitchFamily="34" charset="0"/>
              </a:rPr>
              <a:pPr algn="r" eaLnBrk="1" hangingPunct="1">
                <a:spcBef>
                  <a:spcPct val="0"/>
                </a:spcBef>
              </a:pPr>
              <a:t>5</a:t>
            </a:fld>
            <a:endParaRPr lang="de-DE" altLang="de-DE">
              <a:latin typeface="Arial" panose="020B0604020202020204" pitchFamily="34" charset="0"/>
            </a:endParaRPr>
          </a:p>
        </p:txBody>
      </p:sp>
      <p:pic>
        <p:nvPicPr>
          <p:cNvPr id="2" name="Grafik 1">
            <a:extLst>
              <a:ext uri="{FF2B5EF4-FFF2-40B4-BE49-F238E27FC236}">
                <a16:creationId xmlns:a16="http://schemas.microsoft.com/office/drawing/2014/main" id="{66992733-F92E-4E1C-9D61-14A48DCE855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38256" y="4456266"/>
            <a:ext cx="6621889" cy="28626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317294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Folienbildplatzhalter 1">
            <a:extLst>
              <a:ext uri="{FF2B5EF4-FFF2-40B4-BE49-F238E27FC236}">
                <a16:creationId xmlns:a16="http://schemas.microsoft.com/office/drawing/2014/main" id="{BA8CB5E6-9E3D-4D02-B0CB-3EB04B57D647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1747" name="Notizenplatzhalter 2">
            <a:extLst>
              <a:ext uri="{FF2B5EF4-FFF2-40B4-BE49-F238E27FC236}">
                <a16:creationId xmlns:a16="http://schemas.microsoft.com/office/drawing/2014/main" id="{30BD90E3-56C4-4354-BBE7-471BE30D50D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de-DE" altLang="de-DE"/>
          </a:p>
          <a:p>
            <a:pPr eaLnBrk="1" hangingPunct="1">
              <a:spcBef>
                <a:spcPct val="0"/>
              </a:spcBef>
            </a:pPr>
            <a:endParaRPr lang="de-DE" altLang="de-DE"/>
          </a:p>
        </p:txBody>
      </p:sp>
      <p:sp>
        <p:nvSpPr>
          <p:cNvPr id="31748" name="Foliennummernplatzhalter 3">
            <a:extLst>
              <a:ext uri="{FF2B5EF4-FFF2-40B4-BE49-F238E27FC236}">
                <a16:creationId xmlns:a16="http://schemas.microsoft.com/office/drawing/2014/main" id="{4C615BE2-107A-412E-BB39-C5E1FBBBDDD8}"/>
              </a:ext>
            </a:extLst>
          </p:cNvPr>
          <p:cNvSpPr txBox="1">
            <a:spLocks noGrp="1"/>
          </p:cNvSpPr>
          <p:nvPr/>
        </p:nvSpPr>
        <p:spPr bwMode="auto">
          <a:xfrm>
            <a:off x="5825472" y="7241849"/>
            <a:ext cx="4458021" cy="3814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4730" tIns="47367" rIns="94730" bIns="47367"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971E24FE-1548-432B-AE13-AEA36F191430}" type="slidenum">
              <a:rPr lang="de-DE" altLang="de-DE">
                <a:latin typeface="Arial" panose="020B0604020202020204" pitchFamily="34" charset="0"/>
              </a:rPr>
              <a:pPr algn="r" eaLnBrk="1" hangingPunct="1">
                <a:spcBef>
                  <a:spcPct val="0"/>
                </a:spcBef>
              </a:pPr>
              <a:t>6</a:t>
            </a:fld>
            <a:endParaRPr lang="de-DE" altLang="de-DE">
              <a:latin typeface="Arial" panose="020B0604020202020204" pitchFamily="34" charset="0"/>
            </a:endParaRPr>
          </a:p>
        </p:txBody>
      </p:sp>
      <p:pic>
        <p:nvPicPr>
          <p:cNvPr id="2" name="Grafik 1">
            <a:extLst>
              <a:ext uri="{FF2B5EF4-FFF2-40B4-BE49-F238E27FC236}">
                <a16:creationId xmlns:a16="http://schemas.microsoft.com/office/drawing/2014/main" id="{66992733-F92E-4E1C-9D61-14A48DCE855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38256" y="4456266"/>
            <a:ext cx="6621889" cy="28626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030373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Folienbildplatzhalter 1">
            <a:extLst>
              <a:ext uri="{FF2B5EF4-FFF2-40B4-BE49-F238E27FC236}">
                <a16:creationId xmlns:a16="http://schemas.microsoft.com/office/drawing/2014/main" id="{BA8CB5E6-9E3D-4D02-B0CB-3EB04B57D647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1747" name="Notizenplatzhalter 2">
            <a:extLst>
              <a:ext uri="{FF2B5EF4-FFF2-40B4-BE49-F238E27FC236}">
                <a16:creationId xmlns:a16="http://schemas.microsoft.com/office/drawing/2014/main" id="{30BD90E3-56C4-4354-BBE7-471BE30D50D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r>
              <a:rPr lang="it-IT" sz="1000" dirty="0">
                <a:solidFill>
                  <a:srgbClr val="000000"/>
                </a:solidFill>
                <a:latin typeface="Arial" panose="020B0604020202020204" pitchFamily="34" charset="0"/>
              </a:rPr>
              <a:t>poli di innovazione”, così come definiti all’art. 4 punto 92 del regolamento (UE) 651/2014 </a:t>
            </a:r>
            <a:r>
              <a:rPr lang="it-IT" sz="1000" dirty="0" err="1">
                <a:solidFill>
                  <a:srgbClr val="000000"/>
                </a:solidFill>
                <a:latin typeface="Arial" panose="020B0604020202020204" pitchFamily="34" charset="0"/>
              </a:rPr>
              <a:t>s.m.i</a:t>
            </a:r>
            <a:r>
              <a:rPr lang="it-IT" sz="1000" dirty="0">
                <a:solidFill>
                  <a:srgbClr val="000000"/>
                </a:solidFill>
                <a:latin typeface="Arial" panose="020B0604020202020204" pitchFamily="34" charset="0"/>
              </a:rPr>
              <a:t>: </a:t>
            </a:r>
          </a:p>
          <a:p>
            <a:endParaRPr lang="de-DE" sz="10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r>
              <a:rPr lang="it-IT" sz="600" dirty="0">
                <a:solidFill>
                  <a:srgbClr val="000000"/>
                </a:solidFill>
                <a:latin typeface="Arial" panose="020B0604020202020204" pitchFamily="34" charset="0"/>
              </a:rPr>
              <a:t>strutture o raggruppamenti organizzati di parti indipendenti (quali start-up innovative, piccole, medie e grandi imprese, organismi di ricerca e di diffusione della conoscenza, organizzazioni senza scopo di lucro e altri pertinenti operatori economici) volti a incentivare le attività innovative mediante la promozione, la condivisione di strutture e lo scambio di conoscenze e competenze e contribuendo efficacemente al trasferimento di conoscenze, alla creazione di reti, alla diffusione di informazioni e alla collaborazione tra imprese e altri organismi che costituiscono il polo; </a:t>
            </a:r>
            <a:r>
              <a:rPr lang="it-IT" sz="1900" dirty="0">
                <a:solidFill>
                  <a:srgbClr val="000000"/>
                </a:solidFill>
                <a:latin typeface="Arial" panose="020B0604020202020204" pitchFamily="34" charset="0"/>
              </a:rPr>
              <a:t>	</a:t>
            </a:r>
          </a:p>
          <a:p>
            <a:pPr eaLnBrk="1" hangingPunct="1">
              <a:spcBef>
                <a:spcPct val="0"/>
              </a:spcBef>
            </a:pPr>
            <a:endParaRPr lang="de-DE" altLang="de-DE" dirty="0"/>
          </a:p>
        </p:txBody>
      </p:sp>
      <p:sp>
        <p:nvSpPr>
          <p:cNvPr id="31748" name="Foliennummernplatzhalter 3">
            <a:extLst>
              <a:ext uri="{FF2B5EF4-FFF2-40B4-BE49-F238E27FC236}">
                <a16:creationId xmlns:a16="http://schemas.microsoft.com/office/drawing/2014/main" id="{4C615BE2-107A-412E-BB39-C5E1FBBBDDD8}"/>
              </a:ext>
            </a:extLst>
          </p:cNvPr>
          <p:cNvSpPr txBox="1">
            <a:spLocks noGrp="1"/>
          </p:cNvSpPr>
          <p:nvPr/>
        </p:nvSpPr>
        <p:spPr bwMode="auto">
          <a:xfrm>
            <a:off x="5825472" y="7241849"/>
            <a:ext cx="4458021" cy="3814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4730" tIns="47367" rIns="94730" bIns="47367"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971E24FE-1548-432B-AE13-AEA36F191430}" type="slidenum">
              <a:rPr lang="de-DE" altLang="de-DE">
                <a:latin typeface="Arial" panose="020B0604020202020204" pitchFamily="34" charset="0"/>
              </a:rPr>
              <a:pPr algn="r" eaLnBrk="1" hangingPunct="1">
                <a:spcBef>
                  <a:spcPct val="0"/>
                </a:spcBef>
              </a:pPr>
              <a:t>7</a:t>
            </a:fld>
            <a:endParaRPr lang="de-DE" altLang="de-DE">
              <a:latin typeface="Arial" panose="020B0604020202020204" pitchFamily="34" charset="0"/>
            </a:endParaRPr>
          </a:p>
        </p:txBody>
      </p:sp>
      <p:pic>
        <p:nvPicPr>
          <p:cNvPr id="2" name="Grafik 1">
            <a:extLst>
              <a:ext uri="{FF2B5EF4-FFF2-40B4-BE49-F238E27FC236}">
                <a16:creationId xmlns:a16="http://schemas.microsoft.com/office/drawing/2014/main" id="{66992733-F92E-4E1C-9D61-14A48DCE855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38256" y="4456266"/>
            <a:ext cx="6621889" cy="28626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07767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Folienbildplatzhalter 1">
            <a:extLst>
              <a:ext uri="{FF2B5EF4-FFF2-40B4-BE49-F238E27FC236}">
                <a16:creationId xmlns:a16="http://schemas.microsoft.com/office/drawing/2014/main" id="{BA8CB5E6-9E3D-4D02-B0CB-3EB04B57D647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1747" name="Notizenplatzhalter 2">
            <a:extLst>
              <a:ext uri="{FF2B5EF4-FFF2-40B4-BE49-F238E27FC236}">
                <a16:creationId xmlns:a16="http://schemas.microsoft.com/office/drawing/2014/main" id="{30BD90E3-56C4-4354-BBE7-471BE30D50D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r>
              <a:rPr lang="de-DE" altLang="de-DE" dirty="0" err="1"/>
              <a:t>Punti</a:t>
            </a:r>
            <a:r>
              <a:rPr lang="de-DE" altLang="de-DE" dirty="0"/>
              <a:t> </a:t>
            </a:r>
            <a:r>
              <a:rPr lang="de-DE" altLang="de-DE" dirty="0" err="1"/>
              <a:t>chiave</a:t>
            </a:r>
            <a:r>
              <a:rPr lang="de-DE" altLang="de-DE" dirty="0"/>
              <a:t> del </a:t>
            </a:r>
            <a:r>
              <a:rPr lang="de-DE" altLang="de-DE" dirty="0" err="1"/>
              <a:t>bando</a:t>
            </a:r>
            <a:endParaRPr lang="de-DE" altLang="de-DE"/>
          </a:p>
          <a:p>
            <a:pPr eaLnBrk="1" hangingPunct="1">
              <a:spcBef>
                <a:spcPct val="0"/>
              </a:spcBef>
            </a:pPr>
            <a:endParaRPr lang="de-DE" altLang="de-DE"/>
          </a:p>
        </p:txBody>
      </p:sp>
      <p:sp>
        <p:nvSpPr>
          <p:cNvPr id="31748" name="Foliennummernplatzhalter 3">
            <a:extLst>
              <a:ext uri="{FF2B5EF4-FFF2-40B4-BE49-F238E27FC236}">
                <a16:creationId xmlns:a16="http://schemas.microsoft.com/office/drawing/2014/main" id="{4C615BE2-107A-412E-BB39-C5E1FBBBDDD8}"/>
              </a:ext>
            </a:extLst>
          </p:cNvPr>
          <p:cNvSpPr txBox="1">
            <a:spLocks noGrp="1"/>
          </p:cNvSpPr>
          <p:nvPr/>
        </p:nvSpPr>
        <p:spPr bwMode="auto">
          <a:xfrm>
            <a:off x="5825472" y="7241849"/>
            <a:ext cx="4458021" cy="3814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4730" tIns="47367" rIns="94730" bIns="47367"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971E24FE-1548-432B-AE13-AEA36F191430}" type="slidenum">
              <a:rPr lang="de-DE" altLang="de-DE">
                <a:latin typeface="Arial" panose="020B0604020202020204" pitchFamily="34" charset="0"/>
              </a:rPr>
              <a:pPr algn="r" eaLnBrk="1" hangingPunct="1">
                <a:spcBef>
                  <a:spcPct val="0"/>
                </a:spcBef>
              </a:pPr>
              <a:t>8</a:t>
            </a:fld>
            <a:endParaRPr lang="de-DE" altLang="de-DE">
              <a:latin typeface="Arial" panose="020B0604020202020204" pitchFamily="34" charset="0"/>
            </a:endParaRPr>
          </a:p>
        </p:txBody>
      </p:sp>
      <p:pic>
        <p:nvPicPr>
          <p:cNvPr id="2" name="Grafik 1">
            <a:extLst>
              <a:ext uri="{FF2B5EF4-FFF2-40B4-BE49-F238E27FC236}">
                <a16:creationId xmlns:a16="http://schemas.microsoft.com/office/drawing/2014/main" id="{66992733-F92E-4E1C-9D61-14A48DCE855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38256" y="4456266"/>
            <a:ext cx="6621889" cy="28626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444270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D37AD0E-5F3A-4157-87CA-C449F7B8AE94}" type="slidenum">
              <a:rPr lang="de-DE" altLang="de-DE" smtClean="0"/>
              <a:pPr>
                <a:defRPr/>
              </a:pPr>
              <a:t>9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30654714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2952BFD-4055-A029-FF1F-0BFE13955DC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44F99950-1EA5-194A-3DDB-C64100502E9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98462641-AA2F-ABE7-BC9B-48E4D0183E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1D6C7-189B-3F41-9B7E-4CB9835D1E36}" type="datetime1">
              <a:rPr lang="it-IT" smtClean="0"/>
              <a:t>19/01/2023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C333AD45-E577-3FD5-EF8E-38D4C3DFE6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3</a:t>
            </a:r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2D95AB6C-D2C1-803A-9F17-2319578148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FB540A-2D39-4F40-84B9-4BA10FE2F7A9}" type="slidenum">
              <a:rPr lang="it-IT" smtClean="0"/>
              <a:t>‹Nr.›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850859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3CC0A79-46BF-D90E-E862-655EE6668E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7F889925-585E-85E1-C94B-06189B338A3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3B4896AE-D310-5238-7EDB-67ABA19A8C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3F3605-E0D9-8D46-9621-5735DF802639}" type="datetime1">
              <a:rPr lang="it-IT" smtClean="0"/>
              <a:t>19/01/2023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5235AC24-1380-96AA-E115-2A572236D7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3</a:t>
            </a:r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7ED66690-F657-0123-B834-39D00C16BD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FB540A-2D39-4F40-84B9-4BA10FE2F7A9}" type="slidenum">
              <a:rPr lang="it-IT" smtClean="0"/>
              <a:t>‹Nr.›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074459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F2F768C4-C5AB-3867-2E30-D6CCD0AE6F6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74A7F226-5E7B-6AFD-BFD5-B91954CF7F5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F80CD5A0-4B42-9822-3F1D-F75E532A8D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8C2245-A2D3-4049-B34E-6CCA9B088122}" type="datetime1">
              <a:rPr lang="it-IT" smtClean="0"/>
              <a:t>19/01/2023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861AAF4A-3C0F-FB7A-19B8-E47FC871DC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3</a:t>
            </a:r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41D8B9F9-DFB0-1E7B-F062-4E69AEFE9D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FB540A-2D39-4F40-84B9-4BA10FE2F7A9}" type="slidenum">
              <a:rPr lang="it-IT" smtClean="0"/>
              <a:t>‹Nr.›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823846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39C51C2-1FAB-D8CF-159A-76371DE16D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0E656B9-E85E-2F25-794F-A9F92A8E74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CD08CCDB-589E-8A19-99BA-F73F4EFE9F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78536F-71ED-1C49-AF31-84D3C26CD56F}" type="datetime1">
              <a:rPr lang="it-IT" smtClean="0"/>
              <a:t>19/01/2023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ED24FBD0-76F8-4DB5-FF26-7445E3ED94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3</a:t>
            </a:r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012CFBB4-E0C9-4840-E45B-443B7C4066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FB540A-2D39-4F40-84B9-4BA10FE2F7A9}" type="slidenum">
              <a:rPr lang="it-IT" smtClean="0"/>
              <a:t>‹Nr.›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621282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70722BD-187A-93C0-647E-3A89749BC2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C0211CEF-17DC-ABDD-12AF-9D2AA6748E9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BA47B644-A71D-AA82-8113-141609A8B0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914574-0ADA-5343-A04D-36EC1FE30B4F}" type="datetime1">
              <a:rPr lang="it-IT" smtClean="0"/>
              <a:t>19/01/2023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5C5F9D25-4451-54EA-07B0-690926BD06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3</a:t>
            </a:r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F99F6EEB-4C72-4FF9-AF85-AA04025058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FB540A-2D39-4F40-84B9-4BA10FE2F7A9}" type="slidenum">
              <a:rPr lang="it-IT" smtClean="0"/>
              <a:t>‹Nr.›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656550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28F83EE-EBB8-7B9E-BEE4-204B19DD16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0785EAD6-76B2-C449-DBB6-4F1B7FC2FA6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46A9CC74-66C1-0C95-0053-A9FEFDD7B1E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79339542-7798-6E7D-C1D4-631CAD5385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00DC38-2E25-D445-8B01-35D0017E8669}" type="datetime1">
              <a:rPr lang="it-IT" smtClean="0"/>
              <a:t>19/01/2023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302BB527-4476-EABF-CB8E-0E40B4349C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3</a:t>
            </a:r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7CEAE4C7-1AB8-FFB6-C300-CA479BE7A6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FB540A-2D39-4F40-84B9-4BA10FE2F7A9}" type="slidenum">
              <a:rPr lang="it-IT" smtClean="0"/>
              <a:t>‹Nr.›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133744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B4478AC-3837-3C6F-7649-30BA37799C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3E894B38-808C-E6F5-239F-0150D4F35A9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F0DADFB7-0821-88E3-0711-CBAD901AD67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921184FC-6132-C60D-66CD-CC5816B0ADD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D8FF7C45-0DED-2FB8-AA90-9195237F86F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71275E32-2CEC-1AC8-338D-A122DE9F9F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06AAD0-89BE-EB44-9B49-1977E651A529}" type="datetime1">
              <a:rPr lang="it-IT" smtClean="0"/>
              <a:t>19/01/2023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78587826-78FB-F8F2-0554-40E49DDF83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3</a:t>
            </a:r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83084EC8-FD8C-547D-2CFF-B6BAB490B7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FB540A-2D39-4F40-84B9-4BA10FE2F7A9}" type="slidenum">
              <a:rPr lang="it-IT" smtClean="0"/>
              <a:t>‹Nr.›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046516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49ACC56-4BC1-3AD8-EABD-27C238A5B5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AC1528F8-D5FF-9CA9-970E-6CBE15A610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75AF3E-4B42-A24F-AA0C-80D745E821CB}" type="datetime1">
              <a:rPr lang="it-IT" smtClean="0"/>
              <a:t>19/01/2023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5E951743-833A-30F9-07D3-A749A73E7A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3</a:t>
            </a:r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85AD8BF6-56D4-5B1C-1AB8-FB714A3CD4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FB540A-2D39-4F40-84B9-4BA10FE2F7A9}" type="slidenum">
              <a:rPr lang="it-IT" smtClean="0"/>
              <a:t>‹Nr.›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491795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40050D9D-7873-8B94-1883-7C1FA4164F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9E9E6B-8713-BD4D-83EA-9E2FB298FCF6}" type="datetime1">
              <a:rPr lang="it-IT" smtClean="0"/>
              <a:t>19/01/2023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5AC35896-73E6-8FFA-A2E0-2989136D80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3</a:t>
            </a:r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36E1A797-72E9-926D-FE00-13F303712E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FB540A-2D39-4F40-84B9-4BA10FE2F7A9}" type="slidenum">
              <a:rPr lang="it-IT" smtClean="0"/>
              <a:t>‹Nr.›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134011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643CD0F-7787-0D67-8EF6-029E532EDC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BFDA710F-834F-BFE0-E574-5B5B2D7498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556264D9-33CD-F297-C765-A767AA6C69A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2EF49878-C482-B44C-86F9-76F62D7CB2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2EA60A-4A89-3248-B975-3C2BA5FE42D1}" type="datetime1">
              <a:rPr lang="it-IT" smtClean="0"/>
              <a:t>19/01/2023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8B133EA6-FBC5-8125-6E16-6949A8CD39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3</a:t>
            </a:r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FF860A3F-19D3-EE76-F562-EAF13A2AC6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FB540A-2D39-4F40-84B9-4BA10FE2F7A9}" type="slidenum">
              <a:rPr lang="it-IT" smtClean="0"/>
              <a:t>‹Nr.›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697634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CBB39D0-523B-515C-704D-C9162C45C7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29C53C6A-40FB-A705-EEA1-71A2640F2A0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C8CDA71E-9074-412D-5545-CA1F1DA63B6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24411EE3-D5E6-F9D3-AFEB-D97B55C466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ABDD62-419D-B94C-AA3F-0EACC13AAAA2}" type="datetime1">
              <a:rPr lang="it-IT" smtClean="0"/>
              <a:t>19/01/2023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058998B1-D6D3-35F9-2E82-6A1F75FFB6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3</a:t>
            </a:r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D7B3245D-57C5-1318-3F17-81E4444E39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FB540A-2D39-4F40-84B9-4BA10FE2F7A9}" type="slidenum">
              <a:rPr lang="it-IT" smtClean="0"/>
              <a:t>‹Nr.›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071084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7CD11A3D-4BCA-B8EA-E4C4-1C9A4FA074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5BB04A2C-5EA3-A75E-D9B0-3450B85E0EC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E151AFC6-5B2E-510E-B450-24E0CF7E883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BE8738-AE2F-FD43-B448-A11FE3FB974F}" type="datetime1">
              <a:rPr lang="it-IT" smtClean="0"/>
              <a:t>19/01/2023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EDA13EBD-0F0A-ED7B-BE27-AE36EE1CF8B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it-IT"/>
              <a:t>3</a:t>
            </a:r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8E7259B2-EA9E-7C4B-5E18-E39660749AD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FB540A-2D39-4F40-84B9-4BA10FE2F7A9}" type="slidenum">
              <a:rPr lang="it-IT" smtClean="0"/>
              <a:t>‹Nr.›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003754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3.png"/><Relationship Id="rId5" Type="http://schemas.openxmlformats.org/officeDocument/2006/relationships/image" Target="../media/image22.png"/><Relationship Id="rId4" Type="http://schemas.openxmlformats.org/officeDocument/2006/relationships/image" Target="../media/image21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hyperlink" Target="https://cohemon.atlassian.net/servicedesk/customer/portal/5" TargetMode="External"/><Relationship Id="rId3" Type="http://schemas.openxmlformats.org/officeDocument/2006/relationships/image" Target="../media/image2.emf"/><Relationship Id="rId7" Type="http://schemas.openxmlformats.org/officeDocument/2006/relationships/hyperlink" Target="https://www.provincia.bz.it/politica-diritto-relazioni-estere/europa/downloads/Criteri_selezione_21_27_v26.10.2022.pdf" TargetMode="Externa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www.provinz.bz.it/politik-recht-aussenbeziehungen/europa/downloads/Nota_metodologica_indicatori_output_e_risultato_vs_1.1_12.09.2022.pdf" TargetMode="External"/><Relationship Id="rId5" Type="http://schemas.openxmlformats.org/officeDocument/2006/relationships/hyperlink" Target="https://www.provincia.bz.it/politica-diritto-relazioni-estere/europa/finanziamenti-ue/901.asp#collapse1265" TargetMode="External"/><Relationship Id="rId4" Type="http://schemas.openxmlformats.org/officeDocument/2006/relationships/hyperlink" Target="https://www.provinz.bz.it/politik-recht-aussenbeziehungen/europa/downloads/FFR_Visual_Identity_20.12.2022(1).pdf" TargetMode="Externa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5.svg"/><Relationship Id="rId4" Type="http://schemas.openxmlformats.org/officeDocument/2006/relationships/image" Target="../media/image24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Relationship Id="rId5" Type="http://schemas.openxmlformats.org/officeDocument/2006/relationships/hyperlink" Target="mailto:Andrea.Aldrighettoni@provincia.bz.it" TargetMode="External"/><Relationship Id="rId4" Type="http://schemas.openxmlformats.org/officeDocument/2006/relationships/hyperlink" Target="mailto:Paolo.Mercolini@provincia.bz.it" TargetMode="Externa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emf"/><Relationship Id="rId7" Type="http://schemas.openxmlformats.org/officeDocument/2006/relationships/image" Target="../media/image6.sv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svg"/><Relationship Id="rId4" Type="http://schemas.openxmlformats.org/officeDocument/2006/relationships/image" Target="../media/image3.png"/><Relationship Id="rId9" Type="http://schemas.openxmlformats.org/officeDocument/2006/relationships/image" Target="../media/image8.sv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e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13" Type="http://schemas.openxmlformats.org/officeDocument/2006/relationships/image" Target="../media/image17.svg"/><Relationship Id="rId3" Type="http://schemas.openxmlformats.org/officeDocument/2006/relationships/image" Target="../media/image2.emf"/><Relationship Id="rId7" Type="http://schemas.openxmlformats.org/officeDocument/2006/relationships/image" Target="../media/image11.svg"/><Relationship Id="rId12" Type="http://schemas.openxmlformats.org/officeDocument/2006/relationships/image" Target="../media/image16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0.png"/><Relationship Id="rId11" Type="http://schemas.openxmlformats.org/officeDocument/2006/relationships/image" Target="../media/image15.svg"/><Relationship Id="rId5" Type="http://schemas.openxmlformats.org/officeDocument/2006/relationships/image" Target="../media/image4.svg"/><Relationship Id="rId10" Type="http://schemas.openxmlformats.org/officeDocument/2006/relationships/image" Target="../media/image14.png"/><Relationship Id="rId4" Type="http://schemas.openxmlformats.org/officeDocument/2006/relationships/image" Target="../media/image3.png"/><Relationship Id="rId9" Type="http://schemas.openxmlformats.org/officeDocument/2006/relationships/image" Target="../media/image13.svg"/><Relationship Id="rId14" Type="http://schemas.openxmlformats.org/officeDocument/2006/relationships/image" Target="../media/image18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13" Type="http://schemas.openxmlformats.org/officeDocument/2006/relationships/image" Target="../media/image17.svg"/><Relationship Id="rId3" Type="http://schemas.openxmlformats.org/officeDocument/2006/relationships/image" Target="../media/image2.emf"/><Relationship Id="rId7" Type="http://schemas.openxmlformats.org/officeDocument/2006/relationships/image" Target="../media/image11.svg"/><Relationship Id="rId12" Type="http://schemas.openxmlformats.org/officeDocument/2006/relationships/image" Target="../media/image16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0.png"/><Relationship Id="rId11" Type="http://schemas.openxmlformats.org/officeDocument/2006/relationships/image" Target="../media/image15.svg"/><Relationship Id="rId5" Type="http://schemas.openxmlformats.org/officeDocument/2006/relationships/image" Target="../media/image4.svg"/><Relationship Id="rId10" Type="http://schemas.openxmlformats.org/officeDocument/2006/relationships/image" Target="../media/image14.png"/><Relationship Id="rId4" Type="http://schemas.openxmlformats.org/officeDocument/2006/relationships/image" Target="../media/image3.png"/><Relationship Id="rId9" Type="http://schemas.openxmlformats.org/officeDocument/2006/relationships/image" Target="../media/image13.svg"/><Relationship Id="rId14" Type="http://schemas.openxmlformats.org/officeDocument/2006/relationships/image" Target="../media/image18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7" Type="http://schemas.openxmlformats.org/officeDocument/2006/relationships/image" Target="../media/image20.sv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9.png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magine 6">
            <a:extLst>
              <a:ext uri="{FF2B5EF4-FFF2-40B4-BE49-F238E27FC236}">
                <a16:creationId xmlns:a16="http://schemas.microsoft.com/office/drawing/2014/main" id="{9DE16AF6-A09B-EDA3-A720-DE47A5A29CA8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18" y="8878"/>
            <a:ext cx="12264254" cy="6857999"/>
          </a:xfrm>
          <a:prstGeom prst="rect">
            <a:avLst/>
          </a:prstGeom>
        </p:spPr>
      </p:pic>
      <p:sp>
        <p:nvSpPr>
          <p:cNvPr id="4" name="Titolo 3">
            <a:extLst>
              <a:ext uri="{FF2B5EF4-FFF2-40B4-BE49-F238E27FC236}">
                <a16:creationId xmlns:a16="http://schemas.microsoft.com/office/drawing/2014/main" id="{9DD7F9FC-6DDA-C280-AB83-27871092A1B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94842" y="2307716"/>
            <a:ext cx="11474605" cy="1649593"/>
          </a:xfrm>
        </p:spPr>
        <p:txBody>
          <a:bodyPr>
            <a:noAutofit/>
          </a:bodyPr>
          <a:lstStyle/>
          <a:p>
            <a:r>
              <a:rPr lang="de-DE" sz="4000" b="1">
                <a:solidFill>
                  <a:schemeClr val="bg1"/>
                </a:solidFill>
                <a:latin typeface="Arial" panose="020B0604020202020204" pitchFamily="34" charset="0"/>
              </a:rPr>
              <a:t>WEBINAR </a:t>
            </a:r>
            <a:r>
              <a:rPr lang="de-DE" sz="4000" b="1" err="1">
                <a:solidFill>
                  <a:schemeClr val="bg1"/>
                </a:solidFill>
                <a:latin typeface="Arial" panose="020B0604020202020204" pitchFamily="34" charset="0"/>
              </a:rPr>
              <a:t>Bando</a:t>
            </a:r>
            <a:r>
              <a:rPr lang="de-DE" sz="4000" b="1">
                <a:solidFill>
                  <a:schemeClr val="bg1"/>
                </a:solidFill>
                <a:latin typeface="Arial" panose="020B0604020202020204" pitchFamily="34" charset="0"/>
              </a:rPr>
              <a:t> Ricerca e Innovazione </a:t>
            </a:r>
            <a:br>
              <a:rPr lang="de-DE" sz="4000" b="1">
                <a:solidFill>
                  <a:schemeClr val="bg1"/>
                </a:solidFill>
                <a:latin typeface="Arial" panose="020B0604020202020204" pitchFamily="34" charset="0"/>
              </a:rPr>
            </a:br>
            <a:br>
              <a:rPr lang="de-DE" sz="4000" b="1">
                <a:solidFill>
                  <a:schemeClr val="bg1"/>
                </a:solidFill>
                <a:latin typeface="Arial" panose="020B0604020202020204" pitchFamily="34" charset="0"/>
              </a:rPr>
            </a:br>
            <a:r>
              <a:rPr lang="de-DE" sz="4000" b="1">
                <a:solidFill>
                  <a:schemeClr val="bg1"/>
                </a:solidFill>
                <a:latin typeface="Arial" panose="020B0604020202020204" pitchFamily="34" charset="0"/>
              </a:rPr>
              <a:t>FESR 2021-27 </a:t>
            </a:r>
            <a:endParaRPr lang="de-AT" sz="4000" b="1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  <p:sp>
        <p:nvSpPr>
          <p:cNvPr id="5" name="Sottotitolo 4">
            <a:extLst>
              <a:ext uri="{FF2B5EF4-FFF2-40B4-BE49-F238E27FC236}">
                <a16:creationId xmlns:a16="http://schemas.microsoft.com/office/drawing/2014/main" id="{AA4C7F1C-BA6F-7D21-7129-D1393726722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800000" y="4779390"/>
            <a:ext cx="8640000" cy="440610"/>
          </a:xfrm>
        </p:spPr>
        <p:txBody>
          <a:bodyPr>
            <a:normAutofit/>
          </a:bodyPr>
          <a:lstStyle/>
          <a:p>
            <a:r>
              <a:rPr lang="it-IT" sz="2500" b="1">
                <a:solidFill>
                  <a:schemeClr val="bg1"/>
                </a:solidFill>
                <a:latin typeface="Arial" panose="020B0604020202020204" pitchFamily="34" charset="0"/>
              </a:rPr>
              <a:t>19.01.2023</a:t>
            </a:r>
          </a:p>
        </p:txBody>
      </p:sp>
    </p:spTree>
    <p:extLst>
      <p:ext uri="{BB962C8B-B14F-4D97-AF65-F5344CB8AC3E}">
        <p14:creationId xmlns:p14="http://schemas.microsoft.com/office/powerpoint/2010/main" val="370299937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Segnaposto contenuto 5">
            <a:extLst>
              <a:ext uri="{FF2B5EF4-FFF2-40B4-BE49-F238E27FC236}">
                <a16:creationId xmlns:a16="http://schemas.microsoft.com/office/drawing/2014/main" id="{AE4FF004-0237-C8C1-F759-3F89F31C2D03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3" y="5996444"/>
            <a:ext cx="12191997" cy="870982"/>
          </a:xfrm>
          <a:prstGeom prst="rect">
            <a:avLst/>
          </a:prstGeom>
        </p:spPr>
      </p:pic>
      <p:sp>
        <p:nvSpPr>
          <p:cNvPr id="4" name="CasellaDiTesto 3">
            <a:extLst>
              <a:ext uri="{FF2B5EF4-FFF2-40B4-BE49-F238E27FC236}">
                <a16:creationId xmlns:a16="http://schemas.microsoft.com/office/drawing/2014/main" id="{8156DA58-F32F-DA6E-6004-4FCBACAC1E93}"/>
              </a:ext>
            </a:extLst>
          </p:cNvPr>
          <p:cNvSpPr txBox="1"/>
          <p:nvPr/>
        </p:nvSpPr>
        <p:spPr>
          <a:xfrm>
            <a:off x="967666" y="987228"/>
            <a:ext cx="9800642" cy="923330"/>
          </a:xfrm>
          <a:prstGeom prst="rect">
            <a:avLst/>
          </a:prstGeom>
          <a:solidFill>
            <a:schemeClr val="bg1"/>
          </a:solidFill>
          <a:ln w="28575">
            <a:noFill/>
          </a:ln>
          <a:effectLst/>
        </p:spPr>
        <p:txBody>
          <a:bodyPr wrap="square">
            <a:spAutoFit/>
          </a:bodyPr>
          <a:lstStyle>
            <a:defPPr>
              <a:defRPr lang="de-DE"/>
            </a:defPPr>
            <a:lvl1pPr algn="just">
              <a:defRPr sz="1600" b="1">
                <a:solidFill>
                  <a:schemeClr val="tx2"/>
                </a:solidFill>
                <a:latin typeface="Candara" panose="020E0502030303020204" pitchFamily="34" charset="0"/>
              </a:defRPr>
            </a:lvl1pPr>
          </a:lstStyle>
          <a:p>
            <a:pPr algn="ctr"/>
            <a:r>
              <a:rPr lang="it-IT" sz="180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L’AdG del FESR ha deciso di ampliare l’applicazione delle opzioni di semplificazione dei costi, adottando laddove possibile </a:t>
            </a:r>
            <a:r>
              <a:rPr lang="it-IT" sz="180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tassi forfettari </a:t>
            </a:r>
            <a:r>
              <a:rPr lang="it-IT" sz="180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 </a:t>
            </a:r>
            <a:r>
              <a:rPr lang="it-IT" sz="180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Unità di costo standard (UCS)</a:t>
            </a:r>
          </a:p>
          <a:p>
            <a:pPr algn="l"/>
            <a:endParaRPr lang="it-IT" sz="1800">
              <a:solidFill>
                <a:schemeClr val="accent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CasellaDiTesto 8">
            <a:extLst>
              <a:ext uri="{FF2B5EF4-FFF2-40B4-BE49-F238E27FC236}">
                <a16:creationId xmlns:a16="http://schemas.microsoft.com/office/drawing/2014/main" id="{417EB8F3-66B1-AFDF-19F9-30387015A3BB}"/>
              </a:ext>
            </a:extLst>
          </p:cNvPr>
          <p:cNvSpPr txBox="1"/>
          <p:nvPr/>
        </p:nvSpPr>
        <p:spPr>
          <a:xfrm>
            <a:off x="763480" y="159366"/>
            <a:ext cx="1024483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buNone/>
            </a:pPr>
            <a:r>
              <a:rPr lang="it-IT" sz="3600" b="1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L’utilizzo delle opzioni di costo semplificate</a:t>
            </a:r>
          </a:p>
        </p:txBody>
      </p:sp>
      <p:sp>
        <p:nvSpPr>
          <p:cNvPr id="11" name="Textfeld 10">
            <a:extLst>
              <a:ext uri="{FF2B5EF4-FFF2-40B4-BE49-F238E27FC236}">
                <a16:creationId xmlns:a16="http://schemas.microsoft.com/office/drawing/2014/main" id="{2F1E3CA8-A6CD-469D-AC60-1F626285A3B7}"/>
              </a:ext>
            </a:extLst>
          </p:cNvPr>
          <p:cNvSpPr txBox="1"/>
          <p:nvPr/>
        </p:nvSpPr>
        <p:spPr>
          <a:xfrm>
            <a:off x="1906276" y="3866413"/>
            <a:ext cx="7959238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790700" indent="-1790700" algn="l"/>
            <a:r>
              <a:rPr lang="it-IT" sz="1800">
                <a:latin typeface="Arial" panose="020B0604020202020204" pitchFamily="34" charset="0"/>
                <a:cs typeface="Arial" panose="020B0604020202020204" pitchFamily="34" charset="0"/>
              </a:rPr>
              <a:t>Tassi forfettari: 	possibilità di richiedere per </a:t>
            </a:r>
            <a:r>
              <a:rPr lang="it-IT" sz="1800" b="1" u="sng">
                <a:latin typeface="Arial" panose="020B0604020202020204" pitchFamily="34" charset="0"/>
                <a:cs typeface="Arial" panose="020B0604020202020204" pitchFamily="34" charset="0"/>
              </a:rPr>
              <a:t>spese di amministrazione </a:t>
            </a:r>
            <a:r>
              <a:rPr lang="it-IT" sz="1800">
                <a:latin typeface="Arial" panose="020B0604020202020204" pitchFamily="34" charset="0"/>
                <a:cs typeface="Arial" panose="020B0604020202020204" pitchFamily="34" charset="0"/>
              </a:rPr>
              <a:t>il </a:t>
            </a:r>
            <a:br>
              <a:rPr lang="it-IT" sz="180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it-IT" sz="1800" b="1" u="sng">
                <a:latin typeface="Arial" panose="020B0604020202020204" pitchFamily="34" charset="0"/>
                <a:cs typeface="Arial" panose="020B0604020202020204" pitchFamily="34" charset="0"/>
              </a:rPr>
              <a:t>12 % dei costi diretti del personale ammissibile</a:t>
            </a:r>
          </a:p>
          <a:p>
            <a:pPr marL="1790700" indent="-1790700" algn="l"/>
            <a:endParaRPr lang="it-IT">
              <a:solidFill>
                <a:schemeClr val="accent6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90700" indent="-1790700" algn="l"/>
            <a:endParaRPr lang="it-IT" sz="1800">
              <a:solidFill>
                <a:schemeClr val="accent6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it-IT" sz="180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</a:t>
            </a:r>
            <a:endParaRPr lang="de-DE" sz="1800">
              <a:solidFill>
                <a:schemeClr val="accent6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CasellaDiTesto 3">
            <a:extLst>
              <a:ext uri="{FF2B5EF4-FFF2-40B4-BE49-F238E27FC236}">
                <a16:creationId xmlns:a16="http://schemas.microsoft.com/office/drawing/2014/main" id="{5CAE9084-6BEF-4685-BBC2-DFCE31D739B2}"/>
              </a:ext>
            </a:extLst>
          </p:cNvPr>
          <p:cNvSpPr txBox="1"/>
          <p:nvPr/>
        </p:nvSpPr>
        <p:spPr>
          <a:xfrm>
            <a:off x="4792066" y="2567380"/>
            <a:ext cx="2187658" cy="646331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noFill/>
          </a:ln>
          <a:effectLst/>
        </p:spPr>
        <p:txBody>
          <a:bodyPr wrap="square">
            <a:spAutoFit/>
          </a:bodyPr>
          <a:lstStyle>
            <a:defPPr>
              <a:defRPr lang="de-DE"/>
            </a:defPPr>
            <a:lvl1pPr algn="just">
              <a:defRPr sz="1600" b="1">
                <a:solidFill>
                  <a:schemeClr val="tx2"/>
                </a:solidFill>
                <a:latin typeface="Candara" panose="020E0502030303020204" pitchFamily="34" charset="0"/>
              </a:defRPr>
            </a:lvl1pPr>
          </a:lstStyle>
          <a:p>
            <a:pPr algn="ctr"/>
            <a:r>
              <a:rPr lang="it-IT" sz="180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Amministrazione</a:t>
            </a:r>
            <a:endParaRPr lang="it-IT" sz="1800">
              <a:solidFill>
                <a:schemeClr val="accent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endParaRPr lang="it-IT" sz="1800">
              <a:solidFill>
                <a:schemeClr val="accent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4587115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Segnaposto contenuto 5">
            <a:extLst>
              <a:ext uri="{FF2B5EF4-FFF2-40B4-BE49-F238E27FC236}">
                <a16:creationId xmlns:a16="http://schemas.microsoft.com/office/drawing/2014/main" id="{AE4FF004-0237-C8C1-F759-3F89F31C2D03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3" y="5996444"/>
            <a:ext cx="12191997" cy="870982"/>
          </a:xfrm>
          <a:prstGeom prst="rect">
            <a:avLst/>
          </a:prstGeom>
        </p:spPr>
      </p:pic>
      <p:sp>
        <p:nvSpPr>
          <p:cNvPr id="9" name="CasellaDiTesto 8">
            <a:extLst>
              <a:ext uri="{FF2B5EF4-FFF2-40B4-BE49-F238E27FC236}">
                <a16:creationId xmlns:a16="http://schemas.microsoft.com/office/drawing/2014/main" id="{417EB8F3-66B1-AFDF-19F9-30387015A3BB}"/>
              </a:ext>
            </a:extLst>
          </p:cNvPr>
          <p:cNvSpPr txBox="1"/>
          <p:nvPr/>
        </p:nvSpPr>
        <p:spPr>
          <a:xfrm>
            <a:off x="763480" y="159366"/>
            <a:ext cx="1024483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buNone/>
            </a:pPr>
            <a:r>
              <a:rPr lang="it-IT" sz="3600" b="1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L’utilizzo delle opzioni di costo semplificate</a:t>
            </a:r>
          </a:p>
        </p:txBody>
      </p:sp>
      <p:sp>
        <p:nvSpPr>
          <p:cNvPr id="11" name="CasellaDiTesto 3">
            <a:extLst>
              <a:ext uri="{FF2B5EF4-FFF2-40B4-BE49-F238E27FC236}">
                <a16:creationId xmlns:a16="http://schemas.microsoft.com/office/drawing/2014/main" id="{7CF24E59-0DBB-4DA5-83DB-65B9C05CEE5E}"/>
              </a:ext>
            </a:extLst>
          </p:cNvPr>
          <p:cNvSpPr txBox="1"/>
          <p:nvPr/>
        </p:nvSpPr>
        <p:spPr>
          <a:xfrm>
            <a:off x="4649065" y="979781"/>
            <a:ext cx="2187658" cy="646331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noFill/>
          </a:ln>
          <a:effectLst/>
        </p:spPr>
        <p:txBody>
          <a:bodyPr wrap="square">
            <a:spAutoFit/>
          </a:bodyPr>
          <a:lstStyle>
            <a:defPPr>
              <a:defRPr lang="de-DE"/>
            </a:defPPr>
            <a:lvl1pPr algn="just">
              <a:defRPr sz="1600" b="1">
                <a:solidFill>
                  <a:schemeClr val="tx2"/>
                </a:solidFill>
                <a:latin typeface="Candara" panose="020E0502030303020204" pitchFamily="34" charset="0"/>
              </a:defRPr>
            </a:lvl1pPr>
          </a:lstStyle>
          <a:p>
            <a:pPr algn="ctr"/>
            <a:r>
              <a:rPr lang="it-IT" sz="180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Personale</a:t>
            </a:r>
            <a:endParaRPr lang="it-IT" sz="1800">
              <a:solidFill>
                <a:schemeClr val="accent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endParaRPr lang="it-IT" sz="1800">
              <a:solidFill>
                <a:schemeClr val="accent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extfeld 1">
            <a:extLst>
              <a:ext uri="{FF2B5EF4-FFF2-40B4-BE49-F238E27FC236}">
                <a16:creationId xmlns:a16="http://schemas.microsoft.com/office/drawing/2014/main" id="{29360C89-A004-412A-B0CA-CB4851B33CFE}"/>
              </a:ext>
            </a:extLst>
          </p:cNvPr>
          <p:cNvSpPr txBox="1"/>
          <p:nvPr/>
        </p:nvSpPr>
        <p:spPr>
          <a:xfrm>
            <a:off x="2121510" y="2385408"/>
            <a:ext cx="7242768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err="1">
                <a:latin typeface="Arial" panose="020B0604020202020204" pitchFamily="34" charset="0"/>
                <a:cs typeface="Arial" panose="020B0604020202020204" pitchFamily="34" charset="0"/>
              </a:rPr>
              <a:t>Opzione</a:t>
            </a:r>
            <a:r>
              <a:rPr lang="de-DE">
                <a:latin typeface="Arial" panose="020B0604020202020204" pitchFamily="34" charset="0"/>
                <a:cs typeface="Arial" panose="020B0604020202020204" pitchFamily="34" charset="0"/>
              </a:rPr>
              <a:t> A: </a:t>
            </a:r>
          </a:p>
          <a:p>
            <a:endParaRPr lang="de-DE" b="1" u="sng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de-DE" b="1" u="sng" err="1">
                <a:latin typeface="Arial" panose="020B0604020202020204" pitchFamily="34" charset="0"/>
                <a:cs typeface="Arial" panose="020B0604020202020204" pitchFamily="34" charset="0"/>
              </a:rPr>
              <a:t>tasso</a:t>
            </a:r>
            <a:r>
              <a:rPr lang="de-DE" b="1" u="sng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b="1" u="sng" err="1">
                <a:latin typeface="Arial" panose="020B0604020202020204" pitchFamily="34" charset="0"/>
                <a:cs typeface="Arial" panose="020B0604020202020204" pitchFamily="34" charset="0"/>
              </a:rPr>
              <a:t>forfettario</a:t>
            </a:r>
            <a:r>
              <a:rPr lang="de-DE" b="1" u="sng">
                <a:latin typeface="Arial" panose="020B0604020202020204" pitchFamily="34" charset="0"/>
                <a:cs typeface="Arial" panose="020B0604020202020204" pitchFamily="34" charset="0"/>
              </a:rPr>
              <a:t> del 20% </a:t>
            </a:r>
            <a:r>
              <a:rPr lang="de-DE" err="1">
                <a:latin typeface="Arial" panose="020B0604020202020204" pitchFamily="34" charset="0"/>
                <a:cs typeface="Arial" panose="020B0604020202020204" pitchFamily="34" charset="0"/>
              </a:rPr>
              <a:t>su</a:t>
            </a:r>
            <a:r>
              <a:rPr lang="de-DE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err="1">
                <a:latin typeface="Arial" panose="020B0604020202020204" pitchFamily="34" charset="0"/>
                <a:cs typeface="Arial" panose="020B0604020202020204" pitchFamily="34" charset="0"/>
              </a:rPr>
              <a:t>spese</a:t>
            </a:r>
            <a:r>
              <a:rPr lang="de-DE">
                <a:latin typeface="Arial" panose="020B0604020202020204" pitchFamily="34" charset="0"/>
                <a:cs typeface="Arial" panose="020B0604020202020204" pitchFamily="34" charset="0"/>
              </a:rPr>
              <a:t> di </a:t>
            </a:r>
            <a:r>
              <a:rPr lang="de-DE" err="1">
                <a:latin typeface="Arial" panose="020B0604020202020204" pitchFamily="34" charset="0"/>
                <a:cs typeface="Arial" panose="020B0604020202020204" pitchFamily="34" charset="0"/>
              </a:rPr>
              <a:t>costi</a:t>
            </a:r>
            <a:r>
              <a:rPr lang="de-DE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err="1">
                <a:latin typeface="Arial" panose="020B0604020202020204" pitchFamily="34" charset="0"/>
                <a:cs typeface="Arial" panose="020B0604020202020204" pitchFamily="34" charset="0"/>
              </a:rPr>
              <a:t>diretti</a:t>
            </a:r>
            <a:r>
              <a:rPr lang="de-DE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err="1">
                <a:latin typeface="Arial" panose="020B0604020202020204" pitchFamily="34" charset="0"/>
                <a:cs typeface="Arial" panose="020B0604020202020204" pitchFamily="34" charset="0"/>
              </a:rPr>
              <a:t>dell‘operazione</a:t>
            </a:r>
            <a:r>
              <a:rPr lang="de-DE">
                <a:latin typeface="Arial" panose="020B0604020202020204" pitchFamily="34" charset="0"/>
                <a:cs typeface="Arial" panose="020B0604020202020204" pitchFamily="34" charset="0"/>
              </a:rPr>
              <a:t> senza </a:t>
            </a:r>
            <a:r>
              <a:rPr lang="de-DE" err="1">
                <a:latin typeface="Arial" panose="020B0604020202020204" pitchFamily="34" charset="0"/>
                <a:cs typeface="Arial" panose="020B0604020202020204" pitchFamily="34" charset="0"/>
              </a:rPr>
              <a:t>considerare</a:t>
            </a:r>
            <a:r>
              <a:rPr lang="de-DE">
                <a:latin typeface="Arial" panose="020B0604020202020204" pitchFamily="34" charset="0"/>
                <a:cs typeface="Arial" panose="020B0604020202020204" pitchFamily="34" charset="0"/>
              </a:rPr>
              <a:t> la </a:t>
            </a:r>
            <a:r>
              <a:rPr lang="de-DE" err="1">
                <a:latin typeface="Arial" panose="020B0604020202020204" pitchFamily="34" charset="0"/>
                <a:cs typeface="Arial" panose="020B0604020202020204" pitchFamily="34" charset="0"/>
              </a:rPr>
              <a:t>categoria</a:t>
            </a:r>
            <a:r>
              <a:rPr lang="de-DE">
                <a:latin typeface="Arial" panose="020B0604020202020204" pitchFamily="34" charset="0"/>
                <a:cs typeface="Arial" panose="020B0604020202020204" pitchFamily="34" charset="0"/>
              </a:rPr>
              <a:t> di </a:t>
            </a:r>
            <a:r>
              <a:rPr lang="de-DE" err="1">
                <a:latin typeface="Arial" panose="020B0604020202020204" pitchFamily="34" charset="0"/>
                <a:cs typeface="Arial" panose="020B0604020202020204" pitchFamily="34" charset="0"/>
              </a:rPr>
              <a:t>costo</a:t>
            </a:r>
            <a:r>
              <a:rPr lang="de-DE">
                <a:latin typeface="Arial" panose="020B0604020202020204" pitchFamily="34" charset="0"/>
                <a:cs typeface="Arial" panose="020B0604020202020204" pitchFamily="34" charset="0"/>
              </a:rPr>
              <a:t> personale </a:t>
            </a:r>
            <a:r>
              <a:rPr lang="it-IT" sz="1800" b="1" i="0" u="none" strike="noStrike" baseline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condizione che i costi diretti dell’operazione non comprendano appalti pubblici il cui valore superi le soglie stabilite all’articolo 4 della direttiva 2014/24/UE o all’articolo 15 della direttiva 2014/25/UE del Parlamento europeo e del Consiglio. </a:t>
            </a:r>
            <a:r>
              <a:rPr lang="it-IT" sz="1800" b="0" i="0" u="none" strike="noStrike" baseline="0">
                <a:solidFill>
                  <a:srgbClr val="000000"/>
                </a:solidFill>
                <a:latin typeface="Arial" panose="020B0604020202020204" pitchFamily="34" charset="0"/>
              </a:rPr>
              <a:t>	</a:t>
            </a:r>
          </a:p>
          <a:p>
            <a:r>
              <a:rPr lang="de-DE"/>
              <a:t> 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Segnaposto contenuto 5">
            <a:extLst>
              <a:ext uri="{FF2B5EF4-FFF2-40B4-BE49-F238E27FC236}">
                <a16:creationId xmlns:a16="http://schemas.microsoft.com/office/drawing/2014/main" id="{AE4FF004-0237-C8C1-F759-3F89F31C2D03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3" y="5996444"/>
            <a:ext cx="12191997" cy="870982"/>
          </a:xfrm>
          <a:prstGeom prst="rect">
            <a:avLst/>
          </a:prstGeom>
        </p:spPr>
      </p:pic>
      <p:sp>
        <p:nvSpPr>
          <p:cNvPr id="9" name="CasellaDiTesto 8">
            <a:extLst>
              <a:ext uri="{FF2B5EF4-FFF2-40B4-BE49-F238E27FC236}">
                <a16:creationId xmlns:a16="http://schemas.microsoft.com/office/drawing/2014/main" id="{417EB8F3-66B1-AFDF-19F9-30387015A3BB}"/>
              </a:ext>
            </a:extLst>
          </p:cNvPr>
          <p:cNvSpPr txBox="1"/>
          <p:nvPr/>
        </p:nvSpPr>
        <p:spPr>
          <a:xfrm>
            <a:off x="763480" y="159366"/>
            <a:ext cx="1024483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buNone/>
            </a:pPr>
            <a:r>
              <a:rPr lang="it-IT" sz="3600" b="1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L’utilizzo delle opzioni di costo semplificate</a:t>
            </a:r>
          </a:p>
        </p:txBody>
      </p:sp>
      <p:sp>
        <p:nvSpPr>
          <p:cNvPr id="11" name="CasellaDiTesto 3">
            <a:extLst>
              <a:ext uri="{FF2B5EF4-FFF2-40B4-BE49-F238E27FC236}">
                <a16:creationId xmlns:a16="http://schemas.microsoft.com/office/drawing/2014/main" id="{7CF24E59-0DBB-4DA5-83DB-65B9C05CEE5E}"/>
              </a:ext>
            </a:extLst>
          </p:cNvPr>
          <p:cNvSpPr txBox="1"/>
          <p:nvPr/>
        </p:nvSpPr>
        <p:spPr>
          <a:xfrm>
            <a:off x="4649065" y="979781"/>
            <a:ext cx="2187658" cy="646331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noFill/>
          </a:ln>
          <a:effectLst/>
        </p:spPr>
        <p:txBody>
          <a:bodyPr wrap="square">
            <a:spAutoFit/>
          </a:bodyPr>
          <a:lstStyle>
            <a:defPPr>
              <a:defRPr lang="de-DE"/>
            </a:defPPr>
            <a:lvl1pPr algn="just">
              <a:defRPr sz="1600" b="1">
                <a:solidFill>
                  <a:schemeClr val="tx2"/>
                </a:solidFill>
                <a:latin typeface="Candara" panose="020E0502030303020204" pitchFamily="34" charset="0"/>
              </a:defRPr>
            </a:lvl1pPr>
          </a:lstStyle>
          <a:p>
            <a:pPr algn="ctr"/>
            <a:r>
              <a:rPr lang="it-IT" sz="180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Personale</a:t>
            </a:r>
            <a:endParaRPr lang="it-IT" sz="1800">
              <a:solidFill>
                <a:schemeClr val="accent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endParaRPr lang="it-IT" sz="1800">
              <a:solidFill>
                <a:schemeClr val="accent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Textfeld 11">
            <a:extLst>
              <a:ext uri="{FF2B5EF4-FFF2-40B4-BE49-F238E27FC236}">
                <a16:creationId xmlns:a16="http://schemas.microsoft.com/office/drawing/2014/main" id="{C19F22E0-EC53-4F9E-AAC3-FD5036F79A37}"/>
              </a:ext>
            </a:extLst>
          </p:cNvPr>
          <p:cNvSpPr txBox="1"/>
          <p:nvPr/>
        </p:nvSpPr>
        <p:spPr>
          <a:xfrm>
            <a:off x="2543083" y="1611107"/>
            <a:ext cx="609814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de-DE" err="1">
                <a:latin typeface="Arial" panose="020B0604020202020204" pitchFamily="34" charset="0"/>
                <a:cs typeface="Arial" panose="020B0604020202020204" pitchFamily="34" charset="0"/>
              </a:rPr>
              <a:t>Opzione</a:t>
            </a:r>
            <a:r>
              <a:rPr lang="de-DE">
                <a:latin typeface="Arial" panose="020B0604020202020204" pitchFamily="34" charset="0"/>
                <a:cs typeface="Arial" panose="020B0604020202020204" pitchFamily="34" charset="0"/>
              </a:rPr>
              <a:t> B:</a:t>
            </a:r>
          </a:p>
          <a:p>
            <a:pPr algn="ctr"/>
            <a:r>
              <a:rPr lang="de-DE" err="1">
                <a:latin typeface="Arial" panose="020B0604020202020204" pitchFamily="34" charset="0"/>
                <a:cs typeface="Arial" panose="020B0604020202020204" pitchFamily="34" charset="0"/>
              </a:rPr>
              <a:t>Costi</a:t>
            </a:r>
            <a:r>
              <a:rPr lang="de-DE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err="1">
                <a:latin typeface="Arial" panose="020B0604020202020204" pitchFamily="34" charset="0"/>
                <a:cs typeface="Arial" panose="020B0604020202020204" pitchFamily="34" charset="0"/>
              </a:rPr>
              <a:t>unitari</a:t>
            </a:r>
            <a:r>
              <a:rPr lang="de-DE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err="1">
                <a:latin typeface="Arial" panose="020B0604020202020204" pitchFamily="34" charset="0"/>
                <a:cs typeface="Arial" panose="020B0604020202020204" pitchFamily="34" charset="0"/>
              </a:rPr>
              <a:t>semplificati</a:t>
            </a:r>
            <a:r>
              <a:rPr lang="de-DE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pic>
        <p:nvPicPr>
          <p:cNvPr id="14" name="Grafik 13">
            <a:extLst>
              <a:ext uri="{FF2B5EF4-FFF2-40B4-BE49-F238E27FC236}">
                <a16:creationId xmlns:a16="http://schemas.microsoft.com/office/drawing/2014/main" id="{773BCBBC-82B6-464C-A72B-8E48A83C38D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89496" y="2699185"/>
            <a:ext cx="3439005" cy="1209844"/>
          </a:xfrm>
          <a:prstGeom prst="rect">
            <a:avLst/>
          </a:prstGeom>
        </p:spPr>
      </p:pic>
      <p:pic>
        <p:nvPicPr>
          <p:cNvPr id="16" name="Grafik 15">
            <a:extLst>
              <a:ext uri="{FF2B5EF4-FFF2-40B4-BE49-F238E27FC236}">
                <a16:creationId xmlns:a16="http://schemas.microsoft.com/office/drawing/2014/main" id="{071DB53D-B954-473C-95AD-8769A6450E7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096000" y="2727764"/>
            <a:ext cx="3419952" cy="1181265"/>
          </a:xfrm>
          <a:prstGeom prst="rect">
            <a:avLst/>
          </a:prstGeom>
        </p:spPr>
      </p:pic>
      <p:pic>
        <p:nvPicPr>
          <p:cNvPr id="18" name="Grafik 17">
            <a:extLst>
              <a:ext uri="{FF2B5EF4-FFF2-40B4-BE49-F238E27FC236}">
                <a16:creationId xmlns:a16="http://schemas.microsoft.com/office/drawing/2014/main" id="{6F5B62C3-B6EC-4BC6-A566-4552108ACB37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061497" y="4239690"/>
            <a:ext cx="3362794" cy="16385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41660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nummernplatzhalter 1">
            <a:extLst>
              <a:ext uri="{FF2B5EF4-FFF2-40B4-BE49-F238E27FC236}">
                <a16:creationId xmlns:a16="http://schemas.microsoft.com/office/drawing/2014/main" id="{96F35F2C-33E7-7D8F-9675-D5A69CA241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FB540A-2D39-4F40-84B9-4BA10FE2F7A9}" type="slidenum">
              <a:rPr lang="it-IT" smtClean="0"/>
              <a:t>13</a:t>
            </a:fld>
            <a:endParaRPr lang="it-IT"/>
          </a:p>
        </p:txBody>
      </p:sp>
      <p:pic>
        <p:nvPicPr>
          <p:cNvPr id="3" name="Segnaposto contenuto 5">
            <a:extLst>
              <a:ext uri="{FF2B5EF4-FFF2-40B4-BE49-F238E27FC236}">
                <a16:creationId xmlns:a16="http://schemas.microsoft.com/office/drawing/2014/main" id="{5C5E5289-03B1-732A-4A3F-ED6A170C3008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3" y="5996444"/>
            <a:ext cx="12191997" cy="870982"/>
          </a:xfrm>
          <a:prstGeom prst="rect">
            <a:avLst/>
          </a:prstGeom>
        </p:spPr>
      </p:pic>
      <p:sp>
        <p:nvSpPr>
          <p:cNvPr id="9" name="Textfeld 8">
            <a:extLst>
              <a:ext uri="{FF2B5EF4-FFF2-40B4-BE49-F238E27FC236}">
                <a16:creationId xmlns:a16="http://schemas.microsoft.com/office/drawing/2014/main" id="{49D5393B-9170-4DF7-A2AA-701DF449F303}"/>
              </a:ext>
            </a:extLst>
          </p:cNvPr>
          <p:cNvSpPr txBox="1"/>
          <p:nvPr/>
        </p:nvSpPr>
        <p:spPr>
          <a:xfrm>
            <a:off x="1246030" y="2220412"/>
            <a:ext cx="1028056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it-IT" sz="1800" b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tasso di agevolazione secondo regime di esenzione (Reg. (UE) n. 651/2014 </a:t>
            </a:r>
            <a:r>
              <a:rPr lang="it-IT" sz="1800" b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s.m.i.</a:t>
            </a:r>
            <a:r>
              <a:rPr lang="it-IT" sz="1800" b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</a:p>
        </p:txBody>
      </p:sp>
    </p:spTree>
    <p:extLst>
      <p:ext uri="{BB962C8B-B14F-4D97-AF65-F5344CB8AC3E}">
        <p14:creationId xmlns:p14="http://schemas.microsoft.com/office/powerpoint/2010/main" val="284873773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nummernplatzhalter 1">
            <a:extLst>
              <a:ext uri="{FF2B5EF4-FFF2-40B4-BE49-F238E27FC236}">
                <a16:creationId xmlns:a16="http://schemas.microsoft.com/office/drawing/2014/main" id="{96F35F2C-33E7-7D8F-9675-D5A69CA241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FB540A-2D39-4F40-84B9-4BA10FE2F7A9}" type="slidenum">
              <a:rPr lang="it-IT" smtClean="0"/>
              <a:t>14</a:t>
            </a:fld>
            <a:endParaRPr lang="it-IT"/>
          </a:p>
        </p:txBody>
      </p:sp>
      <p:pic>
        <p:nvPicPr>
          <p:cNvPr id="3" name="Segnaposto contenuto 5">
            <a:extLst>
              <a:ext uri="{FF2B5EF4-FFF2-40B4-BE49-F238E27FC236}">
                <a16:creationId xmlns:a16="http://schemas.microsoft.com/office/drawing/2014/main" id="{5C5E5289-03B1-732A-4A3F-ED6A170C3008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3" y="5996444"/>
            <a:ext cx="12191997" cy="870982"/>
          </a:xfrm>
          <a:prstGeom prst="rect">
            <a:avLst/>
          </a:prstGeom>
        </p:spPr>
      </p:pic>
      <p:sp>
        <p:nvSpPr>
          <p:cNvPr id="4" name="Textfeld 3">
            <a:extLst>
              <a:ext uri="{FF2B5EF4-FFF2-40B4-BE49-F238E27FC236}">
                <a16:creationId xmlns:a16="http://schemas.microsoft.com/office/drawing/2014/main" id="{CB608541-6CF5-4A0C-BC6B-A1D6D7D5519D}"/>
              </a:ext>
            </a:extLst>
          </p:cNvPr>
          <p:cNvSpPr txBox="1"/>
          <p:nvPr/>
        </p:nvSpPr>
        <p:spPr>
          <a:xfrm>
            <a:off x="3786389" y="167425"/>
            <a:ext cx="413411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3600" b="1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Link </a:t>
            </a:r>
            <a:r>
              <a:rPr lang="de-DE" sz="3600" b="1" err="1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utili</a:t>
            </a:r>
            <a:endParaRPr lang="de-DE" sz="3600" b="1">
              <a:solidFill>
                <a:schemeClr val="accent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feld 6">
            <a:extLst>
              <a:ext uri="{FF2B5EF4-FFF2-40B4-BE49-F238E27FC236}">
                <a16:creationId xmlns:a16="http://schemas.microsoft.com/office/drawing/2014/main" id="{D9372EF7-1EAC-45B4-8526-42A1965F1F8B}"/>
              </a:ext>
            </a:extLst>
          </p:cNvPr>
          <p:cNvSpPr txBox="1"/>
          <p:nvPr/>
        </p:nvSpPr>
        <p:spPr>
          <a:xfrm>
            <a:off x="212941" y="2161550"/>
            <a:ext cx="11724361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sz="140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https://www.provinz.bz.it/politik-recht-aussenbeziehungen/europa/downloads/FFR_Visual_Identity_20.12.2022(1).pdf</a:t>
            </a:r>
            <a:r>
              <a:rPr lang="de-DE" sz="140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8" name="Textfeld 7">
            <a:extLst>
              <a:ext uri="{FF2B5EF4-FFF2-40B4-BE49-F238E27FC236}">
                <a16:creationId xmlns:a16="http://schemas.microsoft.com/office/drawing/2014/main" id="{862C3714-BE88-40B4-A6B0-1D993BA79089}"/>
              </a:ext>
            </a:extLst>
          </p:cNvPr>
          <p:cNvSpPr txBox="1"/>
          <p:nvPr/>
        </p:nvSpPr>
        <p:spPr>
          <a:xfrm>
            <a:off x="212941" y="1784778"/>
            <a:ext cx="11724361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sz="1600" b="1" err="1">
                <a:latin typeface="Arial" panose="020B0604020202020204" pitchFamily="34" charset="0"/>
                <a:cs typeface="Arial" panose="020B0604020202020204" pitchFamily="34" charset="0"/>
              </a:rPr>
              <a:t>Regole</a:t>
            </a:r>
            <a:r>
              <a:rPr lang="de-DE" sz="1600" b="1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600" b="1" err="1">
                <a:latin typeface="Arial" panose="020B0604020202020204" pitchFamily="34" charset="0"/>
                <a:cs typeface="Arial" panose="020B0604020202020204" pitchFamily="34" charset="0"/>
              </a:rPr>
              <a:t>d‘ammissibilità</a:t>
            </a:r>
            <a:r>
              <a:rPr lang="de-DE" sz="1600" b="1">
                <a:latin typeface="Arial" panose="020B0604020202020204" pitchFamily="34" charset="0"/>
                <a:cs typeface="Arial" panose="020B0604020202020204" pitchFamily="34" charset="0"/>
              </a:rPr>
              <a:t> della </a:t>
            </a:r>
            <a:r>
              <a:rPr lang="de-DE" sz="1600" b="1" err="1">
                <a:latin typeface="Arial" panose="020B0604020202020204" pitchFamily="34" charset="0"/>
                <a:cs typeface="Arial" panose="020B0604020202020204" pitchFamily="34" charset="0"/>
              </a:rPr>
              <a:t>spesa</a:t>
            </a:r>
            <a:endParaRPr lang="de-DE" sz="1600" b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AAED8A3F-23E0-4301-BA08-21ABA70FB8FD}"/>
              </a:ext>
            </a:extLst>
          </p:cNvPr>
          <p:cNvSpPr txBox="1"/>
          <p:nvPr/>
        </p:nvSpPr>
        <p:spPr>
          <a:xfrm>
            <a:off x="212941" y="1037230"/>
            <a:ext cx="11724361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sz="1600" b="1" err="1">
                <a:latin typeface="Arial" panose="020B0604020202020204" pitchFamily="34" charset="0"/>
                <a:cs typeface="Arial" panose="020B0604020202020204" pitchFamily="34" charset="0"/>
              </a:rPr>
              <a:t>Bando</a:t>
            </a:r>
            <a:r>
              <a:rPr lang="de-DE" sz="1600" b="1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600" b="1" err="1">
                <a:latin typeface="Arial" panose="020B0604020202020204" pitchFamily="34" charset="0"/>
                <a:cs typeface="Arial" panose="020B0604020202020204" pitchFamily="34" charset="0"/>
              </a:rPr>
              <a:t>con</a:t>
            </a:r>
            <a:r>
              <a:rPr lang="de-DE" sz="1600" b="1">
                <a:latin typeface="Arial" panose="020B0604020202020204" pitchFamily="34" charset="0"/>
                <a:cs typeface="Arial" panose="020B0604020202020204" pitchFamily="34" charset="0"/>
              </a:rPr>
              <a:t> i </a:t>
            </a:r>
            <a:r>
              <a:rPr lang="de-DE" sz="1600" b="1" err="1">
                <a:latin typeface="Arial" panose="020B0604020202020204" pitchFamily="34" charset="0"/>
                <a:cs typeface="Arial" panose="020B0604020202020204" pitchFamily="34" charset="0"/>
              </a:rPr>
              <a:t>relativi</a:t>
            </a:r>
            <a:r>
              <a:rPr lang="de-DE" sz="1600" b="1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600" b="1" err="1">
                <a:latin typeface="Arial" panose="020B0604020202020204" pitchFamily="34" charset="0"/>
                <a:cs typeface="Arial" panose="020B0604020202020204" pitchFamily="34" charset="0"/>
              </a:rPr>
              <a:t>allegati</a:t>
            </a:r>
            <a:endParaRPr lang="de-DE" sz="1600" b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feld 10">
            <a:extLst>
              <a:ext uri="{FF2B5EF4-FFF2-40B4-BE49-F238E27FC236}">
                <a16:creationId xmlns:a16="http://schemas.microsoft.com/office/drawing/2014/main" id="{2F010509-C49C-4BAC-BA45-F2285FE869D1}"/>
              </a:ext>
            </a:extLst>
          </p:cNvPr>
          <p:cNvSpPr txBox="1"/>
          <p:nvPr/>
        </p:nvSpPr>
        <p:spPr>
          <a:xfrm>
            <a:off x="212942" y="1399895"/>
            <a:ext cx="11724361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sz="1400">
                <a:latin typeface="Arial" panose="020B0604020202020204" pitchFamily="34" charset="0"/>
                <a:cs typeface="Arial" panose="020B0604020202020204" pitchFamily="34" charset="0"/>
                <a:hlinkClick r:id="rId5"/>
              </a:rPr>
              <a:t>https://www.provincia.bz.it/politica-diritto-relazioni-estere/europa/finanziamenti-ue/901.asp#collapse1265</a:t>
            </a:r>
            <a:endParaRPr lang="de-DE" sz="14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Textfeld 11">
            <a:extLst>
              <a:ext uri="{FF2B5EF4-FFF2-40B4-BE49-F238E27FC236}">
                <a16:creationId xmlns:a16="http://schemas.microsoft.com/office/drawing/2014/main" id="{E54123F9-A5F2-4CD2-B365-7D0EC9386E8D}"/>
              </a:ext>
            </a:extLst>
          </p:cNvPr>
          <p:cNvSpPr txBox="1"/>
          <p:nvPr/>
        </p:nvSpPr>
        <p:spPr>
          <a:xfrm>
            <a:off x="212941" y="2518140"/>
            <a:ext cx="11724361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sz="1600" b="1">
                <a:latin typeface="Arial" panose="020B0604020202020204" pitchFamily="34" charset="0"/>
                <a:cs typeface="Arial" panose="020B0604020202020204" pitchFamily="34" charset="0"/>
              </a:rPr>
              <a:t>Set </a:t>
            </a:r>
            <a:r>
              <a:rPr lang="de-DE" sz="1600" b="1" err="1">
                <a:latin typeface="Arial" panose="020B0604020202020204" pitchFamily="34" charset="0"/>
                <a:cs typeface="Arial" panose="020B0604020202020204" pitchFamily="34" charset="0"/>
              </a:rPr>
              <a:t>indicatori</a:t>
            </a:r>
            <a:r>
              <a:rPr lang="de-DE" sz="1600" b="1">
                <a:latin typeface="Arial" panose="020B0604020202020204" pitchFamily="34" charset="0"/>
                <a:cs typeface="Arial" panose="020B0604020202020204" pitchFamily="34" charset="0"/>
              </a:rPr>
              <a:t> di </a:t>
            </a:r>
            <a:r>
              <a:rPr lang="de-DE" sz="1600" b="1" err="1">
                <a:latin typeface="Arial" panose="020B0604020202020204" pitchFamily="34" charset="0"/>
                <a:cs typeface="Arial" panose="020B0604020202020204" pitchFamily="34" charset="0"/>
              </a:rPr>
              <a:t>output</a:t>
            </a:r>
            <a:r>
              <a:rPr lang="de-DE" sz="1600" b="1">
                <a:latin typeface="Arial" panose="020B0604020202020204" pitchFamily="34" charset="0"/>
                <a:cs typeface="Arial" panose="020B0604020202020204" pitchFamily="34" charset="0"/>
              </a:rPr>
              <a:t> e di </a:t>
            </a:r>
            <a:r>
              <a:rPr lang="de-DE" sz="1600" b="1" err="1">
                <a:latin typeface="Arial" panose="020B0604020202020204" pitchFamily="34" charset="0"/>
                <a:cs typeface="Arial" panose="020B0604020202020204" pitchFamily="34" charset="0"/>
              </a:rPr>
              <a:t>risultato</a:t>
            </a:r>
            <a:r>
              <a:rPr lang="de-DE" sz="1600" b="1">
                <a:latin typeface="Arial" panose="020B0604020202020204" pitchFamily="34" charset="0"/>
                <a:cs typeface="Arial" panose="020B0604020202020204" pitchFamily="34" charset="0"/>
              </a:rPr>
              <a:t> 2021-2027</a:t>
            </a:r>
          </a:p>
        </p:txBody>
      </p:sp>
      <p:sp>
        <p:nvSpPr>
          <p:cNvPr id="13" name="Textfeld 12">
            <a:extLst>
              <a:ext uri="{FF2B5EF4-FFF2-40B4-BE49-F238E27FC236}">
                <a16:creationId xmlns:a16="http://schemas.microsoft.com/office/drawing/2014/main" id="{966D58C8-720C-4492-A88C-C305F0D1BACB}"/>
              </a:ext>
            </a:extLst>
          </p:cNvPr>
          <p:cNvSpPr txBox="1"/>
          <p:nvPr/>
        </p:nvSpPr>
        <p:spPr>
          <a:xfrm>
            <a:off x="235441" y="2856694"/>
            <a:ext cx="13891367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sz="1400">
                <a:latin typeface="Arial" panose="020B0604020202020204" pitchFamily="34" charset="0"/>
                <a:cs typeface="Arial" panose="020B0604020202020204" pitchFamily="34" charset="0"/>
                <a:hlinkClick r:id="rId6"/>
              </a:rPr>
              <a:t>https://www.provinz.bz.it/politik-recht-aussenbeziehungen/europa/downloads/Nota_metodologica_indicatori_output_e_risultato_vs_1.1_12.09.2022.pdf</a:t>
            </a:r>
            <a:endParaRPr lang="de-DE" sz="14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feld 11">
            <a:extLst>
              <a:ext uri="{FF2B5EF4-FFF2-40B4-BE49-F238E27FC236}">
                <a16:creationId xmlns:a16="http://schemas.microsoft.com/office/drawing/2014/main" id="{C9E65CFE-0CCE-0FBA-6484-FD38E595B38A}"/>
              </a:ext>
            </a:extLst>
          </p:cNvPr>
          <p:cNvSpPr txBox="1"/>
          <p:nvPr/>
        </p:nvSpPr>
        <p:spPr>
          <a:xfrm>
            <a:off x="231302" y="3208932"/>
            <a:ext cx="11724361" cy="338554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r>
              <a:rPr lang="de-DE" sz="1600" b="1" dirty="0" err="1">
                <a:latin typeface="Arial"/>
                <a:cs typeface="Arial"/>
              </a:rPr>
              <a:t>Criteri</a:t>
            </a:r>
            <a:r>
              <a:rPr lang="de-DE" sz="1600" b="1" dirty="0">
                <a:latin typeface="Arial"/>
                <a:cs typeface="Arial"/>
              </a:rPr>
              <a:t> di </a:t>
            </a:r>
            <a:r>
              <a:rPr lang="de-DE" sz="1600" b="1" dirty="0" err="1">
                <a:latin typeface="Arial"/>
                <a:cs typeface="Arial"/>
              </a:rPr>
              <a:t>valutazione</a:t>
            </a:r>
            <a:endParaRPr lang="de-DE" sz="1600" b="1" dirty="0" err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feld 12">
            <a:extLst>
              <a:ext uri="{FF2B5EF4-FFF2-40B4-BE49-F238E27FC236}">
                <a16:creationId xmlns:a16="http://schemas.microsoft.com/office/drawing/2014/main" id="{82406323-4F42-CA7C-875C-A69190BBD027}"/>
              </a:ext>
            </a:extLst>
          </p:cNvPr>
          <p:cNvSpPr txBox="1"/>
          <p:nvPr/>
        </p:nvSpPr>
        <p:spPr>
          <a:xfrm>
            <a:off x="235888" y="3538306"/>
            <a:ext cx="13891367" cy="307777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r>
              <a:rPr lang="de-DE" sz="1400" dirty="0">
                <a:latin typeface="Arial"/>
                <a:cs typeface="Arial"/>
                <a:hlinkClick r:id="rId7"/>
              </a:rPr>
              <a:t>https://www.provincia.bz.it/politica-diritto-relazioni-estere/europa/downloads/Criteri_selezione_21_27_v26.10.2022.pdf</a:t>
            </a:r>
            <a:r>
              <a:rPr lang="de-DE" sz="1400" dirty="0">
                <a:latin typeface="Arial"/>
                <a:cs typeface="Arial"/>
              </a:rPr>
              <a:t>  </a:t>
            </a:r>
            <a:endParaRPr lang="it-IT" sz="1400">
              <a:latin typeface="Arial"/>
              <a:cs typeface="Arial"/>
            </a:endParaRPr>
          </a:p>
        </p:txBody>
      </p:sp>
      <p:sp>
        <p:nvSpPr>
          <p:cNvPr id="5" name="Textfeld 11">
            <a:extLst>
              <a:ext uri="{FF2B5EF4-FFF2-40B4-BE49-F238E27FC236}">
                <a16:creationId xmlns:a16="http://schemas.microsoft.com/office/drawing/2014/main" id="{892A2284-8FA1-F261-8D78-93A9E4C15008}"/>
              </a:ext>
            </a:extLst>
          </p:cNvPr>
          <p:cNvSpPr txBox="1"/>
          <p:nvPr/>
        </p:nvSpPr>
        <p:spPr>
          <a:xfrm>
            <a:off x="231301" y="3915848"/>
            <a:ext cx="11724361" cy="338554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r>
              <a:rPr lang="de-DE" sz="1600" b="1" dirty="0">
                <a:latin typeface="Arial"/>
                <a:cs typeface="Arial"/>
              </a:rPr>
              <a:t>Jira – Helpdesk</a:t>
            </a:r>
            <a:endParaRPr lang="de-DE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CasellaDiTesto 13">
            <a:extLst>
              <a:ext uri="{FF2B5EF4-FFF2-40B4-BE49-F238E27FC236}">
                <a16:creationId xmlns:a16="http://schemas.microsoft.com/office/drawing/2014/main" id="{473DE4DA-F235-5D1B-1C05-43F798FDCFF2}"/>
              </a:ext>
            </a:extLst>
          </p:cNvPr>
          <p:cNvSpPr txBox="1"/>
          <p:nvPr/>
        </p:nvSpPr>
        <p:spPr>
          <a:xfrm>
            <a:off x="235027" y="4247001"/>
            <a:ext cx="7471272" cy="30777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1400" dirty="0">
                <a:latin typeface="Arial"/>
                <a:cs typeface="Arial"/>
                <a:hlinkClick r:id="rId8"/>
              </a:rPr>
              <a:t>https://cohemon.atlassian.net/servicedesk/customer/portal/5</a:t>
            </a:r>
            <a:endParaRPr lang="en-US" sz="1400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04002631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nummernplatzhalter 1">
            <a:extLst>
              <a:ext uri="{FF2B5EF4-FFF2-40B4-BE49-F238E27FC236}">
                <a16:creationId xmlns:a16="http://schemas.microsoft.com/office/drawing/2014/main" id="{96F35F2C-33E7-7D8F-9675-D5A69CA241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FB540A-2D39-4F40-84B9-4BA10FE2F7A9}" type="slidenum">
              <a:rPr lang="it-IT" smtClean="0"/>
              <a:t>15</a:t>
            </a:fld>
            <a:endParaRPr lang="it-IT"/>
          </a:p>
        </p:txBody>
      </p:sp>
      <p:pic>
        <p:nvPicPr>
          <p:cNvPr id="3" name="Segnaposto contenuto 5">
            <a:extLst>
              <a:ext uri="{FF2B5EF4-FFF2-40B4-BE49-F238E27FC236}">
                <a16:creationId xmlns:a16="http://schemas.microsoft.com/office/drawing/2014/main" id="{5C5E5289-03B1-732A-4A3F-ED6A170C3008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3" y="5996444"/>
            <a:ext cx="12191997" cy="870982"/>
          </a:xfrm>
          <a:prstGeom prst="rect">
            <a:avLst/>
          </a:prstGeom>
        </p:spPr>
      </p:pic>
      <p:sp>
        <p:nvSpPr>
          <p:cNvPr id="9" name="Textfeld 8">
            <a:extLst>
              <a:ext uri="{FF2B5EF4-FFF2-40B4-BE49-F238E27FC236}">
                <a16:creationId xmlns:a16="http://schemas.microsoft.com/office/drawing/2014/main" id="{49D5393B-9170-4DF7-A2AA-701DF449F303}"/>
              </a:ext>
            </a:extLst>
          </p:cNvPr>
          <p:cNvSpPr txBox="1"/>
          <p:nvPr/>
        </p:nvSpPr>
        <p:spPr>
          <a:xfrm>
            <a:off x="549074" y="565587"/>
            <a:ext cx="10280561" cy="523220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it-IT" sz="2800" b="1" u="sng" dirty="0">
                <a:latin typeface="Arial"/>
                <a:cs typeface="Arial"/>
              </a:rPr>
              <a:t>Importante</a:t>
            </a:r>
            <a:endParaRPr lang="it-IT" sz="2800" b="1" u="sng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feld 8">
            <a:extLst>
              <a:ext uri="{FF2B5EF4-FFF2-40B4-BE49-F238E27FC236}">
                <a16:creationId xmlns:a16="http://schemas.microsoft.com/office/drawing/2014/main" id="{FA63299D-F8C5-F4B4-DCDD-474E02B50BB4}"/>
              </a:ext>
            </a:extLst>
          </p:cNvPr>
          <p:cNvSpPr txBox="1"/>
          <p:nvPr/>
        </p:nvSpPr>
        <p:spPr>
          <a:xfrm>
            <a:off x="768632" y="1807279"/>
            <a:ext cx="10280561" cy="800219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it-IT" dirty="0">
                <a:latin typeface="Arial"/>
                <a:cs typeface="Arial"/>
              </a:rPr>
              <a:t>è consigliabile presentare il progetto </a:t>
            </a:r>
            <a:r>
              <a:rPr lang="it-IT" u="sng" dirty="0">
                <a:latin typeface="Arial"/>
                <a:cs typeface="Arial"/>
              </a:rPr>
              <a:t>non a ridosso della scadenza</a:t>
            </a:r>
            <a:r>
              <a:rPr lang="it-IT" dirty="0">
                <a:latin typeface="Arial"/>
                <a:cs typeface="Arial"/>
              </a:rPr>
              <a:t> (si consiglia 3 giorni prima)</a:t>
            </a:r>
          </a:p>
          <a:p>
            <a:r>
              <a:rPr lang="it-IT" sz="1400" dirty="0">
                <a:latin typeface="Arial"/>
                <a:cs typeface="Arial"/>
              </a:rPr>
              <a:t>Il sistema avvisa nel caso ci siano dei campi obbligatori non compilati, mancanze o incongruenze, ma per poter garantire eventuale assistenza informatica è necessario evitare che tutti richiedano supporto allo stesso tempo (collo di bottiglia)</a:t>
            </a:r>
          </a:p>
        </p:txBody>
      </p:sp>
      <p:sp>
        <p:nvSpPr>
          <p:cNvPr id="5" name="Textfeld 8">
            <a:extLst>
              <a:ext uri="{FF2B5EF4-FFF2-40B4-BE49-F238E27FC236}">
                <a16:creationId xmlns:a16="http://schemas.microsoft.com/office/drawing/2014/main" id="{E2394F47-22AB-A2CD-0655-CBF50FD323F3}"/>
              </a:ext>
            </a:extLst>
          </p:cNvPr>
          <p:cNvSpPr txBox="1"/>
          <p:nvPr/>
        </p:nvSpPr>
        <p:spPr>
          <a:xfrm>
            <a:off x="768631" y="3193567"/>
            <a:ext cx="10280561" cy="800219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it-IT" dirty="0">
                <a:latin typeface="Arial"/>
                <a:cs typeface="Arial"/>
              </a:rPr>
              <a:t>accertarsi che tutti gli account (SPID) funzionino correttamente</a:t>
            </a:r>
            <a:endParaRPr lang="it-IT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it-IT" sz="1400" dirty="0">
                <a:latin typeface="Arial"/>
                <a:cs typeface="Arial"/>
              </a:rPr>
              <a:t>Per presentare la domanda, questa deve essere confermata (soggetto con potere di firma o delegato) a sistema da tutti i partner di progetto quindi se uno non dovesse riuscire a sottoscrivere (clic) la sua parte, la proposta non può essere inviata</a:t>
            </a:r>
            <a:endParaRPr lang="it-IT" sz="1800" b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feld 8">
            <a:extLst>
              <a:ext uri="{FF2B5EF4-FFF2-40B4-BE49-F238E27FC236}">
                <a16:creationId xmlns:a16="http://schemas.microsoft.com/office/drawing/2014/main" id="{00E98855-3CA0-2F55-E5AB-BE5A0448EA16}"/>
              </a:ext>
            </a:extLst>
          </p:cNvPr>
          <p:cNvSpPr txBox="1"/>
          <p:nvPr/>
        </p:nvSpPr>
        <p:spPr>
          <a:xfrm>
            <a:off x="768631" y="4477753"/>
            <a:ext cx="10280561" cy="800219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it-IT" dirty="0">
                <a:latin typeface="Arial"/>
                <a:cs typeface="Arial"/>
              </a:rPr>
              <a:t>predisporre eventualmente più account per ente beneficiario</a:t>
            </a:r>
            <a:endParaRPr lang="it-IT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it-IT" sz="1400" dirty="0">
                <a:latin typeface="Arial"/>
                <a:cs typeface="Arial"/>
              </a:rPr>
              <a:t>è possibile richiedere un secondo delegato con autorizzazione a firmare in modo da avere una sicurezza in più (miglior consiglio rimane ad ogni modo quello di anticipare la presentazione della proposta)</a:t>
            </a:r>
            <a:endParaRPr lang="it-IT" sz="1400" b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8" name="Grafik 7" descr="Warnung Silhouette">
            <a:extLst>
              <a:ext uri="{FF2B5EF4-FFF2-40B4-BE49-F238E27FC236}">
                <a16:creationId xmlns:a16="http://schemas.microsoft.com/office/drawing/2014/main" id="{6937FC3B-A343-4A7B-9664-F0952B6EF40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6772562" y="234906"/>
            <a:ext cx="914400" cy="914400"/>
          </a:xfrm>
          <a:prstGeom prst="rect">
            <a:avLst/>
          </a:prstGeom>
        </p:spPr>
      </p:pic>
      <p:pic>
        <p:nvPicPr>
          <p:cNvPr id="10" name="Grafik 9" descr="Warnung Silhouette">
            <a:extLst>
              <a:ext uri="{FF2B5EF4-FFF2-40B4-BE49-F238E27FC236}">
                <a16:creationId xmlns:a16="http://schemas.microsoft.com/office/drawing/2014/main" id="{C67282DF-8FC7-40AF-AD0C-7C6A0731A62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3629890" y="234906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320280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nummernplatzhalter 1">
            <a:extLst>
              <a:ext uri="{FF2B5EF4-FFF2-40B4-BE49-F238E27FC236}">
                <a16:creationId xmlns:a16="http://schemas.microsoft.com/office/drawing/2014/main" id="{96F35F2C-33E7-7D8F-9675-D5A69CA241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5817732"/>
            <a:ext cx="2743200" cy="365125"/>
          </a:xfrm>
        </p:spPr>
        <p:txBody>
          <a:bodyPr/>
          <a:lstStyle/>
          <a:p>
            <a:fld id="{B3FB540A-2D39-4F40-84B9-4BA10FE2F7A9}" type="slidenum">
              <a:rPr lang="it-IT" smtClean="0"/>
              <a:t>16</a:t>
            </a:fld>
            <a:endParaRPr lang="it-IT"/>
          </a:p>
        </p:txBody>
      </p:sp>
      <p:pic>
        <p:nvPicPr>
          <p:cNvPr id="3" name="Segnaposto contenuto 5">
            <a:extLst>
              <a:ext uri="{FF2B5EF4-FFF2-40B4-BE49-F238E27FC236}">
                <a16:creationId xmlns:a16="http://schemas.microsoft.com/office/drawing/2014/main" id="{5C5E5289-03B1-732A-4A3F-ED6A170C3008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3" y="5996444"/>
            <a:ext cx="12191997" cy="870982"/>
          </a:xfrm>
          <a:prstGeom prst="rect">
            <a:avLst/>
          </a:prstGeom>
        </p:spPr>
      </p:pic>
      <p:sp>
        <p:nvSpPr>
          <p:cNvPr id="15" name="Textfeld 14">
            <a:extLst>
              <a:ext uri="{FF2B5EF4-FFF2-40B4-BE49-F238E27FC236}">
                <a16:creationId xmlns:a16="http://schemas.microsoft.com/office/drawing/2014/main" id="{99641398-25DD-1E65-7BA0-0EE96D478236}"/>
              </a:ext>
            </a:extLst>
          </p:cNvPr>
          <p:cNvSpPr txBox="1"/>
          <p:nvPr/>
        </p:nvSpPr>
        <p:spPr>
          <a:xfrm>
            <a:off x="609600" y="856093"/>
            <a:ext cx="10972800" cy="449143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81187" tIns="181187" rIns="181187" bIns="181187" numCol="1" spcCol="1270" anchor="ctr" anchorCtr="0">
            <a:noAutofit/>
          </a:bodyPr>
          <a:lstStyle>
            <a:defPPr>
              <a:defRPr lang="it-IT"/>
            </a:defPPr>
            <a:lvl1pPr algn="just" defTabSz="933450">
              <a:lnSpc>
                <a:spcPct val="90000"/>
              </a:lnSpc>
              <a:spcAft>
                <a:spcPct val="35000"/>
              </a:spcAft>
              <a:defRPr sz="1600" b="1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pPr marL="342900" indent="-342900" algn="l">
              <a:buFont typeface="Arial" panose="020B0604020202020204" pitchFamily="34" charset="0"/>
              <a:buChar char="•"/>
            </a:pPr>
            <a:endParaRPr lang="it-IT" sz="2400" b="0">
              <a:solidFill>
                <a:schemeClr val="tx1"/>
              </a:solidFill>
              <a:latin typeface="Arial"/>
              <a:cs typeface="Arial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it-IT" sz="2400" b="0">
              <a:solidFill>
                <a:schemeClr val="tx1"/>
              </a:solidFill>
              <a:latin typeface="Arial"/>
              <a:cs typeface="Arial"/>
            </a:endParaRPr>
          </a:p>
          <a:p>
            <a:pPr algn="l"/>
            <a:endParaRPr lang="it-IT" sz="2400" b="0">
              <a:solidFill>
                <a:schemeClr val="tx1"/>
              </a:solidFill>
              <a:latin typeface="Arial"/>
              <a:cs typeface="Arial"/>
            </a:endParaRPr>
          </a:p>
          <a:p>
            <a:pPr algn="l"/>
            <a:endParaRPr lang="it-IT" sz="2400" b="0">
              <a:solidFill>
                <a:schemeClr val="tx1"/>
              </a:solidFill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it-IT" b="0">
              <a:solidFill>
                <a:schemeClr val="tx1"/>
              </a:solidFill>
              <a:latin typeface="Arial"/>
              <a:cs typeface="Arial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it-IT" b="0">
              <a:solidFill>
                <a:schemeClr val="tx1"/>
              </a:solidFill>
              <a:latin typeface="Arial"/>
              <a:cs typeface="Arial"/>
            </a:endParaRPr>
          </a:p>
          <a:p>
            <a:pPr lvl="5"/>
            <a:r>
              <a:rPr lang="it-IT" b="0">
                <a:solidFill>
                  <a:schemeClr val="tx1"/>
                </a:solidFill>
                <a:latin typeface="Arial"/>
                <a:cs typeface="Arial"/>
              </a:rPr>
              <a:t>     </a:t>
            </a:r>
            <a:r>
              <a:rPr lang="it-IT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lang="it-IT" b="0">
                <a:solidFill>
                  <a:schemeClr val="tx1"/>
                </a:solidFill>
                <a:latin typeface="Arial"/>
                <a:cs typeface="Arial"/>
              </a:rPr>
              <a:t>          </a:t>
            </a:r>
            <a:r>
              <a:rPr lang="it-IT">
                <a:solidFill>
                  <a:schemeClr val="tx1"/>
                </a:solidFill>
                <a:latin typeface="Arial"/>
                <a:cs typeface="Arial"/>
              </a:rPr>
              <a:t>     </a:t>
            </a:r>
            <a:endParaRPr lang="de-DE" sz="2000" b="0">
              <a:solidFill>
                <a:schemeClr val="tx1"/>
              </a:solidFill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it-IT" sz="2400" b="0">
              <a:solidFill>
                <a:schemeClr val="tx1"/>
              </a:solidFill>
            </a:endParaRPr>
          </a:p>
          <a:p>
            <a:pPr algn="l"/>
            <a:endParaRPr lang="it-IT" sz="2400" b="0">
              <a:solidFill>
                <a:schemeClr val="tx1"/>
              </a:solidFill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it-IT" sz="2400" b="0">
              <a:solidFill>
                <a:schemeClr val="tx1"/>
              </a:solidFill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it-IT" sz="2400" b="0">
              <a:solidFill>
                <a:schemeClr val="tx1"/>
              </a:solidFill>
            </a:endParaRPr>
          </a:p>
        </p:txBody>
      </p:sp>
      <p:pic>
        <p:nvPicPr>
          <p:cNvPr id="6" name="Immagine 6" descr="Immagine che contiene testo, galleria, stanza, grafica vettoriale&#10;&#10;Descrizione generata automaticamente">
            <a:extLst>
              <a:ext uri="{FF2B5EF4-FFF2-40B4-BE49-F238E27FC236}">
                <a16:creationId xmlns:a16="http://schemas.microsoft.com/office/drawing/2014/main" id="{D65341FC-B11D-3D0D-CE66-561D97F7C8D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8464" y="966394"/>
            <a:ext cx="912648" cy="911760"/>
          </a:xfrm>
          <a:prstGeom prst="rect">
            <a:avLst/>
          </a:prstGeom>
        </p:spPr>
      </p:pic>
      <p:sp>
        <p:nvSpPr>
          <p:cNvPr id="7" name="CasellaDiTesto 6">
            <a:extLst>
              <a:ext uri="{FF2B5EF4-FFF2-40B4-BE49-F238E27FC236}">
                <a16:creationId xmlns:a16="http://schemas.microsoft.com/office/drawing/2014/main" id="{7E3F50B4-AE3D-30CB-A120-20C7ABAFD8D5}"/>
              </a:ext>
            </a:extLst>
          </p:cNvPr>
          <p:cNvSpPr txBox="1"/>
          <p:nvPr/>
        </p:nvSpPr>
        <p:spPr>
          <a:xfrm>
            <a:off x="1661112" y="940503"/>
            <a:ext cx="1278903" cy="46166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it-IT" sz="2400">
                <a:latin typeface="Arial" panose="020B0604020202020204" pitchFamily="34" charset="0"/>
                <a:cs typeface="Arial" panose="020B0604020202020204" pitchFamily="34" charset="0"/>
              </a:rPr>
              <a:t>contatti</a:t>
            </a:r>
          </a:p>
        </p:txBody>
      </p:sp>
      <p:sp>
        <p:nvSpPr>
          <p:cNvPr id="10" name="CasellaDiTesto 6">
            <a:extLst>
              <a:ext uri="{FF2B5EF4-FFF2-40B4-BE49-F238E27FC236}">
                <a16:creationId xmlns:a16="http://schemas.microsoft.com/office/drawing/2014/main" id="{D6D733A0-4DA0-4672-AA88-791CDF08824A}"/>
              </a:ext>
            </a:extLst>
          </p:cNvPr>
          <p:cNvSpPr txBox="1"/>
          <p:nvPr/>
        </p:nvSpPr>
        <p:spPr>
          <a:xfrm>
            <a:off x="2262976" y="1901086"/>
            <a:ext cx="4147071" cy="83099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it-IT" sz="1600" b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Responsabile di misura</a:t>
            </a:r>
          </a:p>
          <a:p>
            <a:pPr algn="l"/>
            <a:r>
              <a:rPr lang="it-IT" sz="1600" b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     Ripartizione Innovazione, </a:t>
            </a:r>
          </a:p>
          <a:p>
            <a:pPr algn="l"/>
            <a:r>
              <a:rPr lang="it-IT" sz="1600" b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     Ricerca, Università e Musei</a:t>
            </a:r>
          </a:p>
        </p:txBody>
      </p:sp>
      <p:sp>
        <p:nvSpPr>
          <p:cNvPr id="11" name="CasellaDiTesto 6">
            <a:extLst>
              <a:ext uri="{FF2B5EF4-FFF2-40B4-BE49-F238E27FC236}">
                <a16:creationId xmlns:a16="http://schemas.microsoft.com/office/drawing/2014/main" id="{BE798B74-A7AD-4E8F-B26E-C985366E4260}"/>
              </a:ext>
            </a:extLst>
          </p:cNvPr>
          <p:cNvSpPr txBox="1"/>
          <p:nvPr/>
        </p:nvSpPr>
        <p:spPr>
          <a:xfrm>
            <a:off x="6410047" y="1926977"/>
            <a:ext cx="4147071" cy="58477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it-IT" sz="1600" b="0">
                <a:solidFill>
                  <a:schemeClr val="tx1"/>
                </a:solidFill>
                <a:latin typeface="Arial"/>
                <a:cs typeface="Arial"/>
              </a:rPr>
              <a:t>Autorità di Gestione FESR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it-IT" sz="1600">
                <a:latin typeface="Arial"/>
                <a:cs typeface="Arial"/>
              </a:rPr>
              <a:t>Ufficio per l’integrazione europea</a:t>
            </a:r>
            <a:endParaRPr lang="it-IT" sz="1600" b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12" name="CasellaDiTesto 6">
            <a:extLst>
              <a:ext uri="{FF2B5EF4-FFF2-40B4-BE49-F238E27FC236}">
                <a16:creationId xmlns:a16="http://schemas.microsoft.com/office/drawing/2014/main" id="{01437432-05B1-46BD-9E31-8C782F963752}"/>
              </a:ext>
            </a:extLst>
          </p:cNvPr>
          <p:cNvSpPr txBox="1"/>
          <p:nvPr/>
        </p:nvSpPr>
        <p:spPr>
          <a:xfrm>
            <a:off x="314046" y="3174022"/>
            <a:ext cx="5412509" cy="1077218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lvl="5"/>
            <a:r>
              <a:rPr lang="it-IT" sz="1600" b="0">
                <a:solidFill>
                  <a:srgbClr val="C00000"/>
                </a:solidFill>
                <a:latin typeface="Arial"/>
                <a:cs typeface="Arial"/>
              </a:rPr>
              <a:t>Paolo Mercolini</a:t>
            </a:r>
            <a:endParaRPr lang="it-IT" sz="1600" b="0">
              <a:solidFill>
                <a:srgbClr val="C00000"/>
              </a:solidFill>
              <a:cs typeface="Calibri" panose="020F0502020204030204"/>
            </a:endParaRPr>
          </a:p>
          <a:p>
            <a:pPr lvl="5"/>
            <a:r>
              <a:rPr lang="it-IT" sz="1600">
                <a:solidFill>
                  <a:srgbClr val="C00000"/>
                </a:solidFill>
                <a:latin typeface="Arial"/>
                <a:cs typeface="Arial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Paolo.Mercolini@provincia.bz.it</a:t>
            </a:r>
            <a:r>
              <a:rPr lang="it-IT" sz="1600">
                <a:solidFill>
                  <a:srgbClr val="C00000"/>
                </a:solidFill>
                <a:latin typeface="Arial"/>
                <a:cs typeface="Arial"/>
              </a:rPr>
              <a:t> </a:t>
            </a:r>
          </a:p>
          <a:p>
            <a:pPr lvl="5"/>
            <a:r>
              <a:rPr lang="it-IT" sz="1600">
                <a:solidFill>
                  <a:srgbClr val="C00000"/>
                </a:solidFill>
                <a:cs typeface="Calibri"/>
              </a:rPr>
              <a:t>0471 41 37 19</a:t>
            </a:r>
            <a:endParaRPr lang="it-IT" sz="1600" b="0">
              <a:solidFill>
                <a:srgbClr val="C00000"/>
              </a:solidFill>
              <a:cs typeface="Calibri" panose="020F0502020204030204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it-IT" sz="1600" b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14" name="CasellaDiTesto 6">
            <a:extLst>
              <a:ext uri="{FF2B5EF4-FFF2-40B4-BE49-F238E27FC236}">
                <a16:creationId xmlns:a16="http://schemas.microsoft.com/office/drawing/2014/main" id="{9A069746-8D5D-40A2-BEAD-7EE0EE657211}"/>
              </a:ext>
            </a:extLst>
          </p:cNvPr>
          <p:cNvSpPr txBox="1"/>
          <p:nvPr/>
        </p:nvSpPr>
        <p:spPr>
          <a:xfrm>
            <a:off x="4391900" y="3174021"/>
            <a:ext cx="5888183" cy="1077218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lvl="5"/>
            <a:r>
              <a:rPr lang="it-IT" sz="1600" b="0">
                <a:solidFill>
                  <a:srgbClr val="C00000"/>
                </a:solidFill>
                <a:latin typeface="Arial"/>
                <a:cs typeface="Arial"/>
              </a:rPr>
              <a:t>Andrea Aldrighettoni</a:t>
            </a:r>
            <a:endParaRPr lang="it-IT" sz="1600" b="0">
              <a:solidFill>
                <a:srgbClr val="C00000"/>
              </a:solidFill>
              <a:cs typeface="Calibri" panose="020F0502020204030204"/>
            </a:endParaRPr>
          </a:p>
          <a:p>
            <a:pPr lvl="5"/>
            <a:r>
              <a:rPr lang="it-IT" sz="1600">
                <a:solidFill>
                  <a:srgbClr val="C00000"/>
                </a:solidFill>
                <a:latin typeface="Arial"/>
                <a:cs typeface="Arial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Andrea.Aldrighettoni@provincia.bz.it</a:t>
            </a:r>
            <a:r>
              <a:rPr lang="it-IT" sz="1600">
                <a:solidFill>
                  <a:srgbClr val="C00000"/>
                </a:solidFill>
                <a:latin typeface="Arial"/>
                <a:cs typeface="Arial"/>
              </a:rPr>
              <a:t> </a:t>
            </a:r>
          </a:p>
          <a:p>
            <a:pPr lvl="5"/>
            <a:r>
              <a:rPr lang="it-IT" sz="1600">
                <a:solidFill>
                  <a:srgbClr val="C00000"/>
                </a:solidFill>
                <a:cs typeface="Calibri"/>
              </a:rPr>
              <a:t>0471 41 31 86</a:t>
            </a:r>
            <a:endParaRPr lang="it-IT" sz="1600" b="0">
              <a:solidFill>
                <a:srgbClr val="C00000"/>
              </a:solidFill>
              <a:cs typeface="Calibri" panose="020F0502020204030204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it-IT" sz="1600" b="0">
              <a:solidFill>
                <a:schemeClr val="tx1"/>
              </a:solidFill>
              <a:latin typeface="Arial"/>
              <a:cs typeface="Arial"/>
            </a:endParaRPr>
          </a:p>
        </p:txBody>
      </p:sp>
      <p:cxnSp>
        <p:nvCxnSpPr>
          <p:cNvPr id="9" name="Gerader Verbinder 8">
            <a:extLst>
              <a:ext uri="{FF2B5EF4-FFF2-40B4-BE49-F238E27FC236}">
                <a16:creationId xmlns:a16="http://schemas.microsoft.com/office/drawing/2014/main" id="{4EE0508C-0A8D-491F-82E0-9C6626878054}"/>
              </a:ext>
            </a:extLst>
          </p:cNvPr>
          <p:cNvCxnSpPr>
            <a:cxnSpLocks/>
          </p:cNvCxnSpPr>
          <p:nvPr/>
        </p:nvCxnSpPr>
        <p:spPr>
          <a:xfrm>
            <a:off x="6096000" y="1926977"/>
            <a:ext cx="0" cy="204175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235941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nummernplatzhalter 1">
            <a:extLst>
              <a:ext uri="{FF2B5EF4-FFF2-40B4-BE49-F238E27FC236}">
                <a16:creationId xmlns:a16="http://schemas.microsoft.com/office/drawing/2014/main" id="{96F35F2C-33E7-7D8F-9675-D5A69CA241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FB540A-2D39-4F40-84B9-4BA10FE2F7A9}" type="slidenum">
              <a:rPr lang="it-IT" smtClean="0"/>
              <a:t>17</a:t>
            </a:fld>
            <a:endParaRPr lang="it-IT"/>
          </a:p>
        </p:txBody>
      </p:sp>
      <p:pic>
        <p:nvPicPr>
          <p:cNvPr id="3" name="Segnaposto contenuto 5">
            <a:extLst>
              <a:ext uri="{FF2B5EF4-FFF2-40B4-BE49-F238E27FC236}">
                <a16:creationId xmlns:a16="http://schemas.microsoft.com/office/drawing/2014/main" id="{5C5E5289-03B1-732A-4A3F-ED6A170C3008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3" y="5996444"/>
            <a:ext cx="12191997" cy="870982"/>
          </a:xfrm>
          <a:prstGeom prst="rect">
            <a:avLst/>
          </a:prstGeom>
        </p:spPr>
      </p:pic>
      <p:sp>
        <p:nvSpPr>
          <p:cNvPr id="4" name="Textfeld 3">
            <a:extLst>
              <a:ext uri="{FF2B5EF4-FFF2-40B4-BE49-F238E27FC236}">
                <a16:creationId xmlns:a16="http://schemas.microsoft.com/office/drawing/2014/main" id="{A93E4F16-8668-4C66-B5A0-B73A698FD37D}"/>
              </a:ext>
            </a:extLst>
          </p:cNvPr>
          <p:cNvSpPr txBox="1"/>
          <p:nvPr/>
        </p:nvSpPr>
        <p:spPr>
          <a:xfrm>
            <a:off x="689498" y="1193751"/>
            <a:ext cx="10972799" cy="37338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81187" tIns="181187" rIns="181187" bIns="181187" numCol="1" spcCol="1270" anchor="ctr" anchorCtr="0">
            <a:noAutofit/>
          </a:bodyPr>
          <a:lstStyle>
            <a:defPPr>
              <a:defRPr lang="it-IT"/>
            </a:defPPr>
            <a:lvl1pPr algn="just" defTabSz="933450">
              <a:lnSpc>
                <a:spcPct val="90000"/>
              </a:lnSpc>
              <a:spcAft>
                <a:spcPct val="35000"/>
              </a:spcAft>
              <a:defRPr sz="1600" b="1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pPr algn="ctr"/>
            <a:r>
              <a:rPr lang="it-IT" sz="4000" b="0"/>
              <a:t>www.provincia.bz.it/fesr</a:t>
            </a:r>
          </a:p>
          <a:p>
            <a:pPr algn="ctr"/>
            <a:endParaRPr lang="it-IT" sz="4000" b="0"/>
          </a:p>
          <a:p>
            <a:pPr algn="ctr"/>
            <a:r>
              <a:rPr lang="it-IT" sz="4000" b="0"/>
              <a:t>www.provinz.bz.it/efre</a:t>
            </a:r>
          </a:p>
          <a:p>
            <a:pPr algn="ctr"/>
            <a:endParaRPr lang="it-IT" sz="4000" b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782455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nummernplatzhalter 1">
            <a:extLst>
              <a:ext uri="{FF2B5EF4-FFF2-40B4-BE49-F238E27FC236}">
                <a16:creationId xmlns:a16="http://schemas.microsoft.com/office/drawing/2014/main" id="{96F35F2C-33E7-7D8F-9675-D5A69CA241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FB540A-2D39-4F40-84B9-4BA10FE2F7A9}" type="slidenum">
              <a:rPr lang="it-IT" smtClean="0"/>
              <a:t>18</a:t>
            </a:fld>
            <a:endParaRPr lang="it-IT"/>
          </a:p>
        </p:txBody>
      </p:sp>
      <p:pic>
        <p:nvPicPr>
          <p:cNvPr id="3" name="Segnaposto contenuto 5">
            <a:extLst>
              <a:ext uri="{FF2B5EF4-FFF2-40B4-BE49-F238E27FC236}">
                <a16:creationId xmlns:a16="http://schemas.microsoft.com/office/drawing/2014/main" id="{5C5E5289-03B1-732A-4A3F-ED6A170C3008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3" y="5996444"/>
            <a:ext cx="12191997" cy="870982"/>
          </a:xfrm>
          <a:prstGeom prst="rect">
            <a:avLst/>
          </a:prstGeom>
        </p:spPr>
      </p:pic>
      <p:sp>
        <p:nvSpPr>
          <p:cNvPr id="4" name="Textfeld 3">
            <a:extLst>
              <a:ext uri="{FF2B5EF4-FFF2-40B4-BE49-F238E27FC236}">
                <a16:creationId xmlns:a16="http://schemas.microsoft.com/office/drawing/2014/main" id="{A93E4F16-8668-4C66-B5A0-B73A698FD37D}"/>
              </a:ext>
            </a:extLst>
          </p:cNvPr>
          <p:cNvSpPr txBox="1"/>
          <p:nvPr/>
        </p:nvSpPr>
        <p:spPr>
          <a:xfrm>
            <a:off x="689498" y="1193751"/>
            <a:ext cx="10972799" cy="37338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81187" tIns="181187" rIns="181187" bIns="181187" numCol="1" spcCol="1270" anchor="ctr" anchorCtr="0">
            <a:noAutofit/>
          </a:bodyPr>
          <a:lstStyle>
            <a:defPPr>
              <a:defRPr lang="it-IT"/>
            </a:defPPr>
            <a:lvl1pPr algn="just" defTabSz="933450">
              <a:lnSpc>
                <a:spcPct val="90000"/>
              </a:lnSpc>
              <a:spcAft>
                <a:spcPct val="35000"/>
              </a:spcAft>
              <a:defRPr sz="1600" b="1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pPr algn="ctr"/>
            <a:endParaRPr lang="it-IT" sz="4000" b="0"/>
          </a:p>
          <a:p>
            <a:pPr algn="ctr"/>
            <a:endParaRPr lang="it-IT" sz="1200" b="0"/>
          </a:p>
          <a:p>
            <a:pPr algn="ctr"/>
            <a:r>
              <a:rPr lang="it-IT" sz="4000" b="0"/>
              <a:t>Grazie per l’attenzione.</a:t>
            </a:r>
          </a:p>
          <a:p>
            <a:pPr algn="ctr"/>
            <a:endParaRPr lang="it-IT" sz="4000" b="0"/>
          </a:p>
          <a:p>
            <a:pPr algn="ctr"/>
            <a:endParaRPr lang="it-IT" sz="4000" b="0"/>
          </a:p>
          <a:p>
            <a:pPr algn="ctr"/>
            <a:r>
              <a:rPr lang="it-IT" sz="2400" b="0"/>
              <a:t>Andrea Aldrighettoni</a:t>
            </a:r>
          </a:p>
          <a:p>
            <a:pPr algn="ctr"/>
            <a:r>
              <a:rPr lang="it-IT" sz="2400" b="0"/>
              <a:t>Andrea.Aldrighettoni@provincia.bz.it</a:t>
            </a:r>
          </a:p>
          <a:p>
            <a:pPr algn="ctr"/>
            <a:endParaRPr lang="it-IT" sz="4000" b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71880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4" name="Textfeld 1">
            <a:extLst>
              <a:ext uri="{FF2B5EF4-FFF2-40B4-BE49-F238E27FC236}">
                <a16:creationId xmlns:a16="http://schemas.microsoft.com/office/drawing/2014/main" id="{DB70195C-0C6C-4CC7-B4F7-09533B07921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14057" y="135935"/>
            <a:ext cx="5963886" cy="646331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400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2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16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16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16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16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16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it-IT" altLang="it-IT" sz="3600" b="1">
                <a:solidFill>
                  <a:schemeClr val="accent6"/>
                </a:solidFill>
                <a:cs typeface="Arial" panose="020B0604020202020204" pitchFamily="34" charset="0"/>
              </a:rPr>
              <a:t>Le Priorità del Programma</a:t>
            </a:r>
          </a:p>
        </p:txBody>
      </p:sp>
      <p:sp>
        <p:nvSpPr>
          <p:cNvPr id="19" name="Rettangolo 18">
            <a:extLst>
              <a:ext uri="{FF2B5EF4-FFF2-40B4-BE49-F238E27FC236}">
                <a16:creationId xmlns:a16="http://schemas.microsoft.com/office/drawing/2014/main" id="{3BCA555E-1DEC-443B-954D-B1973E881A04}"/>
              </a:ext>
            </a:extLst>
          </p:cNvPr>
          <p:cNvSpPr/>
          <p:nvPr/>
        </p:nvSpPr>
        <p:spPr>
          <a:xfrm>
            <a:off x="1622558" y="3494989"/>
            <a:ext cx="2694842" cy="830997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28575"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anchor="ctr" anchorCtr="0">
            <a:spAutoFit/>
          </a:bodyPr>
          <a:lstStyle/>
          <a:p>
            <a:pPr algn="ctr"/>
            <a:r>
              <a:rPr lang="it-IT" sz="1200" b="1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Obiettivo specifico a.1</a:t>
            </a:r>
          </a:p>
          <a:p>
            <a:pPr algn="just"/>
            <a:r>
              <a:rPr lang="it-IT" sz="120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Sviluppare e rafforzare le capacità di ricerca e di innovazione e l'introduzione di tecnologie avanzate</a:t>
            </a:r>
          </a:p>
        </p:txBody>
      </p:sp>
      <p:sp>
        <p:nvSpPr>
          <p:cNvPr id="21" name="Rettangolo 20">
            <a:extLst>
              <a:ext uri="{FF2B5EF4-FFF2-40B4-BE49-F238E27FC236}">
                <a16:creationId xmlns:a16="http://schemas.microsoft.com/office/drawing/2014/main" id="{0FAD35CE-E304-4290-8DCE-7840DB9BE9B8}"/>
              </a:ext>
            </a:extLst>
          </p:cNvPr>
          <p:cNvSpPr/>
          <p:nvPr/>
        </p:nvSpPr>
        <p:spPr>
          <a:xfrm>
            <a:off x="7863909" y="3494989"/>
            <a:ext cx="2700000" cy="1015663"/>
          </a:xfrm>
          <a:prstGeom prst="rect">
            <a:avLst/>
          </a:prstGeom>
          <a:solidFill>
            <a:srgbClr val="D4FCF2"/>
          </a:solidFill>
          <a:ln w="28575"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anchor="ctr" anchorCtr="0">
            <a:spAutoFit/>
          </a:bodyPr>
          <a:lstStyle/>
          <a:p>
            <a:pPr algn="ctr"/>
            <a:r>
              <a:rPr lang="it-IT" sz="1200" b="1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Obiettivo specifico b.8</a:t>
            </a:r>
          </a:p>
          <a:p>
            <a:pPr algn="just"/>
            <a:r>
              <a:rPr lang="it-IT" sz="120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Promuovere la mobilità urbana multimodale sostenibile quale parte della transizione verso un'economia a zero emissioni nette di carbonio</a:t>
            </a:r>
          </a:p>
        </p:txBody>
      </p:sp>
      <p:sp>
        <p:nvSpPr>
          <p:cNvPr id="22" name="Rettangolo 21">
            <a:extLst>
              <a:ext uri="{FF2B5EF4-FFF2-40B4-BE49-F238E27FC236}">
                <a16:creationId xmlns:a16="http://schemas.microsoft.com/office/drawing/2014/main" id="{D9C9C54E-7F18-4F30-B4A1-B352F1AFF8C1}"/>
              </a:ext>
            </a:extLst>
          </p:cNvPr>
          <p:cNvSpPr/>
          <p:nvPr/>
        </p:nvSpPr>
        <p:spPr>
          <a:xfrm>
            <a:off x="1619979" y="4490384"/>
            <a:ext cx="2700000" cy="1015663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28575"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anchor="ctr" anchorCtr="0">
            <a:spAutoFit/>
          </a:bodyPr>
          <a:lstStyle/>
          <a:p>
            <a:pPr algn="ctr"/>
            <a:r>
              <a:rPr lang="it-IT" sz="1200" b="1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Obiettivo specifico a.2</a:t>
            </a:r>
          </a:p>
          <a:p>
            <a:pPr algn="just"/>
            <a:r>
              <a:rPr lang="it-IT" sz="120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Permettere ai cittadini, alle imprese, alle organizzazioni di ricerca e alle autorità pubbliche di cogliere i vantaggi della digitalizzazione</a:t>
            </a:r>
          </a:p>
        </p:txBody>
      </p:sp>
      <p:sp>
        <p:nvSpPr>
          <p:cNvPr id="23" name="Rettangolo 22">
            <a:extLst>
              <a:ext uri="{FF2B5EF4-FFF2-40B4-BE49-F238E27FC236}">
                <a16:creationId xmlns:a16="http://schemas.microsoft.com/office/drawing/2014/main" id="{5BE6B312-5CE9-4255-BB88-B82E6CFDD73B}"/>
              </a:ext>
            </a:extLst>
          </p:cNvPr>
          <p:cNvSpPr/>
          <p:nvPr/>
        </p:nvSpPr>
        <p:spPr>
          <a:xfrm>
            <a:off x="4741944" y="4484720"/>
            <a:ext cx="2700000" cy="120032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anchor="ctr" anchorCtr="0">
            <a:spAutoFit/>
          </a:bodyPr>
          <a:lstStyle/>
          <a:p>
            <a:pPr algn="ctr"/>
            <a:r>
              <a:rPr lang="it-IT" sz="1200" b="1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Obiettivo specifico b.4</a:t>
            </a:r>
          </a:p>
          <a:p>
            <a:pPr algn="just"/>
            <a:r>
              <a:rPr lang="it-IT" sz="120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Promuovere l'adattamento ai cambiamenti climatici, la prevenzione dei rischi di catastrofe e la resilienza, prendendo in considerazione approcci ecosistemici</a:t>
            </a:r>
          </a:p>
        </p:txBody>
      </p:sp>
      <p:sp>
        <p:nvSpPr>
          <p:cNvPr id="25" name="Callout con freccia in giù 1">
            <a:extLst>
              <a:ext uri="{FF2B5EF4-FFF2-40B4-BE49-F238E27FC236}">
                <a16:creationId xmlns:a16="http://schemas.microsoft.com/office/drawing/2014/main" id="{A0AD374C-893E-48DF-A651-C5C7741FCD85}"/>
              </a:ext>
            </a:extLst>
          </p:cNvPr>
          <p:cNvSpPr/>
          <p:nvPr/>
        </p:nvSpPr>
        <p:spPr>
          <a:xfrm>
            <a:off x="1619979" y="1863500"/>
            <a:ext cx="2700000" cy="720000"/>
          </a:xfrm>
          <a:prstGeom prst="rect">
            <a:avLst/>
          </a:prstGeom>
          <a:solidFill>
            <a:srgbClr val="FBBD36"/>
          </a:solidFill>
          <a:ln>
            <a:solidFill>
              <a:srgbClr val="FBBD36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Priorità 1 – Smart</a:t>
            </a:r>
          </a:p>
          <a:p>
            <a:pPr algn="ctr"/>
            <a:r>
              <a:rPr lang="it-IT" sz="14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Promuovere il cambiamento tecnologico</a:t>
            </a:r>
          </a:p>
        </p:txBody>
      </p:sp>
      <p:sp>
        <p:nvSpPr>
          <p:cNvPr id="26" name="Callout con freccia in giù 20">
            <a:extLst>
              <a:ext uri="{FF2B5EF4-FFF2-40B4-BE49-F238E27FC236}">
                <a16:creationId xmlns:a16="http://schemas.microsoft.com/office/drawing/2014/main" id="{A0B43FAA-DE7C-48F0-BFC3-9F424EBDECF8}"/>
              </a:ext>
            </a:extLst>
          </p:cNvPr>
          <p:cNvSpPr/>
          <p:nvPr/>
        </p:nvSpPr>
        <p:spPr>
          <a:xfrm>
            <a:off x="4741944" y="1864297"/>
            <a:ext cx="2700000" cy="720000"/>
          </a:xfrm>
          <a:prstGeom prst="rect">
            <a:avLst/>
          </a:prstGeom>
          <a:solidFill>
            <a:schemeClr val="accent6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Priorità 2 – Green</a:t>
            </a:r>
          </a:p>
          <a:p>
            <a:pPr algn="ctr"/>
            <a:r>
              <a:rPr lang="it-IT" sz="14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Contrastare il cambiamento climatico</a:t>
            </a:r>
          </a:p>
        </p:txBody>
      </p:sp>
      <p:sp>
        <p:nvSpPr>
          <p:cNvPr id="27" name="Callout con freccia in giù 23">
            <a:extLst>
              <a:ext uri="{FF2B5EF4-FFF2-40B4-BE49-F238E27FC236}">
                <a16:creationId xmlns:a16="http://schemas.microsoft.com/office/drawing/2014/main" id="{A0FAB5BB-403B-4F9F-B7C8-50B53196EEFD}"/>
              </a:ext>
            </a:extLst>
          </p:cNvPr>
          <p:cNvSpPr/>
          <p:nvPr/>
        </p:nvSpPr>
        <p:spPr>
          <a:xfrm>
            <a:off x="7867966" y="1864297"/>
            <a:ext cx="2691887" cy="720000"/>
          </a:xfrm>
          <a:prstGeom prst="rect">
            <a:avLst/>
          </a:prstGeom>
          <a:solidFill>
            <a:srgbClr val="0AA47F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Priorità 3 – </a:t>
            </a:r>
            <a:r>
              <a:rPr lang="it-IT" sz="1400" b="1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Mobility</a:t>
            </a:r>
            <a:endParaRPr lang="it-IT" sz="1400" b="1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it-IT" sz="14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Potenziare la mobilità sostenibile</a:t>
            </a:r>
          </a:p>
        </p:txBody>
      </p:sp>
      <p:sp>
        <p:nvSpPr>
          <p:cNvPr id="34" name="Rettangolo 33">
            <a:extLst>
              <a:ext uri="{FF2B5EF4-FFF2-40B4-BE49-F238E27FC236}">
                <a16:creationId xmlns:a16="http://schemas.microsoft.com/office/drawing/2014/main" id="{328A2636-6DE6-44AD-A519-3E7BEC5C70B7}"/>
              </a:ext>
            </a:extLst>
          </p:cNvPr>
          <p:cNvSpPr/>
          <p:nvPr/>
        </p:nvSpPr>
        <p:spPr>
          <a:xfrm>
            <a:off x="1465112" y="1005522"/>
            <a:ext cx="3009734" cy="738664"/>
          </a:xfrm>
          <a:prstGeom prst="rect">
            <a:avLst/>
          </a:prstGeom>
          <a:solidFill>
            <a:srgbClr val="FA7816"/>
          </a:solidFill>
          <a:ln>
            <a:solidFill>
              <a:srgbClr val="FA7816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algn="ctr"/>
            <a:r>
              <a:rPr lang="it-IT" sz="14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Obiettivo strategico 1</a:t>
            </a:r>
          </a:p>
          <a:p>
            <a:pPr algn="ctr"/>
            <a:r>
              <a:rPr lang="it-IT" sz="14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Un'Europa più competitiva e intelligente</a:t>
            </a:r>
          </a:p>
        </p:txBody>
      </p:sp>
      <p:sp>
        <p:nvSpPr>
          <p:cNvPr id="35" name="Rettangolo 34">
            <a:extLst>
              <a:ext uri="{FF2B5EF4-FFF2-40B4-BE49-F238E27FC236}">
                <a16:creationId xmlns:a16="http://schemas.microsoft.com/office/drawing/2014/main" id="{6E7E2FED-4146-489A-BEA1-D074227B40FC}"/>
              </a:ext>
            </a:extLst>
          </p:cNvPr>
          <p:cNvSpPr/>
          <p:nvPr/>
        </p:nvSpPr>
        <p:spPr>
          <a:xfrm>
            <a:off x="4587077" y="1018777"/>
            <a:ext cx="3009734" cy="738664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algn="ctr"/>
            <a:r>
              <a:rPr lang="it-IT" sz="14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Obiettivo strategico 2</a:t>
            </a:r>
          </a:p>
          <a:p>
            <a:pPr algn="ctr"/>
            <a:r>
              <a:rPr lang="it-IT" sz="14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Un'Europa resiliente, più verde e a basse emissioni di carbonio</a:t>
            </a:r>
          </a:p>
        </p:txBody>
      </p:sp>
      <p:sp>
        <p:nvSpPr>
          <p:cNvPr id="36" name="Rettangolo 35">
            <a:extLst>
              <a:ext uri="{FF2B5EF4-FFF2-40B4-BE49-F238E27FC236}">
                <a16:creationId xmlns:a16="http://schemas.microsoft.com/office/drawing/2014/main" id="{262636C8-8AE0-423E-84D2-F8D5151F6D5E}"/>
              </a:ext>
            </a:extLst>
          </p:cNvPr>
          <p:cNvSpPr/>
          <p:nvPr/>
        </p:nvSpPr>
        <p:spPr>
          <a:xfrm>
            <a:off x="7709042" y="1018777"/>
            <a:ext cx="3009734" cy="738664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algn="ctr"/>
            <a:r>
              <a:rPr lang="it-IT" sz="14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Obiettivo strategico 2</a:t>
            </a:r>
          </a:p>
          <a:p>
            <a:pPr algn="ctr"/>
            <a:r>
              <a:rPr lang="it-IT" sz="14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Un'Europa resiliente, più verde e a basse emissioni di carbonio</a:t>
            </a:r>
          </a:p>
        </p:txBody>
      </p:sp>
      <p:sp>
        <p:nvSpPr>
          <p:cNvPr id="37" name="Rettangolo 36">
            <a:extLst>
              <a:ext uri="{FF2B5EF4-FFF2-40B4-BE49-F238E27FC236}">
                <a16:creationId xmlns:a16="http://schemas.microsoft.com/office/drawing/2014/main" id="{5124CDC4-92CC-4329-9D31-75BDAF4A527E}"/>
              </a:ext>
            </a:extLst>
          </p:cNvPr>
          <p:cNvSpPr/>
          <p:nvPr/>
        </p:nvSpPr>
        <p:spPr>
          <a:xfrm>
            <a:off x="4744523" y="3494988"/>
            <a:ext cx="2694842" cy="83099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anchor="ctr" anchorCtr="0">
            <a:spAutoFit/>
          </a:bodyPr>
          <a:lstStyle/>
          <a:p>
            <a:pPr algn="ctr"/>
            <a:r>
              <a:rPr lang="it-IT" sz="1200" b="1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Obiettivo specifico b.1</a:t>
            </a:r>
            <a:endParaRPr lang="it-IT" sz="1200" b="1">
              <a:solidFill>
                <a:schemeClr val="accent6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it-IT" sz="120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Promuovere l'efficienza energetica e ridurre le emissioni di gas a effetto serra</a:t>
            </a:r>
            <a:endParaRPr lang="it-IT" sz="1200">
              <a:solidFill>
                <a:schemeClr val="accent6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Segnaposto contenuto 5">
            <a:extLst>
              <a:ext uri="{FF2B5EF4-FFF2-40B4-BE49-F238E27FC236}">
                <a16:creationId xmlns:a16="http://schemas.microsoft.com/office/drawing/2014/main" id="{9E315C10-8D9F-20F0-78AE-0AE5DA77B8BB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3" y="5996444"/>
            <a:ext cx="12191997" cy="870982"/>
          </a:xfrm>
          <a:prstGeom prst="rect">
            <a:avLst/>
          </a:prstGeom>
        </p:spPr>
      </p:pic>
      <p:pic>
        <p:nvPicPr>
          <p:cNvPr id="5" name="Elemento grafico 4" descr="Microscopio">
            <a:extLst>
              <a:ext uri="{FF2B5EF4-FFF2-40B4-BE49-F238E27FC236}">
                <a16:creationId xmlns:a16="http://schemas.microsoft.com/office/drawing/2014/main" id="{975BB2FA-DD8D-8C49-09C2-D8C549EAD0B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2609979" y="2643437"/>
            <a:ext cx="720000" cy="720000"/>
          </a:xfrm>
          <a:prstGeom prst="rect">
            <a:avLst/>
          </a:prstGeom>
          <a:effectLst/>
        </p:spPr>
      </p:pic>
      <p:pic>
        <p:nvPicPr>
          <p:cNvPr id="7" name="Elemento grafico 6" descr="Mano aperta con pianta">
            <a:extLst>
              <a:ext uri="{FF2B5EF4-FFF2-40B4-BE49-F238E27FC236}">
                <a16:creationId xmlns:a16="http://schemas.microsoft.com/office/drawing/2014/main" id="{3E8F97F3-1B37-8233-97D6-924F7707CEEB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5731944" y="2659857"/>
            <a:ext cx="720000" cy="720000"/>
          </a:xfrm>
          <a:prstGeom prst="rect">
            <a:avLst/>
          </a:prstGeom>
          <a:effectLst/>
        </p:spPr>
      </p:pic>
      <p:pic>
        <p:nvPicPr>
          <p:cNvPr id="9" name="Elemento grafico 8" descr="Ciclismo">
            <a:extLst>
              <a:ext uri="{FF2B5EF4-FFF2-40B4-BE49-F238E27FC236}">
                <a16:creationId xmlns:a16="http://schemas.microsoft.com/office/drawing/2014/main" id="{E738205C-56C4-FC7D-82F6-3ED9CAAB2329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8853908" y="2652864"/>
            <a:ext cx="720002" cy="720002"/>
          </a:xfrm>
          <a:prstGeom prst="rect">
            <a:avLst/>
          </a:prstGeom>
          <a:effectLst/>
        </p:spPr>
      </p:pic>
    </p:spTree>
    <p:extLst>
      <p:ext uri="{BB962C8B-B14F-4D97-AF65-F5344CB8AC3E}">
        <p14:creationId xmlns:p14="http://schemas.microsoft.com/office/powerpoint/2010/main" val="28786749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Textfeld 3">
            <a:extLst>
              <a:ext uri="{FF2B5EF4-FFF2-40B4-BE49-F238E27FC236}">
                <a16:creationId xmlns:a16="http://schemas.microsoft.com/office/drawing/2014/main" id="{EA6BCFC2-7EA8-4DFB-947F-1347B9A97B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7421" y="564097"/>
            <a:ext cx="4181575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400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2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16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16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16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16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16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it-IT" altLang="de-DE" b="1">
                <a:solidFill>
                  <a:schemeClr val="accent6"/>
                </a:solidFill>
                <a:cs typeface="Arial" panose="020B0604020202020204" pitchFamily="34" charset="0"/>
              </a:rPr>
              <a:t>Ripartizione finanziaria 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it-IT" altLang="de-DE" b="1">
                <a:solidFill>
                  <a:schemeClr val="accent6"/>
                </a:solidFill>
                <a:cs typeface="Arial" panose="020B0604020202020204" pitchFamily="34" charset="0"/>
              </a:rPr>
              <a:t>per obiettivo specifico</a:t>
            </a:r>
          </a:p>
        </p:txBody>
      </p:sp>
      <p:graphicFrame>
        <p:nvGraphicFramePr>
          <p:cNvPr id="13" name="Grafico 12">
            <a:extLst>
              <a:ext uri="{FF2B5EF4-FFF2-40B4-BE49-F238E27FC236}">
                <a16:creationId xmlns:a16="http://schemas.microsoft.com/office/drawing/2014/main" id="{BDAFFF5A-810F-4F16-B835-F4EA95B0DE9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14726084"/>
              </p:ext>
            </p:extLst>
          </p:nvPr>
        </p:nvGraphicFramePr>
        <p:xfrm>
          <a:off x="3992711" y="1106592"/>
          <a:ext cx="6551629" cy="417689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2" name="Segnaposto contenuto 5">
            <a:extLst>
              <a:ext uri="{FF2B5EF4-FFF2-40B4-BE49-F238E27FC236}">
                <a16:creationId xmlns:a16="http://schemas.microsoft.com/office/drawing/2014/main" id="{C7A908E1-598F-F4BC-1397-AECEEC0EE12C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>
            <a:off x="3" y="5996444"/>
            <a:ext cx="12191997" cy="870982"/>
          </a:xfrm>
          <a:prstGeom prst="rect">
            <a:avLst/>
          </a:prstGeom>
        </p:spPr>
      </p:pic>
      <p:sp>
        <p:nvSpPr>
          <p:cNvPr id="3" name="CasellaDiTesto 2">
            <a:extLst>
              <a:ext uri="{FF2B5EF4-FFF2-40B4-BE49-F238E27FC236}">
                <a16:creationId xmlns:a16="http://schemas.microsoft.com/office/drawing/2014/main" id="{0C04A524-176E-14E7-9746-E9EBB4616FA5}"/>
              </a:ext>
            </a:extLst>
          </p:cNvPr>
          <p:cNvSpPr txBox="1"/>
          <p:nvPr/>
        </p:nvSpPr>
        <p:spPr>
          <a:xfrm>
            <a:off x="4704321" y="812124"/>
            <a:ext cx="1753385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400" b="1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b.8</a:t>
            </a:r>
          </a:p>
          <a:p>
            <a:pPr algn="ctr"/>
            <a:r>
              <a:rPr lang="it-IT" sz="1400" b="1">
                <a:solidFill>
                  <a:srgbClr val="0AA4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Mobilità sostenibile</a:t>
            </a:r>
          </a:p>
          <a:p>
            <a:pPr algn="ctr"/>
            <a:r>
              <a:rPr lang="it-IT" sz="1400" b="1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20%</a:t>
            </a:r>
          </a:p>
          <a:p>
            <a:pPr algn="ctr"/>
            <a:r>
              <a:rPr lang="it-IT" sz="1400" b="1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€ 47.587.500 </a:t>
            </a: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F43E6AF5-7EF6-39C3-6E81-3C9FBD3F9A41}"/>
              </a:ext>
            </a:extLst>
          </p:cNvPr>
          <p:cNvSpPr txBox="1"/>
          <p:nvPr/>
        </p:nvSpPr>
        <p:spPr>
          <a:xfrm>
            <a:off x="8005314" y="360918"/>
            <a:ext cx="2735265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400" b="1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a.1</a:t>
            </a:r>
          </a:p>
          <a:p>
            <a:pPr algn="ctr"/>
            <a:r>
              <a:rPr lang="it-IT" sz="2400" b="1">
                <a:solidFill>
                  <a:srgbClr val="FFC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Ricerca e innovazione</a:t>
            </a:r>
          </a:p>
          <a:p>
            <a:pPr algn="ctr"/>
            <a:r>
              <a:rPr lang="it-IT" sz="2400" b="1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25%</a:t>
            </a:r>
          </a:p>
          <a:p>
            <a:pPr algn="ctr"/>
            <a:r>
              <a:rPr lang="it-IT" sz="2400" b="1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€ 59.484.375 </a:t>
            </a:r>
          </a:p>
        </p:txBody>
      </p:sp>
      <p:sp>
        <p:nvSpPr>
          <p:cNvPr id="6" name="CasellaDiTesto 5">
            <a:extLst>
              <a:ext uri="{FF2B5EF4-FFF2-40B4-BE49-F238E27FC236}">
                <a16:creationId xmlns:a16="http://schemas.microsoft.com/office/drawing/2014/main" id="{A771E0B0-DCB7-60FA-B565-6D04A4C61031}"/>
              </a:ext>
            </a:extLst>
          </p:cNvPr>
          <p:cNvSpPr txBox="1"/>
          <p:nvPr/>
        </p:nvSpPr>
        <p:spPr>
          <a:xfrm>
            <a:off x="8135732" y="3406622"/>
            <a:ext cx="2177766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400" b="1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a.2 </a:t>
            </a:r>
            <a:r>
              <a:rPr lang="it-IT" sz="1400" b="1">
                <a:solidFill>
                  <a:srgbClr val="FA781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Digitalizzazione</a:t>
            </a:r>
          </a:p>
          <a:p>
            <a:pPr algn="ctr"/>
            <a:r>
              <a:rPr lang="it-IT" sz="1400" b="1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15%</a:t>
            </a:r>
          </a:p>
          <a:p>
            <a:pPr algn="ctr"/>
            <a:r>
              <a:rPr lang="it-IT" sz="1400" b="1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€ 35.690.625   </a:t>
            </a:r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D0C72232-1BA9-449C-0FC5-3E12FD3756BB}"/>
              </a:ext>
            </a:extLst>
          </p:cNvPr>
          <p:cNvSpPr txBox="1"/>
          <p:nvPr/>
        </p:nvSpPr>
        <p:spPr>
          <a:xfrm>
            <a:off x="6251929" y="4269385"/>
            <a:ext cx="1753385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400" b="1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b.1</a:t>
            </a:r>
          </a:p>
          <a:p>
            <a:pPr algn="ctr"/>
            <a:r>
              <a:rPr lang="it-IT" sz="1400" b="1">
                <a:solidFill>
                  <a:srgbClr val="70AD4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Efficienza energetica</a:t>
            </a:r>
          </a:p>
          <a:p>
            <a:pPr algn="ctr"/>
            <a:r>
              <a:rPr lang="it-IT" sz="1400" b="1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20%</a:t>
            </a:r>
          </a:p>
          <a:p>
            <a:pPr algn="ctr"/>
            <a:r>
              <a:rPr lang="it-IT" sz="1400" b="1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€ 47.587.500    </a:t>
            </a:r>
          </a:p>
        </p:txBody>
      </p:sp>
      <p:sp>
        <p:nvSpPr>
          <p:cNvPr id="8" name="CasellaDiTesto 7">
            <a:extLst>
              <a:ext uri="{FF2B5EF4-FFF2-40B4-BE49-F238E27FC236}">
                <a16:creationId xmlns:a16="http://schemas.microsoft.com/office/drawing/2014/main" id="{E8802F2D-08D4-9E17-0B15-444712D0EB07}"/>
              </a:ext>
            </a:extLst>
          </p:cNvPr>
          <p:cNvSpPr txBox="1"/>
          <p:nvPr/>
        </p:nvSpPr>
        <p:spPr>
          <a:xfrm>
            <a:off x="4137954" y="2906502"/>
            <a:ext cx="1985215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400" b="1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b.4 </a:t>
            </a:r>
          </a:p>
          <a:p>
            <a:pPr algn="ctr"/>
            <a:r>
              <a:rPr lang="it-IT" sz="1400" b="1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Prevenzione</a:t>
            </a:r>
          </a:p>
          <a:p>
            <a:pPr algn="ctr"/>
            <a:r>
              <a:rPr lang="it-IT" sz="1400" b="1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dei rischi</a:t>
            </a:r>
          </a:p>
          <a:p>
            <a:pPr algn="ctr"/>
            <a:r>
              <a:rPr lang="it-IT" sz="1400" b="1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20%</a:t>
            </a:r>
          </a:p>
          <a:p>
            <a:pPr algn="ctr"/>
            <a:r>
              <a:rPr lang="it-IT" sz="1400" b="1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€ 47.587.500     </a:t>
            </a:r>
          </a:p>
        </p:txBody>
      </p:sp>
      <p:sp>
        <p:nvSpPr>
          <p:cNvPr id="11" name="Textfeld 10">
            <a:extLst>
              <a:ext uri="{FF2B5EF4-FFF2-40B4-BE49-F238E27FC236}">
                <a16:creationId xmlns:a16="http://schemas.microsoft.com/office/drawing/2014/main" id="{5DE68807-0659-49AE-AD9C-313BDCCBBB92}"/>
              </a:ext>
            </a:extLst>
          </p:cNvPr>
          <p:cNvSpPr txBox="1"/>
          <p:nvPr/>
        </p:nvSpPr>
        <p:spPr>
          <a:xfrm>
            <a:off x="557421" y="1804257"/>
            <a:ext cx="4036118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rtl="0"/>
            <a:r>
              <a:rPr lang="it-IT" sz="2400" b="1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Totale piano finanziario: </a:t>
            </a:r>
          </a:p>
          <a:p>
            <a:pPr rtl="0"/>
            <a:r>
              <a:rPr lang="it-IT" sz="2400" b="1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246,5 Mio Euro</a:t>
            </a:r>
          </a:p>
        </p:txBody>
      </p:sp>
    </p:spTree>
    <p:extLst>
      <p:ext uri="{BB962C8B-B14F-4D97-AF65-F5344CB8AC3E}">
        <p14:creationId xmlns:p14="http://schemas.microsoft.com/office/powerpoint/2010/main" val="10317211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4" name="Textfeld 1">
            <a:extLst>
              <a:ext uri="{FF2B5EF4-FFF2-40B4-BE49-F238E27FC236}">
                <a16:creationId xmlns:a16="http://schemas.microsoft.com/office/drawing/2014/main" id="{DB70195C-0C6C-4CC7-B4F7-09533B07921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37424" y="135935"/>
            <a:ext cx="10326030" cy="646331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400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2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16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16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16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16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16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it-IT" altLang="it-IT" sz="3600" b="1">
                <a:solidFill>
                  <a:schemeClr val="accent6"/>
                </a:solidFill>
                <a:cs typeface="Arial" panose="020B0604020202020204" pitchFamily="34" charset="0"/>
              </a:rPr>
              <a:t>Azioni promosse dall’attuale bando</a:t>
            </a:r>
          </a:p>
        </p:txBody>
      </p:sp>
      <p:sp>
        <p:nvSpPr>
          <p:cNvPr id="19" name="Rettangolo 18">
            <a:extLst>
              <a:ext uri="{FF2B5EF4-FFF2-40B4-BE49-F238E27FC236}">
                <a16:creationId xmlns:a16="http://schemas.microsoft.com/office/drawing/2014/main" id="{3BCA555E-1DEC-443B-954D-B1973E881A04}"/>
              </a:ext>
            </a:extLst>
          </p:cNvPr>
          <p:cNvSpPr/>
          <p:nvPr/>
        </p:nvSpPr>
        <p:spPr>
          <a:xfrm>
            <a:off x="2634503" y="1753836"/>
            <a:ext cx="7331871" cy="46166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28575"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anchor="ctr" anchorCtr="0">
            <a:spAutoFit/>
          </a:bodyPr>
          <a:lstStyle/>
          <a:p>
            <a:pPr algn="ctr"/>
            <a:r>
              <a:rPr lang="it-IT" sz="1200" b="1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Obiettivo specifico a.1</a:t>
            </a:r>
          </a:p>
          <a:p>
            <a:pPr algn="just"/>
            <a:r>
              <a:rPr lang="it-IT" sz="120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Sviluppare e rafforzare le capacità di ricerca e di innovazione e l'introduzione di tecnologie avanzate</a:t>
            </a:r>
          </a:p>
        </p:txBody>
      </p:sp>
      <p:sp>
        <p:nvSpPr>
          <p:cNvPr id="22" name="Rettangolo 21">
            <a:extLst>
              <a:ext uri="{FF2B5EF4-FFF2-40B4-BE49-F238E27FC236}">
                <a16:creationId xmlns:a16="http://schemas.microsoft.com/office/drawing/2014/main" id="{D9C9C54E-7F18-4F30-B4A1-B352F1AFF8C1}"/>
              </a:ext>
            </a:extLst>
          </p:cNvPr>
          <p:cNvSpPr/>
          <p:nvPr/>
        </p:nvSpPr>
        <p:spPr>
          <a:xfrm>
            <a:off x="894077" y="2873461"/>
            <a:ext cx="3176117" cy="1015663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28575"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anchor="ctr" anchorCtr="0">
            <a:spAutoFit/>
          </a:bodyPr>
          <a:lstStyle/>
          <a:p>
            <a:pPr algn="ctr"/>
            <a:r>
              <a:rPr lang="it-IT" sz="1200" b="1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AZIONE 1</a:t>
            </a:r>
          </a:p>
          <a:p>
            <a:pPr algn="ctr"/>
            <a:endParaRPr lang="it-IT" sz="1200" b="1">
              <a:solidFill>
                <a:schemeClr val="accent6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it-IT" sz="1200" b="0" i="0">
                <a:effectLst/>
                <a:latin typeface="Arial" panose="020B0604020202020204" pitchFamily="34" charset="0"/>
              </a:rPr>
              <a:t>Sostegno a progetti di ricerca, sviluppo e innovazione</a:t>
            </a:r>
          </a:p>
          <a:p>
            <a:pPr algn="just"/>
            <a:endParaRPr lang="it-IT" sz="1200">
              <a:solidFill>
                <a:schemeClr val="accent6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Callout con freccia in giù 1">
            <a:extLst>
              <a:ext uri="{FF2B5EF4-FFF2-40B4-BE49-F238E27FC236}">
                <a16:creationId xmlns:a16="http://schemas.microsoft.com/office/drawing/2014/main" id="{A0AD374C-893E-48DF-A651-C5C7741FCD85}"/>
              </a:ext>
            </a:extLst>
          </p:cNvPr>
          <p:cNvSpPr/>
          <p:nvPr/>
        </p:nvSpPr>
        <p:spPr>
          <a:xfrm>
            <a:off x="3594077" y="903913"/>
            <a:ext cx="5003845" cy="720000"/>
          </a:xfrm>
          <a:prstGeom prst="rect">
            <a:avLst/>
          </a:prstGeom>
          <a:solidFill>
            <a:srgbClr val="FBBD36"/>
          </a:solidFill>
          <a:ln>
            <a:solidFill>
              <a:srgbClr val="FBBD36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Priorità 1 – Smart</a:t>
            </a:r>
          </a:p>
          <a:p>
            <a:pPr algn="ctr"/>
            <a:r>
              <a:rPr lang="it-IT" sz="14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Promuovere il cambiamento tecnologico</a:t>
            </a:r>
          </a:p>
        </p:txBody>
      </p:sp>
      <p:pic>
        <p:nvPicPr>
          <p:cNvPr id="3" name="Segnaposto contenuto 5">
            <a:extLst>
              <a:ext uri="{FF2B5EF4-FFF2-40B4-BE49-F238E27FC236}">
                <a16:creationId xmlns:a16="http://schemas.microsoft.com/office/drawing/2014/main" id="{9E315C10-8D9F-20F0-78AE-0AE5DA77B8BB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3" y="5996444"/>
            <a:ext cx="12191997" cy="870982"/>
          </a:xfrm>
          <a:prstGeom prst="rect">
            <a:avLst/>
          </a:prstGeom>
        </p:spPr>
      </p:pic>
      <p:pic>
        <p:nvPicPr>
          <p:cNvPr id="5" name="Elemento grafico 4" descr="Microscopio">
            <a:extLst>
              <a:ext uri="{FF2B5EF4-FFF2-40B4-BE49-F238E27FC236}">
                <a16:creationId xmlns:a16="http://schemas.microsoft.com/office/drawing/2014/main" id="{975BB2FA-DD8D-8C49-09C2-D8C549EAD0B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9077943" y="903913"/>
            <a:ext cx="720000" cy="720000"/>
          </a:xfrm>
          <a:prstGeom prst="rect">
            <a:avLst/>
          </a:prstGeom>
          <a:effectLst/>
        </p:spPr>
      </p:pic>
      <p:sp>
        <p:nvSpPr>
          <p:cNvPr id="18" name="Rettangolo 21">
            <a:extLst>
              <a:ext uri="{FF2B5EF4-FFF2-40B4-BE49-F238E27FC236}">
                <a16:creationId xmlns:a16="http://schemas.microsoft.com/office/drawing/2014/main" id="{74101451-96E7-4386-99A9-1095EC3FC971}"/>
              </a:ext>
            </a:extLst>
          </p:cNvPr>
          <p:cNvSpPr/>
          <p:nvPr/>
        </p:nvSpPr>
        <p:spPr>
          <a:xfrm>
            <a:off x="4612183" y="2873460"/>
            <a:ext cx="3176117" cy="1015663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28575"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anchor="ctr" anchorCtr="0">
            <a:spAutoFit/>
          </a:bodyPr>
          <a:lstStyle/>
          <a:p>
            <a:pPr algn="ctr"/>
            <a:r>
              <a:rPr lang="it-IT" sz="1200" b="1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AZIONE 2</a:t>
            </a:r>
          </a:p>
          <a:p>
            <a:pPr algn="ctr"/>
            <a:endParaRPr lang="it-IT" sz="1200" b="1">
              <a:solidFill>
                <a:schemeClr val="accent6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it-IT" sz="1200" b="0" i="0">
                <a:effectLst/>
                <a:latin typeface="Arial" panose="020B0604020202020204" pitchFamily="34" charset="0"/>
              </a:rPr>
              <a:t>Creazione e potenziamento di infrastrutture di ricerca di alta qualità</a:t>
            </a:r>
          </a:p>
          <a:p>
            <a:pPr algn="just"/>
            <a:endParaRPr lang="it-IT" sz="1200">
              <a:solidFill>
                <a:schemeClr val="accent6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Rettangolo 21">
            <a:extLst>
              <a:ext uri="{FF2B5EF4-FFF2-40B4-BE49-F238E27FC236}">
                <a16:creationId xmlns:a16="http://schemas.microsoft.com/office/drawing/2014/main" id="{DE310EEF-F2D3-445D-BE8B-5CF778EBD398}"/>
              </a:ext>
            </a:extLst>
          </p:cNvPr>
          <p:cNvSpPr/>
          <p:nvPr/>
        </p:nvSpPr>
        <p:spPr>
          <a:xfrm>
            <a:off x="8121804" y="2873461"/>
            <a:ext cx="3176118" cy="1015663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28575"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anchor="ctr" anchorCtr="0">
            <a:spAutoFit/>
          </a:bodyPr>
          <a:lstStyle/>
          <a:p>
            <a:pPr algn="ctr"/>
            <a:r>
              <a:rPr lang="it-IT" sz="1200" b="1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AZIONE 3</a:t>
            </a:r>
          </a:p>
          <a:p>
            <a:pPr algn="ctr"/>
            <a:endParaRPr lang="it-IT" sz="1200" b="1">
              <a:solidFill>
                <a:schemeClr val="accent6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it-IT" sz="1200" b="0" i="0">
                <a:effectLst/>
                <a:latin typeface="Arial" panose="020B0604020202020204" pitchFamily="34" charset="0"/>
              </a:rPr>
              <a:t>Potenziamento di poli di innovazione e degli spazi collaborativi di innovazione</a:t>
            </a:r>
          </a:p>
          <a:p>
            <a:pPr algn="just"/>
            <a:endParaRPr lang="it-IT" sz="1200">
              <a:solidFill>
                <a:schemeClr val="accent6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CasellaDiTesto 5">
            <a:extLst>
              <a:ext uri="{FF2B5EF4-FFF2-40B4-BE49-F238E27FC236}">
                <a16:creationId xmlns:a16="http://schemas.microsoft.com/office/drawing/2014/main" id="{5025E8F2-36A6-4863-848E-73F029D16342}"/>
              </a:ext>
            </a:extLst>
          </p:cNvPr>
          <p:cNvSpPr txBox="1"/>
          <p:nvPr/>
        </p:nvSpPr>
        <p:spPr>
          <a:xfrm>
            <a:off x="1393252" y="4291693"/>
            <a:ext cx="217776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400" b="1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€ 12.000.000,00   </a:t>
            </a:r>
          </a:p>
        </p:txBody>
      </p:sp>
      <p:sp>
        <p:nvSpPr>
          <p:cNvPr id="28" name="CasellaDiTesto 5">
            <a:extLst>
              <a:ext uri="{FF2B5EF4-FFF2-40B4-BE49-F238E27FC236}">
                <a16:creationId xmlns:a16="http://schemas.microsoft.com/office/drawing/2014/main" id="{06109B62-E363-491C-A284-9EF502B2DDAD}"/>
              </a:ext>
            </a:extLst>
          </p:cNvPr>
          <p:cNvSpPr txBox="1"/>
          <p:nvPr/>
        </p:nvSpPr>
        <p:spPr>
          <a:xfrm>
            <a:off x="5007116" y="4291693"/>
            <a:ext cx="217776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400" b="1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€ 4.000.000,00   </a:t>
            </a:r>
          </a:p>
        </p:txBody>
      </p:sp>
      <p:sp>
        <p:nvSpPr>
          <p:cNvPr id="29" name="CasellaDiTesto 5">
            <a:extLst>
              <a:ext uri="{FF2B5EF4-FFF2-40B4-BE49-F238E27FC236}">
                <a16:creationId xmlns:a16="http://schemas.microsoft.com/office/drawing/2014/main" id="{5AC7DC87-5455-4B64-83A3-C5267357C311}"/>
              </a:ext>
            </a:extLst>
          </p:cNvPr>
          <p:cNvSpPr txBox="1"/>
          <p:nvPr/>
        </p:nvSpPr>
        <p:spPr>
          <a:xfrm>
            <a:off x="8597922" y="4291692"/>
            <a:ext cx="217776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400" b="1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€ 2.000.000,00   </a:t>
            </a:r>
          </a:p>
        </p:txBody>
      </p:sp>
    </p:spTree>
    <p:extLst>
      <p:ext uri="{BB962C8B-B14F-4D97-AF65-F5344CB8AC3E}">
        <p14:creationId xmlns:p14="http://schemas.microsoft.com/office/powerpoint/2010/main" val="36954524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  <p:bldP spid="18" grpId="0" animBg="1"/>
      <p:bldP spid="20" grpId="0" animBg="1"/>
      <p:bldP spid="24" grpId="0"/>
      <p:bldP spid="28" grpId="0"/>
      <p:bldP spid="2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ttangolo 21">
            <a:extLst>
              <a:ext uri="{FF2B5EF4-FFF2-40B4-BE49-F238E27FC236}">
                <a16:creationId xmlns:a16="http://schemas.microsoft.com/office/drawing/2014/main" id="{D9C9C54E-7F18-4F30-B4A1-B352F1AFF8C1}"/>
              </a:ext>
            </a:extLst>
          </p:cNvPr>
          <p:cNvSpPr/>
          <p:nvPr/>
        </p:nvSpPr>
        <p:spPr>
          <a:xfrm>
            <a:off x="3114058" y="182463"/>
            <a:ext cx="5100692" cy="646331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28575"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anchor="ctr" anchorCtr="0">
            <a:spAutoFit/>
          </a:bodyPr>
          <a:lstStyle/>
          <a:p>
            <a:pPr algn="ctr"/>
            <a:r>
              <a:rPr lang="it-IT" sz="1200" b="1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AZIONE 1</a:t>
            </a:r>
          </a:p>
          <a:p>
            <a:pPr algn="ctr"/>
            <a:endParaRPr lang="it-IT" sz="1200" b="1">
              <a:solidFill>
                <a:schemeClr val="accent6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it-IT" sz="1200" b="0" i="0">
                <a:effectLst/>
                <a:latin typeface="Arial" panose="020B0604020202020204" pitchFamily="34" charset="0"/>
              </a:rPr>
              <a:t>Sostegno a progetti di ricerca, sviluppo e innovazione</a:t>
            </a:r>
            <a:endParaRPr lang="it-IT" sz="1200">
              <a:solidFill>
                <a:schemeClr val="accent6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Segnaposto contenuto 5">
            <a:extLst>
              <a:ext uri="{FF2B5EF4-FFF2-40B4-BE49-F238E27FC236}">
                <a16:creationId xmlns:a16="http://schemas.microsoft.com/office/drawing/2014/main" id="{9E315C10-8D9F-20F0-78AE-0AE5DA77B8BB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3" y="5996444"/>
            <a:ext cx="12191997" cy="870982"/>
          </a:xfrm>
          <a:prstGeom prst="rect">
            <a:avLst/>
          </a:prstGeom>
        </p:spPr>
      </p:pic>
      <p:pic>
        <p:nvPicPr>
          <p:cNvPr id="5" name="Elemento grafico 4" descr="Microscopio">
            <a:extLst>
              <a:ext uri="{FF2B5EF4-FFF2-40B4-BE49-F238E27FC236}">
                <a16:creationId xmlns:a16="http://schemas.microsoft.com/office/drawing/2014/main" id="{975BB2FA-DD8D-8C49-09C2-D8C549EAD0B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8214750" y="182463"/>
            <a:ext cx="646331" cy="646331"/>
          </a:xfrm>
          <a:prstGeom prst="rect">
            <a:avLst/>
          </a:prstGeom>
          <a:effectLst/>
        </p:spPr>
      </p:pic>
      <p:sp>
        <p:nvSpPr>
          <p:cNvPr id="14" name="Textfeld 13">
            <a:extLst>
              <a:ext uri="{FF2B5EF4-FFF2-40B4-BE49-F238E27FC236}">
                <a16:creationId xmlns:a16="http://schemas.microsoft.com/office/drawing/2014/main" id="{97D9EC55-4B2E-4A88-8A45-F73AE7664774}"/>
              </a:ext>
            </a:extLst>
          </p:cNvPr>
          <p:cNvSpPr txBox="1"/>
          <p:nvPr/>
        </p:nvSpPr>
        <p:spPr>
          <a:xfrm>
            <a:off x="680224" y="1140086"/>
            <a:ext cx="11318487" cy="81817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ts val="1400"/>
              </a:lnSpc>
            </a:pPr>
            <a:r>
              <a:rPr lang="it-IT" sz="1200" b="0" i="0" u="none" strike="noStrike" baseline="0">
                <a:solidFill>
                  <a:srgbClr val="000000"/>
                </a:solidFill>
                <a:latin typeface="Arial" panose="020B0604020202020204" pitchFamily="34" charset="0"/>
              </a:rPr>
              <a:t>Sono ammesse iniziative che impattano significativamente sulla capacità di ricerca, sviluppo ed innovazione nei comparti dell’economia territoriale. Esse dovranno essere </a:t>
            </a:r>
            <a:r>
              <a:rPr lang="it-IT" sz="1200" b="1" i="0" u="sng" strike="noStrike" baseline="0">
                <a:solidFill>
                  <a:srgbClr val="000000"/>
                </a:solidFill>
                <a:latin typeface="Arial" panose="020B0604020202020204" pitchFamily="34" charset="0"/>
              </a:rPr>
              <a:t>finalizzate alla realizzazione di nuovi prodotti, processi o servizi o al notevole miglioramento di prodotti, processi o servizi esistenti</a:t>
            </a:r>
            <a:r>
              <a:rPr lang="it-IT" sz="1200" b="0" i="0" u="none" strike="noStrike" baseline="0">
                <a:solidFill>
                  <a:srgbClr val="000000"/>
                </a:solidFill>
                <a:latin typeface="Arial" panose="020B0604020202020204" pitchFamily="34" charset="0"/>
              </a:rPr>
              <a:t>, tramite lo sviluppo delle tecnologie abilitanti fondamentali. Obiettivo delle iniziative sarà quello di aumentare in maniera significativa la capacità innovativa generale del tessuto produttivo e di ricerca, sviluppando processi produttivi nuovi ed avanzati. </a:t>
            </a:r>
            <a:r>
              <a:rPr lang="it-IT" sz="1800" b="0" i="0" u="none" strike="noStrike" baseline="0">
                <a:solidFill>
                  <a:srgbClr val="000000"/>
                </a:solidFill>
                <a:latin typeface="Arial" panose="020B0604020202020204" pitchFamily="34" charset="0"/>
              </a:rPr>
              <a:t>	</a:t>
            </a:r>
          </a:p>
        </p:txBody>
      </p:sp>
      <p:pic>
        <p:nvPicPr>
          <p:cNvPr id="10" name="Grafik 9" descr="Fabrik Silhouette">
            <a:extLst>
              <a:ext uri="{FF2B5EF4-FFF2-40B4-BE49-F238E27FC236}">
                <a16:creationId xmlns:a16="http://schemas.microsoft.com/office/drawing/2014/main" id="{A162470F-A509-459B-937B-241F86C0ED4B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680224" y="3110345"/>
            <a:ext cx="637309" cy="637309"/>
          </a:xfrm>
          <a:prstGeom prst="rect">
            <a:avLst/>
          </a:prstGeom>
        </p:spPr>
      </p:pic>
      <p:pic>
        <p:nvPicPr>
          <p:cNvPr id="12" name="Grafik 11" descr="Produktion Silhouette">
            <a:extLst>
              <a:ext uri="{FF2B5EF4-FFF2-40B4-BE49-F238E27FC236}">
                <a16:creationId xmlns:a16="http://schemas.microsoft.com/office/drawing/2014/main" id="{4288101D-DA25-4550-8144-CB86A28CBD26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3220226" y="4571762"/>
            <a:ext cx="637309" cy="637309"/>
          </a:xfrm>
          <a:prstGeom prst="rect">
            <a:avLst/>
          </a:prstGeom>
        </p:spPr>
      </p:pic>
      <p:pic>
        <p:nvPicPr>
          <p:cNvPr id="15" name="Grafik 14" descr="Produktion mit einfarbiger Füllung">
            <a:extLst>
              <a:ext uri="{FF2B5EF4-FFF2-40B4-BE49-F238E27FC236}">
                <a16:creationId xmlns:a16="http://schemas.microsoft.com/office/drawing/2014/main" id="{82A61CE2-556B-4BA8-BAEA-FABECFD1C4E8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3538880" y="4571761"/>
            <a:ext cx="637309" cy="637309"/>
          </a:xfrm>
          <a:prstGeom prst="rect">
            <a:avLst/>
          </a:prstGeom>
        </p:spPr>
      </p:pic>
      <p:sp>
        <p:nvSpPr>
          <p:cNvPr id="36" name="CasellaDiTesto 5">
            <a:extLst>
              <a:ext uri="{FF2B5EF4-FFF2-40B4-BE49-F238E27FC236}">
                <a16:creationId xmlns:a16="http://schemas.microsoft.com/office/drawing/2014/main" id="{8DD6FF5A-3DFA-4101-A35F-ED53396168AA}"/>
              </a:ext>
            </a:extLst>
          </p:cNvPr>
          <p:cNvSpPr txBox="1"/>
          <p:nvPr/>
        </p:nvSpPr>
        <p:spPr>
          <a:xfrm>
            <a:off x="4625161" y="2096726"/>
            <a:ext cx="217776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400" b="1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Beneficiari</a:t>
            </a:r>
          </a:p>
        </p:txBody>
      </p:sp>
      <p:cxnSp>
        <p:nvCxnSpPr>
          <p:cNvPr id="21" name="Gerade Verbindung mit Pfeil 20">
            <a:extLst>
              <a:ext uri="{FF2B5EF4-FFF2-40B4-BE49-F238E27FC236}">
                <a16:creationId xmlns:a16="http://schemas.microsoft.com/office/drawing/2014/main" id="{954346B3-B2D5-4BFF-989B-C0F9FDE201C3}"/>
              </a:ext>
            </a:extLst>
          </p:cNvPr>
          <p:cNvCxnSpPr>
            <a:cxnSpLocks/>
          </p:cNvCxnSpPr>
          <p:nvPr/>
        </p:nvCxnSpPr>
        <p:spPr>
          <a:xfrm flipH="1">
            <a:off x="1438508" y="2404950"/>
            <a:ext cx="3300760" cy="1024049"/>
          </a:xfrm>
          <a:prstGeom prst="straightConnector1">
            <a:avLst/>
          </a:prstGeom>
          <a:ln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720" name="Textfeld 30719">
            <a:extLst>
              <a:ext uri="{FF2B5EF4-FFF2-40B4-BE49-F238E27FC236}">
                <a16:creationId xmlns:a16="http://schemas.microsoft.com/office/drawing/2014/main" id="{FE286E1B-F980-428C-8A58-269DA0BF3A2B}"/>
              </a:ext>
            </a:extLst>
          </p:cNvPr>
          <p:cNvSpPr txBox="1"/>
          <p:nvPr/>
        </p:nvSpPr>
        <p:spPr>
          <a:xfrm>
            <a:off x="781511" y="3700352"/>
            <a:ext cx="43473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200"/>
              <a:t>PMI</a:t>
            </a:r>
          </a:p>
        </p:txBody>
      </p:sp>
      <p:pic>
        <p:nvPicPr>
          <p:cNvPr id="40" name="Grafik 39" descr="Fabrik Silhouette">
            <a:extLst>
              <a:ext uri="{FF2B5EF4-FFF2-40B4-BE49-F238E27FC236}">
                <a16:creationId xmlns:a16="http://schemas.microsoft.com/office/drawing/2014/main" id="{48F196EA-ACE6-4668-ACC0-C8BE45FB2CEC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1369655" y="3977351"/>
            <a:ext cx="637309" cy="637309"/>
          </a:xfrm>
          <a:prstGeom prst="rect">
            <a:avLst/>
          </a:prstGeom>
        </p:spPr>
      </p:pic>
      <p:sp>
        <p:nvSpPr>
          <p:cNvPr id="41" name="Textfeld 40">
            <a:extLst>
              <a:ext uri="{FF2B5EF4-FFF2-40B4-BE49-F238E27FC236}">
                <a16:creationId xmlns:a16="http://schemas.microsoft.com/office/drawing/2014/main" id="{962579E0-108F-4F07-AEFD-6280404F8620}"/>
              </a:ext>
            </a:extLst>
          </p:cNvPr>
          <p:cNvSpPr txBox="1"/>
          <p:nvPr/>
        </p:nvSpPr>
        <p:spPr>
          <a:xfrm>
            <a:off x="1470942" y="4567358"/>
            <a:ext cx="43473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200"/>
              <a:t>PMI</a:t>
            </a:r>
          </a:p>
        </p:txBody>
      </p:sp>
      <p:pic>
        <p:nvPicPr>
          <p:cNvPr id="42" name="Grafik 41" descr="Fabrik Silhouette">
            <a:extLst>
              <a:ext uri="{FF2B5EF4-FFF2-40B4-BE49-F238E27FC236}">
                <a16:creationId xmlns:a16="http://schemas.microsoft.com/office/drawing/2014/main" id="{01F77D18-941C-4494-99FD-7A98F55532FE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2006963" y="3977351"/>
            <a:ext cx="637309" cy="637309"/>
          </a:xfrm>
          <a:prstGeom prst="rect">
            <a:avLst/>
          </a:prstGeom>
        </p:spPr>
      </p:pic>
      <p:sp>
        <p:nvSpPr>
          <p:cNvPr id="43" name="Textfeld 42">
            <a:extLst>
              <a:ext uri="{FF2B5EF4-FFF2-40B4-BE49-F238E27FC236}">
                <a16:creationId xmlns:a16="http://schemas.microsoft.com/office/drawing/2014/main" id="{5AF0DC47-053D-4FD2-A0DD-0C49B52D8C83}"/>
              </a:ext>
            </a:extLst>
          </p:cNvPr>
          <p:cNvSpPr txBox="1"/>
          <p:nvPr/>
        </p:nvSpPr>
        <p:spPr>
          <a:xfrm>
            <a:off x="2108250" y="4567358"/>
            <a:ext cx="43473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200"/>
              <a:t>PMI</a:t>
            </a:r>
          </a:p>
        </p:txBody>
      </p:sp>
      <p:pic>
        <p:nvPicPr>
          <p:cNvPr id="44" name="Grafik 43" descr="Fabrik Silhouette">
            <a:extLst>
              <a:ext uri="{FF2B5EF4-FFF2-40B4-BE49-F238E27FC236}">
                <a16:creationId xmlns:a16="http://schemas.microsoft.com/office/drawing/2014/main" id="{19B3BA31-4356-47B1-BCE8-DB9F495E82FD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4483008" y="4581086"/>
            <a:ext cx="637309" cy="637309"/>
          </a:xfrm>
          <a:prstGeom prst="rect">
            <a:avLst/>
          </a:prstGeom>
        </p:spPr>
      </p:pic>
      <p:sp>
        <p:nvSpPr>
          <p:cNvPr id="45" name="Textfeld 44">
            <a:extLst>
              <a:ext uri="{FF2B5EF4-FFF2-40B4-BE49-F238E27FC236}">
                <a16:creationId xmlns:a16="http://schemas.microsoft.com/office/drawing/2014/main" id="{54DF41B2-36F8-425A-8EB2-03FF78186304}"/>
              </a:ext>
            </a:extLst>
          </p:cNvPr>
          <p:cNvSpPr txBox="1"/>
          <p:nvPr/>
        </p:nvSpPr>
        <p:spPr>
          <a:xfrm>
            <a:off x="4584295" y="5171093"/>
            <a:ext cx="43473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200"/>
              <a:t>PMI</a:t>
            </a:r>
          </a:p>
        </p:txBody>
      </p:sp>
      <p:sp>
        <p:nvSpPr>
          <p:cNvPr id="46" name="Textfeld 45">
            <a:extLst>
              <a:ext uri="{FF2B5EF4-FFF2-40B4-BE49-F238E27FC236}">
                <a16:creationId xmlns:a16="http://schemas.microsoft.com/office/drawing/2014/main" id="{C756A4B7-318A-4290-88C0-601F1EAC07D9}"/>
              </a:ext>
            </a:extLst>
          </p:cNvPr>
          <p:cNvSpPr txBox="1"/>
          <p:nvPr/>
        </p:nvSpPr>
        <p:spPr>
          <a:xfrm>
            <a:off x="3146645" y="5161274"/>
            <a:ext cx="118295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200"/>
              <a:t>Grande </a:t>
            </a:r>
            <a:r>
              <a:rPr lang="de-DE" sz="1200" err="1"/>
              <a:t>Impresa</a:t>
            </a:r>
            <a:endParaRPr lang="de-DE" sz="1200"/>
          </a:p>
        </p:txBody>
      </p:sp>
      <p:cxnSp>
        <p:nvCxnSpPr>
          <p:cNvPr id="47" name="Gerade Verbindung mit Pfeil 46">
            <a:extLst>
              <a:ext uri="{FF2B5EF4-FFF2-40B4-BE49-F238E27FC236}">
                <a16:creationId xmlns:a16="http://schemas.microsoft.com/office/drawing/2014/main" id="{421CB898-D31B-4F32-A1DD-D565F36D0D49}"/>
              </a:ext>
            </a:extLst>
          </p:cNvPr>
          <p:cNvCxnSpPr>
            <a:cxnSpLocks/>
            <a:endCxn id="42" idx="0"/>
          </p:cNvCxnSpPr>
          <p:nvPr/>
        </p:nvCxnSpPr>
        <p:spPr>
          <a:xfrm flipH="1">
            <a:off x="2325618" y="2557350"/>
            <a:ext cx="2566050" cy="1420001"/>
          </a:xfrm>
          <a:prstGeom prst="straightConnector1">
            <a:avLst/>
          </a:prstGeom>
          <a:ln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Gerade Verbindung mit Pfeil 48">
            <a:extLst>
              <a:ext uri="{FF2B5EF4-FFF2-40B4-BE49-F238E27FC236}">
                <a16:creationId xmlns:a16="http://schemas.microsoft.com/office/drawing/2014/main" id="{544F409A-3272-4DD4-AA9D-707EB269813F}"/>
              </a:ext>
            </a:extLst>
          </p:cNvPr>
          <p:cNvCxnSpPr>
            <a:cxnSpLocks/>
          </p:cNvCxnSpPr>
          <p:nvPr/>
        </p:nvCxnSpPr>
        <p:spPr>
          <a:xfrm flipH="1">
            <a:off x="4395334" y="2685831"/>
            <a:ext cx="876831" cy="166555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6" name="Grafik 85" descr="Ein Mikroskop">
            <a:extLst>
              <a:ext uri="{FF2B5EF4-FFF2-40B4-BE49-F238E27FC236}">
                <a16:creationId xmlns:a16="http://schemas.microsoft.com/office/drawing/2014/main" id="{5D357573-BE01-44C8-A84D-DE8634FA4026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9414027" y="3149493"/>
            <a:ext cx="428895" cy="428895"/>
          </a:xfrm>
          <a:prstGeom prst="rect">
            <a:avLst/>
          </a:prstGeom>
        </p:spPr>
      </p:pic>
      <p:pic>
        <p:nvPicPr>
          <p:cNvPr id="87" name="Grafik 86">
            <a:extLst>
              <a:ext uri="{FF2B5EF4-FFF2-40B4-BE49-F238E27FC236}">
                <a16:creationId xmlns:a16="http://schemas.microsoft.com/office/drawing/2014/main" id="{BF401696-F97A-4B42-90D6-225B5B3CF82A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9191428" y="2870709"/>
            <a:ext cx="874092" cy="874092"/>
          </a:xfrm>
          <a:prstGeom prst="rect">
            <a:avLst/>
          </a:prstGeom>
        </p:spPr>
      </p:pic>
      <p:sp>
        <p:nvSpPr>
          <p:cNvPr id="88" name="Textfeld 87">
            <a:extLst>
              <a:ext uri="{FF2B5EF4-FFF2-40B4-BE49-F238E27FC236}">
                <a16:creationId xmlns:a16="http://schemas.microsoft.com/office/drawing/2014/main" id="{5FC46C5E-7EAB-4B97-963A-BA49A9FFAF25}"/>
              </a:ext>
            </a:extLst>
          </p:cNvPr>
          <p:cNvSpPr txBox="1"/>
          <p:nvPr/>
        </p:nvSpPr>
        <p:spPr>
          <a:xfrm>
            <a:off x="9166622" y="3732157"/>
            <a:ext cx="103092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200" err="1"/>
              <a:t>Enti</a:t>
            </a:r>
            <a:r>
              <a:rPr lang="de-DE" sz="1200"/>
              <a:t> di ricerca</a:t>
            </a:r>
          </a:p>
        </p:txBody>
      </p:sp>
      <p:pic>
        <p:nvPicPr>
          <p:cNvPr id="89" name="Grafik 88" descr="Fabrik Silhouette">
            <a:extLst>
              <a:ext uri="{FF2B5EF4-FFF2-40B4-BE49-F238E27FC236}">
                <a16:creationId xmlns:a16="http://schemas.microsoft.com/office/drawing/2014/main" id="{396F033E-F383-42B2-B378-480C01A7674E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10092655" y="2207809"/>
            <a:ext cx="637309" cy="637309"/>
          </a:xfrm>
          <a:prstGeom prst="rect">
            <a:avLst/>
          </a:prstGeom>
        </p:spPr>
      </p:pic>
      <p:sp>
        <p:nvSpPr>
          <p:cNvPr id="90" name="Textfeld 89">
            <a:extLst>
              <a:ext uri="{FF2B5EF4-FFF2-40B4-BE49-F238E27FC236}">
                <a16:creationId xmlns:a16="http://schemas.microsoft.com/office/drawing/2014/main" id="{B4CE6305-6C1B-47FE-84FC-FA5781003CD3}"/>
              </a:ext>
            </a:extLst>
          </p:cNvPr>
          <p:cNvSpPr txBox="1"/>
          <p:nvPr/>
        </p:nvSpPr>
        <p:spPr>
          <a:xfrm>
            <a:off x="10193942" y="2797816"/>
            <a:ext cx="43473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200"/>
              <a:t>PMI</a:t>
            </a:r>
          </a:p>
        </p:txBody>
      </p:sp>
      <p:pic>
        <p:nvPicPr>
          <p:cNvPr id="91" name="Grafik 90" descr="Produktion Silhouette">
            <a:extLst>
              <a:ext uri="{FF2B5EF4-FFF2-40B4-BE49-F238E27FC236}">
                <a16:creationId xmlns:a16="http://schemas.microsoft.com/office/drawing/2014/main" id="{2F4A02AC-846F-4BD6-A8C1-BD419A0F621C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10836312" y="2981473"/>
            <a:ext cx="637309" cy="637309"/>
          </a:xfrm>
          <a:prstGeom prst="rect">
            <a:avLst/>
          </a:prstGeom>
        </p:spPr>
      </p:pic>
      <p:pic>
        <p:nvPicPr>
          <p:cNvPr id="92" name="Grafik 91" descr="Produktion mit einfarbiger Füllung">
            <a:extLst>
              <a:ext uri="{FF2B5EF4-FFF2-40B4-BE49-F238E27FC236}">
                <a16:creationId xmlns:a16="http://schemas.microsoft.com/office/drawing/2014/main" id="{3DFE9B63-08A9-40AA-B620-089BA602A4E6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11154966" y="2981472"/>
            <a:ext cx="637309" cy="637309"/>
          </a:xfrm>
          <a:prstGeom prst="rect">
            <a:avLst/>
          </a:prstGeom>
        </p:spPr>
      </p:pic>
      <p:sp>
        <p:nvSpPr>
          <p:cNvPr id="93" name="Textfeld 92">
            <a:extLst>
              <a:ext uri="{FF2B5EF4-FFF2-40B4-BE49-F238E27FC236}">
                <a16:creationId xmlns:a16="http://schemas.microsoft.com/office/drawing/2014/main" id="{8016630B-F3BF-4A2D-8213-93E426B3AAEE}"/>
              </a:ext>
            </a:extLst>
          </p:cNvPr>
          <p:cNvSpPr txBox="1"/>
          <p:nvPr/>
        </p:nvSpPr>
        <p:spPr>
          <a:xfrm>
            <a:off x="10762731" y="3570985"/>
            <a:ext cx="118295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200"/>
              <a:t>Grande </a:t>
            </a:r>
            <a:r>
              <a:rPr lang="de-DE" sz="1200" err="1"/>
              <a:t>Impresa</a:t>
            </a:r>
            <a:endParaRPr lang="de-DE" sz="1200"/>
          </a:p>
        </p:txBody>
      </p:sp>
      <p:cxnSp>
        <p:nvCxnSpPr>
          <p:cNvPr id="94" name="Gerade Verbindung mit Pfeil 93">
            <a:extLst>
              <a:ext uri="{FF2B5EF4-FFF2-40B4-BE49-F238E27FC236}">
                <a16:creationId xmlns:a16="http://schemas.microsoft.com/office/drawing/2014/main" id="{82DDC82F-653A-4972-B87F-FEFFA2C7CF7F}"/>
              </a:ext>
            </a:extLst>
          </p:cNvPr>
          <p:cNvCxnSpPr>
            <a:cxnSpLocks/>
          </p:cNvCxnSpPr>
          <p:nvPr/>
        </p:nvCxnSpPr>
        <p:spPr>
          <a:xfrm>
            <a:off x="6688820" y="2356754"/>
            <a:ext cx="2379534" cy="57956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7" name="Grafik 96" descr="Ein Mikroskop">
            <a:extLst>
              <a:ext uri="{FF2B5EF4-FFF2-40B4-BE49-F238E27FC236}">
                <a16:creationId xmlns:a16="http://schemas.microsoft.com/office/drawing/2014/main" id="{84E62D9F-CCD6-4985-84B9-701FAEDC63BC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7773415" y="4446898"/>
            <a:ext cx="428895" cy="428895"/>
          </a:xfrm>
          <a:prstGeom prst="rect">
            <a:avLst/>
          </a:prstGeom>
        </p:spPr>
      </p:pic>
      <p:pic>
        <p:nvPicPr>
          <p:cNvPr id="98" name="Grafik 97">
            <a:extLst>
              <a:ext uri="{FF2B5EF4-FFF2-40B4-BE49-F238E27FC236}">
                <a16:creationId xmlns:a16="http://schemas.microsoft.com/office/drawing/2014/main" id="{AB5FE71D-5EB7-4640-89C4-CA1B4FD07225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527116" y="4090532"/>
            <a:ext cx="874092" cy="874092"/>
          </a:xfrm>
          <a:prstGeom prst="rect">
            <a:avLst/>
          </a:prstGeom>
        </p:spPr>
      </p:pic>
      <p:sp>
        <p:nvSpPr>
          <p:cNvPr id="99" name="Textfeld 98">
            <a:extLst>
              <a:ext uri="{FF2B5EF4-FFF2-40B4-BE49-F238E27FC236}">
                <a16:creationId xmlns:a16="http://schemas.microsoft.com/office/drawing/2014/main" id="{E004991A-987B-4847-B306-AED011A38CA4}"/>
              </a:ext>
            </a:extLst>
          </p:cNvPr>
          <p:cNvSpPr txBox="1"/>
          <p:nvPr/>
        </p:nvSpPr>
        <p:spPr>
          <a:xfrm>
            <a:off x="7724283" y="4874099"/>
            <a:ext cx="103092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200" err="1"/>
              <a:t>Enti</a:t>
            </a:r>
            <a:r>
              <a:rPr lang="de-DE" sz="1200"/>
              <a:t> di ricerca</a:t>
            </a:r>
          </a:p>
        </p:txBody>
      </p:sp>
      <p:cxnSp>
        <p:nvCxnSpPr>
          <p:cNvPr id="103" name="Gerade Verbindung mit Pfeil 102">
            <a:extLst>
              <a:ext uri="{FF2B5EF4-FFF2-40B4-BE49-F238E27FC236}">
                <a16:creationId xmlns:a16="http://schemas.microsoft.com/office/drawing/2014/main" id="{6161B652-69C3-4B65-B01F-819CC3AA0BA0}"/>
              </a:ext>
            </a:extLst>
          </p:cNvPr>
          <p:cNvCxnSpPr>
            <a:cxnSpLocks/>
          </p:cNvCxnSpPr>
          <p:nvPr/>
        </p:nvCxnSpPr>
        <p:spPr>
          <a:xfrm>
            <a:off x="5915134" y="2598985"/>
            <a:ext cx="1480834" cy="156098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5" name="Textfeld 104">
            <a:extLst>
              <a:ext uri="{FF2B5EF4-FFF2-40B4-BE49-F238E27FC236}">
                <a16:creationId xmlns:a16="http://schemas.microsoft.com/office/drawing/2014/main" id="{CC1E235D-B9E3-4853-808B-4603B6BE2043}"/>
              </a:ext>
            </a:extLst>
          </p:cNvPr>
          <p:cNvSpPr txBox="1"/>
          <p:nvPr/>
        </p:nvSpPr>
        <p:spPr>
          <a:xfrm>
            <a:off x="680224" y="5532397"/>
            <a:ext cx="11347914" cy="4591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ts val="1400"/>
              </a:lnSpc>
            </a:pPr>
            <a:r>
              <a:rPr lang="it-IT" sz="900" b="0" i="0" u="none" strike="noStrike" baseline="0">
                <a:solidFill>
                  <a:srgbClr val="000000"/>
                </a:solidFill>
                <a:latin typeface="Arial" panose="020B0604020202020204" pitchFamily="34" charset="0"/>
              </a:rPr>
              <a:t>Beneficiari sono imprese con unità produttiva in provincia di Bolzano regolarmente iscritte al registro della Camera di Commercio, Industria, Artigianato e Agricoltura di Bolzano con una congrua quantità di personale registrato e verificabile attraverso il SILP (sistema informativo lavoro provinciale)</a:t>
            </a:r>
            <a:r>
              <a:rPr lang="it-IT" sz="1800" b="0" i="0" u="none" strike="noStrike" baseline="0">
                <a:solidFill>
                  <a:srgbClr val="000000"/>
                </a:solidFill>
                <a:latin typeface="Arial" panose="020B0604020202020204" pitchFamily="34" charset="0"/>
              </a:rPr>
              <a:t>	</a:t>
            </a:r>
          </a:p>
        </p:txBody>
      </p:sp>
      <p:pic>
        <p:nvPicPr>
          <p:cNvPr id="48" name="Grafik 47" descr="Fabrik Silhouette">
            <a:extLst>
              <a:ext uri="{FF2B5EF4-FFF2-40B4-BE49-F238E27FC236}">
                <a16:creationId xmlns:a16="http://schemas.microsoft.com/office/drawing/2014/main" id="{BC88EE86-C3CA-42BA-9965-E9AB9C5F359B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6867676" y="4437027"/>
            <a:ext cx="637309" cy="637309"/>
          </a:xfrm>
          <a:prstGeom prst="rect">
            <a:avLst/>
          </a:prstGeom>
        </p:spPr>
      </p:pic>
      <p:sp>
        <p:nvSpPr>
          <p:cNvPr id="50" name="Textfeld 49">
            <a:extLst>
              <a:ext uri="{FF2B5EF4-FFF2-40B4-BE49-F238E27FC236}">
                <a16:creationId xmlns:a16="http://schemas.microsoft.com/office/drawing/2014/main" id="{F8B1E064-3E2F-4105-9925-7CCF1BDA5E1E}"/>
              </a:ext>
            </a:extLst>
          </p:cNvPr>
          <p:cNvSpPr txBox="1"/>
          <p:nvPr/>
        </p:nvSpPr>
        <p:spPr>
          <a:xfrm>
            <a:off x="6968963" y="5027034"/>
            <a:ext cx="43473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200"/>
              <a:t>PMI</a:t>
            </a:r>
          </a:p>
        </p:txBody>
      </p:sp>
    </p:spTree>
    <p:extLst>
      <p:ext uri="{BB962C8B-B14F-4D97-AF65-F5344CB8AC3E}">
        <p14:creationId xmlns:p14="http://schemas.microsoft.com/office/powerpoint/2010/main" val="24387223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0" grpId="0"/>
      <p:bldP spid="41" grpId="0"/>
      <p:bldP spid="43" grpId="0"/>
      <p:bldP spid="45" grpId="0"/>
      <p:bldP spid="46" grpId="0"/>
      <p:bldP spid="88" grpId="0"/>
      <p:bldP spid="90" grpId="0"/>
      <p:bldP spid="93" grpId="0"/>
      <p:bldP spid="99" grpId="0"/>
      <p:bldP spid="5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ttangolo 21">
            <a:extLst>
              <a:ext uri="{FF2B5EF4-FFF2-40B4-BE49-F238E27FC236}">
                <a16:creationId xmlns:a16="http://schemas.microsoft.com/office/drawing/2014/main" id="{D9C9C54E-7F18-4F30-B4A1-B352F1AFF8C1}"/>
              </a:ext>
            </a:extLst>
          </p:cNvPr>
          <p:cNvSpPr/>
          <p:nvPr/>
        </p:nvSpPr>
        <p:spPr>
          <a:xfrm>
            <a:off x="3318877" y="105466"/>
            <a:ext cx="5100692" cy="646331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28575"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anchor="ctr" anchorCtr="0">
            <a:spAutoFit/>
          </a:bodyPr>
          <a:lstStyle/>
          <a:p>
            <a:pPr algn="ctr"/>
            <a:r>
              <a:rPr lang="it-IT" sz="1200" b="1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AZIONE 2</a:t>
            </a:r>
          </a:p>
          <a:p>
            <a:pPr algn="ctr"/>
            <a:endParaRPr lang="it-IT" sz="1200" b="1">
              <a:solidFill>
                <a:schemeClr val="accent6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it-IT" sz="1200" b="0" i="0">
                <a:effectLst/>
                <a:latin typeface="Arial" panose="020B0604020202020204" pitchFamily="34" charset="0"/>
              </a:rPr>
              <a:t>Creazione e potenziamento di infrastrutture di ricerca di alta qualità</a:t>
            </a:r>
          </a:p>
        </p:txBody>
      </p:sp>
      <p:pic>
        <p:nvPicPr>
          <p:cNvPr id="3" name="Segnaposto contenuto 5">
            <a:extLst>
              <a:ext uri="{FF2B5EF4-FFF2-40B4-BE49-F238E27FC236}">
                <a16:creationId xmlns:a16="http://schemas.microsoft.com/office/drawing/2014/main" id="{9E315C10-8D9F-20F0-78AE-0AE5DA77B8BB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3" y="5996444"/>
            <a:ext cx="12191997" cy="870982"/>
          </a:xfrm>
          <a:prstGeom prst="rect">
            <a:avLst/>
          </a:prstGeom>
        </p:spPr>
      </p:pic>
      <p:pic>
        <p:nvPicPr>
          <p:cNvPr id="5" name="Elemento grafico 4" descr="Microscopio">
            <a:extLst>
              <a:ext uri="{FF2B5EF4-FFF2-40B4-BE49-F238E27FC236}">
                <a16:creationId xmlns:a16="http://schemas.microsoft.com/office/drawing/2014/main" id="{975BB2FA-DD8D-8C49-09C2-D8C549EAD0B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8582288" y="105466"/>
            <a:ext cx="646331" cy="646331"/>
          </a:xfrm>
          <a:prstGeom prst="rect">
            <a:avLst/>
          </a:prstGeom>
          <a:effectLst/>
        </p:spPr>
      </p:pic>
      <p:pic>
        <p:nvPicPr>
          <p:cNvPr id="6" name="Grafik 5" descr="Fabrik Silhouette">
            <a:extLst>
              <a:ext uri="{FF2B5EF4-FFF2-40B4-BE49-F238E27FC236}">
                <a16:creationId xmlns:a16="http://schemas.microsoft.com/office/drawing/2014/main" id="{1086E0AA-C06D-4F73-BC36-AD33D9E8F4D6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680224" y="3110345"/>
            <a:ext cx="637309" cy="637309"/>
          </a:xfrm>
          <a:prstGeom prst="rect">
            <a:avLst/>
          </a:prstGeom>
        </p:spPr>
      </p:pic>
      <p:pic>
        <p:nvPicPr>
          <p:cNvPr id="7" name="Grafik 6" descr="Produktion Silhouette">
            <a:extLst>
              <a:ext uri="{FF2B5EF4-FFF2-40B4-BE49-F238E27FC236}">
                <a16:creationId xmlns:a16="http://schemas.microsoft.com/office/drawing/2014/main" id="{77C7BE55-69A5-4CB7-BFAD-0C8285C29288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3220226" y="4571762"/>
            <a:ext cx="637309" cy="637309"/>
          </a:xfrm>
          <a:prstGeom prst="rect">
            <a:avLst/>
          </a:prstGeom>
        </p:spPr>
      </p:pic>
      <p:pic>
        <p:nvPicPr>
          <p:cNvPr id="8" name="Grafik 7" descr="Produktion mit einfarbiger Füllung">
            <a:extLst>
              <a:ext uri="{FF2B5EF4-FFF2-40B4-BE49-F238E27FC236}">
                <a16:creationId xmlns:a16="http://schemas.microsoft.com/office/drawing/2014/main" id="{A522FA1F-CE4B-4797-9C63-7E7C592E5E50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3538880" y="4571761"/>
            <a:ext cx="637309" cy="637309"/>
          </a:xfrm>
          <a:prstGeom prst="rect">
            <a:avLst/>
          </a:prstGeom>
        </p:spPr>
      </p:pic>
      <p:sp>
        <p:nvSpPr>
          <p:cNvPr id="9" name="CasellaDiTesto 5">
            <a:extLst>
              <a:ext uri="{FF2B5EF4-FFF2-40B4-BE49-F238E27FC236}">
                <a16:creationId xmlns:a16="http://schemas.microsoft.com/office/drawing/2014/main" id="{261F74DF-A28D-405D-B55A-206593B9C3E6}"/>
              </a:ext>
            </a:extLst>
          </p:cNvPr>
          <p:cNvSpPr txBox="1"/>
          <p:nvPr/>
        </p:nvSpPr>
        <p:spPr>
          <a:xfrm>
            <a:off x="4670152" y="2095804"/>
            <a:ext cx="217776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400" b="1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Beneficiari</a:t>
            </a:r>
          </a:p>
        </p:txBody>
      </p:sp>
      <p:cxnSp>
        <p:nvCxnSpPr>
          <p:cNvPr id="10" name="Gerade Verbindung mit Pfeil 9">
            <a:extLst>
              <a:ext uri="{FF2B5EF4-FFF2-40B4-BE49-F238E27FC236}">
                <a16:creationId xmlns:a16="http://schemas.microsoft.com/office/drawing/2014/main" id="{1D856D2A-AEE5-456B-81B1-065F60FB77E9}"/>
              </a:ext>
            </a:extLst>
          </p:cNvPr>
          <p:cNvCxnSpPr>
            <a:cxnSpLocks/>
          </p:cNvCxnSpPr>
          <p:nvPr/>
        </p:nvCxnSpPr>
        <p:spPr>
          <a:xfrm flipH="1">
            <a:off x="1438508" y="2404950"/>
            <a:ext cx="3300760" cy="1024049"/>
          </a:xfrm>
          <a:prstGeom prst="straightConnector1">
            <a:avLst/>
          </a:prstGeom>
          <a:ln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feld 10">
            <a:extLst>
              <a:ext uri="{FF2B5EF4-FFF2-40B4-BE49-F238E27FC236}">
                <a16:creationId xmlns:a16="http://schemas.microsoft.com/office/drawing/2014/main" id="{912E0E54-C327-40D5-9525-50D9CA93BBD5}"/>
              </a:ext>
            </a:extLst>
          </p:cNvPr>
          <p:cNvSpPr txBox="1"/>
          <p:nvPr/>
        </p:nvSpPr>
        <p:spPr>
          <a:xfrm>
            <a:off x="781511" y="3700352"/>
            <a:ext cx="43473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200"/>
              <a:t>PMI</a:t>
            </a:r>
          </a:p>
        </p:txBody>
      </p:sp>
      <p:pic>
        <p:nvPicPr>
          <p:cNvPr id="12" name="Grafik 11" descr="Fabrik Silhouette">
            <a:extLst>
              <a:ext uri="{FF2B5EF4-FFF2-40B4-BE49-F238E27FC236}">
                <a16:creationId xmlns:a16="http://schemas.microsoft.com/office/drawing/2014/main" id="{7E911F64-ECAE-4AF2-9C7C-712F3D482472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1369655" y="3977351"/>
            <a:ext cx="637309" cy="637309"/>
          </a:xfrm>
          <a:prstGeom prst="rect">
            <a:avLst/>
          </a:prstGeom>
        </p:spPr>
      </p:pic>
      <p:sp>
        <p:nvSpPr>
          <p:cNvPr id="13" name="Textfeld 12">
            <a:extLst>
              <a:ext uri="{FF2B5EF4-FFF2-40B4-BE49-F238E27FC236}">
                <a16:creationId xmlns:a16="http://schemas.microsoft.com/office/drawing/2014/main" id="{D945E142-7364-4A8B-AE45-941AACD77B26}"/>
              </a:ext>
            </a:extLst>
          </p:cNvPr>
          <p:cNvSpPr txBox="1"/>
          <p:nvPr/>
        </p:nvSpPr>
        <p:spPr>
          <a:xfrm>
            <a:off x="1470942" y="4567358"/>
            <a:ext cx="43473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200"/>
              <a:t>PMI</a:t>
            </a:r>
          </a:p>
        </p:txBody>
      </p:sp>
      <p:pic>
        <p:nvPicPr>
          <p:cNvPr id="14" name="Grafik 13" descr="Fabrik Silhouette">
            <a:extLst>
              <a:ext uri="{FF2B5EF4-FFF2-40B4-BE49-F238E27FC236}">
                <a16:creationId xmlns:a16="http://schemas.microsoft.com/office/drawing/2014/main" id="{4DE77FA9-0517-44DE-BF01-2FBC047680EC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2006963" y="3977351"/>
            <a:ext cx="637309" cy="637309"/>
          </a:xfrm>
          <a:prstGeom prst="rect">
            <a:avLst/>
          </a:prstGeom>
        </p:spPr>
      </p:pic>
      <p:sp>
        <p:nvSpPr>
          <p:cNvPr id="15" name="Textfeld 14">
            <a:extLst>
              <a:ext uri="{FF2B5EF4-FFF2-40B4-BE49-F238E27FC236}">
                <a16:creationId xmlns:a16="http://schemas.microsoft.com/office/drawing/2014/main" id="{21B1430B-A48F-4E53-956A-3C98C613AB1C}"/>
              </a:ext>
            </a:extLst>
          </p:cNvPr>
          <p:cNvSpPr txBox="1"/>
          <p:nvPr/>
        </p:nvSpPr>
        <p:spPr>
          <a:xfrm>
            <a:off x="2108250" y="4567358"/>
            <a:ext cx="43473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200"/>
              <a:t>PMI</a:t>
            </a:r>
          </a:p>
        </p:txBody>
      </p:sp>
      <p:pic>
        <p:nvPicPr>
          <p:cNvPr id="16" name="Grafik 15" descr="Fabrik Silhouette">
            <a:extLst>
              <a:ext uri="{FF2B5EF4-FFF2-40B4-BE49-F238E27FC236}">
                <a16:creationId xmlns:a16="http://schemas.microsoft.com/office/drawing/2014/main" id="{C3D9EA62-E5FA-4928-9BA4-35B067350D98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4483008" y="4581086"/>
            <a:ext cx="637309" cy="637309"/>
          </a:xfrm>
          <a:prstGeom prst="rect">
            <a:avLst/>
          </a:prstGeom>
        </p:spPr>
      </p:pic>
      <p:sp>
        <p:nvSpPr>
          <p:cNvPr id="17" name="Textfeld 16">
            <a:extLst>
              <a:ext uri="{FF2B5EF4-FFF2-40B4-BE49-F238E27FC236}">
                <a16:creationId xmlns:a16="http://schemas.microsoft.com/office/drawing/2014/main" id="{5E381925-E272-41EA-88D4-A2DA3AA0E6AD}"/>
              </a:ext>
            </a:extLst>
          </p:cNvPr>
          <p:cNvSpPr txBox="1"/>
          <p:nvPr/>
        </p:nvSpPr>
        <p:spPr>
          <a:xfrm>
            <a:off x="4584295" y="5171093"/>
            <a:ext cx="43473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200"/>
              <a:t>PMI</a:t>
            </a:r>
          </a:p>
        </p:txBody>
      </p:sp>
      <p:sp>
        <p:nvSpPr>
          <p:cNvPr id="18" name="Textfeld 17">
            <a:extLst>
              <a:ext uri="{FF2B5EF4-FFF2-40B4-BE49-F238E27FC236}">
                <a16:creationId xmlns:a16="http://schemas.microsoft.com/office/drawing/2014/main" id="{241EC254-90EC-40B1-BEFB-CBC5AC77D24A}"/>
              </a:ext>
            </a:extLst>
          </p:cNvPr>
          <p:cNvSpPr txBox="1"/>
          <p:nvPr/>
        </p:nvSpPr>
        <p:spPr>
          <a:xfrm>
            <a:off x="3146645" y="5161274"/>
            <a:ext cx="118295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200"/>
              <a:t>Grande </a:t>
            </a:r>
            <a:r>
              <a:rPr lang="de-DE" sz="1200" err="1"/>
              <a:t>Impresa</a:t>
            </a:r>
            <a:endParaRPr lang="de-DE" sz="1200"/>
          </a:p>
        </p:txBody>
      </p:sp>
      <p:cxnSp>
        <p:nvCxnSpPr>
          <p:cNvPr id="19" name="Gerade Verbindung mit Pfeil 18">
            <a:extLst>
              <a:ext uri="{FF2B5EF4-FFF2-40B4-BE49-F238E27FC236}">
                <a16:creationId xmlns:a16="http://schemas.microsoft.com/office/drawing/2014/main" id="{A4A1DB15-313E-45BD-A72F-907B699C74EB}"/>
              </a:ext>
            </a:extLst>
          </p:cNvPr>
          <p:cNvCxnSpPr>
            <a:cxnSpLocks/>
            <a:endCxn id="14" idx="0"/>
          </p:cNvCxnSpPr>
          <p:nvPr/>
        </p:nvCxnSpPr>
        <p:spPr>
          <a:xfrm flipH="1">
            <a:off x="2325618" y="2557350"/>
            <a:ext cx="2566050" cy="1420001"/>
          </a:xfrm>
          <a:prstGeom prst="straightConnector1">
            <a:avLst/>
          </a:prstGeom>
          <a:ln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Gerade Verbindung mit Pfeil 19">
            <a:extLst>
              <a:ext uri="{FF2B5EF4-FFF2-40B4-BE49-F238E27FC236}">
                <a16:creationId xmlns:a16="http://schemas.microsoft.com/office/drawing/2014/main" id="{CDE917AA-E96B-4773-8EA9-DC386C576C2D}"/>
              </a:ext>
            </a:extLst>
          </p:cNvPr>
          <p:cNvCxnSpPr>
            <a:cxnSpLocks/>
          </p:cNvCxnSpPr>
          <p:nvPr/>
        </p:nvCxnSpPr>
        <p:spPr>
          <a:xfrm flipH="1">
            <a:off x="4395334" y="2685831"/>
            <a:ext cx="876831" cy="166555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1" name="Grafik 20" descr="Ein Mikroskop">
            <a:extLst>
              <a:ext uri="{FF2B5EF4-FFF2-40B4-BE49-F238E27FC236}">
                <a16:creationId xmlns:a16="http://schemas.microsoft.com/office/drawing/2014/main" id="{4C3CFCB7-8977-42BC-94BA-71C0F3EAADCF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6225178" y="4612062"/>
            <a:ext cx="428895" cy="428895"/>
          </a:xfrm>
          <a:prstGeom prst="rect">
            <a:avLst/>
          </a:prstGeom>
        </p:spPr>
      </p:pic>
      <p:pic>
        <p:nvPicPr>
          <p:cNvPr id="23" name="Grafik 22">
            <a:extLst>
              <a:ext uri="{FF2B5EF4-FFF2-40B4-BE49-F238E27FC236}">
                <a16:creationId xmlns:a16="http://schemas.microsoft.com/office/drawing/2014/main" id="{32DF15CD-EF7D-4F6C-B772-7A398ABA455E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6002579" y="4269197"/>
            <a:ext cx="874092" cy="874092"/>
          </a:xfrm>
          <a:prstGeom prst="rect">
            <a:avLst/>
          </a:prstGeom>
        </p:spPr>
      </p:pic>
      <p:sp>
        <p:nvSpPr>
          <p:cNvPr id="24" name="Textfeld 23">
            <a:extLst>
              <a:ext uri="{FF2B5EF4-FFF2-40B4-BE49-F238E27FC236}">
                <a16:creationId xmlns:a16="http://schemas.microsoft.com/office/drawing/2014/main" id="{D509B3B8-3923-4318-8C0C-0F71426300B5}"/>
              </a:ext>
            </a:extLst>
          </p:cNvPr>
          <p:cNvSpPr txBox="1"/>
          <p:nvPr/>
        </p:nvSpPr>
        <p:spPr>
          <a:xfrm>
            <a:off x="5977773" y="5161273"/>
            <a:ext cx="103092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200" err="1"/>
              <a:t>Enti</a:t>
            </a:r>
            <a:r>
              <a:rPr lang="de-DE" sz="1200"/>
              <a:t> di ricerca</a:t>
            </a:r>
          </a:p>
        </p:txBody>
      </p:sp>
      <p:cxnSp>
        <p:nvCxnSpPr>
          <p:cNvPr id="25" name="Gerade Verbindung mit Pfeil 24">
            <a:extLst>
              <a:ext uri="{FF2B5EF4-FFF2-40B4-BE49-F238E27FC236}">
                <a16:creationId xmlns:a16="http://schemas.microsoft.com/office/drawing/2014/main" id="{C5B62B8F-9AE2-49AA-BEE2-3D2D3BD5C43D}"/>
              </a:ext>
            </a:extLst>
          </p:cNvPr>
          <p:cNvCxnSpPr>
            <a:cxnSpLocks/>
          </p:cNvCxnSpPr>
          <p:nvPr/>
        </p:nvCxnSpPr>
        <p:spPr>
          <a:xfrm>
            <a:off x="5759035" y="2700818"/>
            <a:ext cx="638718" cy="159518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6" name="Grafik 25" descr="Ein Mikroskop">
            <a:extLst>
              <a:ext uri="{FF2B5EF4-FFF2-40B4-BE49-F238E27FC236}">
                <a16:creationId xmlns:a16="http://schemas.microsoft.com/office/drawing/2014/main" id="{0398CFDB-3345-4C75-BEB7-7F7DE98962B2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9414027" y="3149493"/>
            <a:ext cx="428895" cy="428895"/>
          </a:xfrm>
          <a:prstGeom prst="rect">
            <a:avLst/>
          </a:prstGeom>
        </p:spPr>
      </p:pic>
      <p:pic>
        <p:nvPicPr>
          <p:cNvPr id="27" name="Grafik 26">
            <a:extLst>
              <a:ext uri="{FF2B5EF4-FFF2-40B4-BE49-F238E27FC236}">
                <a16:creationId xmlns:a16="http://schemas.microsoft.com/office/drawing/2014/main" id="{0C6808BA-FA2D-4995-B083-0D5566665F26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9191428" y="2870709"/>
            <a:ext cx="874092" cy="874092"/>
          </a:xfrm>
          <a:prstGeom prst="rect">
            <a:avLst/>
          </a:prstGeom>
        </p:spPr>
      </p:pic>
      <p:sp>
        <p:nvSpPr>
          <p:cNvPr id="28" name="Textfeld 27">
            <a:extLst>
              <a:ext uri="{FF2B5EF4-FFF2-40B4-BE49-F238E27FC236}">
                <a16:creationId xmlns:a16="http://schemas.microsoft.com/office/drawing/2014/main" id="{1BF572FA-E9C3-420F-87A2-23168E906C3A}"/>
              </a:ext>
            </a:extLst>
          </p:cNvPr>
          <p:cNvSpPr txBox="1"/>
          <p:nvPr/>
        </p:nvSpPr>
        <p:spPr>
          <a:xfrm>
            <a:off x="9166622" y="3732157"/>
            <a:ext cx="103092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200" err="1"/>
              <a:t>Enti</a:t>
            </a:r>
            <a:r>
              <a:rPr lang="de-DE" sz="1200"/>
              <a:t> di ricerca</a:t>
            </a:r>
          </a:p>
        </p:txBody>
      </p:sp>
      <p:pic>
        <p:nvPicPr>
          <p:cNvPr id="29" name="Grafik 28" descr="Fabrik Silhouette">
            <a:extLst>
              <a:ext uri="{FF2B5EF4-FFF2-40B4-BE49-F238E27FC236}">
                <a16:creationId xmlns:a16="http://schemas.microsoft.com/office/drawing/2014/main" id="{40B7943E-FC61-476C-87A0-136EF62E5901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10092655" y="2207809"/>
            <a:ext cx="637309" cy="637309"/>
          </a:xfrm>
          <a:prstGeom prst="rect">
            <a:avLst/>
          </a:prstGeom>
        </p:spPr>
      </p:pic>
      <p:sp>
        <p:nvSpPr>
          <p:cNvPr id="30" name="Textfeld 29">
            <a:extLst>
              <a:ext uri="{FF2B5EF4-FFF2-40B4-BE49-F238E27FC236}">
                <a16:creationId xmlns:a16="http://schemas.microsoft.com/office/drawing/2014/main" id="{32DBDB41-F1C5-4CCD-9165-9926A3DBBD7F}"/>
              </a:ext>
            </a:extLst>
          </p:cNvPr>
          <p:cNvSpPr txBox="1"/>
          <p:nvPr/>
        </p:nvSpPr>
        <p:spPr>
          <a:xfrm>
            <a:off x="10193942" y="2797816"/>
            <a:ext cx="43473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200"/>
              <a:t>PMI</a:t>
            </a:r>
          </a:p>
        </p:txBody>
      </p:sp>
      <p:pic>
        <p:nvPicPr>
          <p:cNvPr id="31" name="Grafik 30" descr="Produktion Silhouette">
            <a:extLst>
              <a:ext uri="{FF2B5EF4-FFF2-40B4-BE49-F238E27FC236}">
                <a16:creationId xmlns:a16="http://schemas.microsoft.com/office/drawing/2014/main" id="{EF2A61B0-67DD-4EC6-8C83-22802FDFEBE1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10836312" y="2981473"/>
            <a:ext cx="637309" cy="637309"/>
          </a:xfrm>
          <a:prstGeom prst="rect">
            <a:avLst/>
          </a:prstGeom>
        </p:spPr>
      </p:pic>
      <p:pic>
        <p:nvPicPr>
          <p:cNvPr id="32" name="Grafik 31" descr="Produktion mit einfarbiger Füllung">
            <a:extLst>
              <a:ext uri="{FF2B5EF4-FFF2-40B4-BE49-F238E27FC236}">
                <a16:creationId xmlns:a16="http://schemas.microsoft.com/office/drawing/2014/main" id="{B4B66905-B8F1-4583-B346-183ED7F076A7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11154966" y="2981472"/>
            <a:ext cx="637309" cy="637309"/>
          </a:xfrm>
          <a:prstGeom prst="rect">
            <a:avLst/>
          </a:prstGeom>
        </p:spPr>
      </p:pic>
      <p:sp>
        <p:nvSpPr>
          <p:cNvPr id="33" name="Textfeld 32">
            <a:extLst>
              <a:ext uri="{FF2B5EF4-FFF2-40B4-BE49-F238E27FC236}">
                <a16:creationId xmlns:a16="http://schemas.microsoft.com/office/drawing/2014/main" id="{776BF1CD-2196-4F45-A54D-D00FB86AE86D}"/>
              </a:ext>
            </a:extLst>
          </p:cNvPr>
          <p:cNvSpPr txBox="1"/>
          <p:nvPr/>
        </p:nvSpPr>
        <p:spPr>
          <a:xfrm>
            <a:off x="10762731" y="3570985"/>
            <a:ext cx="118295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200"/>
              <a:t>Grande </a:t>
            </a:r>
            <a:r>
              <a:rPr lang="de-DE" sz="1200" err="1"/>
              <a:t>Impresa</a:t>
            </a:r>
            <a:endParaRPr lang="de-DE" sz="1200"/>
          </a:p>
        </p:txBody>
      </p:sp>
      <p:cxnSp>
        <p:nvCxnSpPr>
          <p:cNvPr id="34" name="Gerade Verbindung mit Pfeil 33">
            <a:extLst>
              <a:ext uri="{FF2B5EF4-FFF2-40B4-BE49-F238E27FC236}">
                <a16:creationId xmlns:a16="http://schemas.microsoft.com/office/drawing/2014/main" id="{BD9F7D7A-F9BA-481D-806F-D101C7311B84}"/>
              </a:ext>
            </a:extLst>
          </p:cNvPr>
          <p:cNvCxnSpPr>
            <a:cxnSpLocks/>
          </p:cNvCxnSpPr>
          <p:nvPr/>
        </p:nvCxnSpPr>
        <p:spPr>
          <a:xfrm>
            <a:off x="6688820" y="2356754"/>
            <a:ext cx="2379534" cy="57956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5" name="Grafik 34" descr="Ein Mikroskop">
            <a:extLst>
              <a:ext uri="{FF2B5EF4-FFF2-40B4-BE49-F238E27FC236}">
                <a16:creationId xmlns:a16="http://schemas.microsoft.com/office/drawing/2014/main" id="{2449D711-966E-40C3-B357-C8B3A0710295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7879290" y="4841534"/>
            <a:ext cx="428895" cy="428895"/>
          </a:xfrm>
          <a:prstGeom prst="rect">
            <a:avLst/>
          </a:prstGeom>
        </p:spPr>
      </p:pic>
      <p:pic>
        <p:nvPicPr>
          <p:cNvPr id="36" name="Grafik 35">
            <a:extLst>
              <a:ext uri="{FF2B5EF4-FFF2-40B4-BE49-F238E27FC236}">
                <a16:creationId xmlns:a16="http://schemas.microsoft.com/office/drawing/2014/main" id="{061C02E9-0FF8-4FFE-BA52-C579A3B9D778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656691" y="4485168"/>
            <a:ext cx="874092" cy="874092"/>
          </a:xfrm>
          <a:prstGeom prst="rect">
            <a:avLst/>
          </a:prstGeom>
        </p:spPr>
      </p:pic>
      <p:sp>
        <p:nvSpPr>
          <p:cNvPr id="37" name="Textfeld 36">
            <a:extLst>
              <a:ext uri="{FF2B5EF4-FFF2-40B4-BE49-F238E27FC236}">
                <a16:creationId xmlns:a16="http://schemas.microsoft.com/office/drawing/2014/main" id="{10E82AAD-64A4-461D-ACCD-667EAB2FFDEB}"/>
              </a:ext>
            </a:extLst>
          </p:cNvPr>
          <p:cNvSpPr txBox="1"/>
          <p:nvPr/>
        </p:nvSpPr>
        <p:spPr>
          <a:xfrm>
            <a:off x="7904529" y="5265724"/>
            <a:ext cx="103092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200" err="1"/>
              <a:t>Enti</a:t>
            </a:r>
            <a:r>
              <a:rPr lang="de-DE" sz="1200"/>
              <a:t> di ricerca</a:t>
            </a:r>
          </a:p>
        </p:txBody>
      </p:sp>
      <p:pic>
        <p:nvPicPr>
          <p:cNvPr id="38" name="Grafik 37" descr="Ein Mikroskop">
            <a:extLst>
              <a:ext uri="{FF2B5EF4-FFF2-40B4-BE49-F238E27FC236}">
                <a16:creationId xmlns:a16="http://schemas.microsoft.com/office/drawing/2014/main" id="{7461BF9C-09C0-4623-BCE5-E1807B5C45DD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8461458" y="4687099"/>
            <a:ext cx="428895" cy="428895"/>
          </a:xfrm>
          <a:prstGeom prst="rect">
            <a:avLst/>
          </a:prstGeom>
        </p:spPr>
      </p:pic>
      <p:pic>
        <p:nvPicPr>
          <p:cNvPr id="39" name="Grafik 38">
            <a:extLst>
              <a:ext uri="{FF2B5EF4-FFF2-40B4-BE49-F238E27FC236}">
                <a16:creationId xmlns:a16="http://schemas.microsoft.com/office/drawing/2014/main" id="{F9C14A2A-6CCA-40C1-8500-FC4C32629E78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8248242" y="4349657"/>
            <a:ext cx="874092" cy="874092"/>
          </a:xfrm>
          <a:prstGeom prst="rect">
            <a:avLst/>
          </a:prstGeom>
        </p:spPr>
      </p:pic>
      <p:cxnSp>
        <p:nvCxnSpPr>
          <p:cNvPr id="41" name="Gerade Verbindung mit Pfeil 40">
            <a:extLst>
              <a:ext uri="{FF2B5EF4-FFF2-40B4-BE49-F238E27FC236}">
                <a16:creationId xmlns:a16="http://schemas.microsoft.com/office/drawing/2014/main" id="{0423AE80-7DC1-4261-B390-4B70BA8B286C}"/>
              </a:ext>
            </a:extLst>
          </p:cNvPr>
          <p:cNvCxnSpPr>
            <a:cxnSpLocks/>
          </p:cNvCxnSpPr>
          <p:nvPr/>
        </p:nvCxnSpPr>
        <p:spPr>
          <a:xfrm>
            <a:off x="6397753" y="2585069"/>
            <a:ext cx="1480834" cy="156098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Textfeld 41">
            <a:extLst>
              <a:ext uri="{FF2B5EF4-FFF2-40B4-BE49-F238E27FC236}">
                <a16:creationId xmlns:a16="http://schemas.microsoft.com/office/drawing/2014/main" id="{92C8DECF-FF98-414C-9B50-755D6E98120E}"/>
              </a:ext>
            </a:extLst>
          </p:cNvPr>
          <p:cNvSpPr txBox="1"/>
          <p:nvPr/>
        </p:nvSpPr>
        <p:spPr>
          <a:xfrm>
            <a:off x="680224" y="985352"/>
            <a:ext cx="11318487" cy="81817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ts val="1400"/>
              </a:lnSpc>
            </a:pPr>
            <a:r>
              <a:rPr lang="it-IT" sz="12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Sono ammesse </a:t>
            </a:r>
            <a:r>
              <a:rPr lang="it-IT" sz="1200" b="1" i="0" u="sng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iniziative infrastrutturali volte a creare e/o migliorare spazi, strutture, reti, risorse e servizi utilizzati dalla comunità scientifica e dalle imprese </a:t>
            </a:r>
            <a:r>
              <a:rPr lang="it-IT" sz="12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- anche in collaborazione - al fine di condurre ricerche di alta qualità. L’obiettivo è quello di contribuire in modo concreto ad un innalzamento delle capacità di ricerca dei soggetti operanti sul territorio, anche al servizio del comparto produttivo. Saranno sostenute misure infrastrutturali a supporto della scienza applicata nonché interventi mirati all’aumento dell’offerta di servizi specialistici, promuovendo la cooperazione.</a:t>
            </a:r>
            <a:r>
              <a:rPr lang="it-IT" sz="1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	</a:t>
            </a:r>
          </a:p>
        </p:txBody>
      </p:sp>
      <p:sp>
        <p:nvSpPr>
          <p:cNvPr id="43" name="Textfeld 42">
            <a:extLst>
              <a:ext uri="{FF2B5EF4-FFF2-40B4-BE49-F238E27FC236}">
                <a16:creationId xmlns:a16="http://schemas.microsoft.com/office/drawing/2014/main" id="{441F0A33-E2B2-4AC5-ADDA-7ED6F68889DF}"/>
              </a:ext>
            </a:extLst>
          </p:cNvPr>
          <p:cNvSpPr txBox="1"/>
          <p:nvPr/>
        </p:nvSpPr>
        <p:spPr>
          <a:xfrm>
            <a:off x="680224" y="5532397"/>
            <a:ext cx="11347914" cy="43274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ts val="1400"/>
              </a:lnSpc>
            </a:pPr>
            <a:r>
              <a:rPr lang="it-IT" sz="900" b="0" i="0" u="none" strike="noStrike" baseline="0">
                <a:solidFill>
                  <a:srgbClr val="000000"/>
                </a:solidFill>
                <a:latin typeface="Arial" panose="020B0604020202020204" pitchFamily="34" charset="0"/>
              </a:rPr>
              <a:t>Beneficiari sono imprese con unità produttiva in provincia di Bolzano regolarmente iscritte al registro della Camera di Commercio, Industria, Artigianato e Agricoltura di Bolzano con una congrua quantità di personale registrato e verificabile attraverso il SILP (sistema informativo lavoro provinciale)	</a:t>
            </a:r>
          </a:p>
        </p:txBody>
      </p:sp>
    </p:spTree>
    <p:extLst>
      <p:ext uri="{BB962C8B-B14F-4D97-AF65-F5344CB8AC3E}">
        <p14:creationId xmlns:p14="http://schemas.microsoft.com/office/powerpoint/2010/main" val="21132287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ttangolo 21">
            <a:extLst>
              <a:ext uri="{FF2B5EF4-FFF2-40B4-BE49-F238E27FC236}">
                <a16:creationId xmlns:a16="http://schemas.microsoft.com/office/drawing/2014/main" id="{D9C9C54E-7F18-4F30-B4A1-B352F1AFF8C1}"/>
              </a:ext>
            </a:extLst>
          </p:cNvPr>
          <p:cNvSpPr/>
          <p:nvPr/>
        </p:nvSpPr>
        <p:spPr>
          <a:xfrm>
            <a:off x="3028967" y="423521"/>
            <a:ext cx="5560760" cy="646331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28575"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anchor="ctr" anchorCtr="0">
            <a:spAutoFit/>
          </a:bodyPr>
          <a:lstStyle/>
          <a:p>
            <a:pPr algn="ctr"/>
            <a:r>
              <a:rPr lang="it-IT" sz="1200" b="1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AZIONE 3</a:t>
            </a:r>
          </a:p>
          <a:p>
            <a:pPr algn="ctr"/>
            <a:endParaRPr lang="it-IT" sz="1200" b="1">
              <a:solidFill>
                <a:schemeClr val="accent6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it-IT" sz="1200" b="0" i="0">
                <a:effectLst/>
                <a:latin typeface="Arial" panose="020B0604020202020204" pitchFamily="34" charset="0"/>
              </a:rPr>
              <a:t>Potenziamento di poli di innovazione e degli spazi collaborativi di innovazione</a:t>
            </a:r>
          </a:p>
        </p:txBody>
      </p:sp>
      <p:pic>
        <p:nvPicPr>
          <p:cNvPr id="3" name="Segnaposto contenuto 5">
            <a:extLst>
              <a:ext uri="{FF2B5EF4-FFF2-40B4-BE49-F238E27FC236}">
                <a16:creationId xmlns:a16="http://schemas.microsoft.com/office/drawing/2014/main" id="{9E315C10-8D9F-20F0-78AE-0AE5DA77B8BB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3" y="5996444"/>
            <a:ext cx="12191997" cy="870982"/>
          </a:xfrm>
          <a:prstGeom prst="rect">
            <a:avLst/>
          </a:prstGeom>
        </p:spPr>
      </p:pic>
      <p:pic>
        <p:nvPicPr>
          <p:cNvPr id="5" name="Elemento grafico 4" descr="Microscopio">
            <a:extLst>
              <a:ext uri="{FF2B5EF4-FFF2-40B4-BE49-F238E27FC236}">
                <a16:creationId xmlns:a16="http://schemas.microsoft.com/office/drawing/2014/main" id="{975BB2FA-DD8D-8C49-09C2-D8C549EAD0B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8620324" y="423521"/>
            <a:ext cx="646331" cy="646331"/>
          </a:xfrm>
          <a:prstGeom prst="rect">
            <a:avLst/>
          </a:prstGeom>
          <a:effectLst/>
        </p:spPr>
      </p:pic>
      <p:sp>
        <p:nvSpPr>
          <p:cNvPr id="7" name="Textfeld 6">
            <a:extLst>
              <a:ext uri="{FF2B5EF4-FFF2-40B4-BE49-F238E27FC236}">
                <a16:creationId xmlns:a16="http://schemas.microsoft.com/office/drawing/2014/main" id="{96DEAEA8-30B9-490F-B553-870C9A85519C}"/>
              </a:ext>
            </a:extLst>
          </p:cNvPr>
          <p:cNvSpPr txBox="1"/>
          <p:nvPr/>
        </p:nvSpPr>
        <p:spPr>
          <a:xfrm>
            <a:off x="463877" y="1538562"/>
            <a:ext cx="4661914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it-IT" sz="1200">
                <a:solidFill>
                  <a:srgbClr val="000000"/>
                </a:solidFill>
                <a:latin typeface="Arial" panose="020B0604020202020204" pitchFamily="34" charset="0"/>
              </a:rPr>
              <a:t>Si vuole</a:t>
            </a:r>
          </a:p>
          <a:p>
            <a:endParaRPr lang="it-IT" sz="120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r>
              <a:rPr lang="it-IT" sz="1200">
                <a:solidFill>
                  <a:srgbClr val="000000"/>
                </a:solidFill>
                <a:latin typeface="Arial" panose="020B0604020202020204" pitchFamily="34" charset="0"/>
              </a:rPr>
              <a:t>promuovere, in un’ottica di fornitura di servizi, il concetto di </a:t>
            </a:r>
            <a:r>
              <a:rPr lang="it-IT" sz="1200" b="1" u="sng">
                <a:solidFill>
                  <a:srgbClr val="000000"/>
                </a:solidFill>
                <a:latin typeface="Arial" panose="020B0604020202020204" pitchFamily="34" charset="0"/>
              </a:rPr>
              <a:t>“rete collaborativa”;</a:t>
            </a:r>
          </a:p>
          <a:p>
            <a:endParaRPr lang="it-IT" sz="120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r>
              <a:rPr lang="it-IT" sz="1200" b="1" u="sng">
                <a:solidFill>
                  <a:srgbClr val="000000"/>
                </a:solidFill>
                <a:latin typeface="Arial" panose="020B0604020202020204" pitchFamily="34" charset="0"/>
              </a:rPr>
              <a:t>diffondere una cultura pratica dell’innovazione </a:t>
            </a:r>
            <a:r>
              <a:rPr lang="it-IT" sz="1200">
                <a:solidFill>
                  <a:srgbClr val="000000"/>
                </a:solidFill>
                <a:latin typeface="Arial" panose="020B0604020202020204" pitchFamily="34" charset="0"/>
              </a:rPr>
              <a:t>attraverso metodologie innovative e sperimentali</a:t>
            </a:r>
          </a:p>
          <a:p>
            <a:endParaRPr lang="it-IT" sz="120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r>
              <a:rPr lang="it-IT" sz="1200">
                <a:solidFill>
                  <a:srgbClr val="000000"/>
                </a:solidFill>
                <a:latin typeface="Arial" panose="020B0604020202020204" pitchFamily="34" charset="0"/>
              </a:rPr>
              <a:t>promuovere </a:t>
            </a:r>
            <a:r>
              <a:rPr lang="it-IT" sz="1200" b="1" u="sng">
                <a:solidFill>
                  <a:srgbClr val="000000"/>
                </a:solidFill>
                <a:latin typeface="Arial" panose="020B0604020202020204" pitchFamily="34" charset="0"/>
              </a:rPr>
              <a:t>la cooperazione tra imprese sul territorio, anche nelle aree periferiche </a:t>
            </a:r>
            <a:r>
              <a:rPr lang="it-IT" sz="1200">
                <a:solidFill>
                  <a:srgbClr val="000000"/>
                </a:solidFill>
                <a:latin typeface="Arial" panose="020B0604020202020204" pitchFamily="34" charset="0"/>
              </a:rPr>
              <a:t>della Provincia, sostenendo la creazione o il potenziamento di appositi luoghi e/o servizi</a:t>
            </a:r>
          </a:p>
          <a:p>
            <a:endParaRPr lang="it-IT" sz="120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r>
              <a:rPr lang="it-IT" sz="1200" b="1" u="sng">
                <a:solidFill>
                  <a:srgbClr val="000000"/>
                </a:solidFill>
                <a:latin typeface="Arial" panose="020B0604020202020204" pitchFamily="34" charset="0"/>
              </a:rPr>
              <a:t>potenziare gruppi </a:t>
            </a:r>
            <a:r>
              <a:rPr lang="it-IT" sz="1200">
                <a:solidFill>
                  <a:srgbClr val="000000"/>
                </a:solidFill>
                <a:latin typeface="Arial" panose="020B0604020202020204" pitchFamily="34" charset="0"/>
              </a:rPr>
              <a:t>target o direttamente </a:t>
            </a:r>
            <a:r>
              <a:rPr lang="it-IT" sz="1200" b="1" u="sng">
                <a:solidFill>
                  <a:srgbClr val="000000"/>
                </a:solidFill>
                <a:latin typeface="Arial" panose="020B0604020202020204" pitchFamily="34" charset="0"/>
              </a:rPr>
              <a:t>coinvolti in processi di innovazione </a:t>
            </a:r>
            <a:r>
              <a:rPr lang="it-IT" sz="1200">
                <a:solidFill>
                  <a:srgbClr val="000000"/>
                </a:solidFill>
                <a:latin typeface="Arial" panose="020B0604020202020204" pitchFamily="34" charset="0"/>
              </a:rPr>
              <a:t>oppure </a:t>
            </a:r>
            <a:r>
              <a:rPr lang="it-IT" sz="1200" b="1" u="sng">
                <a:solidFill>
                  <a:srgbClr val="000000"/>
                </a:solidFill>
                <a:latin typeface="Arial" panose="020B0604020202020204" pitchFamily="34" charset="0"/>
              </a:rPr>
              <a:t>particolarmente esclusi dalla trasformazione digitale</a:t>
            </a:r>
            <a:r>
              <a:rPr lang="it-IT" sz="1200">
                <a:solidFill>
                  <a:srgbClr val="000000"/>
                </a:solidFill>
                <a:latin typeface="Arial" panose="020B0604020202020204" pitchFamily="34" charset="0"/>
              </a:rPr>
              <a:t>;</a:t>
            </a:r>
          </a:p>
          <a:p>
            <a:endParaRPr lang="it-IT" sz="120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r>
              <a:rPr lang="it-IT" sz="1200">
                <a:solidFill>
                  <a:srgbClr val="000000"/>
                </a:solidFill>
                <a:latin typeface="Arial" panose="020B0604020202020204" pitchFamily="34" charset="0"/>
              </a:rPr>
              <a:t>Incoraggiare pratiche innovative di lavoro (quali ad esempio il </a:t>
            </a:r>
            <a:r>
              <a:rPr lang="it-IT" sz="1200" b="1" u="sng">
                <a:solidFill>
                  <a:srgbClr val="000000"/>
                </a:solidFill>
                <a:latin typeface="Arial" panose="020B0604020202020204" pitchFamily="34" charset="0"/>
              </a:rPr>
              <a:t>coworking o il desk sharing</a:t>
            </a:r>
            <a:r>
              <a:rPr lang="it-IT" sz="1200">
                <a:solidFill>
                  <a:srgbClr val="000000"/>
                </a:solidFill>
                <a:latin typeface="Arial" panose="020B0604020202020204" pitchFamily="34" charset="0"/>
              </a:rPr>
              <a:t>);</a:t>
            </a:r>
            <a:endParaRPr lang="de-DE" sz="120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8" name="CasellaDiTesto 5">
            <a:extLst>
              <a:ext uri="{FF2B5EF4-FFF2-40B4-BE49-F238E27FC236}">
                <a16:creationId xmlns:a16="http://schemas.microsoft.com/office/drawing/2014/main" id="{DDDC561E-65E1-4D99-BE1A-A44091ADD957}"/>
              </a:ext>
            </a:extLst>
          </p:cNvPr>
          <p:cNvSpPr txBox="1"/>
          <p:nvPr/>
        </p:nvSpPr>
        <p:spPr>
          <a:xfrm>
            <a:off x="7309067" y="1814563"/>
            <a:ext cx="217776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400" b="1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Beneficiari</a:t>
            </a:r>
          </a:p>
        </p:txBody>
      </p:sp>
      <p:sp>
        <p:nvSpPr>
          <p:cNvPr id="9" name="CasellaDiTesto 5">
            <a:extLst>
              <a:ext uri="{FF2B5EF4-FFF2-40B4-BE49-F238E27FC236}">
                <a16:creationId xmlns:a16="http://schemas.microsoft.com/office/drawing/2014/main" id="{478705B4-BC81-4FF0-987C-2E6882EA09C9}"/>
              </a:ext>
            </a:extLst>
          </p:cNvPr>
          <p:cNvSpPr txBox="1"/>
          <p:nvPr/>
        </p:nvSpPr>
        <p:spPr>
          <a:xfrm>
            <a:off x="7391578" y="2556976"/>
            <a:ext cx="3750154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sz="1400" b="1">
                <a:latin typeface="Arial" panose="020B0604020202020204" pitchFamily="34" charset="0"/>
                <a:cs typeface="Arial" panose="020B0604020202020204" pitchFamily="34" charset="0"/>
              </a:rPr>
              <a:t>Poli d’innovazione</a:t>
            </a:r>
          </a:p>
          <a:p>
            <a:endParaRPr lang="it-IT" sz="1400" b="1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sz="1400" b="1">
                <a:latin typeface="Arial" panose="020B0604020202020204" pitchFamily="34" charset="0"/>
                <a:cs typeface="Arial" panose="020B0604020202020204" pitchFamily="34" charset="0"/>
              </a:rPr>
              <a:t>Enti territoriali</a:t>
            </a:r>
          </a:p>
        </p:txBody>
      </p:sp>
    </p:spTree>
    <p:extLst>
      <p:ext uri="{BB962C8B-B14F-4D97-AF65-F5344CB8AC3E}">
        <p14:creationId xmlns:p14="http://schemas.microsoft.com/office/powerpoint/2010/main" val="164124648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4" name="Textfeld 1">
            <a:extLst>
              <a:ext uri="{FF2B5EF4-FFF2-40B4-BE49-F238E27FC236}">
                <a16:creationId xmlns:a16="http://schemas.microsoft.com/office/drawing/2014/main" id="{DB70195C-0C6C-4CC7-B4F7-09533B07921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37424" y="135935"/>
            <a:ext cx="10326030" cy="646331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400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2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0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16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16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16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16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16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it-IT" altLang="it-IT" sz="3600" b="1">
                <a:solidFill>
                  <a:schemeClr val="accent6"/>
                </a:solidFill>
                <a:cs typeface="Arial" panose="020B0604020202020204" pitchFamily="34" charset="0"/>
              </a:rPr>
              <a:t>Progetti</a:t>
            </a:r>
          </a:p>
        </p:txBody>
      </p:sp>
      <p:sp>
        <p:nvSpPr>
          <p:cNvPr id="25" name="Callout con freccia in giù 1">
            <a:extLst>
              <a:ext uri="{FF2B5EF4-FFF2-40B4-BE49-F238E27FC236}">
                <a16:creationId xmlns:a16="http://schemas.microsoft.com/office/drawing/2014/main" id="{A0AD374C-893E-48DF-A651-C5C7741FCD85}"/>
              </a:ext>
            </a:extLst>
          </p:cNvPr>
          <p:cNvSpPr/>
          <p:nvPr/>
        </p:nvSpPr>
        <p:spPr>
          <a:xfrm>
            <a:off x="3594077" y="903913"/>
            <a:ext cx="5003845" cy="720000"/>
          </a:xfrm>
          <a:prstGeom prst="rect">
            <a:avLst/>
          </a:prstGeom>
          <a:solidFill>
            <a:srgbClr val="FBBD36"/>
          </a:solidFill>
          <a:ln>
            <a:solidFill>
              <a:srgbClr val="FBBD36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Priorità 1 – Smart</a:t>
            </a:r>
          </a:p>
          <a:p>
            <a:pPr algn="ctr"/>
            <a:r>
              <a:rPr lang="it-IT" sz="14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Promuovere il cambiamento tecnologico</a:t>
            </a:r>
          </a:p>
        </p:txBody>
      </p:sp>
      <p:pic>
        <p:nvPicPr>
          <p:cNvPr id="3" name="Segnaposto contenuto 5">
            <a:extLst>
              <a:ext uri="{FF2B5EF4-FFF2-40B4-BE49-F238E27FC236}">
                <a16:creationId xmlns:a16="http://schemas.microsoft.com/office/drawing/2014/main" id="{9E315C10-8D9F-20F0-78AE-0AE5DA77B8BB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3" y="5996444"/>
            <a:ext cx="12191997" cy="870982"/>
          </a:xfrm>
          <a:prstGeom prst="rect">
            <a:avLst/>
          </a:prstGeom>
        </p:spPr>
      </p:pic>
      <p:pic>
        <p:nvPicPr>
          <p:cNvPr id="5" name="Elemento grafico 4" descr="Microscopio">
            <a:extLst>
              <a:ext uri="{FF2B5EF4-FFF2-40B4-BE49-F238E27FC236}">
                <a16:creationId xmlns:a16="http://schemas.microsoft.com/office/drawing/2014/main" id="{975BB2FA-DD8D-8C49-09C2-D8C549EAD0B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9077943" y="903913"/>
            <a:ext cx="720000" cy="720000"/>
          </a:xfrm>
          <a:prstGeom prst="rect">
            <a:avLst/>
          </a:prstGeom>
          <a:effectLst/>
        </p:spPr>
      </p:pic>
      <p:sp>
        <p:nvSpPr>
          <p:cNvPr id="2" name="Textfeld 1">
            <a:extLst>
              <a:ext uri="{FF2B5EF4-FFF2-40B4-BE49-F238E27FC236}">
                <a16:creationId xmlns:a16="http://schemas.microsoft.com/office/drawing/2014/main" id="{75092DA2-169A-43D1-B7A6-EBBEE61801F8}"/>
              </a:ext>
            </a:extLst>
          </p:cNvPr>
          <p:cNvSpPr txBox="1"/>
          <p:nvPr/>
        </p:nvSpPr>
        <p:spPr>
          <a:xfrm>
            <a:off x="888642" y="1889132"/>
            <a:ext cx="4535216" cy="36009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 err="1">
                <a:latin typeface="Arial" panose="020B0604020202020204" pitchFamily="34" charset="0"/>
                <a:cs typeface="Arial" panose="020B0604020202020204" pitchFamily="34" charset="0"/>
              </a:rPr>
              <a:t>Costi</a:t>
            </a:r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dirty="0" err="1">
                <a:latin typeface="Arial" panose="020B0604020202020204" pitchFamily="34" charset="0"/>
                <a:cs typeface="Arial" panose="020B0604020202020204" pitchFamily="34" charset="0"/>
              </a:rPr>
              <a:t>complessivi</a:t>
            </a:r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: min. 400.000 EUR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de-DE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 err="1">
                <a:latin typeface="Arial" panose="020B0604020202020204" pitchFamily="34" charset="0"/>
                <a:cs typeface="Arial" panose="020B0604020202020204" pitchFamily="34" charset="0"/>
              </a:rPr>
              <a:t>Durata</a:t>
            </a:r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dirty="0" err="1">
                <a:latin typeface="Arial" panose="020B0604020202020204" pitchFamily="34" charset="0"/>
                <a:cs typeface="Arial" panose="020B0604020202020204" pitchFamily="34" charset="0"/>
              </a:rPr>
              <a:t>massima</a:t>
            </a:r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: 3 </a:t>
            </a:r>
            <a:r>
              <a:rPr lang="de-DE" dirty="0" err="1">
                <a:latin typeface="Arial" panose="020B0604020202020204" pitchFamily="34" charset="0"/>
                <a:cs typeface="Arial" panose="020B0604020202020204" pitchFamily="34" charset="0"/>
              </a:rPr>
              <a:t>anni</a:t>
            </a:r>
            <a:endParaRPr lang="de-DE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de-DE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 err="1">
                <a:latin typeface="Arial" panose="020B0604020202020204" pitchFamily="34" charset="0"/>
                <a:cs typeface="Arial" panose="020B0604020202020204" pitchFamily="34" charset="0"/>
              </a:rPr>
              <a:t>Rientrare</a:t>
            </a:r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 in </a:t>
            </a:r>
            <a:r>
              <a:rPr lang="de-DE" dirty="0" err="1">
                <a:latin typeface="Arial" panose="020B0604020202020204" pitchFamily="34" charset="0"/>
                <a:cs typeface="Arial" panose="020B0604020202020204" pitchFamily="34" charset="0"/>
              </a:rPr>
              <a:t>settori</a:t>
            </a:r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 RIS3:</a:t>
            </a:r>
          </a:p>
          <a:p>
            <a:pPr marL="742950" lvl="1" indent="-285750">
              <a:buFont typeface="Symbol" panose="05050102010706020507" pitchFamily="18" charset="2"/>
              <a:buChar char="-"/>
            </a:pPr>
            <a:r>
              <a:rPr lang="de-DE" sz="1400" dirty="0">
                <a:latin typeface="Arial" panose="020B0604020202020204" pitchFamily="34" charset="0"/>
                <a:cs typeface="Arial" panose="020B0604020202020204" pitchFamily="34" charset="0"/>
              </a:rPr>
              <a:t>Automation and Digital</a:t>
            </a:r>
          </a:p>
          <a:p>
            <a:pPr marL="742950" lvl="1" indent="-285750">
              <a:buFont typeface="Symbol" panose="05050102010706020507" pitchFamily="18" charset="2"/>
              <a:buChar char="-"/>
            </a:pPr>
            <a:r>
              <a:rPr lang="de-DE" sz="1400" dirty="0">
                <a:latin typeface="Arial" panose="020B0604020202020204" pitchFamily="34" charset="0"/>
                <a:cs typeface="Arial" panose="020B0604020202020204" pitchFamily="34" charset="0"/>
              </a:rPr>
              <a:t>Food and Life Science</a:t>
            </a:r>
          </a:p>
          <a:p>
            <a:pPr marL="742950" lvl="1" indent="-285750">
              <a:buFont typeface="Symbol" panose="05050102010706020507" pitchFamily="18" charset="2"/>
              <a:buChar char="-"/>
            </a:pPr>
            <a:r>
              <a:rPr lang="de-DE" sz="1400" dirty="0">
                <a:latin typeface="Arial" panose="020B0604020202020204" pitchFamily="34" charset="0"/>
                <a:cs typeface="Arial" panose="020B0604020202020204" pitchFamily="34" charset="0"/>
              </a:rPr>
              <a:t>Green Technologies</a:t>
            </a:r>
          </a:p>
          <a:p>
            <a:pPr marL="742950" lvl="1" indent="-285750">
              <a:buFont typeface="Symbol" panose="05050102010706020507" pitchFamily="18" charset="2"/>
              <a:buChar char="-"/>
            </a:pPr>
            <a:r>
              <a:rPr lang="de-DE" sz="1400" dirty="0" err="1">
                <a:latin typeface="Arial" panose="020B0604020202020204" pitchFamily="34" charset="0"/>
                <a:cs typeface="Arial" panose="020B0604020202020204" pitchFamily="34" charset="0"/>
              </a:rPr>
              <a:t>Tecnologie</a:t>
            </a:r>
            <a:r>
              <a:rPr lang="de-DE" sz="1400" dirty="0">
                <a:latin typeface="Arial" panose="020B0604020202020204" pitchFamily="34" charset="0"/>
                <a:cs typeface="Arial" panose="020B0604020202020204" pitchFamily="34" charset="0"/>
              </a:rPr>
              <a:t> alpine</a:t>
            </a:r>
          </a:p>
          <a:p>
            <a:pPr marL="742950" lvl="1" indent="-285750">
              <a:buFont typeface="Symbol" panose="05050102010706020507" pitchFamily="18" charset="2"/>
              <a:buChar char="-"/>
            </a:pPr>
            <a:endParaRPr lang="de-DE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69875" lvl="1" indent="-269875">
              <a:buFont typeface="Arial" panose="020B0604020202020204" pitchFamily="34" charset="0"/>
              <a:buChar char="•"/>
            </a:pPr>
            <a:r>
              <a:rPr lang="de-DE" dirty="0" err="1">
                <a:latin typeface="Arial" panose="020B0604020202020204" pitchFamily="34" charset="0"/>
                <a:cs typeface="Arial" panose="020B0604020202020204" pitchFamily="34" charset="0"/>
              </a:rPr>
              <a:t>Accesso</a:t>
            </a:r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dirty="0" err="1">
                <a:latin typeface="Arial" panose="020B0604020202020204" pitchFamily="34" charset="0"/>
                <a:cs typeface="Arial" panose="020B0604020202020204" pitchFamily="34" charset="0"/>
              </a:rPr>
              <a:t>tramite</a:t>
            </a:r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 SPID o CIE</a:t>
            </a:r>
          </a:p>
          <a:p>
            <a:pPr marL="269875" lvl="1" indent="-269875">
              <a:buFont typeface="Arial" panose="020B0604020202020204" pitchFamily="34" charset="0"/>
              <a:buChar char="•"/>
            </a:pPr>
            <a:endParaRPr lang="de-DE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69875" lvl="1" indent="-269875">
              <a:buFont typeface="Arial" panose="020B0604020202020204" pitchFamily="34" charset="0"/>
              <a:buChar char="•"/>
            </a:pPr>
            <a:r>
              <a:rPr lang="de-DE" dirty="0" err="1">
                <a:latin typeface="Arial" panose="020B0604020202020204" pitchFamily="34" charset="0"/>
                <a:cs typeface="Arial" panose="020B0604020202020204" pitchFamily="34" charset="0"/>
              </a:rPr>
              <a:t>Bando</a:t>
            </a:r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dirty="0" err="1">
                <a:latin typeface="Arial" panose="020B0604020202020204" pitchFamily="34" charset="0"/>
                <a:cs typeface="Arial" panose="020B0604020202020204" pitchFamily="34" charset="0"/>
              </a:rPr>
              <a:t>aperto</a:t>
            </a:r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dirty="0" err="1">
                <a:latin typeface="Arial" panose="020B0604020202020204" pitchFamily="34" charset="0"/>
                <a:cs typeface="Arial" panose="020B0604020202020204" pitchFamily="34" charset="0"/>
              </a:rPr>
              <a:t>fino</a:t>
            </a:r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 31.03.2023 </a:t>
            </a:r>
            <a:r>
              <a:rPr lang="de-DE" dirty="0" err="1">
                <a:latin typeface="Arial" panose="020B0604020202020204" pitchFamily="34" charset="0"/>
                <a:cs typeface="Arial" panose="020B0604020202020204" pitchFamily="34" charset="0"/>
              </a:rPr>
              <a:t>ore</a:t>
            </a:r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 12:00</a:t>
            </a:r>
          </a:p>
          <a:p>
            <a:pPr lvl="1"/>
            <a:endParaRPr lang="de-DE" sz="1400" dirty="0"/>
          </a:p>
        </p:txBody>
      </p:sp>
      <p:sp>
        <p:nvSpPr>
          <p:cNvPr id="13" name="Textfeld 12">
            <a:extLst>
              <a:ext uri="{FF2B5EF4-FFF2-40B4-BE49-F238E27FC236}">
                <a16:creationId xmlns:a16="http://schemas.microsoft.com/office/drawing/2014/main" id="{121BC8C2-C2FC-4751-8900-2020E8FC8E2A}"/>
              </a:ext>
            </a:extLst>
          </p:cNvPr>
          <p:cNvSpPr txBox="1"/>
          <p:nvPr/>
        </p:nvSpPr>
        <p:spPr>
          <a:xfrm>
            <a:off x="6182342" y="1867297"/>
            <a:ext cx="584647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Art. 9 del </a:t>
            </a:r>
            <a:r>
              <a:rPr lang="de-DE" dirty="0" err="1">
                <a:latin typeface="Arial" panose="020B0604020202020204" pitchFamily="34" charset="0"/>
                <a:cs typeface="Arial" panose="020B0604020202020204" pitchFamily="34" charset="0"/>
              </a:rPr>
              <a:t>Bando</a:t>
            </a:r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 (Rispetto del </a:t>
            </a:r>
            <a:r>
              <a:rPr lang="de-DE" dirty="0" err="1">
                <a:latin typeface="Arial" panose="020B0604020202020204" pitchFamily="34" charset="0"/>
                <a:cs typeface="Arial" panose="020B0604020202020204" pitchFamily="34" charset="0"/>
              </a:rPr>
              <a:t>principio</a:t>
            </a:r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 DNSH – </a:t>
            </a:r>
            <a:b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non </a:t>
            </a:r>
            <a:r>
              <a:rPr lang="de-DE" dirty="0" err="1">
                <a:latin typeface="Arial" panose="020B0604020202020204" pitchFamily="34" charset="0"/>
                <a:cs typeface="Arial" panose="020B0604020202020204" pitchFamily="34" charset="0"/>
              </a:rPr>
              <a:t>arrecare</a:t>
            </a:r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dirty="0" err="1">
                <a:latin typeface="Arial" panose="020B0604020202020204" pitchFamily="34" charset="0"/>
                <a:cs typeface="Arial" panose="020B0604020202020204" pitchFamily="34" charset="0"/>
              </a:rPr>
              <a:t>un</a:t>
            </a:r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dirty="0" err="1">
                <a:latin typeface="Arial" panose="020B0604020202020204" pitchFamily="34" charset="0"/>
                <a:cs typeface="Arial" panose="020B0604020202020204" pitchFamily="34" charset="0"/>
              </a:rPr>
              <a:t>danno</a:t>
            </a:r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dirty="0" err="1">
                <a:latin typeface="Arial" panose="020B0604020202020204" pitchFamily="34" charset="0"/>
                <a:cs typeface="Arial" panose="020B0604020202020204" pitchFamily="34" charset="0"/>
              </a:rPr>
              <a:t>significativo</a:t>
            </a:r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):</a:t>
            </a:r>
          </a:p>
        </p:txBody>
      </p:sp>
      <p:sp>
        <p:nvSpPr>
          <p:cNvPr id="16" name="Textfeld 15">
            <a:extLst>
              <a:ext uri="{FF2B5EF4-FFF2-40B4-BE49-F238E27FC236}">
                <a16:creationId xmlns:a16="http://schemas.microsoft.com/office/drawing/2014/main" id="{F7C0CB17-3966-4DEC-990A-238BC496B26B}"/>
              </a:ext>
            </a:extLst>
          </p:cNvPr>
          <p:cNvSpPr txBox="1"/>
          <p:nvPr/>
        </p:nvSpPr>
        <p:spPr>
          <a:xfrm>
            <a:off x="6780350" y="2579150"/>
            <a:ext cx="4921112" cy="332398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de-DE" sz="1600" err="1">
                <a:latin typeface="Arial" panose="020B0604020202020204" pitchFamily="34" charset="0"/>
                <a:cs typeface="Arial" panose="020B0604020202020204" pitchFamily="34" charset="0"/>
              </a:rPr>
              <a:t>Attività</a:t>
            </a:r>
            <a:r>
              <a:rPr lang="de-DE" sz="1600">
                <a:latin typeface="Arial" panose="020B0604020202020204" pitchFamily="34" charset="0"/>
                <a:cs typeface="Arial" panose="020B0604020202020204" pitchFamily="34" charset="0"/>
              </a:rPr>
              <a:t> di ricerca </a:t>
            </a:r>
            <a:r>
              <a:rPr lang="de-DE" sz="1600" err="1">
                <a:latin typeface="Arial" panose="020B0604020202020204" pitchFamily="34" charset="0"/>
                <a:cs typeface="Arial" panose="020B0604020202020204" pitchFamily="34" charset="0"/>
              </a:rPr>
              <a:t>cosidetta</a:t>
            </a:r>
            <a:r>
              <a:rPr lang="de-DE" sz="1600">
                <a:latin typeface="Arial" panose="020B0604020202020204" pitchFamily="34" charset="0"/>
                <a:cs typeface="Arial" panose="020B0604020202020204" pitchFamily="34" charset="0"/>
              </a:rPr>
              <a:t> „</a:t>
            </a:r>
            <a:r>
              <a:rPr lang="de-DE" sz="1600" err="1">
                <a:latin typeface="Arial" panose="020B0604020202020204" pitchFamily="34" charset="0"/>
                <a:cs typeface="Arial" panose="020B0604020202020204" pitchFamily="34" charset="0"/>
              </a:rPr>
              <a:t>brown</a:t>
            </a:r>
            <a:r>
              <a:rPr lang="de-DE" sz="1600">
                <a:latin typeface="Arial" panose="020B0604020202020204" pitchFamily="34" charset="0"/>
                <a:cs typeface="Arial" panose="020B0604020202020204" pitchFamily="34" charset="0"/>
              </a:rPr>
              <a:t> R&amp;I“</a:t>
            </a:r>
          </a:p>
          <a:p>
            <a:pPr lvl="1"/>
            <a:endParaRPr lang="de-DE" sz="16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de-DE" sz="1600" err="1">
                <a:latin typeface="Arial" panose="020B0604020202020204" pitchFamily="34" charset="0"/>
                <a:cs typeface="Arial" panose="020B0604020202020204" pitchFamily="34" charset="0"/>
              </a:rPr>
              <a:t>Attività</a:t>
            </a:r>
            <a:r>
              <a:rPr lang="de-DE" sz="160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600" err="1">
                <a:latin typeface="Arial" panose="020B0604020202020204" pitchFamily="34" charset="0"/>
                <a:cs typeface="Arial" panose="020B0604020202020204" pitchFamily="34" charset="0"/>
              </a:rPr>
              <a:t>connesse</a:t>
            </a:r>
            <a:r>
              <a:rPr lang="de-DE" sz="1600">
                <a:latin typeface="Arial" panose="020B0604020202020204" pitchFamily="34" charset="0"/>
                <a:cs typeface="Arial" panose="020B0604020202020204" pitchFamily="34" charset="0"/>
              </a:rPr>
              <a:t> ai </a:t>
            </a:r>
            <a:r>
              <a:rPr lang="de-DE" sz="1600" err="1">
                <a:latin typeface="Arial" panose="020B0604020202020204" pitchFamily="34" charset="0"/>
                <a:cs typeface="Arial" panose="020B0604020202020204" pitchFamily="34" charset="0"/>
              </a:rPr>
              <a:t>combustibili</a:t>
            </a:r>
            <a:r>
              <a:rPr lang="de-DE" sz="160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600" err="1">
                <a:latin typeface="Arial" panose="020B0604020202020204" pitchFamily="34" charset="0"/>
                <a:cs typeface="Arial" panose="020B0604020202020204" pitchFamily="34" charset="0"/>
              </a:rPr>
              <a:t>fossili</a:t>
            </a:r>
            <a:endParaRPr lang="de-DE" sz="16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42950" lvl="1" indent="-285750">
              <a:buFont typeface="Courier New" panose="02070309020205020404" pitchFamily="49" charset="0"/>
              <a:buChar char="o"/>
            </a:pPr>
            <a:endParaRPr lang="de-DE" sz="16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42950" lvl="1" indent="-285750" algn="just">
              <a:buFont typeface="Courier New" panose="02070309020205020404" pitchFamily="49" charset="0"/>
              <a:buChar char="o"/>
            </a:pPr>
            <a:r>
              <a:rPr lang="de-DE" sz="1600" err="1">
                <a:latin typeface="Arial" panose="020B0604020202020204" pitchFamily="34" charset="0"/>
                <a:cs typeface="Arial" panose="020B0604020202020204" pitchFamily="34" charset="0"/>
              </a:rPr>
              <a:t>Attività</a:t>
            </a:r>
            <a:r>
              <a:rPr lang="de-DE" sz="160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600" err="1">
                <a:latin typeface="Arial" panose="020B0604020202020204" pitchFamily="34" charset="0"/>
                <a:cs typeface="Arial" panose="020B0604020202020204" pitchFamily="34" charset="0"/>
              </a:rPr>
              <a:t>ricomprese</a:t>
            </a:r>
            <a:r>
              <a:rPr lang="de-DE" sz="160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600" err="1">
                <a:latin typeface="Arial" panose="020B0604020202020204" pitchFamily="34" charset="0"/>
                <a:cs typeface="Arial" panose="020B0604020202020204" pitchFamily="34" charset="0"/>
              </a:rPr>
              <a:t>nell‘ambito</a:t>
            </a:r>
            <a:r>
              <a:rPr lang="de-DE" sz="1600">
                <a:latin typeface="Arial" panose="020B0604020202020204" pitchFamily="34" charset="0"/>
                <a:cs typeface="Arial" panose="020B0604020202020204" pitchFamily="34" charset="0"/>
              </a:rPr>
              <a:t> del </a:t>
            </a:r>
            <a:r>
              <a:rPr lang="de-DE" sz="1600" err="1">
                <a:latin typeface="Arial" panose="020B0604020202020204" pitchFamily="34" charset="0"/>
                <a:cs typeface="Arial" panose="020B0604020202020204" pitchFamily="34" charset="0"/>
              </a:rPr>
              <a:t>sistema</a:t>
            </a:r>
            <a:r>
              <a:rPr lang="de-DE" sz="1600">
                <a:latin typeface="Arial" panose="020B0604020202020204" pitchFamily="34" charset="0"/>
                <a:cs typeface="Arial" panose="020B0604020202020204" pitchFamily="34" charset="0"/>
              </a:rPr>
              <a:t> di </a:t>
            </a:r>
            <a:r>
              <a:rPr lang="de-DE" sz="1600" err="1">
                <a:latin typeface="Arial" panose="020B0604020202020204" pitchFamily="34" charset="0"/>
                <a:cs typeface="Arial" panose="020B0604020202020204" pitchFamily="34" charset="0"/>
              </a:rPr>
              <a:t>scambio</a:t>
            </a:r>
            <a:r>
              <a:rPr lang="de-DE" sz="1600">
                <a:latin typeface="Arial" panose="020B0604020202020204" pitchFamily="34" charset="0"/>
                <a:cs typeface="Arial" panose="020B0604020202020204" pitchFamily="34" charset="0"/>
              </a:rPr>
              <a:t> di </a:t>
            </a:r>
            <a:r>
              <a:rPr lang="de-DE" sz="1600" err="1">
                <a:latin typeface="Arial" panose="020B0604020202020204" pitchFamily="34" charset="0"/>
                <a:cs typeface="Arial" panose="020B0604020202020204" pitchFamily="34" charset="0"/>
              </a:rPr>
              <a:t>quote</a:t>
            </a:r>
            <a:r>
              <a:rPr lang="de-DE" sz="1600">
                <a:latin typeface="Arial" panose="020B0604020202020204" pitchFamily="34" charset="0"/>
                <a:cs typeface="Arial" panose="020B0604020202020204" pitchFamily="34" charset="0"/>
              </a:rPr>
              <a:t> di </a:t>
            </a:r>
            <a:r>
              <a:rPr lang="de-DE" sz="1600" err="1">
                <a:latin typeface="Arial" panose="020B0604020202020204" pitchFamily="34" charset="0"/>
                <a:cs typeface="Arial" panose="020B0604020202020204" pitchFamily="34" charset="0"/>
              </a:rPr>
              <a:t>emissioni</a:t>
            </a:r>
            <a:r>
              <a:rPr lang="de-DE" sz="160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600" err="1">
                <a:latin typeface="Arial" panose="020B0604020202020204" pitchFamily="34" charset="0"/>
                <a:cs typeface="Arial" panose="020B0604020202020204" pitchFamily="34" charset="0"/>
              </a:rPr>
              <a:t>dell‘UE</a:t>
            </a:r>
            <a:r>
              <a:rPr lang="de-DE" sz="1600">
                <a:latin typeface="Arial" panose="020B0604020202020204" pitchFamily="34" charset="0"/>
                <a:cs typeface="Arial" panose="020B0604020202020204" pitchFamily="34" charset="0"/>
              </a:rPr>
              <a:t> (ETS) </a:t>
            </a:r>
            <a:r>
              <a:rPr lang="de-DE" sz="1600" err="1">
                <a:latin typeface="Arial" panose="020B0604020202020204" pitchFamily="34" charset="0"/>
                <a:cs typeface="Arial" panose="020B0604020202020204" pitchFamily="34" charset="0"/>
              </a:rPr>
              <a:t>che</a:t>
            </a:r>
            <a:r>
              <a:rPr lang="de-DE" sz="160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600" err="1">
                <a:latin typeface="Arial" panose="020B0604020202020204" pitchFamily="34" charset="0"/>
                <a:cs typeface="Arial" panose="020B0604020202020204" pitchFamily="34" charset="0"/>
              </a:rPr>
              <a:t>generano</a:t>
            </a:r>
            <a:r>
              <a:rPr lang="de-DE" sz="160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600" err="1">
                <a:latin typeface="Arial" panose="020B0604020202020204" pitchFamily="34" charset="0"/>
                <a:cs typeface="Arial" panose="020B0604020202020204" pitchFamily="34" charset="0"/>
              </a:rPr>
              <a:t>emissioni</a:t>
            </a:r>
            <a:r>
              <a:rPr lang="de-DE" sz="1600">
                <a:latin typeface="Arial" panose="020B0604020202020204" pitchFamily="34" charset="0"/>
                <a:cs typeface="Arial" panose="020B0604020202020204" pitchFamily="34" charset="0"/>
              </a:rPr>
              <a:t> di gas </a:t>
            </a:r>
            <a:r>
              <a:rPr lang="de-DE" sz="1600" err="1">
                <a:latin typeface="Arial" panose="020B0604020202020204" pitchFamily="34" charset="0"/>
                <a:cs typeface="Arial" panose="020B0604020202020204" pitchFamily="34" charset="0"/>
              </a:rPr>
              <a:t>serra</a:t>
            </a:r>
            <a:r>
              <a:rPr lang="de-DE" sz="1600">
                <a:latin typeface="Arial" panose="020B0604020202020204" pitchFamily="34" charset="0"/>
                <a:cs typeface="Arial" panose="020B0604020202020204" pitchFamily="34" charset="0"/>
              </a:rPr>
              <a:t> non </a:t>
            </a:r>
            <a:r>
              <a:rPr lang="de-DE" sz="1600" err="1">
                <a:latin typeface="Arial" panose="020B0604020202020204" pitchFamily="34" charset="0"/>
                <a:cs typeface="Arial" panose="020B0604020202020204" pitchFamily="34" charset="0"/>
              </a:rPr>
              <a:t>inferiori</a:t>
            </a:r>
            <a:r>
              <a:rPr lang="de-DE" sz="1600">
                <a:latin typeface="Arial" panose="020B0604020202020204" pitchFamily="34" charset="0"/>
                <a:cs typeface="Arial" panose="020B0604020202020204" pitchFamily="34" charset="0"/>
              </a:rPr>
              <a:t> ai </a:t>
            </a:r>
            <a:r>
              <a:rPr lang="de-DE" sz="1600" err="1">
                <a:latin typeface="Arial" panose="020B0604020202020204" pitchFamily="34" charset="0"/>
                <a:cs typeface="Arial" panose="020B0604020202020204" pitchFamily="34" charset="0"/>
              </a:rPr>
              <a:t>pertinenti</a:t>
            </a:r>
            <a:r>
              <a:rPr lang="de-DE" sz="160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600" err="1">
                <a:latin typeface="Arial" panose="020B0604020202020204" pitchFamily="34" charset="0"/>
                <a:cs typeface="Arial" panose="020B0604020202020204" pitchFamily="34" charset="0"/>
              </a:rPr>
              <a:t>parametri</a:t>
            </a:r>
            <a:r>
              <a:rPr lang="de-DE" sz="1600">
                <a:latin typeface="Arial" panose="020B0604020202020204" pitchFamily="34" charset="0"/>
                <a:cs typeface="Arial" panose="020B0604020202020204" pitchFamily="34" charset="0"/>
              </a:rPr>
              <a:t> di </a:t>
            </a:r>
            <a:r>
              <a:rPr lang="de-DE" sz="1600" err="1">
                <a:latin typeface="Arial" panose="020B0604020202020204" pitchFamily="34" charset="0"/>
                <a:cs typeface="Arial" panose="020B0604020202020204" pitchFamily="34" charset="0"/>
              </a:rPr>
              <a:t>riferimento</a:t>
            </a:r>
            <a:endParaRPr lang="de-DE" sz="16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endParaRPr lang="de-DE" sz="16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de-DE" sz="1600" err="1">
                <a:latin typeface="Arial" panose="020B0604020202020204" pitchFamily="34" charset="0"/>
                <a:cs typeface="Arial" panose="020B0604020202020204" pitchFamily="34" charset="0"/>
              </a:rPr>
              <a:t>Attività</a:t>
            </a:r>
            <a:r>
              <a:rPr lang="de-DE" sz="1600">
                <a:latin typeface="Arial" panose="020B0604020202020204" pitchFamily="34" charset="0"/>
                <a:cs typeface="Arial" panose="020B0604020202020204" pitchFamily="34" charset="0"/>
              </a:rPr>
              <a:t> non </a:t>
            </a:r>
            <a:r>
              <a:rPr lang="de-DE" sz="1600" err="1">
                <a:latin typeface="Arial" panose="020B0604020202020204" pitchFamily="34" charset="0"/>
                <a:cs typeface="Arial" panose="020B0604020202020204" pitchFamily="34" charset="0"/>
              </a:rPr>
              <a:t>conformi</a:t>
            </a:r>
            <a:r>
              <a:rPr lang="de-DE" sz="1600">
                <a:latin typeface="Arial" panose="020B0604020202020204" pitchFamily="34" charset="0"/>
                <a:cs typeface="Arial" panose="020B0604020202020204" pitchFamily="34" charset="0"/>
              </a:rPr>
              <a:t> alla </a:t>
            </a:r>
            <a:r>
              <a:rPr lang="de-DE" sz="1600" err="1">
                <a:latin typeface="Arial" panose="020B0604020202020204" pitchFamily="34" charset="0"/>
                <a:cs typeface="Arial" panose="020B0604020202020204" pitchFamily="34" charset="0"/>
              </a:rPr>
              <a:t>pertinente</a:t>
            </a:r>
            <a:r>
              <a:rPr lang="de-DE" sz="160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600" err="1">
                <a:latin typeface="Arial" panose="020B0604020202020204" pitchFamily="34" charset="0"/>
                <a:cs typeface="Arial" panose="020B0604020202020204" pitchFamily="34" charset="0"/>
              </a:rPr>
              <a:t>legislazione</a:t>
            </a:r>
            <a:r>
              <a:rPr lang="de-DE" sz="160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600" err="1">
                <a:latin typeface="Arial" panose="020B0604020202020204" pitchFamily="34" charset="0"/>
                <a:cs typeface="Arial" panose="020B0604020202020204" pitchFamily="34" charset="0"/>
              </a:rPr>
              <a:t>ambientale</a:t>
            </a:r>
            <a:r>
              <a:rPr lang="de-DE" sz="160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600" err="1">
                <a:latin typeface="Arial" panose="020B0604020202020204" pitchFamily="34" charset="0"/>
                <a:cs typeface="Arial" panose="020B0604020202020204" pitchFamily="34" charset="0"/>
              </a:rPr>
              <a:t>nazionale</a:t>
            </a:r>
            <a:r>
              <a:rPr lang="de-DE" sz="1600">
                <a:latin typeface="Arial" panose="020B0604020202020204" pitchFamily="34" charset="0"/>
                <a:cs typeface="Arial" panose="020B0604020202020204" pitchFamily="34" charset="0"/>
              </a:rPr>
              <a:t> e </a:t>
            </a:r>
            <a:r>
              <a:rPr lang="de-DE" sz="1600" err="1">
                <a:latin typeface="Arial" panose="020B0604020202020204" pitchFamily="34" charset="0"/>
                <a:cs typeface="Arial" panose="020B0604020202020204" pitchFamily="34" charset="0"/>
              </a:rPr>
              <a:t>dell‘UE</a:t>
            </a:r>
            <a:endParaRPr lang="de-DE" sz="16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de-DE"/>
          </a:p>
        </p:txBody>
      </p:sp>
      <p:pic>
        <p:nvPicPr>
          <p:cNvPr id="27" name="Grafik 26" descr="Verbotsschild mit einfarbiger Füllung">
            <a:extLst>
              <a:ext uri="{FF2B5EF4-FFF2-40B4-BE49-F238E27FC236}">
                <a16:creationId xmlns:a16="http://schemas.microsoft.com/office/drawing/2014/main" id="{30616E47-7BA2-4317-9010-871969869C65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7568418" y="2311940"/>
            <a:ext cx="3344976" cy="33449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355299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Segnaposto contenuto 5">
            <a:extLst>
              <a:ext uri="{FF2B5EF4-FFF2-40B4-BE49-F238E27FC236}">
                <a16:creationId xmlns:a16="http://schemas.microsoft.com/office/drawing/2014/main" id="{AE4FF004-0237-C8C1-F759-3F89F31C2D03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3" y="5996444"/>
            <a:ext cx="12191997" cy="870982"/>
          </a:xfrm>
          <a:prstGeom prst="rect">
            <a:avLst/>
          </a:prstGeom>
        </p:spPr>
      </p:pic>
      <p:sp>
        <p:nvSpPr>
          <p:cNvPr id="4" name="CasellaDiTesto 3">
            <a:extLst>
              <a:ext uri="{FF2B5EF4-FFF2-40B4-BE49-F238E27FC236}">
                <a16:creationId xmlns:a16="http://schemas.microsoft.com/office/drawing/2014/main" id="{8156DA58-F32F-DA6E-6004-4FCBACAC1E93}"/>
              </a:ext>
            </a:extLst>
          </p:cNvPr>
          <p:cNvSpPr txBox="1"/>
          <p:nvPr/>
        </p:nvSpPr>
        <p:spPr>
          <a:xfrm>
            <a:off x="4612386" y="1184719"/>
            <a:ext cx="2187658" cy="646331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noFill/>
          </a:ln>
          <a:effectLst/>
        </p:spPr>
        <p:txBody>
          <a:bodyPr wrap="square">
            <a:spAutoFit/>
          </a:bodyPr>
          <a:lstStyle>
            <a:defPPr>
              <a:defRPr lang="de-DE"/>
            </a:defPPr>
            <a:lvl1pPr algn="just">
              <a:defRPr sz="1600" b="1">
                <a:solidFill>
                  <a:schemeClr val="tx2"/>
                </a:solidFill>
                <a:latin typeface="Candara" panose="020E0502030303020204" pitchFamily="34" charset="0"/>
              </a:defRPr>
            </a:lvl1pPr>
          </a:lstStyle>
          <a:p>
            <a:pPr algn="ctr"/>
            <a:r>
              <a:rPr lang="it-IT" sz="180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Personale</a:t>
            </a:r>
            <a:endParaRPr lang="it-IT" sz="1800">
              <a:solidFill>
                <a:schemeClr val="accent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endParaRPr lang="it-IT" sz="1800">
              <a:solidFill>
                <a:schemeClr val="accent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CasellaDiTesto 8">
            <a:extLst>
              <a:ext uri="{FF2B5EF4-FFF2-40B4-BE49-F238E27FC236}">
                <a16:creationId xmlns:a16="http://schemas.microsoft.com/office/drawing/2014/main" id="{417EB8F3-66B1-AFDF-19F9-30387015A3BB}"/>
              </a:ext>
            </a:extLst>
          </p:cNvPr>
          <p:cNvSpPr txBox="1"/>
          <p:nvPr/>
        </p:nvSpPr>
        <p:spPr>
          <a:xfrm>
            <a:off x="763480" y="159366"/>
            <a:ext cx="1024483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buNone/>
            </a:pPr>
            <a:r>
              <a:rPr lang="it-IT" sz="3600" b="1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Categorie di costo</a:t>
            </a:r>
          </a:p>
        </p:txBody>
      </p:sp>
      <p:sp>
        <p:nvSpPr>
          <p:cNvPr id="13" name="CasellaDiTesto 3">
            <a:extLst>
              <a:ext uri="{FF2B5EF4-FFF2-40B4-BE49-F238E27FC236}">
                <a16:creationId xmlns:a16="http://schemas.microsoft.com/office/drawing/2014/main" id="{436846FD-C05D-47CE-AD28-D2463DEAD9AE}"/>
              </a:ext>
            </a:extLst>
          </p:cNvPr>
          <p:cNvSpPr txBox="1"/>
          <p:nvPr/>
        </p:nvSpPr>
        <p:spPr>
          <a:xfrm>
            <a:off x="4630432" y="2182504"/>
            <a:ext cx="2187658" cy="646331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noFill/>
          </a:ln>
          <a:effectLst/>
        </p:spPr>
        <p:txBody>
          <a:bodyPr wrap="square">
            <a:spAutoFit/>
          </a:bodyPr>
          <a:lstStyle>
            <a:defPPr>
              <a:defRPr lang="de-DE"/>
            </a:defPPr>
            <a:lvl1pPr algn="just">
              <a:defRPr sz="1600" b="1">
                <a:solidFill>
                  <a:schemeClr val="tx2"/>
                </a:solidFill>
                <a:latin typeface="Candara" panose="020E0502030303020204" pitchFamily="34" charset="0"/>
              </a:defRPr>
            </a:lvl1pPr>
          </a:lstStyle>
          <a:p>
            <a:pPr algn="ctr"/>
            <a:r>
              <a:rPr lang="it-IT" sz="180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Amministrazione</a:t>
            </a:r>
            <a:endParaRPr lang="it-IT" sz="1800">
              <a:solidFill>
                <a:schemeClr val="accent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endParaRPr lang="it-IT" sz="1800">
              <a:solidFill>
                <a:schemeClr val="accent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CasellaDiTesto 3">
            <a:extLst>
              <a:ext uri="{FF2B5EF4-FFF2-40B4-BE49-F238E27FC236}">
                <a16:creationId xmlns:a16="http://schemas.microsoft.com/office/drawing/2014/main" id="{9120F50F-0FD5-454A-8D61-474EFD8BDF9B}"/>
              </a:ext>
            </a:extLst>
          </p:cNvPr>
          <p:cNvSpPr txBox="1"/>
          <p:nvPr/>
        </p:nvSpPr>
        <p:spPr>
          <a:xfrm>
            <a:off x="4630432" y="3180289"/>
            <a:ext cx="2187658" cy="646331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noFill/>
          </a:ln>
          <a:effectLst/>
        </p:spPr>
        <p:txBody>
          <a:bodyPr wrap="square">
            <a:spAutoFit/>
          </a:bodyPr>
          <a:lstStyle>
            <a:defPPr>
              <a:defRPr lang="de-DE"/>
            </a:defPPr>
            <a:lvl1pPr algn="just">
              <a:defRPr sz="1600" b="1">
                <a:solidFill>
                  <a:schemeClr val="tx2"/>
                </a:solidFill>
                <a:latin typeface="Candara" panose="020E0502030303020204" pitchFamily="34" charset="0"/>
              </a:defRPr>
            </a:lvl1pPr>
          </a:lstStyle>
          <a:p>
            <a:pPr algn="ctr"/>
            <a:r>
              <a:rPr lang="it-IT" sz="180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Servizi esterni</a:t>
            </a:r>
            <a:endParaRPr lang="it-IT" sz="1800">
              <a:solidFill>
                <a:schemeClr val="accent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endParaRPr lang="it-IT" sz="1800">
              <a:solidFill>
                <a:schemeClr val="accent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CasellaDiTesto 3">
            <a:extLst>
              <a:ext uri="{FF2B5EF4-FFF2-40B4-BE49-F238E27FC236}">
                <a16:creationId xmlns:a16="http://schemas.microsoft.com/office/drawing/2014/main" id="{5A9517B1-C1EF-434B-8476-6DBBF627AA8D}"/>
              </a:ext>
            </a:extLst>
          </p:cNvPr>
          <p:cNvSpPr txBox="1"/>
          <p:nvPr/>
        </p:nvSpPr>
        <p:spPr>
          <a:xfrm>
            <a:off x="4630432" y="4205642"/>
            <a:ext cx="2187658" cy="646331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noFill/>
          </a:ln>
          <a:effectLst/>
        </p:spPr>
        <p:txBody>
          <a:bodyPr wrap="square">
            <a:spAutoFit/>
          </a:bodyPr>
          <a:lstStyle>
            <a:defPPr>
              <a:defRPr lang="de-DE"/>
            </a:defPPr>
            <a:lvl1pPr algn="just">
              <a:defRPr sz="1600" b="1">
                <a:solidFill>
                  <a:schemeClr val="tx2"/>
                </a:solidFill>
                <a:latin typeface="Candara" panose="020E0502030303020204" pitchFamily="34" charset="0"/>
              </a:defRPr>
            </a:lvl1pPr>
          </a:lstStyle>
          <a:p>
            <a:pPr algn="ctr"/>
            <a:r>
              <a:rPr lang="it-IT" sz="180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Attrezzature</a:t>
            </a:r>
            <a:endParaRPr lang="it-IT" sz="1800">
              <a:solidFill>
                <a:schemeClr val="accent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endParaRPr lang="it-IT" sz="1800">
              <a:solidFill>
                <a:schemeClr val="accent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CasellaDiTesto 3">
            <a:extLst>
              <a:ext uri="{FF2B5EF4-FFF2-40B4-BE49-F238E27FC236}">
                <a16:creationId xmlns:a16="http://schemas.microsoft.com/office/drawing/2014/main" id="{0577A1D9-ACB2-4E89-AC0E-D21E16123F22}"/>
              </a:ext>
            </a:extLst>
          </p:cNvPr>
          <p:cNvSpPr txBox="1"/>
          <p:nvPr/>
        </p:nvSpPr>
        <p:spPr>
          <a:xfrm>
            <a:off x="4612386" y="5203427"/>
            <a:ext cx="2187658" cy="646331"/>
          </a:xfrm>
          <a:prstGeom prst="rect">
            <a:avLst/>
          </a:prstGeom>
          <a:solidFill>
            <a:schemeClr val="bg2"/>
          </a:solidFill>
          <a:ln w="28575">
            <a:noFill/>
          </a:ln>
          <a:effectLst/>
        </p:spPr>
        <p:txBody>
          <a:bodyPr wrap="square">
            <a:spAutoFit/>
          </a:bodyPr>
          <a:lstStyle>
            <a:defPPr>
              <a:defRPr lang="de-DE"/>
            </a:defPPr>
            <a:lvl1pPr algn="just">
              <a:defRPr sz="1600" b="1">
                <a:solidFill>
                  <a:schemeClr val="tx2"/>
                </a:solidFill>
                <a:latin typeface="Candara" panose="020E0502030303020204" pitchFamily="34" charset="0"/>
              </a:defRPr>
            </a:lvl1pPr>
          </a:lstStyle>
          <a:p>
            <a:pPr algn="ctr"/>
            <a:r>
              <a:rPr lang="it-IT" sz="1800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Infrastrutture</a:t>
            </a:r>
            <a:endParaRPr lang="it-IT" sz="1800" dirty="0">
              <a:solidFill>
                <a:schemeClr val="accent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endParaRPr lang="it-IT" sz="1800" dirty="0">
              <a:solidFill>
                <a:schemeClr val="accent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692657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0e0c6df5-7e5d-4d29-9c9e-f511097a8ed1">
      <Terms xmlns="http://schemas.microsoft.com/office/infopath/2007/PartnerControls"/>
    </lcf76f155ced4ddcb4097134ff3c332f>
    <TaxCatchAll xmlns="a05f6def-2858-4067-b991-c8986376a768" xsi:nil="true"/>
    <SharedWithUsers xmlns="a05f6def-2858-4067-b991-c8986376a768">
      <UserInfo>
        <DisplayName>Gamper, Peter</DisplayName>
        <AccountId>16</AccountId>
        <AccountType/>
      </UserInfo>
      <UserInfo>
        <DisplayName>Oberrauch, Kathrin</DisplayName>
        <AccountId>107</AccountId>
        <AccountType/>
      </UserInfo>
      <UserInfo>
        <DisplayName>Zingerle, Lukas</DisplayName>
        <AccountId>14</AccountId>
        <AccountType/>
      </UserInfo>
      <UserInfo>
        <DisplayName>Aldrighettoni, Andrea</DisplayName>
        <AccountId>11</AccountId>
        <AccountType/>
      </UserInfo>
    </SharedWithUsers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C0E92E9A2841D54C9CDE1EF1532A27FF" ma:contentTypeVersion="16" ma:contentTypeDescription="Ein neues Dokument erstellen." ma:contentTypeScope="" ma:versionID="db8ea6225168cbd83cca19e8eeb05d5b">
  <xsd:schema xmlns:xsd="http://www.w3.org/2001/XMLSchema" xmlns:xs="http://www.w3.org/2001/XMLSchema" xmlns:p="http://schemas.microsoft.com/office/2006/metadata/properties" xmlns:ns2="0e0c6df5-7e5d-4d29-9c9e-f511097a8ed1" xmlns:ns3="a05f6def-2858-4067-b991-c8986376a768" targetNamespace="http://schemas.microsoft.com/office/2006/metadata/properties" ma:root="true" ma:fieldsID="ac506e32a701633f83ad5228c7396224" ns2:_="" ns3:_="">
    <xsd:import namespace="0e0c6df5-7e5d-4d29-9c9e-f511097a8ed1"/>
    <xsd:import namespace="a05f6def-2858-4067-b991-c8986376a76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MediaServiceLocation" minOccurs="0"/>
                <xsd:element ref="ns2:MediaLengthInSeconds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e0c6df5-7e5d-4d29-9c9e-f511097a8ed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Bildmarkierungen" ma:readOnly="false" ma:fieldId="{5cf76f15-5ced-4ddc-b409-7134ff3c332f}" ma:taxonomyMulti="true" ma:sspId="e5e32e91-e282-4ae8-add1-730c2c70664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05f6def-2858-4067-b991-c8986376a768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Freigegeben für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Freigegeben für -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04d99fbc-d3af-4ded-8e43-7b298acbc51e}" ma:internalName="TaxCatchAll" ma:showField="CatchAllData" ma:web="a05f6def-2858-4067-b991-c8986376a76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D6AE5FDB-F1AE-4149-966B-0F597149F7F6}">
  <ds:schemaRefs>
    <ds:schemaRef ds:uri="http://purl.org/dc/elements/1.1/"/>
    <ds:schemaRef ds:uri="http://schemas.microsoft.com/office/2006/metadata/properties"/>
    <ds:schemaRef ds:uri="0e0c6df5-7e5d-4d29-9c9e-f511097a8ed1"/>
    <ds:schemaRef ds:uri="http://purl.org/dc/terms/"/>
    <ds:schemaRef ds:uri="http://schemas.openxmlformats.org/package/2006/metadata/core-properties"/>
    <ds:schemaRef ds:uri="a05f6def-2858-4067-b991-c8986376a768"/>
    <ds:schemaRef ds:uri="http://schemas.microsoft.com/office/2006/documentManagement/types"/>
    <ds:schemaRef ds:uri="http://schemas.microsoft.com/office/infopath/2007/PartnerControls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D76FF564-BE5A-4855-B1D0-42DE1D2929B8}"/>
</file>

<file path=customXml/itemProps3.xml><?xml version="1.0" encoding="utf-8"?>
<ds:datastoreItem xmlns:ds="http://schemas.openxmlformats.org/officeDocument/2006/customXml" ds:itemID="{FB10CFBE-D54C-433B-B2D9-D98F6AACCBA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1895</Words>
  <Application>Microsoft Office PowerPoint</Application>
  <PresentationFormat>Breitbild</PresentationFormat>
  <Paragraphs>255</Paragraphs>
  <Slides>18</Slides>
  <Notes>15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8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18</vt:i4>
      </vt:variant>
    </vt:vector>
  </HeadingPairs>
  <TitlesOfParts>
    <vt:vector size="27" baseType="lpstr">
      <vt:lpstr>arial</vt:lpstr>
      <vt:lpstr>arial</vt:lpstr>
      <vt:lpstr>ArialMT</vt:lpstr>
      <vt:lpstr>Calibri</vt:lpstr>
      <vt:lpstr>Calibri Light</vt:lpstr>
      <vt:lpstr>Courier New</vt:lpstr>
      <vt:lpstr>Source Sans Pro</vt:lpstr>
      <vt:lpstr>Symbol</vt:lpstr>
      <vt:lpstr>Tema di Office</vt:lpstr>
      <vt:lpstr>WEBINAR Bando Ricerca e Innovazione   FESR 2021-27 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1° Comitato di Sorveglianza 1. Begleitausschuss</dc:title>
  <dc:creator>Microsoft Office User</dc:creator>
  <cp:lastModifiedBy>Aldrighettoni, Andrea</cp:lastModifiedBy>
  <cp:revision>1</cp:revision>
  <cp:lastPrinted>2023-01-19T15:09:09Z</cp:lastPrinted>
  <dcterms:created xsi:type="dcterms:W3CDTF">2022-09-06T08:12:16Z</dcterms:created>
  <dcterms:modified xsi:type="dcterms:W3CDTF">2023-01-19T15:09:45Z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0x010100C0E92E9A2841D54C9CDE1EF1532A27FF</vt:lpwstr>
  </property>
  <property fmtid="{D5CDD505-2E9C-101B-9397-08002B2CF9AE}" pid="3" name="Order">
    <vt:r8>517500</vt:r8>
  </property>
  <property fmtid="{D5CDD505-2E9C-101B-9397-08002B2CF9AE}" pid="4" name="_ExtendedDescription">
    <vt:lpwstr/>
  </property>
  <property fmtid="{D5CDD505-2E9C-101B-9397-08002B2CF9AE}" pid="5" name="TriggerFlowInfo">
    <vt:lpwstr/>
  </property>
  <property fmtid="{D5CDD505-2E9C-101B-9397-08002B2CF9AE}" pid="6" name="ComplianceAssetId">
    <vt:lpwstr/>
  </property>
  <property fmtid="{D5CDD505-2E9C-101B-9397-08002B2CF9AE}" pid="7" name="MediaServiceImageTags">
    <vt:lpwstr/>
  </property>
</Properties>
</file>