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349" r:id="rId5"/>
    <p:sldId id="350" r:id="rId6"/>
    <p:sldId id="351" r:id="rId7"/>
    <p:sldId id="352" r:id="rId8"/>
    <p:sldId id="2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F0FA"/>
    <a:srgbClr val="034EA2"/>
    <a:srgbClr val="709ACA"/>
    <a:srgbClr val="7EA5D1"/>
    <a:srgbClr val="BCC8EE"/>
    <a:srgbClr val="000000"/>
    <a:srgbClr val="FFFFFF"/>
    <a:srgbClr val="F2F2F2"/>
    <a:srgbClr val="727375"/>
    <a:srgbClr val="1057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4696" autoAdjust="0"/>
  </p:normalViewPr>
  <p:slideViewPr>
    <p:cSldViewPr snapToGrid="0">
      <p:cViewPr varScale="1">
        <p:scale>
          <a:sx n="107" d="100"/>
          <a:sy n="107" d="100"/>
        </p:scale>
        <p:origin x="672" y="102"/>
      </p:cViewPr>
      <p:guideLst>
        <p:guide orient="horz" pos="2092"/>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ANNOTTI Margherita (EMPL+REGIO-DAC)" userId="2ba655f8-cfdf-464c-9c15-b1f41a21b817" providerId="ADAL" clId="{8D952597-2832-4DB4-986E-F974C392BA62}"/>
    <pc:docChg chg="undo redo custSel delSld modSld">
      <pc:chgData name="GIANNOTTI Margherita (EMPL+REGIO-DAC)" userId="2ba655f8-cfdf-464c-9c15-b1f41a21b817" providerId="ADAL" clId="{8D952597-2832-4DB4-986E-F974C392BA62}" dt="2026-05-12T14:56:02.269" v="4357" actId="20577"/>
      <pc:docMkLst>
        <pc:docMk/>
      </pc:docMkLst>
      <pc:sldChg chg="modSp mod">
        <pc:chgData name="GIANNOTTI Margherita (EMPL+REGIO-DAC)" userId="2ba655f8-cfdf-464c-9c15-b1f41a21b817" providerId="ADAL" clId="{8D952597-2832-4DB4-986E-F974C392BA62}" dt="2026-05-12T13:28:40.160" v="347" actId="1035"/>
        <pc:sldMkLst>
          <pc:docMk/>
          <pc:sldMk cId="0" sldId="256"/>
        </pc:sldMkLst>
      </pc:sldChg>
      <pc:sldChg chg="addSp delSp modSp mod">
        <pc:chgData name="GIANNOTTI Margherita (EMPL+REGIO-DAC)" userId="2ba655f8-cfdf-464c-9c15-b1f41a21b817" providerId="ADAL" clId="{8D952597-2832-4DB4-986E-F974C392BA62}" dt="2026-05-12T14:43:01.998" v="3354" actId="208"/>
        <pc:sldMkLst>
          <pc:docMk/>
          <pc:sldMk cId="0" sldId="277"/>
        </pc:sldMkLst>
      </pc:sldChg>
      <pc:sldChg chg="addSp delSp modSp mod">
        <pc:chgData name="GIANNOTTI Margherita (EMPL+REGIO-DAC)" userId="2ba655f8-cfdf-464c-9c15-b1f41a21b817" providerId="ADAL" clId="{8D952597-2832-4DB4-986E-F974C392BA62}" dt="2026-05-12T14:56:02.269" v="4357" actId="20577"/>
        <pc:sldMkLst>
          <pc:docMk/>
          <pc:sldMk cId="0" sldId="348"/>
        </pc:sldMkLst>
      </pc:sldChg>
      <pc:sldChg chg="del">
        <pc:chgData name="GIANNOTTI Margherita (EMPL+REGIO-DAC)" userId="2ba655f8-cfdf-464c-9c15-b1f41a21b817" providerId="ADAL" clId="{8D952597-2832-4DB4-986E-F974C392BA62}" dt="2026-05-12T14:39:55.611" v="3252" actId="2696"/>
        <pc:sldMkLst>
          <pc:docMk/>
          <pc:sldMk cId="514539921" sldId="349"/>
        </pc:sldMkLst>
      </pc:sldChg>
    </pc:docChg>
  </pc:docChgLst>
  <pc:docChgLst>
    <pc:chgData name="DEBATTISTA Brian (EMPL+REGIO-DAC)" userId="2fa254f6-a250-4214-985a-0ede6194cc29" providerId="ADAL" clId="{8FE38CDA-FE66-4542-A00D-26ECB4A267F4}"/>
    <pc:docChg chg="addSld delSld modSld sldOrd delMainMaster">
      <pc:chgData name="DEBATTISTA Brian (EMPL+REGIO-DAC)" userId="2fa254f6-a250-4214-985a-0ede6194cc29" providerId="ADAL" clId="{8FE38CDA-FE66-4542-A00D-26ECB4A267F4}" dt="2026-05-14T12:33:17.041" v="7"/>
      <pc:docMkLst>
        <pc:docMk/>
      </pc:docMkLst>
      <pc:sldChg chg="del">
        <pc:chgData name="DEBATTISTA Brian (EMPL+REGIO-DAC)" userId="2fa254f6-a250-4214-985a-0ede6194cc29" providerId="ADAL" clId="{8FE38CDA-FE66-4542-A00D-26ECB4A267F4}" dt="2026-05-14T12:33:13.154" v="3" actId="47"/>
        <pc:sldMkLst>
          <pc:docMk/>
          <pc:sldMk cId="0" sldId="256"/>
        </pc:sldMkLst>
      </pc:sldChg>
      <pc:sldChg chg="del">
        <pc:chgData name="DEBATTISTA Brian (EMPL+REGIO-DAC)" userId="2fa254f6-a250-4214-985a-0ede6194cc29" providerId="ADAL" clId="{8FE38CDA-FE66-4542-A00D-26ECB4A267F4}" dt="2026-05-14T12:33:13.902" v="4" actId="47"/>
        <pc:sldMkLst>
          <pc:docMk/>
          <pc:sldMk cId="0" sldId="277"/>
        </pc:sldMkLst>
      </pc:sldChg>
      <pc:sldChg chg="ord">
        <pc:chgData name="DEBATTISTA Brian (EMPL+REGIO-DAC)" userId="2fa254f6-a250-4214-985a-0ede6194cc29" providerId="ADAL" clId="{8FE38CDA-FE66-4542-A00D-26ECB4A267F4}" dt="2026-05-14T12:33:17.041" v="7"/>
        <pc:sldMkLst>
          <pc:docMk/>
          <pc:sldMk cId="4273619315" sldId="284"/>
        </pc:sldMkLst>
      </pc:sldChg>
      <pc:sldChg chg="del">
        <pc:chgData name="DEBATTISTA Brian (EMPL+REGIO-DAC)" userId="2fa254f6-a250-4214-985a-0ede6194cc29" providerId="ADAL" clId="{8FE38CDA-FE66-4542-A00D-26ECB4A267F4}" dt="2026-05-14T12:33:14.806" v="5" actId="47"/>
        <pc:sldMkLst>
          <pc:docMk/>
          <pc:sldMk cId="0" sldId="348"/>
        </pc:sldMkLst>
      </pc:sldChg>
      <pc:sldChg chg="add del">
        <pc:chgData name="DEBATTISTA Brian (EMPL+REGIO-DAC)" userId="2fa254f6-a250-4214-985a-0ede6194cc29" providerId="ADAL" clId="{8FE38CDA-FE66-4542-A00D-26ECB4A267F4}" dt="2026-05-14T12:33:08.077" v="2"/>
        <pc:sldMkLst>
          <pc:docMk/>
          <pc:sldMk cId="0" sldId="349"/>
        </pc:sldMkLst>
      </pc:sldChg>
      <pc:sldChg chg="add del">
        <pc:chgData name="DEBATTISTA Brian (EMPL+REGIO-DAC)" userId="2fa254f6-a250-4214-985a-0ede6194cc29" providerId="ADAL" clId="{8FE38CDA-FE66-4542-A00D-26ECB4A267F4}" dt="2026-05-14T12:33:08.077" v="2"/>
        <pc:sldMkLst>
          <pc:docMk/>
          <pc:sldMk cId="0" sldId="350"/>
        </pc:sldMkLst>
      </pc:sldChg>
      <pc:sldChg chg="add del">
        <pc:chgData name="DEBATTISTA Brian (EMPL+REGIO-DAC)" userId="2fa254f6-a250-4214-985a-0ede6194cc29" providerId="ADAL" clId="{8FE38CDA-FE66-4542-A00D-26ECB4A267F4}" dt="2026-05-14T12:33:08.077" v="2"/>
        <pc:sldMkLst>
          <pc:docMk/>
          <pc:sldMk cId="0" sldId="351"/>
        </pc:sldMkLst>
      </pc:sldChg>
      <pc:sldChg chg="add del">
        <pc:chgData name="DEBATTISTA Brian (EMPL+REGIO-DAC)" userId="2fa254f6-a250-4214-985a-0ede6194cc29" providerId="ADAL" clId="{8FE38CDA-FE66-4542-A00D-26ECB4A267F4}" dt="2026-05-14T12:33:08.077" v="2"/>
        <pc:sldMkLst>
          <pc:docMk/>
          <pc:sldMk cId="2453096941" sldId="352"/>
        </pc:sldMkLst>
      </pc:sldChg>
      <pc:sldMasterChg chg="del delSldLayout">
        <pc:chgData name="DEBATTISTA Brian (EMPL+REGIO-DAC)" userId="2fa254f6-a250-4214-985a-0ede6194cc29" providerId="ADAL" clId="{8FE38CDA-FE66-4542-A00D-26ECB4A267F4}" dt="2026-05-14T12:33:13.902" v="4" actId="47"/>
        <pc:sldMasterMkLst>
          <pc:docMk/>
          <pc:sldMasterMk cId="2761344516" sldId="2147483671"/>
        </pc:sldMasterMkLst>
        <pc:sldLayoutChg chg="del">
          <pc:chgData name="DEBATTISTA Brian (EMPL+REGIO-DAC)" userId="2fa254f6-a250-4214-985a-0ede6194cc29" providerId="ADAL" clId="{8FE38CDA-FE66-4542-A00D-26ECB4A267F4}" dt="2026-05-14T12:33:13.902" v="4" actId="47"/>
          <pc:sldLayoutMkLst>
            <pc:docMk/>
            <pc:sldMasterMk cId="2761344516" sldId="2147483671"/>
            <pc:sldLayoutMk cId="815761142" sldId="2147483672"/>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2133207400" sldId="2147483673"/>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579759663" sldId="2147483674"/>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2955753544" sldId="2147483675"/>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1886803082" sldId="2147483676"/>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2351415861" sldId="2147483677"/>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554098091" sldId="2147483678"/>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3332774123" sldId="2147483679"/>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1358950792" sldId="2147483680"/>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4209063222" sldId="2147483681"/>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3392393522" sldId="2147483682"/>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73344624" sldId="2147483683"/>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4054724413" sldId="2147483684"/>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733313402" sldId="2147483685"/>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2314809841" sldId="2147483686"/>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831801101" sldId="2147483687"/>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3907962678" sldId="2147483688"/>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4046988234" sldId="2147483689"/>
          </pc:sldLayoutMkLst>
        </pc:sldLayoutChg>
        <pc:sldLayoutChg chg="del">
          <pc:chgData name="DEBATTISTA Brian (EMPL+REGIO-DAC)" userId="2fa254f6-a250-4214-985a-0ede6194cc29" providerId="ADAL" clId="{8FE38CDA-FE66-4542-A00D-26ECB4A267F4}" dt="2026-05-14T12:33:13.902" v="4" actId="47"/>
          <pc:sldLayoutMkLst>
            <pc:docMk/>
            <pc:sldMasterMk cId="2761344516" sldId="2147483671"/>
            <pc:sldLayoutMk cId="3253309495" sldId="2147483690"/>
          </pc:sldLayoutMkLst>
        </pc:sldLayoutChg>
      </pc:sldMasterChg>
      <pc:sldMasterChg chg="del delSldLayout">
        <pc:chgData name="DEBATTISTA Brian (EMPL+REGIO-DAC)" userId="2fa254f6-a250-4214-985a-0ede6194cc29" providerId="ADAL" clId="{8FE38CDA-FE66-4542-A00D-26ECB4A267F4}" dt="2026-05-14T12:33:13.154" v="3" actId="47"/>
        <pc:sldMasterMkLst>
          <pc:docMk/>
          <pc:sldMasterMk cId="1124738649" sldId="2147483691"/>
        </pc:sldMasterMkLst>
        <pc:sldLayoutChg chg="del">
          <pc:chgData name="DEBATTISTA Brian (EMPL+REGIO-DAC)" userId="2fa254f6-a250-4214-985a-0ede6194cc29" providerId="ADAL" clId="{8FE38CDA-FE66-4542-A00D-26ECB4A267F4}" dt="2026-05-14T12:33:13.154" v="3" actId="47"/>
          <pc:sldLayoutMkLst>
            <pc:docMk/>
            <pc:sldMasterMk cId="1124738649" sldId="2147483691"/>
            <pc:sldLayoutMk cId="162056993" sldId="2147483692"/>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048638449" sldId="2147483693"/>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219881079" sldId="2147483694"/>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300302681" sldId="2147483695"/>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2286902884" sldId="2147483696"/>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330442965" sldId="2147483697"/>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2896236645" sldId="2147483698"/>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484714650" sldId="2147483699"/>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544636964" sldId="2147483700"/>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2858602224" sldId="2147483701"/>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570277355" sldId="2147483702"/>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622814695" sldId="2147483703"/>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281960305" sldId="2147483704"/>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4139292837" sldId="2147483705"/>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3891832942" sldId="2147483706"/>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528559211" sldId="2147483707"/>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818409728" sldId="2147483708"/>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506692808" sldId="2147483709"/>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43859386" sldId="2147483710"/>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582015878" sldId="2147483711"/>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438382238" sldId="2147483712"/>
          </pc:sldLayoutMkLst>
        </pc:sldLayoutChg>
        <pc:sldLayoutChg chg="del">
          <pc:chgData name="DEBATTISTA Brian (EMPL+REGIO-DAC)" userId="2fa254f6-a250-4214-985a-0ede6194cc29" providerId="ADAL" clId="{8FE38CDA-FE66-4542-A00D-26ECB4A267F4}" dt="2026-05-14T12:33:13.154" v="3" actId="47"/>
          <pc:sldLayoutMkLst>
            <pc:docMk/>
            <pc:sldMasterMk cId="1124738649" sldId="2147483691"/>
            <pc:sldLayoutMk cId="1429605654" sldId="2147483713"/>
          </pc:sldLayoutMkLst>
        </pc:sldLayoutChg>
      </pc:sldMasterChg>
    </pc:docChg>
  </pc:docChgLst>
  <pc:docChgLst>
    <pc:chgData name="MOLLICA Carmine (EMPL+REGIO-DAC)" userId="49f5d08d-7f78-4c48-b29c-56113ae0f2e9" providerId="ADAL" clId="{EC4C1EED-575F-49E1-9728-3BD85DFD7BD3}"/>
    <pc:docChg chg="custSel modSld">
      <pc:chgData name="MOLLICA Carmine (EMPL+REGIO-DAC)" userId="49f5d08d-7f78-4c48-b29c-56113ae0f2e9" providerId="ADAL" clId="{EC4C1EED-575F-49E1-9728-3BD85DFD7BD3}" dt="2026-05-18T08:20:21.401" v="201" actId="20577"/>
      <pc:docMkLst>
        <pc:docMk/>
      </pc:docMkLst>
      <pc:sldChg chg="modSp mod">
        <pc:chgData name="MOLLICA Carmine (EMPL+REGIO-DAC)" userId="49f5d08d-7f78-4c48-b29c-56113ae0f2e9" providerId="ADAL" clId="{EC4C1EED-575F-49E1-9728-3BD85DFD7BD3}" dt="2026-05-08T07:37:31.512" v="1" actId="20577"/>
        <pc:sldMkLst>
          <pc:docMk/>
          <pc:sldMk cId="0" sldId="277"/>
        </pc:sldMkLst>
      </pc:sldChg>
      <pc:sldChg chg="modSp mod">
        <pc:chgData name="MOLLICA Carmine (EMPL+REGIO-DAC)" userId="49f5d08d-7f78-4c48-b29c-56113ae0f2e9" providerId="ADAL" clId="{EC4C1EED-575F-49E1-9728-3BD85DFD7BD3}" dt="2026-05-18T08:20:21.401" v="201" actId="20577"/>
        <pc:sldMkLst>
          <pc:docMk/>
          <pc:sldMk cId="4273619315" sldId="284"/>
        </pc:sldMkLst>
        <pc:spChg chg="mod">
          <ac:chgData name="MOLLICA Carmine (EMPL+REGIO-DAC)" userId="49f5d08d-7f78-4c48-b29c-56113ae0f2e9" providerId="ADAL" clId="{EC4C1EED-575F-49E1-9728-3BD85DFD7BD3}" dt="2026-05-18T08:20:21.401" v="201" actId="20577"/>
          <ac:spMkLst>
            <pc:docMk/>
            <pc:sldMk cId="4273619315" sldId="284"/>
            <ac:spMk id="3" creationId="{00000000-0000-0000-0000-000000000000}"/>
          </ac:spMkLst>
        </pc:spChg>
      </pc:sldChg>
      <pc:sldChg chg="modSp mod">
        <pc:chgData name="MOLLICA Carmine (EMPL+REGIO-DAC)" userId="49f5d08d-7f78-4c48-b29c-56113ae0f2e9" providerId="ADAL" clId="{EC4C1EED-575F-49E1-9728-3BD85DFD7BD3}" dt="2026-05-18T08:19:57.218" v="199" actId="20577"/>
        <pc:sldMkLst>
          <pc:docMk/>
          <pc:sldMk cId="0" sldId="349"/>
        </pc:sldMkLst>
        <pc:spChg chg="mod">
          <ac:chgData name="MOLLICA Carmine (EMPL+REGIO-DAC)" userId="49f5d08d-7f78-4c48-b29c-56113ae0f2e9" providerId="ADAL" clId="{EC4C1EED-575F-49E1-9728-3BD85DFD7BD3}" dt="2026-05-18T08:19:57.218" v="199" actId="20577"/>
          <ac:spMkLst>
            <pc:docMk/>
            <pc:sldMk cId="0" sldId="349"/>
            <ac:spMk id="189" creationId="{00000000-0000-0000-0000-000000000000}"/>
          </ac:spMkLst>
        </pc:spChg>
      </pc:sldChg>
      <pc:sldChg chg="modSp mod">
        <pc:chgData name="MOLLICA Carmine (EMPL+REGIO-DAC)" userId="49f5d08d-7f78-4c48-b29c-56113ae0f2e9" providerId="ADAL" clId="{EC4C1EED-575F-49E1-9728-3BD85DFD7BD3}" dt="2026-05-15T13:52:26.930" v="191" actId="20577"/>
        <pc:sldMkLst>
          <pc:docMk/>
          <pc:sldMk cId="0" sldId="351"/>
        </pc:sldMkLst>
        <pc:spChg chg="mod">
          <ac:chgData name="MOLLICA Carmine (EMPL+REGIO-DAC)" userId="49f5d08d-7f78-4c48-b29c-56113ae0f2e9" providerId="ADAL" clId="{EC4C1EED-575F-49E1-9728-3BD85DFD7BD3}" dt="2026-05-15T13:51:53.442" v="128" actId="20577"/>
          <ac:spMkLst>
            <pc:docMk/>
            <pc:sldMk cId="0" sldId="351"/>
            <ac:spMk id="2" creationId="{00000000-0000-0000-0000-000000000000}"/>
          </ac:spMkLst>
        </pc:spChg>
        <pc:spChg chg="mod">
          <ac:chgData name="MOLLICA Carmine (EMPL+REGIO-DAC)" userId="49f5d08d-7f78-4c48-b29c-56113ae0f2e9" providerId="ADAL" clId="{EC4C1EED-575F-49E1-9728-3BD85DFD7BD3}" dt="2026-05-15T13:52:26.930" v="191" actId="20577"/>
          <ac:spMkLst>
            <pc:docMk/>
            <pc:sldMk cId="0" sldId="351"/>
            <ac:spMk id="55" creationId="{F5017F09-0BF0-C8DB-641C-8C5C4A3FDF51}"/>
          </ac:spMkLst>
        </pc:spChg>
        <pc:spChg chg="mod">
          <ac:chgData name="MOLLICA Carmine (EMPL+REGIO-DAC)" userId="49f5d08d-7f78-4c48-b29c-56113ae0f2e9" providerId="ADAL" clId="{EC4C1EED-575F-49E1-9728-3BD85DFD7BD3}" dt="2026-05-15T09:59:10.949" v="7" actId="313"/>
          <ac:spMkLst>
            <pc:docMk/>
            <pc:sldMk cId="0" sldId="351"/>
            <ac:spMk id="67" creationId="{10A0CCEB-BF05-0976-9D90-97A0C35D35FF}"/>
          </ac:spMkLst>
        </pc:spChg>
      </pc:sldChg>
      <pc:sldChg chg="modSp mod">
        <pc:chgData name="MOLLICA Carmine (EMPL+REGIO-DAC)" userId="49f5d08d-7f78-4c48-b29c-56113ae0f2e9" providerId="ADAL" clId="{EC4C1EED-575F-49E1-9728-3BD85DFD7BD3}" dt="2026-05-15T13:53:46.239" v="193" actId="313"/>
        <pc:sldMkLst>
          <pc:docMk/>
          <pc:sldMk cId="2453096941" sldId="352"/>
        </pc:sldMkLst>
        <pc:spChg chg="mod">
          <ac:chgData name="MOLLICA Carmine (EMPL+REGIO-DAC)" userId="49f5d08d-7f78-4c48-b29c-56113ae0f2e9" providerId="ADAL" clId="{EC4C1EED-575F-49E1-9728-3BD85DFD7BD3}" dt="2026-05-15T13:53:46.239" v="193" actId="313"/>
          <ac:spMkLst>
            <pc:docMk/>
            <pc:sldMk cId="2453096941" sldId="352"/>
            <ac:spMk id="2" creationId="{75A3AFFA-E78E-74EA-02F9-430241FE1B65}"/>
          </ac:spMkLst>
        </pc:spChg>
        <pc:spChg chg="mod">
          <ac:chgData name="MOLLICA Carmine (EMPL+REGIO-DAC)" userId="49f5d08d-7f78-4c48-b29c-56113ae0f2e9" providerId="ADAL" clId="{EC4C1EED-575F-49E1-9728-3BD85DFD7BD3}" dt="2026-05-15T10:00:18.329" v="112" actId="20577"/>
          <ac:spMkLst>
            <pc:docMk/>
            <pc:sldMk cId="2453096941" sldId="352"/>
            <ac:spMk id="3" creationId="{9A37F90C-6E0B-A9EE-E30D-155B0633BBA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18/05/2026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18/05/2026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6" name="Google Shape;1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1160603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3</a:t>
            </a:fld>
            <a:endParaRPr lang="en-GB"/>
          </a:p>
        </p:txBody>
      </p:sp>
    </p:spTree>
    <p:extLst>
      <p:ext uri="{BB962C8B-B14F-4D97-AF65-F5344CB8AC3E}">
        <p14:creationId xmlns:p14="http://schemas.microsoft.com/office/powerpoint/2010/main" val="177643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6ADC2-170A-8EBC-4865-3A540C823F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4AB16E-1038-F26C-3345-3BB4636254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B54891-1DA9-A983-11F1-60E477413150}"/>
              </a:ext>
            </a:extLst>
          </p:cNvPr>
          <p:cNvSpPr>
            <a:spLocks noGrp="1"/>
          </p:cNvSpPr>
          <p:nvPr>
            <p:ph type="body" idx="1"/>
          </p:nvPr>
        </p:nvSpPr>
        <p:spPr/>
        <p:txBody>
          <a:bodyPr/>
          <a:lstStyle/>
          <a:p>
            <a:endParaRPr lang="en-IE" dirty="0"/>
          </a:p>
        </p:txBody>
      </p:sp>
      <p:sp>
        <p:nvSpPr>
          <p:cNvPr id="4" name="Slide Number Placeholder 3">
            <a:extLst>
              <a:ext uri="{FF2B5EF4-FFF2-40B4-BE49-F238E27FC236}">
                <a16:creationId xmlns:a16="http://schemas.microsoft.com/office/drawing/2014/main" id="{614411E4-57FF-664E-FF14-54DFA643CA4F}"/>
              </a:ext>
            </a:extLst>
          </p:cNvPr>
          <p:cNvSpPr>
            <a:spLocks noGrp="1"/>
          </p:cNvSpPr>
          <p:nvPr>
            <p:ph type="sldNum" sz="quarter" idx="5"/>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207015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dirty="0"/>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endParaRPr lang="en-GB" dirty="0"/>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dirty="0"/>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dirty="0"/>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dirty="0"/>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dirty="0"/>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dirty="0"/>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Slide">
  <p:cSld name="3_Title Slide">
    <p:spTree>
      <p:nvGrpSpPr>
        <p:cNvPr id="1" name="Shape 14"/>
        <p:cNvGrpSpPr/>
        <p:nvPr/>
      </p:nvGrpSpPr>
      <p:grpSpPr>
        <a:xfrm>
          <a:off x="0" y="0"/>
          <a:ext cx="0" cy="0"/>
          <a:chOff x="0" y="0"/>
          <a:chExt cx="0" cy="0"/>
        </a:xfrm>
      </p:grpSpPr>
      <p:sp>
        <p:nvSpPr>
          <p:cNvPr id="15" name="Google Shape;15;p2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6" name="Google Shape;16;p22"/>
          <p:cNvSpPr/>
          <p:nvPr/>
        </p:nvSpPr>
        <p:spPr>
          <a:xfrm>
            <a:off x="0" y="1078173"/>
            <a:ext cx="12192000" cy="5779827"/>
          </a:xfrm>
          <a:prstGeom prst="rect">
            <a:avLst/>
          </a:prstGeom>
          <a:solidFill>
            <a:srgbClr val="0356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4"/>
              </a:solidFill>
              <a:latin typeface="Arial"/>
              <a:ea typeface="Arial"/>
              <a:cs typeface="Arial"/>
              <a:sym typeface="Arial"/>
            </a:endParaRPr>
          </a:p>
        </p:txBody>
      </p:sp>
      <p:sp>
        <p:nvSpPr>
          <p:cNvPr id="18" name="Google Shape;18;p22"/>
          <p:cNvSpPr txBox="1">
            <a:spLocks noGrp="1"/>
          </p:cNvSpPr>
          <p:nvPr>
            <p:ph type="ctrTitle"/>
          </p:nvPr>
        </p:nvSpPr>
        <p:spPr>
          <a:xfrm>
            <a:off x="1071350" y="1992572"/>
            <a:ext cx="10065224" cy="2149523"/>
          </a:xfrm>
          <a:prstGeom prst="rect">
            <a:avLst/>
          </a:prstGeom>
          <a:noFill/>
          <a:ln>
            <a:noFill/>
          </a:ln>
        </p:spPr>
        <p:txBody>
          <a:bodyPr spcFirstLastPara="1" wrap="square" lIns="91425" tIns="45700" rIns="91425" bIns="0" anchor="t" anchorCtr="0">
            <a:no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 name="Google Shape;19;p22"/>
          <p:cNvSpPr txBox="1">
            <a:spLocks noGrp="1"/>
          </p:cNvSpPr>
          <p:nvPr>
            <p:ph type="subTitle" idx="1"/>
          </p:nvPr>
        </p:nvSpPr>
        <p:spPr>
          <a:xfrm>
            <a:off x="1071351" y="4418049"/>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20" name="Google Shape;20;p22"/>
          <p:cNvSpPr txBox="1">
            <a:spLocks noGrp="1"/>
          </p:cNvSpPr>
          <p:nvPr>
            <p:ph type="body" idx="2"/>
          </p:nvPr>
        </p:nvSpPr>
        <p:spPr>
          <a:xfrm>
            <a:off x="6096000" y="5557903"/>
            <a:ext cx="5040313" cy="528998"/>
          </a:xfrm>
          <a:prstGeom prst="rect">
            <a:avLst/>
          </a:prstGeom>
          <a:noFill/>
          <a:ln>
            <a:noFill/>
          </a:ln>
        </p:spPr>
        <p:txBody>
          <a:bodyPr spcFirstLastPara="1" wrap="square" lIns="91425" tIns="45700" rIns="91425" bIns="45700" anchor="t"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1" name="Google Shape;21;p22"/>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22" name="Google Shape;22;p22"/>
          <p:cNvCxnSpPr/>
          <p:nvPr/>
        </p:nvCxnSpPr>
        <p:spPr>
          <a:xfrm>
            <a:off x="846746" y="1978925"/>
            <a:ext cx="0" cy="4879075"/>
          </a:xfrm>
          <a:prstGeom prst="straightConnector1">
            <a:avLst/>
          </a:prstGeom>
          <a:noFill/>
          <a:ln w="28575" cap="flat" cmpd="sng">
            <a:solidFill>
              <a:schemeClr val="accent5"/>
            </a:solidFill>
            <a:prstDash val="solid"/>
            <a:miter lim="800000"/>
            <a:headEnd type="none" w="sm" len="sm"/>
            <a:tailEnd type="none" w="sm" len="sm"/>
          </a:ln>
        </p:spPr>
      </p:cxnSp>
      <p:pic>
        <p:nvPicPr>
          <p:cNvPr id="2" name="Google Shape;17;p22" descr="European Commission">
            <a:extLst>
              <a:ext uri="{FF2B5EF4-FFF2-40B4-BE49-F238E27FC236}">
                <a16:creationId xmlns:a16="http://schemas.microsoft.com/office/drawing/2014/main" id="{B45F4576-0280-9ABD-3693-C3C51E11FA18}"/>
              </a:ext>
            </a:extLst>
          </p:cNvPr>
          <p:cNvPicPr preferRelativeResize="0"/>
          <p:nvPr userDrawn="1"/>
        </p:nvPicPr>
        <p:blipFill rotWithShape="1">
          <a:blip r:embed="rId2">
            <a:alphaModFix/>
          </a:blip>
          <a:srcRect/>
          <a:stretch/>
        </p:blipFill>
        <p:spPr>
          <a:xfrm>
            <a:off x="5388933" y="258042"/>
            <a:ext cx="1659793" cy="1152460"/>
          </a:xfrm>
          <a:prstGeom prst="rect">
            <a:avLst/>
          </a:prstGeom>
          <a:noFill/>
          <a:ln>
            <a:noFill/>
          </a:ln>
        </p:spPr>
      </p:pic>
    </p:spTree>
    <p:extLst>
      <p:ext uri="{BB962C8B-B14F-4D97-AF65-F5344CB8AC3E}">
        <p14:creationId xmlns:p14="http://schemas.microsoft.com/office/powerpoint/2010/main" val="8153169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dirty="0"/>
          </a:p>
        </p:txBody>
      </p:sp>
      <p:pic>
        <p:nvPicPr>
          <p:cNvPr id="7" name="Picture 6"/>
          <p:cNvPicPr>
            <a:picLocks noChangeAspect="1"/>
          </p:cNvPicPr>
          <p:nvPr userDrawn="1"/>
        </p:nvPicPr>
        <p:blipFill>
          <a:blip r:embed="rId22"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 id="2147483714" r:id="rId20"/>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pic>
        <p:nvPicPr>
          <p:cNvPr id="2" name="Google Shape;17;p22" descr="European Commission">
            <a:extLst>
              <a:ext uri="{FF2B5EF4-FFF2-40B4-BE49-F238E27FC236}">
                <a16:creationId xmlns:a16="http://schemas.microsoft.com/office/drawing/2014/main" id="{F331827D-67AB-BC45-5244-975836C82EE5}"/>
              </a:ext>
            </a:extLst>
          </p:cNvPr>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88" name="Google Shape;188;p1"/>
          <p:cNvSpPr txBox="1">
            <a:spLocks noGrp="1"/>
          </p:cNvSpPr>
          <p:nvPr>
            <p:ph type="ctrTitle"/>
          </p:nvPr>
        </p:nvSpPr>
        <p:spPr>
          <a:xfrm>
            <a:off x="1063258" y="2091655"/>
            <a:ext cx="10065224" cy="1511396"/>
          </a:xfrm>
          <a:prstGeom prst="rect">
            <a:avLst/>
          </a:prstGeom>
          <a:noFill/>
          <a:ln>
            <a:noFill/>
          </a:ln>
        </p:spPr>
        <p:txBody>
          <a:bodyPr spcFirstLastPara="1" wrap="square" lIns="91425" tIns="45700" rIns="91425" bIns="0" anchor="t" anchorCtr="0">
            <a:noAutofit/>
          </a:bodyPr>
          <a:lstStyle/>
          <a:p>
            <a:pPr marL="0" lvl="0" indent="0" algn="ctr" rtl="0">
              <a:lnSpc>
                <a:spcPct val="90000"/>
              </a:lnSpc>
              <a:spcBef>
                <a:spcPts val="0"/>
              </a:spcBef>
              <a:spcAft>
                <a:spcPts val="0"/>
              </a:spcAft>
              <a:buClr>
                <a:schemeClr val="lt1"/>
              </a:buClr>
              <a:buSzPts val="6000"/>
              <a:buFont typeface="Arial"/>
              <a:buNone/>
            </a:pPr>
            <a:r>
              <a:rPr lang="en-US" sz="4600" b="1" dirty="0" err="1"/>
              <a:t>Modalità</a:t>
            </a:r>
            <a:r>
              <a:rPr lang="en-US" sz="4600" b="1" dirty="0"/>
              <a:t> di audit </a:t>
            </a:r>
            <a:r>
              <a:rPr lang="en-US" sz="4600" b="1" dirty="0" err="1"/>
              <a:t>unico</a:t>
            </a:r>
            <a:endParaRPr sz="4600" b="1" dirty="0"/>
          </a:p>
        </p:txBody>
      </p:sp>
      <p:sp>
        <p:nvSpPr>
          <p:cNvPr id="189" name="Google Shape;189;p1"/>
          <p:cNvSpPr txBox="1">
            <a:spLocks noGrp="1"/>
          </p:cNvSpPr>
          <p:nvPr>
            <p:ph type="subTitle" idx="1"/>
          </p:nvPr>
        </p:nvSpPr>
        <p:spPr>
          <a:xfrm>
            <a:off x="1063258" y="2980123"/>
            <a:ext cx="10065224" cy="897754"/>
          </a:xfrm>
          <a:prstGeom prst="rect">
            <a:avLst/>
          </a:prstGeom>
          <a:noFill/>
          <a:ln>
            <a:noFill/>
          </a:ln>
        </p:spPr>
        <p:txBody>
          <a:bodyPr spcFirstLastPara="1" wrap="square" lIns="91425" tIns="45700" rIns="91425" bIns="45700" anchor="t" anchorCtr="0">
            <a:noAutofit/>
          </a:bodyPr>
          <a:lstStyle/>
          <a:p>
            <a:pPr marL="0" lvl="0" indent="0" algn="ctr"/>
            <a:r>
              <a:rPr lang="en-US" sz="3000" b="1" dirty="0" err="1"/>
              <a:t>Approccio</a:t>
            </a:r>
            <a:r>
              <a:rPr lang="en-US" sz="3000" b="1" dirty="0"/>
              <a:t> per </a:t>
            </a:r>
            <a:r>
              <a:rPr lang="en-US" sz="3000" b="1" dirty="0" err="1"/>
              <a:t>l’utilizzo</a:t>
            </a:r>
            <a:r>
              <a:rPr lang="en-US" sz="3000" b="1" dirty="0"/>
              <a:t> del </a:t>
            </a:r>
            <a:r>
              <a:rPr lang="en-US" sz="3000" b="1" dirty="0" err="1"/>
              <a:t>lavoro</a:t>
            </a:r>
            <a:r>
              <a:rPr lang="en-US" sz="3000" b="1" dirty="0"/>
              <a:t> </a:t>
            </a:r>
            <a:r>
              <a:rPr lang="en-US" sz="3000" b="1" dirty="0" err="1"/>
              <a:t>delle</a:t>
            </a:r>
            <a:r>
              <a:rPr lang="en-US" sz="3000" b="1" dirty="0"/>
              <a:t> </a:t>
            </a:r>
          </a:p>
          <a:p>
            <a:pPr marL="0" lvl="0" indent="0" algn="ctr"/>
            <a:r>
              <a:rPr lang="en-US" sz="3000" b="1" dirty="0"/>
              <a:t>Autorità di Gestione e </a:t>
            </a:r>
            <a:r>
              <a:rPr lang="en-US" sz="3000" b="1" dirty="0" err="1"/>
              <a:t>altre</a:t>
            </a:r>
            <a:r>
              <a:rPr lang="en-US" sz="3000" b="1" dirty="0"/>
              <a:t> Autorità di Audit </a:t>
            </a:r>
            <a:endParaRPr sz="3000" b="1" dirty="0"/>
          </a:p>
        </p:txBody>
      </p:sp>
      <p:sp>
        <p:nvSpPr>
          <p:cNvPr id="5" name="Google Shape;190;p1">
            <a:extLst>
              <a:ext uri="{FF2B5EF4-FFF2-40B4-BE49-F238E27FC236}">
                <a16:creationId xmlns:a16="http://schemas.microsoft.com/office/drawing/2014/main" id="{D2A20EF1-95AB-1A96-EAEF-BB054A2A0DA1}"/>
              </a:ext>
            </a:extLst>
          </p:cNvPr>
          <p:cNvSpPr txBox="1">
            <a:spLocks noGrp="1"/>
          </p:cNvSpPr>
          <p:nvPr>
            <p:ph type="body" idx="2"/>
          </p:nvPr>
        </p:nvSpPr>
        <p:spPr>
          <a:xfrm>
            <a:off x="2129060" y="5504115"/>
            <a:ext cx="9168618" cy="654638"/>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2200"/>
              <a:buFont typeface="Arial"/>
              <a:buNone/>
            </a:pPr>
            <a:r>
              <a:rPr lang="en-IE" sz="1800" dirty="0"/>
              <a:t>Merano, 20 Maggio 2026</a:t>
            </a:r>
          </a:p>
          <a:p>
            <a:pPr marL="0" lvl="0" indent="0"/>
            <a:r>
              <a:rPr lang="it-IT" sz="1800" dirty="0"/>
              <a:t>Incontro tecnico tra la CE, IGRUE e le </a:t>
            </a:r>
            <a:r>
              <a:rPr lang="it-IT" sz="1800" dirty="0" err="1"/>
              <a:t>AdA</a:t>
            </a:r>
            <a:r>
              <a:rPr lang="it-IT" sz="1800" dirty="0"/>
              <a:t> italiane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a:xfrm>
            <a:off x="904461" y="249777"/>
            <a:ext cx="10936440" cy="782357"/>
          </a:xfrm>
        </p:spPr>
        <p:txBody>
          <a:bodyPr/>
          <a:lstStyle/>
          <a:p>
            <a:r>
              <a:rPr lang="it-IT" b="1" dirty="0"/>
              <a:t>Quadro normativo</a:t>
            </a:r>
          </a:p>
        </p:txBody>
      </p:sp>
      <p:sp>
        <p:nvSpPr>
          <p:cNvPr id="10" name="DefBox"/>
          <p:cNvSpPr/>
          <p:nvPr/>
        </p:nvSpPr>
        <p:spPr>
          <a:xfrm>
            <a:off x="1037880" y="1327442"/>
            <a:ext cx="10112120" cy="548640"/>
          </a:xfrm>
          <a:prstGeom prst="rect">
            <a:avLst/>
          </a:prstGeom>
          <a:solidFill>
            <a:srgbClr val="E8F0FA"/>
          </a:solidFill>
          <a:ln w="9525">
            <a:solidFill>
              <a:srgbClr val="034EA2"/>
            </a:solidFill>
          </a:ln>
        </p:spPr>
        <p:txBody>
          <a:bodyPr wrap="square" lIns="180000" tIns="100000" rIns="180000" bIns="100000" anchor="ctr"/>
          <a:lstStyle/>
          <a:p>
            <a:pPr algn="just">
              <a:buNone/>
            </a:pPr>
            <a:r>
              <a:rPr lang="it-IT" sz="1400" i="1" dirty="0">
                <a:solidFill>
                  <a:srgbClr val="1A1A2E"/>
                </a:solidFill>
              </a:rPr>
              <a:t>La modalità di audit unico prevista dall'</a:t>
            </a:r>
            <a:r>
              <a:rPr lang="it-IT" sz="1400" b="1" i="1" dirty="0">
                <a:solidFill>
                  <a:srgbClr val="034EA2"/>
                </a:solidFill>
              </a:rPr>
              <a:t>Art. 80 del Reg. (UE) 1060/2021</a:t>
            </a:r>
            <a:r>
              <a:rPr lang="it-IT" sz="1400" i="1" dirty="0">
                <a:solidFill>
                  <a:srgbClr val="1A1A2E"/>
                </a:solidFill>
              </a:rPr>
              <a:t> si inserisce nel quadro delle misure di semplificazione della programmazione 2021-2027.</a:t>
            </a:r>
          </a:p>
        </p:txBody>
      </p:sp>
      <p:sp>
        <p:nvSpPr>
          <p:cNvPr id="30" name="BottomBox"/>
          <p:cNvSpPr/>
          <p:nvPr/>
        </p:nvSpPr>
        <p:spPr>
          <a:xfrm>
            <a:off x="1046000" y="4379496"/>
            <a:ext cx="10100000" cy="1347341"/>
          </a:xfrm>
          <a:prstGeom prst="roundRect">
            <a:avLst>
              <a:gd name="adj" fmla="val 20000"/>
            </a:avLst>
          </a:prstGeom>
          <a:solidFill>
            <a:srgbClr val="F5F7FA"/>
          </a:solidFill>
          <a:ln w="9525">
            <a:solidFill>
              <a:srgbClr val="034EA2"/>
            </a:solidFill>
          </a:ln>
        </p:spPr>
        <p:txBody>
          <a:bodyPr wrap="square" lIns="180000" tIns="80000" rIns="180000" bIns="80000" anchor="ctr"/>
          <a:lstStyle/>
          <a:p>
            <a:pPr algn="ctr"/>
            <a:r>
              <a:rPr lang="it-IT" sz="1600" dirty="0">
                <a:solidFill>
                  <a:srgbClr val="034EA2"/>
                </a:solidFill>
              </a:rPr>
              <a:t>Alla luce di tale quadro normativo, le Autorità di Audit possono, in linea generale, utilizzare i risultati del lavoro delle Autorità di Gestione nello svolgimento dei propri audit, sebbene tale possibilità non sia automatica, ma dipenda dalle specificità di ciascun caso e, in particolare, dalle modalità con cui l'Autorità di Gestione procede alla selezione del proprio campione.</a:t>
            </a:r>
          </a:p>
        </p:txBody>
      </p:sp>
      <p:sp>
        <p:nvSpPr>
          <p:cNvPr id="2" name="Shape 3">
            <a:extLst>
              <a:ext uri="{FF2B5EF4-FFF2-40B4-BE49-F238E27FC236}">
                <a16:creationId xmlns:a16="http://schemas.microsoft.com/office/drawing/2014/main" id="{856EA905-8964-7E49-92F3-8AFAA1A06489}"/>
              </a:ext>
            </a:extLst>
          </p:cNvPr>
          <p:cNvSpPr/>
          <p:nvPr/>
        </p:nvSpPr>
        <p:spPr>
          <a:xfrm>
            <a:off x="1045880" y="1972984"/>
            <a:ext cx="4897720" cy="1864482"/>
          </a:xfrm>
          <a:prstGeom prst="rect">
            <a:avLst/>
          </a:prstGeom>
          <a:solidFill>
            <a:srgbClr val="E8F0FA"/>
          </a:solidFill>
          <a:ln w="15240">
            <a:solidFill>
              <a:srgbClr val="034EA2"/>
            </a:solidFill>
            <a:prstDash val="solid"/>
          </a:ln>
        </p:spPr>
        <p:txBody>
          <a:bodyPr/>
          <a:lstStyle/>
          <a:p>
            <a:endParaRPr lang="en-US" dirty="0"/>
          </a:p>
        </p:txBody>
      </p:sp>
      <p:sp>
        <p:nvSpPr>
          <p:cNvPr id="6" name="Text 4">
            <a:extLst>
              <a:ext uri="{FF2B5EF4-FFF2-40B4-BE49-F238E27FC236}">
                <a16:creationId xmlns:a16="http://schemas.microsoft.com/office/drawing/2014/main" id="{9168B081-4C96-AE78-A1E0-D97E1A5856AE}"/>
              </a:ext>
            </a:extLst>
          </p:cNvPr>
          <p:cNvSpPr/>
          <p:nvPr/>
        </p:nvSpPr>
        <p:spPr>
          <a:xfrm>
            <a:off x="1045880" y="2351903"/>
            <a:ext cx="4897720" cy="1347343"/>
          </a:xfrm>
          <a:prstGeom prst="rect">
            <a:avLst/>
          </a:prstGeom>
          <a:noFill/>
          <a:ln/>
        </p:spPr>
        <p:txBody>
          <a:bodyPr wrap="square" rtlCol="0" anchor="t"/>
          <a:lstStyle/>
          <a:p>
            <a:pPr algn="just"/>
            <a:r>
              <a:rPr lang="it-IT" sz="1200" i="1" dirty="0">
                <a:solidFill>
                  <a:srgbClr val="1A1A2E"/>
                </a:solidFill>
                <a:latin typeface="Arial" pitchFamily="34" charset="0"/>
                <a:ea typeface="Arial" pitchFamily="34" charset="-122"/>
                <a:cs typeface="Arial" pitchFamily="34" charset="-120"/>
              </a:rPr>
              <a:t>«</a:t>
            </a:r>
            <a:r>
              <a:rPr lang="en-US" sz="1200" i="1" dirty="0">
                <a:solidFill>
                  <a:srgbClr val="1A1A2E"/>
                </a:solidFill>
                <a:latin typeface="Arial" pitchFamily="34" charset="0"/>
                <a:ea typeface="Arial" pitchFamily="34" charset="-122"/>
                <a:cs typeface="Arial" pitchFamily="34" charset="-120"/>
              </a:rPr>
              <a:t>Nello svolgimento degli audit, la Commissione e le autorità di audit tengono in debito conto i principi dell'audit unico e di proporzionalità in rapporto al livello di rischio per il bilancio dell'Unione. In particolare, in tal modo si intende evitare la duplicazione di audit e di verifiche di gestione di una stessa spesa dichiarata alla Commissione al fine di minimizzare i costi delle verifiche di gestione e degli audit e gli oneri amministrativi per </a:t>
            </a:r>
            <a:r>
              <a:rPr lang="en-US" sz="1200" i="1" dirty="0" err="1">
                <a:solidFill>
                  <a:srgbClr val="1A1A2E"/>
                </a:solidFill>
                <a:latin typeface="Arial" pitchFamily="34" charset="0"/>
                <a:ea typeface="Arial" pitchFamily="34" charset="-122"/>
                <a:cs typeface="Arial" pitchFamily="34" charset="-120"/>
              </a:rPr>
              <a:t>i</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beneficiari</a:t>
            </a:r>
            <a:r>
              <a:rPr lang="it-IT" sz="1200" i="1" dirty="0">
                <a:solidFill>
                  <a:srgbClr val="1A1A2E"/>
                </a:solidFill>
                <a:latin typeface="Arial" pitchFamily="34" charset="0"/>
                <a:ea typeface="Arial" pitchFamily="34" charset="-122"/>
                <a:cs typeface="Arial" pitchFamily="34" charset="-120"/>
              </a:rPr>
              <a:t>»</a:t>
            </a:r>
            <a:endParaRPr lang="en-US" sz="1200" dirty="0"/>
          </a:p>
        </p:txBody>
      </p:sp>
      <p:grpSp>
        <p:nvGrpSpPr>
          <p:cNvPr id="23" name="Group 22">
            <a:extLst>
              <a:ext uri="{FF2B5EF4-FFF2-40B4-BE49-F238E27FC236}">
                <a16:creationId xmlns:a16="http://schemas.microsoft.com/office/drawing/2014/main" id="{42010389-6605-DB7B-EE81-1F403D4B384F}"/>
              </a:ext>
            </a:extLst>
          </p:cNvPr>
          <p:cNvGrpSpPr/>
          <p:nvPr/>
        </p:nvGrpSpPr>
        <p:grpSpPr>
          <a:xfrm>
            <a:off x="1045123" y="1973830"/>
            <a:ext cx="4897719" cy="328283"/>
            <a:chOff x="1088253" y="1973830"/>
            <a:chExt cx="4897719" cy="328283"/>
          </a:xfrm>
        </p:grpSpPr>
        <p:sp>
          <p:nvSpPr>
            <p:cNvPr id="12" name="Rectangle: Rounded Corners 11">
              <a:extLst>
                <a:ext uri="{FF2B5EF4-FFF2-40B4-BE49-F238E27FC236}">
                  <a16:creationId xmlns:a16="http://schemas.microsoft.com/office/drawing/2014/main" id="{278BEC54-5B47-A8AB-BD13-5435CE821F70}"/>
                </a:ext>
              </a:extLst>
            </p:cNvPr>
            <p:cNvSpPr/>
            <p:nvPr/>
          </p:nvSpPr>
          <p:spPr>
            <a:xfrm>
              <a:off x="1088253" y="1973830"/>
              <a:ext cx="4897719" cy="328283"/>
            </a:xfrm>
            <a:prstGeom prst="rect">
              <a:avLst/>
            </a:prstGeom>
            <a:noFill/>
            <a:ln w="19050">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C1243BE-17F1-1CF3-9EFD-71807312E51C}"/>
                </a:ext>
              </a:extLst>
            </p:cNvPr>
            <p:cNvSpPr txBox="1"/>
            <p:nvPr/>
          </p:nvSpPr>
          <p:spPr>
            <a:xfrm>
              <a:off x="1088253" y="1991777"/>
              <a:ext cx="4897719" cy="292388"/>
            </a:xfrm>
            <a:prstGeom prst="rect">
              <a:avLst/>
            </a:prstGeom>
            <a:noFill/>
          </p:spPr>
          <p:txBody>
            <a:bodyPr wrap="square" rtlCol="0">
              <a:spAutoFit/>
            </a:bodyPr>
            <a:lstStyle/>
            <a:p>
              <a:pPr algn="ctr"/>
              <a:r>
                <a:rPr lang="en-US" sz="1300" b="1" dirty="0" err="1">
                  <a:solidFill>
                    <a:srgbClr val="034EA2"/>
                  </a:solidFill>
                </a:rPr>
                <a:t>Modalità</a:t>
              </a:r>
              <a:r>
                <a:rPr lang="en-US" sz="1300" b="1" dirty="0">
                  <a:solidFill>
                    <a:srgbClr val="034EA2"/>
                  </a:solidFill>
                </a:rPr>
                <a:t> di audit </a:t>
              </a:r>
              <a:r>
                <a:rPr lang="en-US" sz="1300" b="1" dirty="0" err="1">
                  <a:solidFill>
                    <a:srgbClr val="034EA2"/>
                  </a:solidFill>
                </a:rPr>
                <a:t>unico</a:t>
              </a:r>
              <a:r>
                <a:rPr lang="en-US" sz="1300" b="1" dirty="0">
                  <a:solidFill>
                    <a:srgbClr val="034EA2"/>
                  </a:solidFill>
                </a:rPr>
                <a:t> – </a:t>
              </a:r>
              <a:r>
                <a:rPr lang="en-US" sz="1300" b="1" i="1" dirty="0">
                  <a:solidFill>
                    <a:srgbClr val="034EA2"/>
                  </a:solidFill>
                </a:rPr>
                <a:t>Art. 80 CPR </a:t>
              </a:r>
            </a:p>
          </p:txBody>
        </p:sp>
      </p:grpSp>
      <p:sp>
        <p:nvSpPr>
          <p:cNvPr id="24" name="Shape 3">
            <a:extLst>
              <a:ext uri="{FF2B5EF4-FFF2-40B4-BE49-F238E27FC236}">
                <a16:creationId xmlns:a16="http://schemas.microsoft.com/office/drawing/2014/main" id="{2EDD6203-119C-6A49-517F-F49FB1B4FF1F}"/>
              </a:ext>
            </a:extLst>
          </p:cNvPr>
          <p:cNvSpPr/>
          <p:nvPr/>
        </p:nvSpPr>
        <p:spPr>
          <a:xfrm>
            <a:off x="6244280" y="1972984"/>
            <a:ext cx="4897720" cy="1864482"/>
          </a:xfrm>
          <a:prstGeom prst="rect">
            <a:avLst/>
          </a:prstGeom>
          <a:solidFill>
            <a:srgbClr val="E8F0FA"/>
          </a:solidFill>
          <a:ln w="15240">
            <a:solidFill>
              <a:srgbClr val="034EA2"/>
            </a:solidFill>
            <a:prstDash val="solid"/>
          </a:ln>
        </p:spPr>
        <p:txBody>
          <a:bodyPr/>
          <a:lstStyle/>
          <a:p>
            <a:endParaRPr lang="en-US" dirty="0"/>
          </a:p>
        </p:txBody>
      </p:sp>
      <p:sp>
        <p:nvSpPr>
          <p:cNvPr id="25" name="Text 4">
            <a:extLst>
              <a:ext uri="{FF2B5EF4-FFF2-40B4-BE49-F238E27FC236}">
                <a16:creationId xmlns:a16="http://schemas.microsoft.com/office/drawing/2014/main" id="{3F725835-01BF-DECF-F6CB-94FD05924E17}"/>
              </a:ext>
            </a:extLst>
          </p:cNvPr>
          <p:cNvSpPr/>
          <p:nvPr/>
        </p:nvSpPr>
        <p:spPr>
          <a:xfrm>
            <a:off x="6244723" y="2351903"/>
            <a:ext cx="4897720" cy="1347343"/>
          </a:xfrm>
          <a:prstGeom prst="rect">
            <a:avLst/>
          </a:prstGeom>
          <a:noFill/>
          <a:ln/>
        </p:spPr>
        <p:txBody>
          <a:bodyPr wrap="square" rtlCol="0" anchor="t"/>
          <a:lstStyle/>
          <a:p>
            <a:pPr algn="just"/>
            <a:r>
              <a:rPr lang="it-IT" sz="1200" i="1" dirty="0">
                <a:solidFill>
                  <a:srgbClr val="1A1A2E"/>
                </a:solidFill>
                <a:latin typeface="Arial" pitchFamily="34" charset="0"/>
                <a:ea typeface="Arial" pitchFamily="34" charset="-122"/>
                <a:cs typeface="Arial" pitchFamily="34" charset="-120"/>
              </a:rPr>
              <a:t>«</a:t>
            </a:r>
            <a:r>
              <a:rPr lang="en-US" sz="1200" i="1" dirty="0">
                <a:solidFill>
                  <a:srgbClr val="1A1A2E"/>
                </a:solidFill>
                <a:latin typeface="Arial" pitchFamily="34" charset="0"/>
                <a:ea typeface="Arial" pitchFamily="34" charset="-122"/>
                <a:cs typeface="Arial" pitchFamily="34" charset="-120"/>
              </a:rPr>
              <a:t>Le </a:t>
            </a:r>
            <a:r>
              <a:rPr lang="en-US" sz="1200" i="1" dirty="0" err="1">
                <a:solidFill>
                  <a:srgbClr val="1A1A2E"/>
                </a:solidFill>
                <a:latin typeface="Arial" pitchFamily="34" charset="0"/>
                <a:ea typeface="Arial" pitchFamily="34" charset="-122"/>
                <a:cs typeface="Arial" pitchFamily="34" charset="-120"/>
              </a:rPr>
              <a:t>verifiche</a:t>
            </a:r>
            <a:r>
              <a:rPr lang="en-US" sz="1200" i="1" dirty="0">
                <a:solidFill>
                  <a:srgbClr val="1A1A2E"/>
                </a:solidFill>
                <a:latin typeface="Arial" pitchFamily="34" charset="0"/>
                <a:ea typeface="Arial" pitchFamily="34" charset="-122"/>
                <a:cs typeface="Arial" pitchFamily="34" charset="-120"/>
              </a:rPr>
              <a:t> di </a:t>
            </a:r>
            <a:r>
              <a:rPr lang="en-US" sz="1200" i="1" dirty="0" err="1">
                <a:solidFill>
                  <a:srgbClr val="1A1A2E"/>
                </a:solidFill>
                <a:latin typeface="Arial" pitchFamily="34" charset="0"/>
                <a:ea typeface="Arial" pitchFamily="34" charset="-122"/>
                <a:cs typeface="Arial" pitchFamily="34" charset="-120"/>
              </a:rPr>
              <a:t>gestione</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svolte</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dall’Autorità</a:t>
            </a:r>
            <a:r>
              <a:rPr lang="en-US" sz="1200" i="1" dirty="0">
                <a:solidFill>
                  <a:srgbClr val="1A1A2E"/>
                </a:solidFill>
                <a:latin typeface="Arial" pitchFamily="34" charset="0"/>
                <a:ea typeface="Arial" pitchFamily="34" charset="-122"/>
                <a:cs typeface="Arial" pitchFamily="34" charset="-120"/>
              </a:rPr>
              <a:t> di </a:t>
            </a:r>
            <a:r>
              <a:rPr lang="en-US" sz="1200" i="1" dirty="0" err="1">
                <a:solidFill>
                  <a:srgbClr val="1A1A2E"/>
                </a:solidFill>
                <a:latin typeface="Arial" pitchFamily="34" charset="0"/>
                <a:ea typeface="Arial" pitchFamily="34" charset="-122"/>
                <a:cs typeface="Arial" pitchFamily="34" charset="-120"/>
              </a:rPr>
              <a:t>Gestione</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sono</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basate</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sulla</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valutazione</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dei</a:t>
            </a:r>
            <a:r>
              <a:rPr lang="en-US" sz="1200" i="1" dirty="0">
                <a:solidFill>
                  <a:srgbClr val="1A1A2E"/>
                </a:solidFill>
                <a:latin typeface="Arial" pitchFamily="34" charset="0"/>
                <a:ea typeface="Arial" pitchFamily="34" charset="-122"/>
                <a:cs typeface="Arial" pitchFamily="34" charset="-120"/>
              </a:rPr>
              <a:t> </a:t>
            </a:r>
            <a:r>
              <a:rPr lang="en-US" sz="1200" i="1" dirty="0" err="1">
                <a:solidFill>
                  <a:srgbClr val="1A1A2E"/>
                </a:solidFill>
                <a:latin typeface="Arial" pitchFamily="34" charset="0"/>
                <a:ea typeface="Arial" pitchFamily="34" charset="-122"/>
                <a:cs typeface="Arial" pitchFamily="34" charset="-120"/>
              </a:rPr>
              <a:t>rischi</a:t>
            </a:r>
            <a:r>
              <a:rPr lang="en-US" sz="1200" i="1" dirty="0">
                <a:solidFill>
                  <a:srgbClr val="1A1A2E"/>
                </a:solidFill>
                <a:latin typeface="Arial" pitchFamily="34" charset="0"/>
                <a:ea typeface="Arial" pitchFamily="34" charset="-122"/>
                <a:cs typeface="Arial" pitchFamily="34" charset="-120"/>
              </a:rPr>
              <a:t> e </a:t>
            </a:r>
            <a:r>
              <a:rPr lang="en-US" sz="1200" i="1" dirty="0" err="1">
                <a:solidFill>
                  <a:srgbClr val="1A1A2E"/>
                </a:solidFill>
                <a:latin typeface="Arial" pitchFamily="34" charset="0"/>
                <a:ea typeface="Arial" pitchFamily="34" charset="-122"/>
                <a:cs typeface="Arial" pitchFamily="34" charset="-120"/>
              </a:rPr>
              <a:t>proporzionate</a:t>
            </a:r>
            <a:r>
              <a:rPr lang="en-US" sz="1200" i="1" dirty="0">
                <a:solidFill>
                  <a:srgbClr val="1A1A2E"/>
                </a:solidFill>
                <a:latin typeface="Arial" pitchFamily="34" charset="0"/>
                <a:ea typeface="Arial" pitchFamily="34" charset="-122"/>
                <a:cs typeface="Arial" pitchFamily="34" charset="-120"/>
              </a:rPr>
              <a:t> ai </a:t>
            </a:r>
            <a:r>
              <a:rPr lang="en-US" sz="1200" i="1" dirty="0" err="1">
                <a:solidFill>
                  <a:srgbClr val="1A1A2E"/>
                </a:solidFill>
                <a:latin typeface="Arial" pitchFamily="34" charset="0"/>
                <a:ea typeface="Arial" pitchFamily="34" charset="-122"/>
                <a:cs typeface="Arial" pitchFamily="34" charset="-120"/>
              </a:rPr>
              <a:t>rischi</a:t>
            </a:r>
            <a:r>
              <a:rPr lang="en-US" sz="1200" i="1" dirty="0">
                <a:solidFill>
                  <a:srgbClr val="1A1A2E"/>
                </a:solidFill>
                <a:latin typeface="Arial" pitchFamily="34" charset="0"/>
                <a:ea typeface="Arial" pitchFamily="34" charset="-122"/>
                <a:cs typeface="Arial" pitchFamily="34" charset="-120"/>
              </a:rPr>
              <a:t> individuate ex ante per </a:t>
            </a:r>
            <a:r>
              <a:rPr lang="en-US" sz="1200" i="1" dirty="0" err="1">
                <a:solidFill>
                  <a:srgbClr val="1A1A2E"/>
                </a:solidFill>
                <a:latin typeface="Arial" pitchFamily="34" charset="0"/>
                <a:ea typeface="Arial" pitchFamily="34" charset="-122"/>
                <a:cs typeface="Arial" pitchFamily="34" charset="-120"/>
              </a:rPr>
              <a:t>iscritto</a:t>
            </a:r>
            <a:r>
              <a:rPr lang="it-IT" sz="1200" i="1" dirty="0">
                <a:solidFill>
                  <a:srgbClr val="1A1A2E"/>
                </a:solidFill>
                <a:latin typeface="Arial" pitchFamily="34" charset="0"/>
                <a:ea typeface="Arial" pitchFamily="34" charset="-122"/>
                <a:cs typeface="Arial" pitchFamily="34" charset="-120"/>
              </a:rPr>
              <a:t>»</a:t>
            </a:r>
            <a:endParaRPr lang="en-US" sz="1200" dirty="0"/>
          </a:p>
        </p:txBody>
      </p:sp>
      <p:grpSp>
        <p:nvGrpSpPr>
          <p:cNvPr id="26" name="Group 25">
            <a:extLst>
              <a:ext uri="{FF2B5EF4-FFF2-40B4-BE49-F238E27FC236}">
                <a16:creationId xmlns:a16="http://schemas.microsoft.com/office/drawing/2014/main" id="{0368DAEF-1E31-C539-4891-F64A13B77787}"/>
              </a:ext>
            </a:extLst>
          </p:cNvPr>
          <p:cNvGrpSpPr/>
          <p:nvPr/>
        </p:nvGrpSpPr>
        <p:grpSpPr>
          <a:xfrm>
            <a:off x="6243966" y="1979587"/>
            <a:ext cx="4897719" cy="328283"/>
            <a:chOff x="1088253" y="1973830"/>
            <a:chExt cx="4897719" cy="328283"/>
          </a:xfrm>
        </p:grpSpPr>
        <p:sp>
          <p:nvSpPr>
            <p:cNvPr id="27" name="Rectangle: Rounded Corners 11">
              <a:extLst>
                <a:ext uri="{FF2B5EF4-FFF2-40B4-BE49-F238E27FC236}">
                  <a16:creationId xmlns:a16="http://schemas.microsoft.com/office/drawing/2014/main" id="{B52619AC-7D86-986B-D870-E938633D2BA1}"/>
                </a:ext>
              </a:extLst>
            </p:cNvPr>
            <p:cNvSpPr/>
            <p:nvPr/>
          </p:nvSpPr>
          <p:spPr>
            <a:xfrm>
              <a:off x="1088253" y="1973830"/>
              <a:ext cx="4897719" cy="328283"/>
            </a:xfrm>
            <a:prstGeom prst="rect">
              <a:avLst/>
            </a:prstGeom>
            <a:noFill/>
            <a:ln w="19050">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5B6B8F15-6AB1-B07D-E416-F47923E2320A}"/>
                </a:ext>
              </a:extLst>
            </p:cNvPr>
            <p:cNvSpPr txBox="1"/>
            <p:nvPr/>
          </p:nvSpPr>
          <p:spPr>
            <a:xfrm>
              <a:off x="1088253" y="1991777"/>
              <a:ext cx="4897719" cy="292388"/>
            </a:xfrm>
            <a:prstGeom prst="rect">
              <a:avLst/>
            </a:prstGeom>
            <a:noFill/>
          </p:spPr>
          <p:txBody>
            <a:bodyPr wrap="square" rtlCol="0">
              <a:spAutoFit/>
            </a:bodyPr>
            <a:lstStyle/>
            <a:p>
              <a:pPr algn="ctr"/>
              <a:r>
                <a:rPr lang="en-US" sz="1300" b="1" dirty="0" err="1">
                  <a:solidFill>
                    <a:srgbClr val="034EA2"/>
                  </a:solidFill>
                </a:rPr>
                <a:t>Verifiche</a:t>
              </a:r>
              <a:r>
                <a:rPr lang="en-US" sz="1300" b="1" dirty="0">
                  <a:solidFill>
                    <a:srgbClr val="034EA2"/>
                  </a:solidFill>
                </a:rPr>
                <a:t> di </a:t>
              </a:r>
              <a:r>
                <a:rPr lang="en-US" sz="1300" b="1" dirty="0" err="1">
                  <a:solidFill>
                    <a:srgbClr val="034EA2"/>
                  </a:solidFill>
                </a:rPr>
                <a:t>gestione</a:t>
              </a:r>
              <a:r>
                <a:rPr lang="en-US" sz="1300" b="1" dirty="0">
                  <a:solidFill>
                    <a:srgbClr val="034EA2"/>
                  </a:solidFill>
                </a:rPr>
                <a:t> </a:t>
              </a:r>
              <a:r>
                <a:rPr lang="en-US" sz="1300" b="1" dirty="0" err="1">
                  <a:solidFill>
                    <a:srgbClr val="034EA2"/>
                  </a:solidFill>
                </a:rPr>
                <a:t>basate</a:t>
              </a:r>
              <a:r>
                <a:rPr lang="en-US" sz="1300" b="1" dirty="0">
                  <a:solidFill>
                    <a:srgbClr val="034EA2"/>
                  </a:solidFill>
                </a:rPr>
                <a:t> </a:t>
              </a:r>
              <a:r>
                <a:rPr lang="en-US" sz="1300" b="1" dirty="0" err="1">
                  <a:solidFill>
                    <a:srgbClr val="034EA2"/>
                  </a:solidFill>
                </a:rPr>
                <a:t>sul</a:t>
              </a:r>
              <a:r>
                <a:rPr lang="en-US" sz="1300" b="1" dirty="0">
                  <a:solidFill>
                    <a:srgbClr val="034EA2"/>
                  </a:solidFill>
                </a:rPr>
                <a:t> </a:t>
              </a:r>
              <a:r>
                <a:rPr lang="en-US" sz="1300" b="1" dirty="0" err="1">
                  <a:solidFill>
                    <a:srgbClr val="034EA2"/>
                  </a:solidFill>
                </a:rPr>
                <a:t>rischio</a:t>
              </a:r>
              <a:r>
                <a:rPr lang="en-US" sz="1300" b="1" dirty="0">
                  <a:solidFill>
                    <a:srgbClr val="034EA2"/>
                  </a:solidFill>
                </a:rPr>
                <a:t> – </a:t>
              </a:r>
              <a:r>
                <a:rPr lang="en-US" sz="1300" b="1" i="1" dirty="0">
                  <a:solidFill>
                    <a:srgbClr val="034EA2"/>
                  </a:solidFill>
                </a:rPr>
                <a:t>Art. 74 CPR </a:t>
              </a:r>
            </a:p>
          </p:txBody>
        </p:sp>
      </p:grpSp>
      <p:cxnSp>
        <p:nvCxnSpPr>
          <p:cNvPr id="34" name="Straight Connector 33">
            <a:extLst>
              <a:ext uri="{FF2B5EF4-FFF2-40B4-BE49-F238E27FC236}">
                <a16:creationId xmlns:a16="http://schemas.microsoft.com/office/drawing/2014/main" id="{52BB2611-F4A4-A90E-EE0D-CA0163D715B6}"/>
              </a:ext>
            </a:extLst>
          </p:cNvPr>
          <p:cNvCxnSpPr>
            <a:cxnSpLocks/>
          </p:cNvCxnSpPr>
          <p:nvPr/>
        </p:nvCxnSpPr>
        <p:spPr>
          <a:xfrm>
            <a:off x="3494740" y="3837466"/>
            <a:ext cx="0" cy="251455"/>
          </a:xfrm>
          <a:prstGeom prst="line">
            <a:avLst/>
          </a:prstGeom>
          <a:ln w="28575">
            <a:solidFill>
              <a:srgbClr val="034EA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462E7AC-7931-D3BF-FFE0-598E27883305}"/>
              </a:ext>
            </a:extLst>
          </p:cNvPr>
          <p:cNvCxnSpPr>
            <a:cxnSpLocks/>
          </p:cNvCxnSpPr>
          <p:nvPr/>
        </p:nvCxnSpPr>
        <p:spPr>
          <a:xfrm>
            <a:off x="8693140" y="3837466"/>
            <a:ext cx="0" cy="251455"/>
          </a:xfrm>
          <a:prstGeom prst="line">
            <a:avLst/>
          </a:prstGeom>
          <a:ln w="28575">
            <a:solidFill>
              <a:srgbClr val="034EA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94AB287C-5CE9-503E-B722-8808D829B2D4}"/>
              </a:ext>
            </a:extLst>
          </p:cNvPr>
          <p:cNvCxnSpPr>
            <a:cxnSpLocks/>
          </p:cNvCxnSpPr>
          <p:nvPr/>
        </p:nvCxnSpPr>
        <p:spPr>
          <a:xfrm>
            <a:off x="3503366" y="4088921"/>
            <a:ext cx="5193792" cy="0"/>
          </a:xfrm>
          <a:prstGeom prst="line">
            <a:avLst/>
          </a:prstGeom>
          <a:ln w="28575">
            <a:solidFill>
              <a:srgbClr val="034EA2"/>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42C53F85-84B4-BDA5-3A95-35D08773E832}"/>
              </a:ext>
            </a:extLst>
          </p:cNvPr>
          <p:cNvCxnSpPr>
            <a:cxnSpLocks/>
          </p:cNvCxnSpPr>
          <p:nvPr/>
        </p:nvCxnSpPr>
        <p:spPr>
          <a:xfrm>
            <a:off x="6100262" y="4106176"/>
            <a:ext cx="0" cy="181155"/>
          </a:xfrm>
          <a:prstGeom prst="straightConnector1">
            <a:avLst/>
          </a:prstGeom>
          <a:ln w="28575">
            <a:solidFill>
              <a:srgbClr val="034EA2"/>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856051" y="352876"/>
            <a:ext cx="10936440" cy="782357"/>
          </a:xfrm>
        </p:spPr>
        <p:txBody>
          <a:bodyPr/>
          <a:lstStyle/>
          <a:p>
            <a:pPr marL="0" lvl="0" indent="0" algn="ctr"/>
            <a:r>
              <a:rPr lang="en-US" sz="2400" b="1" dirty="0" err="1"/>
              <a:t>Utilizzo</a:t>
            </a:r>
            <a:r>
              <a:rPr lang="en-US" sz="2400" b="1" dirty="0"/>
              <a:t> del </a:t>
            </a:r>
            <a:r>
              <a:rPr lang="en-US" sz="2400" b="1" dirty="0" err="1"/>
              <a:t>lavoro</a:t>
            </a:r>
            <a:r>
              <a:rPr lang="en-US" sz="2400" b="1" dirty="0"/>
              <a:t> </a:t>
            </a:r>
            <a:r>
              <a:rPr lang="en-US" sz="2400" b="1" dirty="0" err="1"/>
              <a:t>delle</a:t>
            </a:r>
            <a:r>
              <a:rPr lang="en-US" sz="2400" b="1" dirty="0"/>
              <a:t> </a:t>
            </a:r>
            <a:r>
              <a:rPr lang="en-US" sz="2400" b="1" dirty="0" err="1"/>
              <a:t>Autorità</a:t>
            </a:r>
            <a:r>
              <a:rPr lang="en-US" sz="2400" b="1" dirty="0"/>
              <a:t> di </a:t>
            </a:r>
            <a:r>
              <a:rPr lang="en-US" sz="2400" b="1" dirty="0" err="1"/>
              <a:t>Gestione</a:t>
            </a:r>
            <a:r>
              <a:rPr lang="en-US" sz="2400" b="1" dirty="0"/>
              <a:t> </a:t>
            </a:r>
            <a:br>
              <a:rPr lang="en-US" sz="2400" b="1" dirty="0"/>
            </a:br>
            <a:r>
              <a:rPr lang="it-IT" sz="2400" b="1" dirty="0"/>
              <a:t>per il </a:t>
            </a:r>
            <a:r>
              <a:rPr lang="it-IT" sz="2400" b="1" dirty="0">
                <a:solidFill>
                  <a:srgbClr val="FF0000"/>
                </a:solidFill>
              </a:rPr>
              <a:t>sotto-campionamento</a:t>
            </a:r>
            <a:r>
              <a:rPr lang="it-IT" sz="2400" b="1" dirty="0"/>
              <a:t> relativo agli audit delle operazioni</a:t>
            </a:r>
          </a:p>
        </p:txBody>
      </p:sp>
      <p:grpSp>
        <p:nvGrpSpPr>
          <p:cNvPr id="68" name="Group 67">
            <a:extLst>
              <a:ext uri="{FF2B5EF4-FFF2-40B4-BE49-F238E27FC236}">
                <a16:creationId xmlns:a16="http://schemas.microsoft.com/office/drawing/2014/main" id="{082A6699-A1CF-388A-0E80-BA74DA51636A}"/>
              </a:ext>
            </a:extLst>
          </p:cNvPr>
          <p:cNvGrpSpPr/>
          <p:nvPr/>
        </p:nvGrpSpPr>
        <p:grpSpPr>
          <a:xfrm>
            <a:off x="1205531" y="1527047"/>
            <a:ext cx="4370515" cy="2272818"/>
            <a:chOff x="904460" y="1751162"/>
            <a:chExt cx="4300999" cy="1901952"/>
          </a:xfrm>
        </p:grpSpPr>
        <p:sp>
          <p:nvSpPr>
            <p:cNvPr id="51" name="Rectangle 50">
              <a:extLst>
                <a:ext uri="{FF2B5EF4-FFF2-40B4-BE49-F238E27FC236}">
                  <a16:creationId xmlns:a16="http://schemas.microsoft.com/office/drawing/2014/main" id="{FD4EA905-492F-95C2-BAC9-DD75B291C757}"/>
                </a:ext>
              </a:extLst>
            </p:cNvPr>
            <p:cNvSpPr/>
            <p:nvPr/>
          </p:nvSpPr>
          <p:spPr>
            <a:xfrm>
              <a:off x="904460" y="1751162"/>
              <a:ext cx="4300999" cy="1897812"/>
            </a:xfrm>
            <a:prstGeom prst="rect">
              <a:avLst/>
            </a:prstGeom>
            <a:solidFill>
              <a:srgbClr val="E8F0FA"/>
            </a:solidFill>
            <a:ln w="28575">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31458B9A-BC30-FB93-3269-03687E34AC98}"/>
                </a:ext>
              </a:extLst>
            </p:cNvPr>
            <p:cNvSpPr/>
            <p:nvPr/>
          </p:nvSpPr>
          <p:spPr>
            <a:xfrm>
              <a:off x="904461" y="1751162"/>
              <a:ext cx="493018" cy="1901952"/>
            </a:xfrm>
            <a:prstGeom prst="rect">
              <a:avLst/>
            </a:prstGeom>
            <a:solidFill>
              <a:srgbClr val="034EA2"/>
            </a:solid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A</a:t>
              </a:r>
            </a:p>
          </p:txBody>
        </p:sp>
        <p:sp>
          <p:nvSpPr>
            <p:cNvPr id="54" name="Text 5">
              <a:extLst>
                <a:ext uri="{FF2B5EF4-FFF2-40B4-BE49-F238E27FC236}">
                  <a16:creationId xmlns:a16="http://schemas.microsoft.com/office/drawing/2014/main" id="{154105A2-C80E-391F-1AE8-781869058C4C}"/>
                </a:ext>
              </a:extLst>
            </p:cNvPr>
            <p:cNvSpPr/>
            <p:nvPr/>
          </p:nvSpPr>
          <p:spPr>
            <a:xfrm>
              <a:off x="1959060" y="1836390"/>
              <a:ext cx="2285135" cy="320040"/>
            </a:xfrm>
            <a:prstGeom prst="rect">
              <a:avLst/>
            </a:prstGeom>
            <a:noFill/>
            <a:ln/>
          </p:spPr>
          <p:txBody>
            <a:bodyPr wrap="square" rtlCol="0" anchor="ctr"/>
            <a:lstStyle/>
            <a:p>
              <a:r>
                <a:rPr lang="en-US" sz="1400" b="1" dirty="0">
                  <a:solidFill>
                    <a:srgbClr val="034EA2"/>
                  </a:solidFill>
                  <a:latin typeface="Arial" pitchFamily="34" charset="0"/>
                  <a:ea typeface="Arial" pitchFamily="34" charset="-122"/>
                  <a:cs typeface="Arial" pitchFamily="34" charset="-120"/>
                </a:rPr>
                <a:t>Campione </a:t>
              </a:r>
              <a:r>
                <a:rPr lang="en-US" sz="1400" b="1" dirty="0" err="1">
                  <a:solidFill>
                    <a:srgbClr val="034EA2"/>
                  </a:solidFill>
                  <a:latin typeface="Arial" pitchFamily="34" charset="0"/>
                  <a:ea typeface="Arial" pitchFamily="34" charset="-122"/>
                  <a:cs typeface="Arial" pitchFamily="34" charset="-120"/>
                </a:rPr>
                <a:t>statistico</a:t>
              </a:r>
              <a:r>
                <a:rPr lang="en-US" sz="1400" b="1" dirty="0">
                  <a:solidFill>
                    <a:srgbClr val="034EA2"/>
                  </a:solidFill>
                  <a:latin typeface="Arial" pitchFamily="34" charset="0"/>
                  <a:ea typeface="Arial" pitchFamily="34" charset="-122"/>
                  <a:cs typeface="Arial" pitchFamily="34" charset="-120"/>
                </a:rPr>
                <a:t> </a:t>
              </a:r>
              <a:r>
                <a:rPr lang="en-US" sz="1400" b="1" dirty="0" err="1">
                  <a:solidFill>
                    <a:srgbClr val="034EA2"/>
                  </a:solidFill>
                  <a:latin typeface="Arial" pitchFamily="34" charset="0"/>
                  <a:ea typeface="Arial" pitchFamily="34" charset="-122"/>
                  <a:cs typeface="Arial" pitchFamily="34" charset="-120"/>
                </a:rPr>
                <a:t>AdG</a:t>
              </a:r>
              <a:endParaRPr lang="en-US" sz="1400" dirty="0"/>
            </a:p>
          </p:txBody>
        </p:sp>
        <p:sp>
          <p:nvSpPr>
            <p:cNvPr id="55" name="Text 6">
              <a:extLst>
                <a:ext uri="{FF2B5EF4-FFF2-40B4-BE49-F238E27FC236}">
                  <a16:creationId xmlns:a16="http://schemas.microsoft.com/office/drawing/2014/main" id="{F5017F09-0BF0-C8DB-641C-8C5C4A3FDF51}"/>
                </a:ext>
              </a:extLst>
            </p:cNvPr>
            <p:cNvSpPr/>
            <p:nvPr/>
          </p:nvSpPr>
          <p:spPr>
            <a:xfrm>
              <a:off x="1415591" y="2294969"/>
              <a:ext cx="3525749" cy="1152144"/>
            </a:xfrm>
            <a:prstGeom prst="rect">
              <a:avLst/>
            </a:prstGeom>
            <a:noFill/>
            <a:ln/>
          </p:spPr>
          <p:txBody>
            <a:bodyPr wrap="square" rtlCol="0" anchor="t"/>
            <a:lstStyle/>
            <a:p>
              <a:pPr marL="171450" indent="-171450" algn="just">
                <a:buFont typeface="Arial" panose="020B0604020202020204" pitchFamily="34" charset="0"/>
                <a:buChar char="•"/>
              </a:pPr>
              <a:r>
                <a:rPr lang="en-US" sz="1200" dirty="0">
                  <a:solidFill>
                    <a:srgbClr val="1A1A2E"/>
                  </a:solidFill>
                  <a:latin typeface="Arial" pitchFamily="34" charset="0"/>
                  <a:ea typeface="Arial" pitchFamily="34" charset="-122"/>
                  <a:cs typeface="Arial" pitchFamily="34" charset="-120"/>
                </a:rPr>
                <a:t>L'AdA può riutilizzare il sotto-</a:t>
              </a:r>
              <a:r>
                <a:rPr lang="en-US" sz="1200" dirty="0" err="1">
                  <a:solidFill>
                    <a:srgbClr val="1A1A2E"/>
                  </a:solidFill>
                  <a:latin typeface="Arial" pitchFamily="34" charset="0"/>
                  <a:ea typeface="Arial" pitchFamily="34" charset="-122"/>
                  <a:cs typeface="Arial" pitchFamily="34" charset="-120"/>
                </a:rPr>
                <a:t>campione</a:t>
              </a:r>
              <a:r>
                <a:rPr lang="en-US" sz="1200" dirty="0">
                  <a:solidFill>
                    <a:srgbClr val="1A1A2E"/>
                  </a:solidFill>
                  <a:latin typeface="Arial" pitchFamily="34" charset="0"/>
                  <a:ea typeface="Arial" pitchFamily="34" charset="-122"/>
                  <a:cs typeface="Arial" pitchFamily="34" charset="-120"/>
                </a:rPr>
                <a:t> dell'AdG se </a:t>
              </a:r>
              <a:r>
                <a:rPr lang="en-US" sz="1200" dirty="0" err="1">
                  <a:solidFill>
                    <a:srgbClr val="1A1A2E"/>
                  </a:solidFill>
                  <a:latin typeface="Arial" pitchFamily="34" charset="0"/>
                  <a:ea typeface="Arial" pitchFamily="34" charset="-122"/>
                  <a:cs typeface="Arial" pitchFamily="34" charset="-120"/>
                </a:rPr>
                <a:t>quest’ultima</a:t>
              </a:r>
              <a:r>
                <a:rPr lang="en-US" sz="1200" dirty="0">
                  <a:solidFill>
                    <a:srgbClr val="1A1A2E"/>
                  </a:solidFill>
                  <a:latin typeface="Arial" pitchFamily="34" charset="0"/>
                  <a:ea typeface="Arial" pitchFamily="34" charset="-122"/>
                  <a:cs typeface="Arial" pitchFamily="34" charset="-120"/>
                </a:rPr>
                <a:t> </a:t>
              </a:r>
              <a:r>
                <a:rPr lang="en-US" sz="1200" dirty="0" err="1">
                  <a:solidFill>
                    <a:srgbClr val="1A1A2E"/>
                  </a:solidFill>
                  <a:latin typeface="Arial" pitchFamily="34" charset="0"/>
                  <a:ea typeface="Arial" pitchFamily="34" charset="-122"/>
                  <a:cs typeface="Arial" pitchFamily="34" charset="-120"/>
                </a:rPr>
                <a:t>utilizza</a:t>
              </a:r>
              <a:r>
                <a:rPr lang="en-US" sz="1200" dirty="0">
                  <a:solidFill>
                    <a:srgbClr val="1A1A2E"/>
                  </a:solidFill>
                  <a:latin typeface="Arial" pitchFamily="34" charset="0"/>
                  <a:ea typeface="Arial" pitchFamily="34" charset="-122"/>
                  <a:cs typeface="Arial" pitchFamily="34" charset="-120"/>
                </a:rPr>
                <a:t> la stessa metodologia di </a:t>
              </a:r>
              <a:r>
                <a:rPr lang="en-US" sz="1200" dirty="0" err="1">
                  <a:solidFill>
                    <a:srgbClr val="1A1A2E"/>
                  </a:solidFill>
                  <a:latin typeface="Arial" pitchFamily="34" charset="0"/>
                  <a:ea typeface="Arial" pitchFamily="34" charset="-122"/>
                  <a:cs typeface="Arial" pitchFamily="34" charset="-120"/>
                </a:rPr>
                <a:t>campionamento</a:t>
              </a:r>
              <a:r>
                <a:rPr lang="en-US" sz="1200" dirty="0">
                  <a:solidFill>
                    <a:srgbClr val="1A1A2E"/>
                  </a:solidFill>
                  <a:latin typeface="Arial" pitchFamily="34" charset="0"/>
                  <a:ea typeface="Arial" pitchFamily="34" charset="-122"/>
                  <a:cs typeface="Arial" pitchFamily="34" charset="-120"/>
                </a:rPr>
                <a:t> dell’AdA (con riserva della </a:t>
              </a:r>
              <a:r>
                <a:rPr lang="en-US" sz="1200" dirty="0" err="1">
                  <a:solidFill>
                    <a:srgbClr val="1A1A2E"/>
                  </a:solidFill>
                  <a:latin typeface="Arial" pitchFamily="34" charset="0"/>
                  <a:ea typeface="Arial" pitchFamily="34" charset="-122"/>
                  <a:cs typeface="Arial" pitchFamily="34" charset="-120"/>
                </a:rPr>
                <a:t>condivisione</a:t>
              </a:r>
              <a:r>
                <a:rPr lang="en-US" sz="1200" dirty="0">
                  <a:solidFill>
                    <a:srgbClr val="1A1A2E"/>
                  </a:solidFill>
                  <a:latin typeface="Arial" pitchFamily="34" charset="0"/>
                  <a:ea typeface="Arial" pitchFamily="34" charset="-122"/>
                  <a:cs typeface="Arial" pitchFamily="34" charset="-120"/>
                </a:rPr>
                <a:t> </a:t>
              </a:r>
              <a:r>
                <a:rPr lang="en-US" sz="1200" dirty="0" err="1">
                  <a:solidFill>
                    <a:srgbClr val="1A1A2E"/>
                  </a:solidFill>
                  <a:latin typeface="Arial" pitchFamily="34" charset="0"/>
                  <a:ea typeface="Arial" pitchFamily="34" charset="-122"/>
                  <a:cs typeface="Arial" pitchFamily="34" charset="-120"/>
                </a:rPr>
                <a:t>dei</a:t>
              </a:r>
              <a:r>
                <a:rPr lang="en-US" sz="1200" dirty="0">
                  <a:solidFill>
                    <a:srgbClr val="1A1A2E"/>
                  </a:solidFill>
                  <a:latin typeface="Arial" pitchFamily="34" charset="0"/>
                  <a:ea typeface="Arial" pitchFamily="34" charset="-122"/>
                  <a:cs typeface="Arial" pitchFamily="34" charset="-120"/>
                </a:rPr>
                <a:t> </a:t>
              </a:r>
              <a:r>
                <a:rPr lang="en-US" sz="1200" dirty="0" err="1">
                  <a:solidFill>
                    <a:srgbClr val="1A1A2E"/>
                  </a:solidFill>
                  <a:latin typeface="Arial" pitchFamily="34" charset="0"/>
                  <a:ea typeface="Arial" pitchFamily="34" charset="-122"/>
                  <a:cs typeface="Arial" pitchFamily="34" charset="-120"/>
                </a:rPr>
                <a:t>parametri</a:t>
              </a:r>
              <a:r>
                <a:rPr lang="en-US" sz="1200" dirty="0">
                  <a:solidFill>
                    <a:srgbClr val="1A1A2E"/>
                  </a:solidFill>
                  <a:latin typeface="Arial" pitchFamily="34" charset="0"/>
                  <a:ea typeface="Arial" pitchFamily="34" charset="-122"/>
                  <a:cs typeface="Arial" pitchFamily="34" charset="-120"/>
                </a:rPr>
                <a:t>). </a:t>
              </a:r>
            </a:p>
            <a:p>
              <a:pPr marL="0" indent="0" algn="just">
                <a:buNone/>
              </a:pPr>
              <a:endParaRPr lang="en-US" sz="1200" dirty="0">
                <a:solidFill>
                  <a:srgbClr val="1A1A2E"/>
                </a:solidFill>
                <a:latin typeface="Arial" pitchFamily="34" charset="0"/>
                <a:ea typeface="Arial" pitchFamily="34" charset="-122"/>
                <a:cs typeface="Arial" pitchFamily="34" charset="-120"/>
              </a:endParaRPr>
            </a:p>
            <a:p>
              <a:pPr marL="171450" indent="-171450" algn="just">
                <a:buFont typeface="Arial" panose="020B0604020202020204" pitchFamily="34" charset="0"/>
                <a:buChar char="•"/>
              </a:pPr>
              <a:r>
                <a:rPr lang="en-US" sz="1200" dirty="0" err="1">
                  <a:solidFill>
                    <a:srgbClr val="1A1A2E"/>
                  </a:solidFill>
                  <a:latin typeface="Arial" pitchFamily="34" charset="0"/>
                  <a:ea typeface="Arial" pitchFamily="34" charset="-122"/>
                  <a:cs typeface="Arial" pitchFamily="34" charset="-120"/>
                </a:rPr>
                <a:t>L'AdA</a:t>
              </a:r>
              <a:r>
                <a:rPr lang="en-US" sz="1200" dirty="0">
                  <a:solidFill>
                    <a:srgbClr val="1A1A2E"/>
                  </a:solidFill>
                  <a:latin typeface="Arial" pitchFamily="34" charset="0"/>
                  <a:ea typeface="Arial" pitchFamily="34" charset="-122"/>
                  <a:cs typeface="Arial" pitchFamily="34" charset="-120"/>
                </a:rPr>
                <a:t> deve ri-eseguire l'intero campione AdG (non un sotto-campione) per poter concludere ed estrapolare gli eventuali errori rilevati.</a:t>
              </a:r>
              <a:endParaRPr lang="en-US" sz="1200" dirty="0"/>
            </a:p>
          </p:txBody>
        </p:sp>
      </p:grpSp>
      <p:grpSp>
        <p:nvGrpSpPr>
          <p:cNvPr id="69" name="Group 68">
            <a:extLst>
              <a:ext uri="{FF2B5EF4-FFF2-40B4-BE49-F238E27FC236}">
                <a16:creationId xmlns:a16="http://schemas.microsoft.com/office/drawing/2014/main" id="{8E9A6E9F-AB26-194A-981C-83ED8CC6E5CE}"/>
              </a:ext>
            </a:extLst>
          </p:cNvPr>
          <p:cNvGrpSpPr/>
          <p:nvPr/>
        </p:nvGrpSpPr>
        <p:grpSpPr>
          <a:xfrm>
            <a:off x="5890122" y="1508680"/>
            <a:ext cx="5570673" cy="2296183"/>
            <a:chOff x="5853139" y="1903562"/>
            <a:chExt cx="4133365" cy="1901952"/>
          </a:xfrm>
        </p:grpSpPr>
        <p:sp>
          <p:nvSpPr>
            <p:cNvPr id="56" name="Rectangle 55">
              <a:extLst>
                <a:ext uri="{FF2B5EF4-FFF2-40B4-BE49-F238E27FC236}">
                  <a16:creationId xmlns:a16="http://schemas.microsoft.com/office/drawing/2014/main" id="{EC7507BE-C170-408E-92E0-34852DC1A944}"/>
                </a:ext>
              </a:extLst>
            </p:cNvPr>
            <p:cNvSpPr/>
            <p:nvPr/>
          </p:nvSpPr>
          <p:spPr>
            <a:xfrm>
              <a:off x="5853139" y="1903562"/>
              <a:ext cx="4133365" cy="1897812"/>
            </a:xfrm>
            <a:prstGeom prst="rect">
              <a:avLst/>
            </a:prstGeom>
            <a:solidFill>
              <a:srgbClr val="E8F0FA"/>
            </a:solidFill>
            <a:ln w="28575">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8097B360-47DB-031A-246C-CE07EEBBA561}"/>
                </a:ext>
              </a:extLst>
            </p:cNvPr>
            <p:cNvSpPr/>
            <p:nvPr/>
          </p:nvSpPr>
          <p:spPr>
            <a:xfrm>
              <a:off x="5853139" y="1903562"/>
              <a:ext cx="493018" cy="1901952"/>
            </a:xfrm>
            <a:prstGeom prst="rect">
              <a:avLst/>
            </a:prstGeom>
            <a:solidFill>
              <a:srgbClr val="034EA2"/>
            </a:solid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B</a:t>
              </a:r>
            </a:p>
          </p:txBody>
        </p:sp>
        <p:sp>
          <p:nvSpPr>
            <p:cNvPr id="58" name="Text 5">
              <a:extLst>
                <a:ext uri="{FF2B5EF4-FFF2-40B4-BE49-F238E27FC236}">
                  <a16:creationId xmlns:a16="http://schemas.microsoft.com/office/drawing/2014/main" id="{E1508B81-F599-DBB7-A739-785B71F05172}"/>
                </a:ext>
              </a:extLst>
            </p:cNvPr>
            <p:cNvSpPr/>
            <p:nvPr/>
          </p:nvSpPr>
          <p:spPr>
            <a:xfrm>
              <a:off x="6778338" y="1988790"/>
              <a:ext cx="2848734" cy="320040"/>
            </a:xfrm>
            <a:prstGeom prst="rect">
              <a:avLst/>
            </a:prstGeom>
            <a:noFill/>
            <a:ln/>
          </p:spPr>
          <p:txBody>
            <a:bodyPr wrap="square" rtlCol="0" anchor="ctr"/>
            <a:lstStyle/>
            <a:p>
              <a:r>
                <a:rPr lang="en-US" sz="1400" b="1" dirty="0">
                  <a:solidFill>
                    <a:srgbClr val="034EA2"/>
                  </a:solidFill>
                  <a:latin typeface="Arial" pitchFamily="34" charset="0"/>
                  <a:ea typeface="Arial" pitchFamily="34" charset="-122"/>
                  <a:cs typeface="Arial" pitchFamily="34" charset="-120"/>
                </a:rPr>
                <a:t>Art. 5(7) Reg. </a:t>
              </a:r>
              <a:r>
                <a:rPr lang="en-US" sz="1400" b="1" dirty="0" err="1">
                  <a:solidFill>
                    <a:srgbClr val="034EA2"/>
                  </a:solidFill>
                  <a:latin typeface="Arial" pitchFamily="34" charset="0"/>
                  <a:ea typeface="Arial" pitchFamily="34" charset="-122"/>
                  <a:cs typeface="Arial" pitchFamily="34" charset="-120"/>
                </a:rPr>
                <a:t>Delegato</a:t>
              </a:r>
              <a:r>
                <a:rPr lang="en-US" sz="1400" b="1" dirty="0">
                  <a:solidFill>
                    <a:srgbClr val="034EA2"/>
                  </a:solidFill>
                  <a:latin typeface="Arial" pitchFamily="34" charset="0"/>
                  <a:ea typeface="Arial" pitchFamily="34" charset="-122"/>
                  <a:cs typeface="Arial" pitchFamily="34" charset="-120"/>
                </a:rPr>
                <a:t> 67/2023</a:t>
              </a:r>
              <a:endParaRPr lang="en-US" sz="1400" dirty="0"/>
            </a:p>
          </p:txBody>
        </p:sp>
        <p:sp>
          <p:nvSpPr>
            <p:cNvPr id="59" name="Text 6">
              <a:extLst>
                <a:ext uri="{FF2B5EF4-FFF2-40B4-BE49-F238E27FC236}">
                  <a16:creationId xmlns:a16="http://schemas.microsoft.com/office/drawing/2014/main" id="{CC9D8018-DE71-853E-22DD-291F81244171}"/>
                </a:ext>
              </a:extLst>
            </p:cNvPr>
            <p:cNvSpPr/>
            <p:nvPr/>
          </p:nvSpPr>
          <p:spPr>
            <a:xfrm>
              <a:off x="6364269" y="2447369"/>
              <a:ext cx="3611880" cy="1152144"/>
            </a:xfrm>
            <a:prstGeom prst="rect">
              <a:avLst/>
            </a:prstGeom>
            <a:noFill/>
            <a:ln/>
          </p:spPr>
          <p:txBody>
            <a:bodyPr wrap="square" rtlCol="0" anchor="t"/>
            <a:lstStyle/>
            <a:p>
              <a:pPr marL="171450" indent="-171450" algn="just">
                <a:buFont typeface="Arial" panose="020B0604020202020204" pitchFamily="34" charset="0"/>
                <a:buChar char="•"/>
              </a:pPr>
              <a:r>
                <a:rPr lang="it-IT" sz="1200" dirty="0">
                  <a:solidFill>
                    <a:srgbClr val="1A1A2E"/>
                  </a:solidFill>
                  <a:latin typeface="Arial" pitchFamily="34" charset="0"/>
                  <a:ea typeface="Arial" pitchFamily="34" charset="-122"/>
                  <a:cs typeface="Arial" pitchFamily="34" charset="-120"/>
                </a:rPr>
                <a:t>Per i programmi valutati nella categoria 1 o 2, </a:t>
              </a:r>
              <a:r>
                <a:rPr lang="it-IT" sz="1200" dirty="0" err="1">
                  <a:solidFill>
                    <a:srgbClr val="1A1A2E"/>
                  </a:solidFill>
                  <a:latin typeface="Arial" pitchFamily="34" charset="0"/>
                  <a:ea typeface="Arial" pitchFamily="34" charset="-122"/>
                  <a:cs typeface="Arial" pitchFamily="34" charset="-120"/>
                </a:rPr>
                <a:t>l’AdA</a:t>
              </a:r>
              <a:r>
                <a:rPr lang="it-IT" sz="1200" dirty="0">
                  <a:solidFill>
                    <a:srgbClr val="1A1A2E"/>
                  </a:solidFill>
                  <a:latin typeface="Arial" pitchFamily="34" charset="0"/>
                  <a:ea typeface="Arial" pitchFamily="34" charset="-122"/>
                  <a:cs typeface="Arial" pitchFamily="34" charset="-120"/>
                </a:rPr>
                <a:t> può applicare il limite di 50 unità di campionamento (casuali) previsto dall’art. 5(7). </a:t>
              </a:r>
              <a:r>
                <a:rPr lang="it-IT" sz="1200" b="1" dirty="0">
                  <a:solidFill>
                    <a:srgbClr val="1A1A2E"/>
                  </a:solidFill>
                  <a:latin typeface="Arial" pitchFamily="34" charset="0"/>
                  <a:cs typeface="Arial" pitchFamily="34" charset="-120"/>
                </a:rPr>
                <a:t>Questa disposizione potrebbe essere applicata, </a:t>
              </a:r>
              <a:r>
                <a:rPr lang="it-IT" sz="1200" b="1" dirty="0" err="1">
                  <a:solidFill>
                    <a:srgbClr val="1A1A2E"/>
                  </a:solidFill>
                  <a:latin typeface="Arial" pitchFamily="34" charset="0"/>
                  <a:cs typeface="Arial" pitchFamily="34" charset="-120"/>
                </a:rPr>
                <a:t>mutatis</a:t>
              </a:r>
              <a:r>
                <a:rPr lang="it-IT" sz="1200" b="1" dirty="0">
                  <a:solidFill>
                    <a:srgbClr val="1A1A2E"/>
                  </a:solidFill>
                  <a:latin typeface="Arial" pitchFamily="34" charset="0"/>
                  <a:cs typeface="Arial" pitchFamily="34" charset="-120"/>
                </a:rPr>
                <a:t> </a:t>
              </a:r>
              <a:r>
                <a:rPr lang="it-IT" sz="1200" b="1" dirty="0" err="1">
                  <a:solidFill>
                    <a:srgbClr val="1A1A2E"/>
                  </a:solidFill>
                  <a:latin typeface="Arial" pitchFamily="34" charset="0"/>
                  <a:cs typeface="Arial" pitchFamily="34" charset="-120"/>
                </a:rPr>
                <a:t>mutandis</a:t>
              </a:r>
              <a:r>
                <a:rPr lang="it-IT" sz="1200" b="1" dirty="0">
                  <a:solidFill>
                    <a:srgbClr val="1A1A2E"/>
                  </a:solidFill>
                  <a:latin typeface="Arial" pitchFamily="34" charset="0"/>
                  <a:cs typeface="Arial" pitchFamily="34" charset="-120"/>
                </a:rPr>
                <a:t>, anche al </a:t>
              </a:r>
              <a:r>
                <a:rPr lang="it-IT" sz="1200" b="1" dirty="0" err="1">
                  <a:solidFill>
                    <a:srgbClr val="1A1A2E"/>
                  </a:solidFill>
                  <a:latin typeface="Arial" pitchFamily="34" charset="0"/>
                  <a:cs typeface="Arial" pitchFamily="34" charset="-120"/>
                </a:rPr>
                <a:t>sottocampionamento</a:t>
              </a:r>
              <a:r>
                <a:rPr lang="it-IT" sz="1200" dirty="0">
                  <a:solidFill>
                    <a:srgbClr val="1A1A2E"/>
                  </a:solidFill>
                  <a:latin typeface="Arial" pitchFamily="34" charset="0"/>
                  <a:cs typeface="Arial" pitchFamily="34" charset="-120"/>
                </a:rPr>
                <a:t>. </a:t>
              </a:r>
            </a:p>
            <a:p>
              <a:pPr algn="just"/>
              <a:endParaRPr lang="it-IT" sz="1200" dirty="0">
                <a:solidFill>
                  <a:srgbClr val="1A1A2E"/>
                </a:solidFill>
                <a:latin typeface="Arial" pitchFamily="34" charset="0"/>
                <a:cs typeface="Arial" pitchFamily="34" charset="-120"/>
              </a:endParaRPr>
            </a:p>
            <a:p>
              <a:pPr marL="171450" indent="-171450" algn="just">
                <a:buFont typeface="Arial" panose="020B0604020202020204" pitchFamily="34" charset="0"/>
                <a:buChar char="•"/>
              </a:pPr>
              <a:r>
                <a:rPr lang="it-IT" sz="1200" dirty="0">
                  <a:solidFill>
                    <a:srgbClr val="1A1A2E"/>
                  </a:solidFill>
                  <a:latin typeface="Arial" pitchFamily="34" charset="0"/>
                  <a:cs typeface="Arial" pitchFamily="34" charset="-120"/>
                </a:rPr>
                <a:t>I</a:t>
              </a:r>
              <a:r>
                <a:rPr lang="it-IT" sz="1200" dirty="0">
                  <a:solidFill>
                    <a:srgbClr val="1A1A2E"/>
                  </a:solidFill>
                  <a:latin typeface="Arial" pitchFamily="34" charset="0"/>
                  <a:ea typeface="Arial" pitchFamily="34" charset="-122"/>
                  <a:cs typeface="Arial" pitchFamily="34" charset="-120"/>
                </a:rPr>
                <a:t>n questo caso, i parametri statistici/non-statistici diventano obsoleti e l’</a:t>
              </a:r>
              <a:r>
                <a:rPr lang="it-IT" sz="1200" dirty="0" err="1">
                  <a:solidFill>
                    <a:srgbClr val="1A1A2E"/>
                  </a:solidFill>
                  <a:latin typeface="Arial" pitchFamily="34" charset="0"/>
                  <a:ea typeface="Arial" pitchFamily="34" charset="-122"/>
                  <a:cs typeface="Arial" pitchFamily="34" charset="-120"/>
                </a:rPr>
                <a:t>AdG</a:t>
              </a:r>
              <a:r>
                <a:rPr lang="it-IT" sz="1200" dirty="0">
                  <a:solidFill>
                    <a:srgbClr val="1A1A2E"/>
                  </a:solidFill>
                  <a:latin typeface="Arial" pitchFamily="34" charset="0"/>
                  <a:ea typeface="Arial" pitchFamily="34" charset="-122"/>
                  <a:cs typeface="Arial" pitchFamily="34" charset="-120"/>
                </a:rPr>
                <a:t> può applicare il limite di 50 unità di campionamento (casuali) e </a:t>
              </a:r>
              <a:r>
                <a:rPr lang="it-IT" sz="1200" dirty="0" err="1">
                  <a:solidFill>
                    <a:srgbClr val="1A1A2E"/>
                  </a:solidFill>
                  <a:latin typeface="Arial" pitchFamily="34" charset="0"/>
                  <a:ea typeface="Arial" pitchFamily="34" charset="-122"/>
                  <a:cs typeface="Arial" pitchFamily="34" charset="-120"/>
                </a:rPr>
                <a:t>l’AdA</a:t>
              </a:r>
              <a:r>
                <a:rPr lang="it-IT" sz="1200" dirty="0">
                  <a:solidFill>
                    <a:srgbClr val="1A1A2E"/>
                  </a:solidFill>
                  <a:latin typeface="Arial" pitchFamily="34" charset="0"/>
                  <a:ea typeface="Arial" pitchFamily="34" charset="-122"/>
                  <a:cs typeface="Arial" pitchFamily="34" charset="-120"/>
                </a:rPr>
                <a:t> può </a:t>
              </a:r>
              <a:r>
                <a:rPr lang="it-IT" sz="1200" dirty="0" err="1">
                  <a:solidFill>
                    <a:srgbClr val="1A1A2E"/>
                  </a:solidFill>
                  <a:latin typeface="Arial" pitchFamily="34" charset="0"/>
                  <a:ea typeface="Arial" pitchFamily="34" charset="-122"/>
                  <a:cs typeface="Arial" pitchFamily="34" charset="-120"/>
                </a:rPr>
                <a:t>utiliizare</a:t>
              </a:r>
              <a:r>
                <a:rPr lang="it-IT" sz="1200" dirty="0">
                  <a:solidFill>
                    <a:srgbClr val="1A1A2E"/>
                  </a:solidFill>
                  <a:latin typeface="Arial" pitchFamily="34" charset="0"/>
                  <a:ea typeface="Arial" pitchFamily="34" charset="-122"/>
                  <a:cs typeface="Arial" pitchFamily="34" charset="-120"/>
                </a:rPr>
                <a:t> il lavoro del </a:t>
              </a:r>
              <a:r>
                <a:rPr lang="it-IT" sz="1200" dirty="0" err="1">
                  <a:solidFill>
                    <a:srgbClr val="1A1A2E"/>
                  </a:solidFill>
                  <a:latin typeface="Arial" pitchFamily="34" charset="0"/>
                  <a:ea typeface="Arial" pitchFamily="34" charset="-122"/>
                  <a:cs typeface="Arial" pitchFamily="34" charset="-120"/>
                </a:rPr>
                <a:t>AdG</a:t>
              </a:r>
              <a:endParaRPr lang="it-IT" sz="1200" dirty="0">
                <a:solidFill>
                  <a:srgbClr val="1A1A2E"/>
                </a:solidFill>
                <a:latin typeface="Arial" pitchFamily="34" charset="0"/>
                <a:ea typeface="Arial" pitchFamily="34" charset="-122"/>
                <a:cs typeface="Arial" pitchFamily="34" charset="-120"/>
              </a:endParaRPr>
            </a:p>
          </p:txBody>
        </p:sp>
      </p:grpSp>
      <p:grpSp>
        <p:nvGrpSpPr>
          <p:cNvPr id="71" name="Group 70">
            <a:extLst>
              <a:ext uri="{FF2B5EF4-FFF2-40B4-BE49-F238E27FC236}">
                <a16:creationId xmlns:a16="http://schemas.microsoft.com/office/drawing/2014/main" id="{8565B1CB-68E9-CDF0-0094-8E68B35F2C8F}"/>
              </a:ext>
            </a:extLst>
          </p:cNvPr>
          <p:cNvGrpSpPr/>
          <p:nvPr/>
        </p:nvGrpSpPr>
        <p:grpSpPr>
          <a:xfrm>
            <a:off x="1205531" y="4029728"/>
            <a:ext cx="4370515" cy="1907277"/>
            <a:chOff x="1056861" y="3956642"/>
            <a:chExt cx="4133365" cy="1907277"/>
          </a:xfrm>
        </p:grpSpPr>
        <p:sp>
          <p:nvSpPr>
            <p:cNvPr id="60" name="Rectangle 59">
              <a:extLst>
                <a:ext uri="{FF2B5EF4-FFF2-40B4-BE49-F238E27FC236}">
                  <a16:creationId xmlns:a16="http://schemas.microsoft.com/office/drawing/2014/main" id="{A3BEFE99-377F-10AA-C53C-2BFDAD791041}"/>
                </a:ext>
              </a:extLst>
            </p:cNvPr>
            <p:cNvSpPr/>
            <p:nvPr/>
          </p:nvSpPr>
          <p:spPr>
            <a:xfrm>
              <a:off x="1056861" y="3966107"/>
              <a:ext cx="4133365" cy="1897812"/>
            </a:xfrm>
            <a:prstGeom prst="rect">
              <a:avLst/>
            </a:prstGeom>
            <a:solidFill>
              <a:srgbClr val="E8F0FA"/>
            </a:solidFill>
            <a:ln w="28575">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E25DBF8-EA62-0011-146B-D893BA4444CF}"/>
                </a:ext>
              </a:extLst>
            </p:cNvPr>
            <p:cNvSpPr/>
            <p:nvPr/>
          </p:nvSpPr>
          <p:spPr>
            <a:xfrm>
              <a:off x="1056861" y="3956642"/>
              <a:ext cx="493018" cy="1901952"/>
            </a:xfrm>
            <a:prstGeom prst="rect">
              <a:avLst/>
            </a:prstGeom>
            <a:solidFill>
              <a:srgbClr val="034EA2"/>
            </a:solid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C</a:t>
              </a:r>
            </a:p>
          </p:txBody>
        </p:sp>
        <p:sp>
          <p:nvSpPr>
            <p:cNvPr id="62" name="Text 5">
              <a:extLst>
                <a:ext uri="{FF2B5EF4-FFF2-40B4-BE49-F238E27FC236}">
                  <a16:creationId xmlns:a16="http://schemas.microsoft.com/office/drawing/2014/main" id="{49A6FDA5-BF52-318D-4E10-37EBC50BD018}"/>
                </a:ext>
              </a:extLst>
            </p:cNvPr>
            <p:cNvSpPr/>
            <p:nvPr/>
          </p:nvSpPr>
          <p:spPr>
            <a:xfrm>
              <a:off x="1714648" y="4138568"/>
              <a:ext cx="3111541" cy="320040"/>
            </a:xfrm>
            <a:prstGeom prst="rect">
              <a:avLst/>
            </a:prstGeom>
            <a:noFill/>
            <a:ln/>
          </p:spPr>
          <p:txBody>
            <a:bodyPr wrap="square" rtlCol="0" anchor="ctr"/>
            <a:lstStyle/>
            <a:p>
              <a:r>
                <a:rPr lang="en-US" sz="1400" b="1" dirty="0">
                  <a:solidFill>
                    <a:srgbClr val="034EA2"/>
                  </a:solidFill>
                  <a:latin typeface="Arial" pitchFamily="34" charset="0"/>
                  <a:ea typeface="Arial" pitchFamily="34" charset="-122"/>
                  <a:cs typeface="Arial" pitchFamily="34" charset="-120"/>
                </a:rPr>
                <a:t>Campione a base del </a:t>
              </a:r>
              <a:r>
                <a:rPr lang="en-US" sz="1400" b="1" dirty="0" err="1">
                  <a:solidFill>
                    <a:srgbClr val="034EA2"/>
                  </a:solidFill>
                  <a:latin typeface="Arial" pitchFamily="34" charset="0"/>
                  <a:ea typeface="Arial" pitchFamily="34" charset="-122"/>
                  <a:cs typeface="Arial" pitchFamily="34" charset="-120"/>
                </a:rPr>
                <a:t>rischio</a:t>
              </a:r>
              <a:r>
                <a:rPr lang="en-US" sz="1400" b="1" dirty="0">
                  <a:solidFill>
                    <a:srgbClr val="034EA2"/>
                  </a:solidFill>
                  <a:latin typeface="Arial" pitchFamily="34" charset="0"/>
                  <a:ea typeface="Arial" pitchFamily="34" charset="-122"/>
                  <a:cs typeface="Arial" pitchFamily="34" charset="-120"/>
                </a:rPr>
                <a:t> </a:t>
              </a:r>
              <a:r>
                <a:rPr lang="en-US" sz="1400" b="1" dirty="0" err="1">
                  <a:solidFill>
                    <a:srgbClr val="034EA2"/>
                  </a:solidFill>
                  <a:latin typeface="Arial" pitchFamily="34" charset="0"/>
                  <a:ea typeface="Arial" pitchFamily="34" charset="-122"/>
                  <a:cs typeface="Arial" pitchFamily="34" charset="-120"/>
                </a:rPr>
                <a:t>AdG</a:t>
              </a:r>
              <a:endParaRPr lang="en-US" sz="1400" b="1" dirty="0">
                <a:solidFill>
                  <a:srgbClr val="034EA2"/>
                </a:solidFill>
                <a:latin typeface="Arial" pitchFamily="34" charset="0"/>
                <a:ea typeface="Arial" pitchFamily="34" charset="-122"/>
                <a:cs typeface="Arial" pitchFamily="34" charset="-120"/>
              </a:endParaRPr>
            </a:p>
          </p:txBody>
        </p:sp>
        <p:sp>
          <p:nvSpPr>
            <p:cNvPr id="63" name="Text 6">
              <a:extLst>
                <a:ext uri="{FF2B5EF4-FFF2-40B4-BE49-F238E27FC236}">
                  <a16:creationId xmlns:a16="http://schemas.microsoft.com/office/drawing/2014/main" id="{E1713E78-350D-AADB-4098-F8267E2EBF34}"/>
                </a:ext>
              </a:extLst>
            </p:cNvPr>
            <p:cNvSpPr/>
            <p:nvPr/>
          </p:nvSpPr>
          <p:spPr>
            <a:xfrm>
              <a:off x="1564113" y="4539397"/>
              <a:ext cx="3611880" cy="1152144"/>
            </a:xfrm>
            <a:prstGeom prst="rect">
              <a:avLst/>
            </a:prstGeom>
            <a:noFill/>
            <a:ln/>
          </p:spPr>
          <p:txBody>
            <a:bodyPr wrap="square" rtlCol="0" anchor="t"/>
            <a:lstStyle/>
            <a:p>
              <a:pPr marL="171450" indent="-171450" algn="just">
                <a:buFont typeface="Arial" panose="020B0604020202020204" pitchFamily="34" charset="0"/>
                <a:buChar char="•"/>
              </a:pPr>
              <a:r>
                <a:rPr lang="it-IT" sz="1200" dirty="0" err="1">
                  <a:solidFill>
                    <a:srgbClr val="1A1A2E"/>
                  </a:solidFill>
                  <a:latin typeface="Arial" pitchFamily="34" charset="0"/>
                  <a:ea typeface="Arial" pitchFamily="34" charset="-122"/>
                  <a:cs typeface="Arial" pitchFamily="34" charset="-120"/>
                </a:rPr>
                <a:t>L'AdA</a:t>
              </a:r>
              <a:r>
                <a:rPr lang="it-IT" sz="1200" dirty="0">
                  <a:solidFill>
                    <a:srgbClr val="1A1A2E"/>
                  </a:solidFill>
                  <a:latin typeface="Arial" pitchFamily="34" charset="0"/>
                  <a:ea typeface="Arial" pitchFamily="34" charset="-122"/>
                  <a:cs typeface="Arial" pitchFamily="34" charset="-120"/>
                </a:rPr>
                <a:t> deve costruire il proprio campione statistico indipendente. Il campione basato sul rischio dell'</a:t>
              </a:r>
              <a:r>
                <a:rPr lang="it-IT" sz="1200" dirty="0" err="1">
                  <a:solidFill>
                    <a:srgbClr val="1A1A2E"/>
                  </a:solidFill>
                  <a:latin typeface="Arial" pitchFamily="34" charset="0"/>
                  <a:ea typeface="Arial" pitchFamily="34" charset="-122"/>
                  <a:cs typeface="Arial" pitchFamily="34" charset="-120"/>
                </a:rPr>
                <a:t>AdG</a:t>
              </a:r>
              <a:r>
                <a:rPr lang="it-IT" sz="1200" dirty="0">
                  <a:solidFill>
                    <a:srgbClr val="1A1A2E"/>
                  </a:solidFill>
                  <a:latin typeface="Arial" pitchFamily="34" charset="0"/>
                  <a:ea typeface="Arial" pitchFamily="34" charset="-122"/>
                  <a:cs typeface="Arial" pitchFamily="34" charset="-120"/>
                </a:rPr>
                <a:t> non è sufficiente da solo per raggiungere conclusioni di audit affidabili. </a:t>
              </a:r>
            </a:p>
          </p:txBody>
        </p:sp>
      </p:grpSp>
      <p:grpSp>
        <p:nvGrpSpPr>
          <p:cNvPr id="70" name="Group 69">
            <a:extLst>
              <a:ext uri="{FF2B5EF4-FFF2-40B4-BE49-F238E27FC236}">
                <a16:creationId xmlns:a16="http://schemas.microsoft.com/office/drawing/2014/main" id="{DDC9CD5C-D1F0-071A-A6C4-04AE0EEF67C9}"/>
              </a:ext>
            </a:extLst>
          </p:cNvPr>
          <p:cNvGrpSpPr/>
          <p:nvPr/>
        </p:nvGrpSpPr>
        <p:grpSpPr>
          <a:xfrm>
            <a:off x="5890122" y="4006725"/>
            <a:ext cx="5570675" cy="1901952"/>
            <a:chOff x="6198195" y="4103294"/>
            <a:chExt cx="4133365" cy="1901952"/>
          </a:xfrm>
        </p:grpSpPr>
        <p:sp>
          <p:nvSpPr>
            <p:cNvPr id="64" name="Rectangle 63">
              <a:extLst>
                <a:ext uri="{FF2B5EF4-FFF2-40B4-BE49-F238E27FC236}">
                  <a16:creationId xmlns:a16="http://schemas.microsoft.com/office/drawing/2014/main" id="{862A3FF6-2A0E-49A1-26D3-99217E37ED40}"/>
                </a:ext>
              </a:extLst>
            </p:cNvPr>
            <p:cNvSpPr/>
            <p:nvPr/>
          </p:nvSpPr>
          <p:spPr>
            <a:xfrm>
              <a:off x="6198195" y="4103294"/>
              <a:ext cx="4133365" cy="1897812"/>
            </a:xfrm>
            <a:prstGeom prst="rect">
              <a:avLst/>
            </a:prstGeom>
            <a:solidFill>
              <a:srgbClr val="E8F0FA"/>
            </a:solidFill>
            <a:ln w="28575">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5C2009F8-0CC2-1DBD-7C0E-584D335A3A81}"/>
                </a:ext>
              </a:extLst>
            </p:cNvPr>
            <p:cNvSpPr/>
            <p:nvPr/>
          </p:nvSpPr>
          <p:spPr>
            <a:xfrm>
              <a:off x="6198195" y="4103294"/>
              <a:ext cx="493018" cy="1901952"/>
            </a:xfrm>
            <a:prstGeom prst="rect">
              <a:avLst/>
            </a:prstGeom>
            <a:solidFill>
              <a:srgbClr val="034EA2"/>
            </a:solid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D</a:t>
              </a:r>
            </a:p>
          </p:txBody>
        </p:sp>
        <p:sp>
          <p:nvSpPr>
            <p:cNvPr id="66" name="Text 5">
              <a:extLst>
                <a:ext uri="{FF2B5EF4-FFF2-40B4-BE49-F238E27FC236}">
                  <a16:creationId xmlns:a16="http://schemas.microsoft.com/office/drawing/2014/main" id="{94A50179-32EB-513C-2299-77A1CC7A6E5C}"/>
                </a:ext>
              </a:extLst>
            </p:cNvPr>
            <p:cNvSpPr/>
            <p:nvPr/>
          </p:nvSpPr>
          <p:spPr>
            <a:xfrm>
              <a:off x="6859858" y="4240066"/>
              <a:ext cx="3471701" cy="320040"/>
            </a:xfrm>
            <a:prstGeom prst="rect">
              <a:avLst/>
            </a:prstGeom>
            <a:noFill/>
            <a:ln/>
          </p:spPr>
          <p:txBody>
            <a:bodyPr wrap="square" rtlCol="0" anchor="ctr"/>
            <a:lstStyle/>
            <a:p>
              <a:r>
                <a:rPr lang="en-US" sz="1400" b="1" dirty="0">
                  <a:solidFill>
                    <a:srgbClr val="034EA2"/>
                  </a:solidFill>
                  <a:latin typeface="Arial" pitchFamily="34" charset="0"/>
                  <a:ea typeface="Arial" pitchFamily="34" charset="-122"/>
                  <a:cs typeface="Arial" pitchFamily="34" charset="-120"/>
                </a:rPr>
                <a:t>Campione a base del </a:t>
              </a:r>
              <a:r>
                <a:rPr lang="en-US" sz="1400" b="1" dirty="0" err="1">
                  <a:solidFill>
                    <a:srgbClr val="034EA2"/>
                  </a:solidFill>
                  <a:latin typeface="Arial" pitchFamily="34" charset="0"/>
                  <a:ea typeface="Arial" pitchFamily="34" charset="-122"/>
                  <a:cs typeface="Arial" pitchFamily="34" charset="-120"/>
                </a:rPr>
                <a:t>rischio</a:t>
              </a:r>
              <a:r>
                <a:rPr lang="en-US" sz="1400" b="1" dirty="0">
                  <a:solidFill>
                    <a:srgbClr val="034EA2"/>
                  </a:solidFill>
                  <a:latin typeface="Arial" pitchFamily="34" charset="0"/>
                  <a:ea typeface="Arial" pitchFamily="34" charset="-122"/>
                  <a:cs typeface="Arial" pitchFamily="34" charset="-120"/>
                </a:rPr>
                <a:t> + </a:t>
              </a:r>
              <a:r>
                <a:rPr lang="en-US" sz="1400" b="1" dirty="0" err="1">
                  <a:solidFill>
                    <a:srgbClr val="034EA2"/>
                  </a:solidFill>
                  <a:latin typeface="Arial" pitchFamily="34" charset="0"/>
                  <a:ea typeface="Arial" pitchFamily="34" charset="-122"/>
                  <a:cs typeface="Arial" pitchFamily="34" charset="-120"/>
                </a:rPr>
                <a:t>campione</a:t>
              </a:r>
              <a:r>
                <a:rPr lang="en-US" sz="1400" b="1" dirty="0">
                  <a:solidFill>
                    <a:srgbClr val="034EA2"/>
                  </a:solidFill>
                  <a:latin typeface="Arial" pitchFamily="34" charset="0"/>
                  <a:ea typeface="Arial" pitchFamily="34" charset="-122"/>
                  <a:cs typeface="Arial" pitchFamily="34" charset="-120"/>
                </a:rPr>
                <a:t> </a:t>
              </a:r>
              <a:r>
                <a:rPr lang="en-US" sz="1400" b="1" dirty="0" err="1">
                  <a:solidFill>
                    <a:srgbClr val="034EA2"/>
                  </a:solidFill>
                  <a:latin typeface="Arial" pitchFamily="34" charset="0"/>
                  <a:ea typeface="Arial" pitchFamily="34" charset="-122"/>
                  <a:cs typeface="Arial" pitchFamily="34" charset="-120"/>
                </a:rPr>
                <a:t>casuale</a:t>
              </a:r>
              <a:r>
                <a:rPr lang="en-US" sz="1400" b="1" dirty="0">
                  <a:solidFill>
                    <a:srgbClr val="034EA2"/>
                  </a:solidFill>
                  <a:latin typeface="Arial" pitchFamily="34" charset="0"/>
                  <a:ea typeface="Arial" pitchFamily="34" charset="-122"/>
                  <a:cs typeface="Arial" pitchFamily="34" charset="-120"/>
                </a:rPr>
                <a:t> </a:t>
              </a:r>
              <a:r>
                <a:rPr lang="en-US" sz="1400" b="1" dirty="0" err="1">
                  <a:solidFill>
                    <a:srgbClr val="034EA2"/>
                  </a:solidFill>
                  <a:latin typeface="Arial" pitchFamily="34" charset="0"/>
                  <a:ea typeface="Arial" pitchFamily="34" charset="-122"/>
                  <a:cs typeface="Arial" pitchFamily="34" charset="-120"/>
                </a:rPr>
                <a:t>AdG</a:t>
              </a:r>
              <a:endParaRPr lang="en-US" sz="1400" dirty="0"/>
            </a:p>
          </p:txBody>
        </p:sp>
        <p:sp>
          <p:nvSpPr>
            <p:cNvPr id="67" name="Text 6">
              <a:extLst>
                <a:ext uri="{FF2B5EF4-FFF2-40B4-BE49-F238E27FC236}">
                  <a16:creationId xmlns:a16="http://schemas.microsoft.com/office/drawing/2014/main" id="{10A0CCEB-BF05-0976-9D90-97A0C35D35FF}"/>
                </a:ext>
              </a:extLst>
            </p:cNvPr>
            <p:cNvSpPr/>
            <p:nvPr/>
          </p:nvSpPr>
          <p:spPr>
            <a:xfrm>
              <a:off x="6719679" y="4709052"/>
              <a:ext cx="3611880" cy="1152144"/>
            </a:xfrm>
            <a:prstGeom prst="rect">
              <a:avLst/>
            </a:prstGeom>
            <a:noFill/>
            <a:ln/>
          </p:spPr>
          <p:txBody>
            <a:bodyPr wrap="square" rtlCol="0" anchor="t"/>
            <a:lstStyle/>
            <a:p>
              <a:pPr marL="171450" indent="-171450" algn="just">
                <a:buFont typeface="Arial" panose="020B0604020202020204" pitchFamily="34" charset="0"/>
                <a:buChar char="•"/>
              </a:pPr>
              <a:r>
                <a:rPr lang="it-IT" sz="1200" dirty="0">
                  <a:solidFill>
                    <a:srgbClr val="1A1A2E"/>
                  </a:solidFill>
                  <a:latin typeface="Arial" pitchFamily="34" charset="0"/>
                  <a:ea typeface="Arial" pitchFamily="34" charset="-122"/>
                  <a:cs typeface="Arial" pitchFamily="34" charset="-120"/>
                </a:rPr>
                <a:t>L’utilizzo del lavoro dell’AdG dipende da come è stato scelto il sotto-campione. Mentre è possibile </a:t>
              </a:r>
              <a:r>
                <a:rPr lang="it-IT" sz="1200" dirty="0" err="1">
                  <a:solidFill>
                    <a:srgbClr val="1A1A2E"/>
                  </a:solidFill>
                  <a:latin typeface="Arial" pitchFamily="34" charset="0"/>
                  <a:ea typeface="Arial" pitchFamily="34" charset="-122"/>
                  <a:cs typeface="Arial" pitchFamily="34" charset="-120"/>
                </a:rPr>
                <a:t>ri</a:t>
              </a:r>
              <a:r>
                <a:rPr lang="it-IT" sz="1200" dirty="0">
                  <a:solidFill>
                    <a:srgbClr val="1A1A2E"/>
                  </a:solidFill>
                  <a:latin typeface="Arial" pitchFamily="34" charset="0"/>
                  <a:ea typeface="Arial" pitchFamily="34" charset="-122"/>
                  <a:cs typeface="Arial" pitchFamily="34" charset="-120"/>
                </a:rPr>
                <a:t>-eseguire il lavoro dell’AdG in questo caso si raccomanda all’AdA di estrarre il proprio sub-campione  indipendente. </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2A41A-E967-8E76-FEAD-F80FF423D751}"/>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75A3AFFA-E78E-74EA-02F9-430241FE1B65}"/>
              </a:ext>
            </a:extLst>
          </p:cNvPr>
          <p:cNvSpPr>
            <a:spLocks noGrp="1"/>
          </p:cNvSpPr>
          <p:nvPr>
            <p:ph type="title"/>
          </p:nvPr>
        </p:nvSpPr>
        <p:spPr>
          <a:xfrm>
            <a:off x="600577" y="189184"/>
            <a:ext cx="10936440" cy="782357"/>
          </a:xfrm>
        </p:spPr>
        <p:txBody>
          <a:bodyPr/>
          <a:lstStyle/>
          <a:p>
            <a:pPr marL="0" lvl="0" indent="0" algn="ctr"/>
            <a:r>
              <a:rPr lang="en-US" sz="2400" b="1" dirty="0" err="1"/>
              <a:t>Utilizzo</a:t>
            </a:r>
            <a:r>
              <a:rPr lang="en-US" sz="2400" b="1" dirty="0"/>
              <a:t> del </a:t>
            </a:r>
            <a:r>
              <a:rPr lang="en-US" sz="2400" b="1" dirty="0" err="1"/>
              <a:t>lavoro</a:t>
            </a:r>
            <a:r>
              <a:rPr lang="en-US" sz="2400" b="1" dirty="0"/>
              <a:t> </a:t>
            </a:r>
            <a:r>
              <a:rPr lang="en-US" sz="2400" b="1"/>
              <a:t>di un’ </a:t>
            </a:r>
            <a:r>
              <a:rPr lang="en-US" sz="2400" b="1" dirty="0" err="1"/>
              <a:t>altra</a:t>
            </a:r>
            <a:r>
              <a:rPr lang="en-US" sz="2400" b="1" dirty="0"/>
              <a:t> Autorità di Audit</a:t>
            </a:r>
            <a:endParaRPr lang="it-IT" sz="2400" b="1" dirty="0"/>
          </a:p>
        </p:txBody>
      </p:sp>
      <p:grpSp>
        <p:nvGrpSpPr>
          <p:cNvPr id="69" name="Group 68">
            <a:extLst>
              <a:ext uri="{FF2B5EF4-FFF2-40B4-BE49-F238E27FC236}">
                <a16:creationId xmlns:a16="http://schemas.microsoft.com/office/drawing/2014/main" id="{B67D8EAB-841C-BF02-4BDC-9ECD4FA93651}"/>
              </a:ext>
            </a:extLst>
          </p:cNvPr>
          <p:cNvGrpSpPr/>
          <p:nvPr/>
        </p:nvGrpSpPr>
        <p:grpSpPr>
          <a:xfrm>
            <a:off x="1488421" y="1606927"/>
            <a:ext cx="8745619" cy="2749920"/>
            <a:chOff x="5842784" y="1903562"/>
            <a:chExt cx="4133365" cy="1901952"/>
          </a:xfrm>
        </p:grpSpPr>
        <p:sp>
          <p:nvSpPr>
            <p:cNvPr id="56" name="Rectangle 55">
              <a:extLst>
                <a:ext uri="{FF2B5EF4-FFF2-40B4-BE49-F238E27FC236}">
                  <a16:creationId xmlns:a16="http://schemas.microsoft.com/office/drawing/2014/main" id="{C7159321-35CE-A90E-6E1F-87AABC5D52CF}"/>
                </a:ext>
              </a:extLst>
            </p:cNvPr>
            <p:cNvSpPr/>
            <p:nvPr/>
          </p:nvSpPr>
          <p:spPr>
            <a:xfrm>
              <a:off x="5842784" y="1907702"/>
              <a:ext cx="4133365" cy="1897812"/>
            </a:xfrm>
            <a:prstGeom prst="rect">
              <a:avLst/>
            </a:prstGeom>
            <a:solidFill>
              <a:srgbClr val="E8F0FA"/>
            </a:solidFill>
            <a:ln w="28575">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8B89906E-7C08-F9B7-ACF2-B1EF07E4456B}"/>
                </a:ext>
              </a:extLst>
            </p:cNvPr>
            <p:cNvSpPr/>
            <p:nvPr/>
          </p:nvSpPr>
          <p:spPr>
            <a:xfrm>
              <a:off x="5853139" y="1903562"/>
              <a:ext cx="493018" cy="1901952"/>
            </a:xfrm>
            <a:prstGeom prst="rect">
              <a:avLst/>
            </a:prstGeom>
            <a:solidFill>
              <a:srgbClr val="034EA2"/>
            </a:solid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59" name="Text 6">
              <a:extLst>
                <a:ext uri="{FF2B5EF4-FFF2-40B4-BE49-F238E27FC236}">
                  <a16:creationId xmlns:a16="http://schemas.microsoft.com/office/drawing/2014/main" id="{EFFCEA21-D8B9-DC6D-3CF4-B2C0F9F6ED1B}"/>
                </a:ext>
              </a:extLst>
            </p:cNvPr>
            <p:cNvSpPr/>
            <p:nvPr/>
          </p:nvSpPr>
          <p:spPr>
            <a:xfrm>
              <a:off x="6364269" y="2447369"/>
              <a:ext cx="3611880" cy="1152144"/>
            </a:xfrm>
            <a:prstGeom prst="rect">
              <a:avLst/>
            </a:prstGeom>
            <a:noFill/>
            <a:ln/>
          </p:spPr>
          <p:txBody>
            <a:bodyPr wrap="square" rtlCol="0" anchor="t"/>
            <a:lstStyle/>
            <a:p>
              <a:pPr algn="just"/>
              <a:r>
                <a:rPr lang="it-IT" sz="1200" dirty="0">
                  <a:solidFill>
                    <a:srgbClr val="1A1A2E"/>
                  </a:solidFill>
                  <a:latin typeface="Arial" pitchFamily="34" charset="0"/>
                  <a:ea typeface="Arial" pitchFamily="34" charset="-122"/>
                  <a:cs typeface="Arial" pitchFamily="34" charset="-120"/>
                </a:rPr>
                <a:t>.</a:t>
              </a:r>
            </a:p>
          </p:txBody>
        </p:sp>
      </p:grpSp>
      <p:sp>
        <p:nvSpPr>
          <p:cNvPr id="3" name="Text 6">
            <a:extLst>
              <a:ext uri="{FF2B5EF4-FFF2-40B4-BE49-F238E27FC236}">
                <a16:creationId xmlns:a16="http://schemas.microsoft.com/office/drawing/2014/main" id="{9A37F90C-6E0B-A9EE-E30D-155B0633BBAF}"/>
              </a:ext>
            </a:extLst>
          </p:cNvPr>
          <p:cNvSpPr/>
          <p:nvPr/>
        </p:nvSpPr>
        <p:spPr>
          <a:xfrm>
            <a:off x="2681456" y="1869501"/>
            <a:ext cx="7350049" cy="1958428"/>
          </a:xfrm>
          <a:prstGeom prst="rect">
            <a:avLst/>
          </a:prstGeom>
          <a:noFill/>
          <a:ln/>
        </p:spPr>
        <p:txBody>
          <a:bodyPr wrap="square" rtlCol="0" anchor="t"/>
          <a:lstStyle/>
          <a:p>
            <a:pPr marL="171450" indent="-171450" algn="just">
              <a:buFont typeface="Arial" panose="020B0604020202020204" pitchFamily="34" charset="0"/>
              <a:buChar char="•"/>
            </a:pPr>
            <a:r>
              <a:rPr lang="en-US" sz="1600" dirty="0">
                <a:solidFill>
                  <a:srgbClr val="1A1A2E"/>
                </a:solidFill>
                <a:latin typeface="Arial" pitchFamily="34" charset="0"/>
                <a:ea typeface="Arial" pitchFamily="34" charset="-122"/>
                <a:cs typeface="Arial" pitchFamily="34" charset="-120"/>
              </a:rPr>
              <a:t>Standard </a:t>
            </a:r>
            <a:r>
              <a:rPr lang="en-US" sz="1600" dirty="0" err="1">
                <a:solidFill>
                  <a:srgbClr val="1A1A2E"/>
                </a:solidFill>
                <a:latin typeface="Arial" pitchFamily="34" charset="0"/>
                <a:ea typeface="Arial" pitchFamily="34" charset="-122"/>
                <a:cs typeface="Arial" pitchFamily="34" charset="-120"/>
              </a:rPr>
              <a:t>Internazionale</a:t>
            </a:r>
            <a:r>
              <a:rPr lang="en-US" sz="1600" dirty="0">
                <a:solidFill>
                  <a:srgbClr val="1A1A2E"/>
                </a:solidFill>
                <a:latin typeface="Arial" pitchFamily="34" charset="0"/>
                <a:ea typeface="Arial" pitchFamily="34" charset="-122"/>
                <a:cs typeface="Arial" pitchFamily="34" charset="-120"/>
              </a:rPr>
              <a:t> di Audit 620 – </a:t>
            </a:r>
            <a:r>
              <a:rPr lang="en-US" sz="1600" dirty="0" err="1">
                <a:solidFill>
                  <a:srgbClr val="1A1A2E"/>
                </a:solidFill>
                <a:latin typeface="Arial" pitchFamily="34" charset="0"/>
                <a:ea typeface="Arial" pitchFamily="34" charset="-122"/>
                <a:cs typeface="Arial" pitchFamily="34" charset="-120"/>
              </a:rPr>
              <a:t>Utilizzando</a:t>
            </a:r>
            <a:r>
              <a:rPr lang="en-US" sz="1600" dirty="0">
                <a:solidFill>
                  <a:srgbClr val="1A1A2E"/>
                </a:solidFill>
                <a:latin typeface="Arial" pitchFamily="34" charset="0"/>
                <a:ea typeface="Arial" pitchFamily="34" charset="-122"/>
                <a:cs typeface="Arial" pitchFamily="34" charset="-120"/>
              </a:rPr>
              <a:t> il Lavoro du un esparto del </a:t>
            </a:r>
            <a:r>
              <a:rPr lang="en-US" sz="1600" dirty="0" err="1">
                <a:solidFill>
                  <a:srgbClr val="1A1A2E"/>
                </a:solidFill>
                <a:latin typeface="Arial" pitchFamily="34" charset="0"/>
                <a:ea typeface="Arial" pitchFamily="34" charset="-122"/>
                <a:cs typeface="Arial" pitchFamily="34" charset="-120"/>
              </a:rPr>
              <a:t>revisore</a:t>
            </a:r>
            <a:r>
              <a:rPr lang="en-US" sz="1600" dirty="0">
                <a:solidFill>
                  <a:srgbClr val="1A1A2E"/>
                </a:solidFill>
                <a:latin typeface="Arial" pitchFamily="34" charset="0"/>
                <a:ea typeface="Arial" pitchFamily="34" charset="-122"/>
                <a:cs typeface="Arial" pitchFamily="34" charset="-120"/>
              </a:rPr>
              <a:t> dei </a:t>
            </a:r>
            <a:r>
              <a:rPr lang="en-US" sz="1600" dirty="0" err="1">
                <a:solidFill>
                  <a:srgbClr val="1A1A2E"/>
                </a:solidFill>
                <a:latin typeface="Arial" pitchFamily="34" charset="0"/>
                <a:ea typeface="Arial" pitchFamily="34" charset="-122"/>
                <a:cs typeface="Arial" pitchFamily="34" charset="-120"/>
              </a:rPr>
              <a:t>conti</a:t>
            </a:r>
            <a:endParaRPr lang="en-US" sz="1600" dirty="0">
              <a:solidFill>
                <a:srgbClr val="1A1A2E"/>
              </a:solidFill>
              <a:latin typeface="Arial" pitchFamily="34" charset="0"/>
              <a:ea typeface="Arial" pitchFamily="34" charset="-122"/>
              <a:cs typeface="Arial" pitchFamily="34" charset="-120"/>
            </a:endParaRPr>
          </a:p>
          <a:p>
            <a:pPr algn="just"/>
            <a:endParaRPr lang="en-US" sz="1200" dirty="0">
              <a:solidFill>
                <a:srgbClr val="1A1A2E"/>
              </a:solidFill>
              <a:latin typeface="Arial" pitchFamily="34" charset="0"/>
              <a:cs typeface="Arial" pitchFamily="34" charset="-120"/>
            </a:endParaRPr>
          </a:p>
          <a:p>
            <a:pPr marL="171450" indent="-171450" algn="just">
              <a:buFont typeface="Arial" panose="020B0604020202020204" pitchFamily="34" charset="0"/>
              <a:buChar char="•"/>
            </a:pPr>
            <a:r>
              <a:rPr lang="it-IT" sz="1600" dirty="0">
                <a:solidFill>
                  <a:srgbClr val="1A1A2E"/>
                </a:solidFill>
                <a:latin typeface="Arial" pitchFamily="34" charset="0"/>
                <a:cs typeface="Arial" pitchFamily="34" charset="-120"/>
              </a:rPr>
              <a:t>Quando un'operazione addebita spese a programmi diversi, si ricorda alle AdA che l'operazione può essere sottoposta a verifica da parte di </a:t>
            </a:r>
            <a:r>
              <a:rPr lang="it-IT" sz="1600" dirty="0" err="1">
                <a:solidFill>
                  <a:srgbClr val="1A1A2E"/>
                </a:solidFill>
                <a:latin typeface="Arial" pitchFamily="34" charset="0"/>
                <a:cs typeface="Arial" pitchFamily="34" charset="-120"/>
              </a:rPr>
              <a:t>un’AdA</a:t>
            </a:r>
            <a:r>
              <a:rPr lang="it-IT" sz="1600" dirty="0">
                <a:solidFill>
                  <a:srgbClr val="1A1A2E"/>
                </a:solidFill>
                <a:latin typeface="Arial" pitchFamily="34" charset="0"/>
                <a:cs typeface="Arial" pitchFamily="34" charset="-120"/>
              </a:rPr>
              <a:t> e che le altre AdA possono utilizzare i risultati di tale verifica (es. spese relative all’assistenza tecnica fornita da Tecnostruttura a diverse autorità regionali)</a:t>
            </a:r>
            <a:endParaRPr lang="en-US" sz="1600" dirty="0">
              <a:solidFill>
                <a:srgbClr val="1A1A2E"/>
              </a:solidFill>
              <a:latin typeface="Arial" pitchFamily="34" charset="0"/>
              <a:cs typeface="Arial" pitchFamily="34" charset="-120"/>
            </a:endParaRPr>
          </a:p>
        </p:txBody>
      </p:sp>
    </p:spTree>
    <p:extLst>
      <p:ext uri="{BB962C8B-B14F-4D97-AF65-F5344CB8AC3E}">
        <p14:creationId xmlns:p14="http://schemas.microsoft.com/office/powerpoint/2010/main" val="2453096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Grazie per </a:t>
            </a:r>
            <a:r>
              <a:rPr lang="en-IE" dirty="0" err="1"/>
              <a:t>l’attenzione</a:t>
            </a:r>
            <a:endParaRPr lang="en-GB" dirty="0"/>
          </a:p>
        </p:txBody>
      </p:sp>
      <p:sp>
        <p:nvSpPr>
          <p:cNvPr id="3" name="Subtitle 2"/>
          <p:cNvSpPr>
            <a:spLocks noGrp="1"/>
          </p:cNvSpPr>
          <p:nvPr>
            <p:ph type="subTitle" idx="1"/>
          </p:nvPr>
        </p:nvSpPr>
        <p:spPr>
          <a:xfrm>
            <a:off x="759575" y="4646435"/>
            <a:ext cx="8941016" cy="1853519"/>
          </a:xfrm>
        </p:spPr>
        <p:txBody>
          <a:bodyPr wrap="square" anchor="b" anchorCtr="0"/>
          <a:lstStyle/>
          <a:p>
            <a:r>
              <a:rPr lang="en-US" sz="1050" b="1" dirty="0"/>
              <a:t>© European </a:t>
            </a:r>
            <a:r>
              <a:rPr lang="en-US" sz="1050" b="1"/>
              <a:t>Union 2026</a:t>
            </a:r>
            <a:endParaRPr lang="en-US" sz="1050" b="1" dirty="0"/>
          </a:p>
          <a:p>
            <a:r>
              <a:rPr lang="en-US" sz="1050" b="1" dirty="0"/>
              <a:t>Images: </a:t>
            </a:r>
            <a:r>
              <a:rPr lang="en-US" sz="1200" dirty="0"/>
              <a:t>https://www.flaticon.com</a:t>
            </a:r>
            <a:endParaRPr lang="en-US" sz="1050" b="1" dirty="0"/>
          </a:p>
          <a:p>
            <a:r>
              <a:rPr lang="en-US" sz="1050" dirty="0"/>
              <a:t>Unless otherwise noted the reuse of this presentation is </a:t>
            </a:r>
            <a:r>
              <a:rPr lang="en-US" sz="1050" dirty="0" err="1"/>
              <a:t>authorised</a:t>
            </a:r>
            <a:r>
              <a:rPr lang="en-US" sz="1050" dirty="0"/>
              <a:t> under the </a:t>
            </a:r>
            <a:r>
              <a:rPr lang="en-US" sz="1050" dirty="0">
                <a:hlinkClick r:id="rId3"/>
              </a:rPr>
              <a:t>CC BY 4.0 </a:t>
            </a:r>
            <a:r>
              <a:rPr lang="en-US" sz="1050" dirty="0"/>
              <a:t>license. For any use or reproduction of elements that are not owned by the EU, permission may need to be sought directly from the respective right holders.</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24" y="4858246"/>
            <a:ext cx="1023496" cy="358097"/>
          </a:xfrm>
          <a:prstGeom prst="rect">
            <a:avLst/>
          </a:prstGeom>
        </p:spPr>
      </p:pic>
    </p:spTree>
    <p:extLst>
      <p:ext uri="{BB962C8B-B14F-4D97-AF65-F5344CB8AC3E}">
        <p14:creationId xmlns:p14="http://schemas.microsoft.com/office/powerpoint/2010/main" val="4273619315"/>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A3A265787A86448A05F338567224205" ma:contentTypeVersion="12" ma:contentTypeDescription="Create a new document." ma:contentTypeScope="" ma:versionID="2b79a1716d6f86fec0152cbd1f3f05f9">
  <xsd:schema xmlns:xsd="http://www.w3.org/2001/XMLSchema" xmlns:xs="http://www.w3.org/2001/XMLSchema" xmlns:p="http://schemas.microsoft.com/office/2006/metadata/properties" xmlns:ns2="d1e1b162-1c6d-4d0e-a328-f60e638a722e" xmlns:ns3="b4a6ebc4-2842-43f3-a4f6-a79ce6d4f40f" targetNamespace="http://schemas.microsoft.com/office/2006/metadata/properties" ma:root="true" ma:fieldsID="5866168eb6b0c82fa9c0700717bb3e9c" ns2:_="" ns3:_="">
    <xsd:import namespace="d1e1b162-1c6d-4d0e-a328-f60e638a722e"/>
    <xsd:import namespace="b4a6ebc4-2842-43f3-a4f6-a79ce6d4f40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1b162-1c6d-4d0e-a328-f60e638a7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e5e32e91-e282-4ae8-add1-730c2c70664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a6ebc4-2842-43f3-a4f6-a79ce6d4f40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9e5858f-6138-4947-a9e1-ba89ca997f2a}" ma:internalName="TaxCatchAll" ma:showField="CatchAllData" ma:web="b4a6ebc4-2842-43f3-a4f6-a79ce6d4f4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1e1b162-1c6d-4d0e-a328-f60e638a722e">
      <Terms xmlns="http://schemas.microsoft.com/office/infopath/2007/PartnerControls"/>
    </lcf76f155ced4ddcb4097134ff3c332f>
    <TaxCatchAll xmlns="b4a6ebc4-2842-43f3-a4f6-a79ce6d4f40f" xsi:nil="true"/>
  </documentManagement>
</p:properties>
</file>

<file path=customXml/itemProps1.xml><?xml version="1.0" encoding="utf-8"?>
<ds:datastoreItem xmlns:ds="http://schemas.openxmlformats.org/officeDocument/2006/customXml" ds:itemID="{4B1CAF70-02D1-4551-A536-63581F6A8097}">
  <ds:schemaRefs>
    <ds:schemaRef ds:uri="http://schemas.microsoft.com/sharepoint/v3/contenttype/forms"/>
  </ds:schemaRefs>
</ds:datastoreItem>
</file>

<file path=customXml/itemProps2.xml><?xml version="1.0" encoding="utf-8"?>
<ds:datastoreItem xmlns:ds="http://schemas.openxmlformats.org/officeDocument/2006/customXml" ds:itemID="{511B28C5-D1C8-4405-923F-C36941A31E84}"/>
</file>

<file path=customXml/itemProps3.xml><?xml version="1.0" encoding="utf-8"?>
<ds:datastoreItem xmlns:ds="http://schemas.openxmlformats.org/officeDocument/2006/customXml" ds:itemID="{1FF87431-2774-4E17-BE38-8A579357848D}">
  <ds:schemaRefs>
    <ds:schemaRef ds:uri="http://www.w3.org/XML/1998/namespace"/>
    <ds:schemaRef ds:uri="http://schemas.openxmlformats.org/package/2006/metadata/core-properties"/>
    <ds:schemaRef ds:uri="http://purl.org/dc/terms/"/>
    <ds:schemaRef ds:uri="http://schemas.microsoft.com/office/2006/documentManagement/types"/>
    <ds:schemaRef ds:uri="http://schemas.microsoft.com/office/2006/metadata/properties"/>
    <ds:schemaRef ds:uri="http://purl.org/dc/elements/1.1/"/>
    <ds:schemaRef ds:uri="http://purl.org/dc/dcmitype/"/>
    <ds:schemaRef ds:uri="http://schemas.microsoft.com/office/infopath/2007/PartnerControls"/>
    <ds:schemaRef ds:uri="aa37f8d3-e8fa-4ebb-b489-3046b82bfd50"/>
  </ds:schemaRefs>
</ds:datastoreItem>
</file>

<file path=docProps/app.xml><?xml version="1.0" encoding="utf-8"?>
<Properties xmlns="http://schemas.openxmlformats.org/officeDocument/2006/extended-properties" xmlns:vt="http://schemas.openxmlformats.org/officeDocument/2006/docPropsVTypes">
  <Template/>
  <TotalTime>9948</TotalTime>
  <Words>621</Words>
  <Application>Microsoft Office PowerPoint</Application>
  <PresentationFormat>Widescreen</PresentationFormat>
  <Paragraphs>42</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Modalità di audit unico</vt:lpstr>
      <vt:lpstr>Quadro normativo</vt:lpstr>
      <vt:lpstr>Utilizzo del lavoro delle Autorità di Gestione  per il sotto-campionamento relativo agli audit delle operazioni</vt:lpstr>
      <vt:lpstr>Utilizzo del lavoro di un’ altra Autorità di Audit</vt:lpstr>
      <vt:lpstr>Grazie per l’attenzione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Yvonne (COMM)</dc:creator>
  <cp:lastModifiedBy>MOLLICA Carmine (EMPL+REGIO-DAC)</cp:lastModifiedBy>
  <cp:revision>158</cp:revision>
  <dcterms:created xsi:type="dcterms:W3CDTF">2019-08-09T12:06:42Z</dcterms:created>
  <dcterms:modified xsi:type="dcterms:W3CDTF">2026-05-18T08:20:23Z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0x010100FA3A265787A86448A05F338567224205</vt:lpwstr>
  </property>
  <property fmtid="{D5CDD505-2E9C-101B-9397-08002B2CF9AE}" pid="3" name="MSIP_Label_6bd9ddd1-4d20-43f6-abfa-fc3c07406f94_Enabled">
    <vt:lpwstr>true</vt:lpwstr>
  </property>
  <property fmtid="{D5CDD505-2E9C-101B-9397-08002B2CF9AE}" pid="4" name="MSIP_Label_6bd9ddd1-4d20-43f6-abfa-fc3c07406f94_SetDate">
    <vt:lpwstr>2022-11-18T07:38:33Z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df4d87b4-4048-4a8f-b8f7-1b031b6bca85</vt:lpwstr>
  </property>
  <property fmtid="{D5CDD505-2E9C-101B-9397-08002B2CF9AE}" pid="9" name="MSIP_Label_6bd9ddd1-4d20-43f6-abfa-fc3c07406f94_ContentBits">
    <vt:lpwstr>0</vt:lpwstr>
  </property>
</Properties>
</file>