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959" r:id="rId4"/>
    <p:sldMasterId id="2147484001" r:id="rId5"/>
  </p:sldMasterIdLst>
  <p:notesMasterIdLst>
    <p:notesMasterId r:id="rId13"/>
  </p:notesMasterIdLst>
  <p:handoutMasterIdLst>
    <p:handoutMasterId r:id="rId14"/>
  </p:handoutMasterIdLst>
  <p:sldIdLst>
    <p:sldId id="256" r:id="rId6"/>
    <p:sldId id="2147479173" r:id="rId7"/>
    <p:sldId id="2147479219" r:id="rId8"/>
    <p:sldId id="2147479199" r:id="rId9"/>
    <p:sldId id="2147479217" r:id="rId10"/>
    <p:sldId id="2147479180" r:id="rId11"/>
    <p:sldId id="284" r:id="rId12"/>
  </p:sldIdLst>
  <p:sldSz cx="12192000" cy="6858000"/>
  <p:notesSz cx="6669088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95" userDrawn="1">
          <p15:clr>
            <a:srgbClr val="A4A3A4"/>
          </p15:clr>
        </p15:guide>
        <p15:guide id="2" pos="3863" userDrawn="1">
          <p15:clr>
            <a:srgbClr val="A4A3A4"/>
          </p15:clr>
        </p15:guide>
        <p15:guide id="3" pos="597" userDrawn="1">
          <p15:clr>
            <a:srgbClr val="A4A3A4"/>
          </p15:clr>
        </p15:guide>
        <p15:guide id="5" orient="horz" pos="23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116" roundtripDataSignature="AMtx7mh3YP3xexYcFoahXa2ehi0H5V4Za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873F50B-00E0-A450-9F2E-F4765F8AA155}" name="PERIER Helene (BUDG)" initials="HP" userId="S::Helene.PERIER@ec.europa.eu::67e7e2e9-c4cf-4771-bd6a-54204d7c3dbb" providerId="AD"/>
  <p188:author id="{6EF7A810-BF6C-CB32-36A9-E5A462108C7A}" name="CARRASCO LORENTE Cristina (AGRI)" initials="CC" userId="S::Cristina.Carrasco@ec.europa.eu::5ef8ebca-8147-4ff9-8b11-ae52b4bdc225" providerId="AD"/>
  <p188:author id="{7D09E71E-98B8-5E4A-A7D0-B2010D49B8E7}" name="BARROUILLET Alexane (BUDG)" initials="B(" userId="S::alexane.barrouillet@ec.europa.eu::07702fff-47ff-4901-863c-8d33efc21afc" providerId="AD"/>
  <p188:author id="{17C83521-0F53-DABD-4489-61BC4726C92D}" name="DEMOEN Lukas (BUDG)" initials="LD" userId="S::Lukas.DEMOEN1@ec.europa.eu::5b804b34-ca6a-4f41-953c-89e16e6e26e0" providerId="AD"/>
  <p188:author id="{E1F12927-99ED-55BB-6EF5-D3E387CEC373}" name="LE GUEN Tristan (BUDG)" initials="L(" userId="S::tristan.le-guen@ec.europa.eu::6545632b-af35-411b-acb9-f41b54a7effe" providerId="AD"/>
  <p188:author id="{42EE8E3A-EB23-663E-9093-92E47E6B136D}" name="JESENKO Katarina (BUDG)" initials="KJ" userId="S::Katarina.JESENKO@ec.europa.eu::e9c3873b-5b7d-4f12-b01b-3530f6f4ca90" providerId="AD"/>
  <p188:author id="{81F7013B-A690-5585-704D-06671637076E}" name="SVENDSTRUP Tina (HOME)" initials="TS" userId="S::Tina.SVENDSTRUP@ec.europa.eu::8ca3e6ac-9b61-46ea-b82a-b8fad932daf6" providerId="AD"/>
  <p188:author id="{11B4CF48-5BD0-F70C-D0D5-5E29894917D1}" name="ANGELOVA Yana (BUDG)" initials="A(" userId="S::yana-krasimirova.angelova@ec.europa.eu::2c3d5975-e8dc-4e13-945c-d91db3f9dc54" providerId="AD"/>
  <p188:author id="{3DAD4E49-CE3F-0A82-1914-661C724B316D}" name="KIROVA Elena (BUDG)" initials="EK" userId="S::Elena.KIROVA@ec.europa.eu::8b528ef6-6984-4f9b-a3f4-95408dbfe176" providerId="AD"/>
  <p188:author id="{4154204A-B732-DE59-DA03-3CFA595CF006}" name="AFMAN Emiel (BUDG)" initials="A(" userId="S::emiel.afman@ec.europa.eu::3d2ab48d-d536-426c-872f-9237538426cd" providerId="AD"/>
  <p188:author id="{D3BEB760-5C38-1F81-A0F9-CF4215AB060F}" name="ZIANI ZERYOUH Ayoub (BUDG-EXT)" initials="AZ" userId="S::Ayoub.ZIANI-ZERYOUH@ext.ec.europa.eu::5719a4fe-98f8-4a34-a4e6-142ac236b29b" providerId="AD"/>
  <p188:author id="{AE41EB64-2DBB-F4E8-0098-F81AA3437407}" name="HELAINE Sophie (AGRI)" initials="H(" userId="S::sophie.helaine@ec.europa.eu::b5f2251a-0be4-4c98-8df9-485d6f7fb1c2" providerId="AD"/>
  <p188:author id="{17F34F68-A1FF-8503-8E84-D52CD43A6559}" name="VIDANES David (BUDG)" initials="DV" userId="S::David.VIDANES@ec.europa.eu::719200e9-36ec-4185-b83f-0ee4b3efe488" providerId="AD"/>
  <p188:author id="{726EB36F-8D23-8755-644A-E7106AC8CFFC}" name="ROSSKAMP Daniel (BUDG)" initials="R(" userId="S::daniel.rosskamp@ec.europa.eu::923b9b00-30e6-4e63-a23c-7b665b6abdc3" providerId="AD"/>
  <p188:author id="{5FDB2771-C36B-39A3-3E2B-CBB25AEA599A}" name="MORARU Andrei (BUDG)" initials="AM" userId="S::Andrei.MORARU@ec.europa.eu::5acbf149-e8cc-427b-a727-98c39b40d6a4" providerId="AD"/>
  <p188:author id="{F35F1B7C-80E4-37F4-B504-93B3DD5698E2}" name="PACE Lucianajulia (SG REFORM)" initials="" userId="S::Lucianajulia.PACE@ec.europa.eu::3b9ac415-a39d-43f8-8440-e20353d666a5" providerId="AD"/>
  <p188:author id="{32C9D381-7E35-1DC7-B51C-C164D1B32671}" name="KISIELEWSKA Aleksandra (BUDG)" initials="Author" userId="KISIELEWSKA Aleksandra (BUDG)" providerId="None"/>
  <p188:author id="{19CF2A9B-8D35-2805-B0F2-F6241FFE9F8A}" name="CONRAD Franck (BUDG)" initials="C(" userId="S::franck.conrad@ec.europa.eu::ebab6578-2406-49ab-a903-52b3569a86e4" providerId="AD"/>
  <p188:author id="{B7F1FEA2-611A-CCE2-5728-E43A8A62BACF}" name="NUMMINEN Annemari (BUDG)" initials="N(" userId="S::annemari.numminen@ec.europa.eu::f851d97c-b024-4cb7-bf0d-af210f43c66f" providerId="AD"/>
  <p188:author id="{87971AA7-AC06-218A-7F36-E47A82963085}" name="AFMAN Emiel (BUDG)" initials="EA" userId="S::Emiel.AFMAN@ec.europa.eu::3d2ab48d-d536-426c-872f-9237538426cd" providerId="AD"/>
  <p188:author id="{7B6313B4-F813-9831-6358-BCBB65BC68EA}" name="JAKUBOWICZ Muriel (BUDG)" initials="J(" userId="S::muriel.jakubowicz@ec.europa.eu::64a97a86-770a-4ba6-b117-c98b2fd570c2" providerId="AD"/>
  <p188:author id="{B054ADBC-CB30-8BB8-8252-D4FDE3A90AB2}" name="LE GUEN Tristan (BUDG)" initials="TL" userId="S::Tristan.LE-GUEN@ec.europa.eu::6545632b-af35-411b-acb9-f41b54a7effe" providerId="AD"/>
  <p188:author id="{1483F7C0-2A14-CE51-C943-D158463764E6}" name="URB Magnus (REGIO)" initials="MU" userId="S::Magnus.URB@ec.europa.eu::3c66414d-94cb-4f59-8017-1ddd0e41ccdc" providerId="AD"/>
  <p188:author id="{57799BC2-B81E-148E-1D26-4B9B855DF830}" name="CABRAS Stefano (BUDG)" initials="SC" userId="S::Stefano.CABRAS@ec.europa.eu::f61ac50b-e664-4dd2-9a4b-f6a16430570a" providerId="AD"/>
  <p188:author id="{556243C6-8111-19A0-E262-022C1BDF0910}" name="CABRAS Stefano (BUDG)" initials="C(" userId="S::stefano.cabras@ec.europa.eu::f61ac50b-e664-4dd2-9a4b-f6a16430570a" providerId="AD"/>
  <p188:author id="{DAE0FAC6-3A34-BB40-BD96-898F9D16ED0D}" name="ALBA David (BUDG)" initials="DA" userId="S::David.ALBA@ec.europa.eu::8bb4b5b5-ca98-4c20-8681-bc399c8a2b3c" providerId="AD"/>
  <p188:author id="{9BF60DD1-9EDD-81A1-7744-5B664FA023B2}" name="D'ADAMO Gaetano (BUDG)" initials="D(" userId="S::gaetano.d'adamo@ec.europa.eu::f4bff504-cdfb-4e96-80bb-00a74d00ba88" providerId="AD"/>
  <p188:author id="{C170B4D2-6211-6A39-232C-32F2DE832102}" name="PERIER Helene (BUDG)" initials="P(" userId="S::helene.perier@ec.europa.eu::67e7e2e9-c4cf-4771-bd6a-54204d7c3dbb" providerId="AD"/>
  <p188:author id="{4AFCE2D6-5E72-1B63-E0B6-5B03988AE989}" name="BARROUILLET Alexane (BUDG)" initials="" userId="S::Alexane.BARROUILLET@ec.europa.eu::07702fff-47ff-4901-863c-8d33efc21afc" providerId="AD"/>
  <p188:author id="{96E8EDD6-C980-18F8-4F65-F150AB48109D}" name="ROSSKAMP Daniel (BUDG)" initials="DR" userId="S::Daniel.ROSSKAMP@ec.europa.eu::923b9b00-30e6-4e63-a23c-7b665b6abdc3" providerId="AD"/>
  <p188:author id="{E35EC7E2-3486-6F70-06EE-32057CAD23B6}" name="MAXIANOVA Karola (SG)" initials="KM" userId="S::Karola.MAXIANOVA@ec.europa.eu::9da09a4d-740e-4c15-922d-fd802fdfb617" providerId="AD"/>
  <p188:author id="{4997F9E2-D926-0505-7373-4BD90AA9183F}" name="JAKUBOWICZ Muriel (BUDG)" initials="MJ" userId="S::Muriel.JAKUBOWICZ@ec.europa.eu::64a97a86-770a-4ba6-b117-c98b2fd570c2" providerId="AD"/>
  <p188:author id="{2563C1E6-FBC2-745C-DD2B-ADFC56483473}" name="KISIELEWSKA Aleksandra (BUDG)" initials="K(" userId="S::aleksandra.kisielewska@ec.europa.eu::97602403-6c7c-46fe-9a75-59a6d73b709a" providerId="AD"/>
  <p188:author id="{3EDA62EC-D200-38C5-4308-78824C526C54}" name="FOLCH Eduard (BUDG)" initials="EF" userId="S::Eduard.FOLCH@ec.europa.eu::f18bd5b7-457f-4d0c-abbe-07960f07a595" providerId="AD"/>
  <p188:author id="{6A8863ED-5AE6-C328-FB24-7D635FC5D7E9}" name="HADZHIPETROVA Silva (BUDG)" initials="SH" userId="S::Silva.HADZHIPETROVA@ec.europa.eu::845ea6a3-41e4-4cf2-b8c5-af8eb4ce7860" providerId="AD"/>
  <p188:author id="{334587F2-EE67-9DE7-A8E4-CDC8EA9BB180}" name="THAURE-LEFRESNE Julie (BUDG)" initials="JT" userId="S::Julie.THAURE-LEFRESNE@ec.europa.eu::4ed96b75-1063-4352-8666-6d8a0f19820e" providerId="AD"/>
  <p188:author id="{C05383F3-1795-6C0B-5859-22F85252F5B1}" name="LAMBRECHT Regine (ESTAT-EXT)" initials="RL" userId="S::Regine.LAMBRECHT@ext.ec.europa.eu::1a5166bf-0d9b-4429-b96c-64f3c887b7a8" providerId="AD"/>
  <p188:author id="{A4FAB8F4-D212-6BF9-1C08-E6F3EFC7383B}" name="CONRAD Franck (BUDG)" initials="" userId="S::Franck.CONRAD@ec.europa.eu::ebab6578-2406-49ab-a903-52b3569a86e4" providerId="AD"/>
  <p188:author id="{4D1F73F6-25A3-6A1A-DE4D-C802BB5CE6D8}" name="DIMITRIOU Maria-Eleni (BUDG)" initials="D(" userId="S::maria-eleni.dimitriou@ec.europa.eu::5c924830-5398-4263-8d29-545e2178511f" providerId="AD"/>
  <p188:author id="{969B3CF7-8B7B-2C29-9E43-5AC5F929C6A9}" name="MUHR Katharina (BUDG)" initials="M(" userId="S::katharina.muhr@ec.europa.eu::6bbb640a-7420-427c-90ef-107fa6d72b7b" providerId="AD"/>
  <p188:author id="{046C0CFA-2A68-EC7D-B3CD-047004DDDFCD}" name="AMARO ALFAIATE Maria Joao (BUDG)" initials="MJA" userId="AMARO ALFAIATE Maria Joao (BUDG)" providerId="None"/>
  <p188:author id="{94235AFA-794F-924D-2CC2-A8809441D5AE}" name="MUHR Katharina (BUDG)" initials="KM" userId="S::Katharina.MUHR@ec.europa.eu::6bbb640a-7420-427c-90ef-107fa6d72b7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ED00"/>
    <a:srgbClr val="E1EBFF"/>
    <a:srgbClr val="00B0F0"/>
    <a:srgbClr val="00B050"/>
    <a:srgbClr val="FFCF00"/>
    <a:srgbClr val="D6A300"/>
    <a:srgbClr val="AE0359"/>
    <a:srgbClr val="7371FC"/>
    <a:srgbClr val="D9F5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AA2D17-9C0F-404D-8D6A-FB9E96E2F94C}" v="3" dt="2026-05-15T14:18:01.1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>
        <p:guide orient="horz" pos="595"/>
        <p:guide pos="3863"/>
        <p:guide pos="597"/>
        <p:guide orient="horz" pos="234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17" Type="http://schemas.openxmlformats.org/officeDocument/2006/relationships/presProps" Target="presProps.xml"/><Relationship Id="rId121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120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16" Type="http://customschemas.google.com/relationships/presentationmetadata" Target="meta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123" Type="http://schemas.microsoft.com/office/2018/10/relationships/authors" Target="authors.xml"/><Relationship Id="rId5" Type="http://schemas.openxmlformats.org/officeDocument/2006/relationships/slideMaster" Target="slideMasters/slideMaster2.xml"/><Relationship Id="rId119" Type="http://schemas.openxmlformats.org/officeDocument/2006/relationships/theme" Target="theme/theme1.xml"/><Relationship Id="rId10" Type="http://schemas.openxmlformats.org/officeDocument/2006/relationships/slide" Target="slides/slide5.xml"/><Relationship Id="rId122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Relationship Id="rId11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ATTISTA Brian (EMPL+REGIO-DAC)" userId="2fa254f6-a250-4214-985a-0ede6194cc29" providerId="ADAL" clId="{8FE38CDA-FE66-4542-A00D-26ECB4A267F4}"/>
    <pc:docChg chg="addSld delSld modSld sldOrd">
      <pc:chgData name="DEBATTISTA Brian (EMPL+REGIO-DAC)" userId="2fa254f6-a250-4214-985a-0ede6194cc29" providerId="ADAL" clId="{8FE38CDA-FE66-4542-A00D-26ECB4A267F4}" dt="2026-05-14T07:11:20.929" v="46" actId="122"/>
      <pc:docMkLst>
        <pc:docMk/>
      </pc:docMkLst>
      <pc:sldChg chg="modSp add mod ord">
        <pc:chgData name="DEBATTISTA Brian (EMPL+REGIO-DAC)" userId="2fa254f6-a250-4214-985a-0ede6194cc29" providerId="ADAL" clId="{8FE38CDA-FE66-4542-A00D-26ECB4A267F4}" dt="2026-05-14T07:00:36.895" v="22" actId="403"/>
        <pc:sldMkLst>
          <pc:docMk/>
          <pc:sldMk cId="0" sldId="256"/>
        </pc:sldMkLst>
        <pc:spChg chg="mod">
          <ac:chgData name="DEBATTISTA Brian (EMPL+REGIO-DAC)" userId="2fa254f6-a250-4214-985a-0ede6194cc29" providerId="ADAL" clId="{8FE38CDA-FE66-4542-A00D-26ECB4A267F4}" dt="2026-05-14T07:00:36.895" v="22" actId="403"/>
          <ac:spMkLst>
            <pc:docMk/>
            <pc:sldMk cId="0" sldId="256"/>
            <ac:spMk id="188" creationId="{00000000-0000-0000-0000-000000000000}"/>
          </ac:spMkLst>
        </pc:spChg>
      </pc:sldChg>
      <pc:sldChg chg="add del">
        <pc:chgData name="DEBATTISTA Brian (EMPL+REGIO-DAC)" userId="2fa254f6-a250-4214-985a-0ede6194cc29" providerId="ADAL" clId="{8FE38CDA-FE66-4542-A00D-26ECB4A267F4}" dt="2026-05-14T07:01:49.063" v="25" actId="47"/>
        <pc:sldMkLst>
          <pc:docMk/>
          <pc:sldMk cId="4273619315" sldId="284"/>
        </pc:sldMkLst>
      </pc:sldChg>
      <pc:sldChg chg="del">
        <pc:chgData name="DEBATTISTA Brian (EMPL+REGIO-DAC)" userId="2fa254f6-a250-4214-985a-0ede6194cc29" providerId="ADAL" clId="{8FE38CDA-FE66-4542-A00D-26ECB4A267F4}" dt="2026-05-14T07:00:41.267" v="23" actId="47"/>
        <pc:sldMkLst>
          <pc:docMk/>
          <pc:sldMk cId="3929083345" sldId="2222"/>
        </pc:sldMkLst>
      </pc:sldChg>
      <pc:sldChg chg="add">
        <pc:chgData name="DEBATTISTA Brian (EMPL+REGIO-DAC)" userId="2fa254f6-a250-4214-985a-0ede6194cc29" providerId="ADAL" clId="{8FE38CDA-FE66-4542-A00D-26ECB4A267F4}" dt="2026-05-14T07:03:54.414" v="26"/>
        <pc:sldMkLst>
          <pc:docMk/>
          <pc:sldMk cId="2025474313" sldId="2147479173"/>
        </pc:sldMkLst>
      </pc:sldChg>
      <pc:sldChg chg="add del">
        <pc:chgData name="DEBATTISTA Brian (EMPL+REGIO-DAC)" userId="2fa254f6-a250-4214-985a-0ede6194cc29" providerId="ADAL" clId="{8FE38CDA-FE66-4542-A00D-26ECB4A267F4}" dt="2026-05-14T07:07:40.783" v="30" actId="47"/>
        <pc:sldMkLst>
          <pc:docMk/>
          <pc:sldMk cId="1592597729" sldId="2147479182"/>
        </pc:sldMkLst>
      </pc:sldChg>
      <pc:sldChg chg="ord">
        <pc:chgData name="DEBATTISTA Brian (EMPL+REGIO-DAC)" userId="2fa254f6-a250-4214-985a-0ede6194cc29" providerId="ADAL" clId="{8FE38CDA-FE66-4542-A00D-26ECB4A267F4}" dt="2026-05-14T07:03:59.144" v="28"/>
        <pc:sldMkLst>
          <pc:docMk/>
          <pc:sldMk cId="146254295" sldId="2147479199"/>
        </pc:sldMkLst>
      </pc:sldChg>
      <pc:sldChg chg="modSp mod">
        <pc:chgData name="DEBATTISTA Brian (EMPL+REGIO-DAC)" userId="2fa254f6-a250-4214-985a-0ede6194cc29" providerId="ADAL" clId="{8FE38CDA-FE66-4542-A00D-26ECB4A267F4}" dt="2026-05-14T07:10:55.702" v="37" actId="20577"/>
        <pc:sldMkLst>
          <pc:docMk/>
          <pc:sldMk cId="1591085220" sldId="2147479200"/>
        </pc:sldMkLst>
        <pc:spChg chg="mod">
          <ac:chgData name="DEBATTISTA Brian (EMPL+REGIO-DAC)" userId="2fa254f6-a250-4214-985a-0ede6194cc29" providerId="ADAL" clId="{8FE38CDA-FE66-4542-A00D-26ECB4A267F4}" dt="2026-05-14T07:10:55.702" v="37" actId="20577"/>
          <ac:spMkLst>
            <pc:docMk/>
            <pc:sldMk cId="1591085220" sldId="2147479200"/>
            <ac:spMk id="2" creationId="{0D61662D-3691-90BC-5DCF-6E96DE559500}"/>
          </ac:spMkLst>
        </pc:spChg>
      </pc:sldChg>
      <pc:sldChg chg="modSp mod">
        <pc:chgData name="DEBATTISTA Brian (EMPL+REGIO-DAC)" userId="2fa254f6-a250-4214-985a-0ede6194cc29" providerId="ADAL" clId="{8FE38CDA-FE66-4542-A00D-26ECB4A267F4}" dt="2026-05-14T07:11:10.066" v="42" actId="6549"/>
        <pc:sldMkLst>
          <pc:docMk/>
          <pc:sldMk cId="299767290" sldId="2147479201"/>
        </pc:sldMkLst>
        <pc:spChg chg="mod">
          <ac:chgData name="DEBATTISTA Brian (EMPL+REGIO-DAC)" userId="2fa254f6-a250-4214-985a-0ede6194cc29" providerId="ADAL" clId="{8FE38CDA-FE66-4542-A00D-26ECB4A267F4}" dt="2026-05-14T07:11:10.066" v="42" actId="6549"/>
          <ac:spMkLst>
            <pc:docMk/>
            <pc:sldMk cId="299767290" sldId="2147479201"/>
            <ac:spMk id="2" creationId="{8032B376-7352-CF85-2BD4-77F4324F9953}"/>
          </ac:spMkLst>
        </pc:spChg>
      </pc:sldChg>
      <pc:sldChg chg="modSp mod">
        <pc:chgData name="DEBATTISTA Brian (EMPL+REGIO-DAC)" userId="2fa254f6-a250-4214-985a-0ede6194cc29" providerId="ADAL" clId="{8FE38CDA-FE66-4542-A00D-26ECB4A267F4}" dt="2026-05-14T07:11:17.745" v="45" actId="20577"/>
        <pc:sldMkLst>
          <pc:docMk/>
          <pc:sldMk cId="2361640127" sldId="2147479202"/>
        </pc:sldMkLst>
        <pc:spChg chg="mod">
          <ac:chgData name="DEBATTISTA Brian (EMPL+REGIO-DAC)" userId="2fa254f6-a250-4214-985a-0ede6194cc29" providerId="ADAL" clId="{8FE38CDA-FE66-4542-A00D-26ECB4A267F4}" dt="2026-05-14T07:11:17.745" v="45" actId="20577"/>
          <ac:spMkLst>
            <pc:docMk/>
            <pc:sldMk cId="2361640127" sldId="2147479202"/>
            <ac:spMk id="2" creationId="{D24E878C-9936-3AB6-4062-DF603E3E678A}"/>
          </ac:spMkLst>
        </pc:spChg>
      </pc:sldChg>
      <pc:sldChg chg="modSp mod">
        <pc:chgData name="DEBATTISTA Brian (EMPL+REGIO-DAC)" userId="2fa254f6-a250-4214-985a-0ede6194cc29" providerId="ADAL" clId="{8FE38CDA-FE66-4542-A00D-26ECB4A267F4}" dt="2026-05-14T07:10:49.752" v="36" actId="1076"/>
        <pc:sldMkLst>
          <pc:docMk/>
          <pc:sldMk cId="60287742" sldId="2147479204"/>
        </pc:sldMkLst>
        <pc:spChg chg="mod">
          <ac:chgData name="DEBATTISTA Brian (EMPL+REGIO-DAC)" userId="2fa254f6-a250-4214-985a-0ede6194cc29" providerId="ADAL" clId="{8FE38CDA-FE66-4542-A00D-26ECB4A267F4}" dt="2026-05-14T07:10:49.752" v="36" actId="1076"/>
          <ac:spMkLst>
            <pc:docMk/>
            <pc:sldMk cId="60287742" sldId="2147479204"/>
            <ac:spMk id="2" creationId="{ED8BBEC2-A631-6FE0-DCAA-DB9ECA2FBF48}"/>
          </ac:spMkLst>
        </pc:spChg>
      </pc:sldChg>
      <pc:sldChg chg="modSp mod">
        <pc:chgData name="DEBATTISTA Brian (EMPL+REGIO-DAC)" userId="2fa254f6-a250-4214-985a-0ede6194cc29" providerId="ADAL" clId="{8FE38CDA-FE66-4542-A00D-26ECB4A267F4}" dt="2026-05-14T07:11:20.929" v="46" actId="122"/>
        <pc:sldMkLst>
          <pc:docMk/>
          <pc:sldMk cId="2124481025" sldId="2147479217"/>
        </pc:sldMkLst>
        <pc:spChg chg="mod">
          <ac:chgData name="DEBATTISTA Brian (EMPL+REGIO-DAC)" userId="2fa254f6-a250-4214-985a-0ede6194cc29" providerId="ADAL" clId="{8FE38CDA-FE66-4542-A00D-26ECB4A267F4}" dt="2026-05-14T07:11:20.929" v="46" actId="122"/>
          <ac:spMkLst>
            <pc:docMk/>
            <pc:sldMk cId="2124481025" sldId="2147479217"/>
            <ac:spMk id="9" creationId="{38CFB654-5DAB-6172-85DB-93C8E7682692}"/>
          </ac:spMkLst>
        </pc:spChg>
      </pc:sldChg>
      <pc:sldChg chg="modSp add mod">
        <pc:chgData name="DEBATTISTA Brian (EMPL+REGIO-DAC)" userId="2fa254f6-a250-4214-985a-0ede6194cc29" providerId="ADAL" clId="{8FE38CDA-FE66-4542-A00D-26ECB4A267F4}" dt="2026-05-14T07:04:16.399" v="29" actId="1076"/>
        <pc:sldMkLst>
          <pc:docMk/>
          <pc:sldMk cId="3067065295" sldId="2147479219"/>
        </pc:sldMkLst>
        <pc:spChg chg="mod">
          <ac:chgData name="DEBATTISTA Brian (EMPL+REGIO-DAC)" userId="2fa254f6-a250-4214-985a-0ede6194cc29" providerId="ADAL" clId="{8FE38CDA-FE66-4542-A00D-26ECB4A267F4}" dt="2026-05-14T07:04:16.399" v="29" actId="1076"/>
          <ac:spMkLst>
            <pc:docMk/>
            <pc:sldMk cId="3067065295" sldId="2147479219"/>
            <ac:spMk id="5" creationId="{08AC5516-5DE7-9EA5-B41C-7D31E1F1539A}"/>
          </ac:spMkLst>
        </pc:spChg>
      </pc:sldChg>
      <pc:sldMasterChg chg="delSldLayout">
        <pc:chgData name="DEBATTISTA Brian (EMPL+REGIO-DAC)" userId="2fa254f6-a250-4214-985a-0ede6194cc29" providerId="ADAL" clId="{8FE38CDA-FE66-4542-A00D-26ECB4A267F4}" dt="2026-05-14T07:01:49.063" v="25" actId="47"/>
        <pc:sldMasterMkLst>
          <pc:docMk/>
          <pc:sldMasterMk cId="1799422475" sldId="2147483959"/>
        </pc:sldMasterMkLst>
        <pc:sldLayoutChg chg="del">
          <pc:chgData name="DEBATTISTA Brian (EMPL+REGIO-DAC)" userId="2fa254f6-a250-4214-985a-0ede6194cc29" providerId="ADAL" clId="{8FE38CDA-FE66-4542-A00D-26ECB4A267F4}" dt="2026-05-14T07:01:49.063" v="25" actId="47"/>
          <pc:sldLayoutMkLst>
            <pc:docMk/>
            <pc:sldMasterMk cId="1799422475" sldId="2147483959"/>
            <pc:sldLayoutMk cId="2244435878" sldId="2147484001"/>
          </pc:sldLayoutMkLst>
        </pc:sldLayoutChg>
      </pc:sldMasterChg>
    </pc:docChg>
  </pc:docChgLst>
  <pc:docChgLst>
    <pc:chgData name="MOLLICA Carmine (EMPL+REGIO-DAC)" userId="49f5d08d-7f78-4c48-b29c-56113ae0f2e9" providerId="ADAL" clId="{EC4C1EED-575F-49E1-9728-3BD85DFD7BD3}"/>
    <pc:docChg chg="undo redo custSel addSld delSld modSld">
      <pc:chgData name="MOLLICA Carmine (EMPL+REGIO-DAC)" userId="49f5d08d-7f78-4c48-b29c-56113ae0f2e9" providerId="ADAL" clId="{EC4C1EED-575F-49E1-9728-3BD85DFD7BD3}" dt="2026-05-15T14:18:04.707" v="118" actId="20577"/>
      <pc:docMkLst>
        <pc:docMk/>
      </pc:docMkLst>
      <pc:sldChg chg="modSp mod">
        <pc:chgData name="MOLLICA Carmine (EMPL+REGIO-DAC)" userId="49f5d08d-7f78-4c48-b29c-56113ae0f2e9" providerId="ADAL" clId="{EC4C1EED-575F-49E1-9728-3BD85DFD7BD3}" dt="2026-05-15T14:06:20.936" v="10" actId="20577"/>
        <pc:sldMkLst>
          <pc:docMk/>
          <pc:sldMk cId="0" sldId="256"/>
        </pc:sldMkLst>
        <pc:spChg chg="mod">
          <ac:chgData name="MOLLICA Carmine (EMPL+REGIO-DAC)" userId="49f5d08d-7f78-4c48-b29c-56113ae0f2e9" providerId="ADAL" clId="{EC4C1EED-575F-49E1-9728-3BD85DFD7BD3}" dt="2026-05-15T14:06:20.936" v="10" actId="20577"/>
          <ac:spMkLst>
            <pc:docMk/>
            <pc:sldMk cId="0" sldId="256"/>
            <ac:spMk id="188" creationId="{00000000-0000-0000-0000-000000000000}"/>
          </ac:spMkLst>
        </pc:spChg>
      </pc:sldChg>
      <pc:sldChg chg="modSp add del mod">
        <pc:chgData name="MOLLICA Carmine (EMPL+REGIO-DAC)" userId="49f5d08d-7f78-4c48-b29c-56113ae0f2e9" providerId="ADAL" clId="{EC4C1EED-575F-49E1-9728-3BD85DFD7BD3}" dt="2026-05-15T14:18:04.707" v="118" actId="20577"/>
        <pc:sldMkLst>
          <pc:docMk/>
          <pc:sldMk cId="4273619315" sldId="284"/>
        </pc:sldMkLst>
        <pc:spChg chg="mod">
          <ac:chgData name="MOLLICA Carmine (EMPL+REGIO-DAC)" userId="49f5d08d-7f78-4c48-b29c-56113ae0f2e9" providerId="ADAL" clId="{EC4C1EED-575F-49E1-9728-3BD85DFD7BD3}" dt="2026-05-15T14:18:04.707" v="118" actId="20577"/>
          <ac:spMkLst>
            <pc:docMk/>
            <pc:sldMk cId="4273619315" sldId="284"/>
            <ac:spMk id="3" creationId="{00000000-0000-0000-0000-000000000000}"/>
          </ac:spMkLst>
        </pc:spChg>
      </pc:sldChg>
      <pc:sldChg chg="del">
        <pc:chgData name="MOLLICA Carmine (EMPL+REGIO-DAC)" userId="49f5d08d-7f78-4c48-b29c-56113ae0f2e9" providerId="ADAL" clId="{EC4C1EED-575F-49E1-9728-3BD85DFD7BD3}" dt="2026-05-15T14:17:37.780" v="113" actId="47"/>
        <pc:sldMkLst>
          <pc:docMk/>
          <pc:sldMk cId="878372291" sldId="399"/>
        </pc:sldMkLst>
      </pc:sldChg>
      <pc:sldChg chg="del">
        <pc:chgData name="MOLLICA Carmine (EMPL+REGIO-DAC)" userId="49f5d08d-7f78-4c48-b29c-56113ae0f2e9" providerId="ADAL" clId="{EC4C1EED-575F-49E1-9728-3BD85DFD7BD3}" dt="2026-05-15T14:16:51.972" v="98" actId="47"/>
        <pc:sldMkLst>
          <pc:docMk/>
          <pc:sldMk cId="3792557019" sldId="2147479179"/>
        </pc:sldMkLst>
      </pc:sldChg>
      <pc:sldChg chg="modSp mod">
        <pc:chgData name="MOLLICA Carmine (EMPL+REGIO-DAC)" userId="49f5d08d-7f78-4c48-b29c-56113ae0f2e9" providerId="ADAL" clId="{EC4C1EED-575F-49E1-9728-3BD85DFD7BD3}" dt="2026-05-15T14:17:02.539" v="112" actId="20577"/>
        <pc:sldMkLst>
          <pc:docMk/>
          <pc:sldMk cId="536355168" sldId="2147479180"/>
        </pc:sldMkLst>
        <pc:spChg chg="mod">
          <ac:chgData name="MOLLICA Carmine (EMPL+REGIO-DAC)" userId="49f5d08d-7f78-4c48-b29c-56113ae0f2e9" providerId="ADAL" clId="{EC4C1EED-575F-49E1-9728-3BD85DFD7BD3}" dt="2026-05-15T14:17:02.539" v="112" actId="20577"/>
          <ac:spMkLst>
            <pc:docMk/>
            <pc:sldMk cId="536355168" sldId="2147479180"/>
            <ac:spMk id="2" creationId="{804B02C5-727D-FA1F-8DE6-4AF61D08639C}"/>
          </ac:spMkLst>
        </pc:spChg>
      </pc:sldChg>
      <pc:sldChg chg="modSp mod">
        <pc:chgData name="MOLLICA Carmine (EMPL+REGIO-DAC)" userId="49f5d08d-7f78-4c48-b29c-56113ae0f2e9" providerId="ADAL" clId="{EC4C1EED-575F-49E1-9728-3BD85DFD7BD3}" dt="2026-05-15T14:10:41.129" v="49" actId="20577"/>
        <pc:sldMkLst>
          <pc:docMk/>
          <pc:sldMk cId="146254295" sldId="2147479199"/>
        </pc:sldMkLst>
        <pc:spChg chg="mod">
          <ac:chgData name="MOLLICA Carmine (EMPL+REGIO-DAC)" userId="49f5d08d-7f78-4c48-b29c-56113ae0f2e9" providerId="ADAL" clId="{EC4C1EED-575F-49E1-9728-3BD85DFD7BD3}" dt="2026-05-15T14:10:41.129" v="49" actId="20577"/>
          <ac:spMkLst>
            <pc:docMk/>
            <pc:sldMk cId="146254295" sldId="2147479199"/>
            <ac:spMk id="27" creationId="{8D3F251A-B16B-35E2-8476-7C5463052968}"/>
          </ac:spMkLst>
        </pc:spChg>
      </pc:sldChg>
      <pc:sldChg chg="add del">
        <pc:chgData name="MOLLICA Carmine (EMPL+REGIO-DAC)" userId="49f5d08d-7f78-4c48-b29c-56113ae0f2e9" providerId="ADAL" clId="{EC4C1EED-575F-49E1-9728-3BD85DFD7BD3}" dt="2026-05-15T14:15:19.321" v="94" actId="47"/>
        <pc:sldMkLst>
          <pc:docMk/>
          <pc:sldMk cId="1591085220" sldId="2147479200"/>
        </pc:sldMkLst>
      </pc:sldChg>
      <pc:sldChg chg="add del">
        <pc:chgData name="MOLLICA Carmine (EMPL+REGIO-DAC)" userId="49f5d08d-7f78-4c48-b29c-56113ae0f2e9" providerId="ADAL" clId="{EC4C1EED-575F-49E1-9728-3BD85DFD7BD3}" dt="2026-05-15T14:15:21.789" v="96" actId="47"/>
        <pc:sldMkLst>
          <pc:docMk/>
          <pc:sldMk cId="299767290" sldId="2147479201"/>
        </pc:sldMkLst>
      </pc:sldChg>
      <pc:sldChg chg="add del">
        <pc:chgData name="MOLLICA Carmine (EMPL+REGIO-DAC)" userId="49f5d08d-7f78-4c48-b29c-56113ae0f2e9" providerId="ADAL" clId="{EC4C1EED-575F-49E1-9728-3BD85DFD7BD3}" dt="2026-05-15T14:15:22.682" v="97" actId="47"/>
        <pc:sldMkLst>
          <pc:docMk/>
          <pc:sldMk cId="2361640127" sldId="2147479202"/>
        </pc:sldMkLst>
      </pc:sldChg>
      <pc:sldChg chg="add del">
        <pc:chgData name="MOLLICA Carmine (EMPL+REGIO-DAC)" userId="49f5d08d-7f78-4c48-b29c-56113ae0f2e9" providerId="ADAL" clId="{EC4C1EED-575F-49E1-9728-3BD85DFD7BD3}" dt="2026-05-15T14:15:20.843" v="95" actId="47"/>
        <pc:sldMkLst>
          <pc:docMk/>
          <pc:sldMk cId="60287742" sldId="2147479204"/>
        </pc:sldMkLst>
      </pc:sldChg>
      <pc:sldChg chg="modSp mod">
        <pc:chgData name="MOLLICA Carmine (EMPL+REGIO-DAC)" userId="49f5d08d-7f78-4c48-b29c-56113ae0f2e9" providerId="ADAL" clId="{EC4C1EED-575F-49E1-9728-3BD85DFD7BD3}" dt="2026-05-15T14:13:14.121" v="93" actId="20577"/>
        <pc:sldMkLst>
          <pc:docMk/>
          <pc:sldMk cId="2124481025" sldId="2147479217"/>
        </pc:sldMkLst>
        <pc:spChg chg="mod">
          <ac:chgData name="MOLLICA Carmine (EMPL+REGIO-DAC)" userId="49f5d08d-7f78-4c48-b29c-56113ae0f2e9" providerId="ADAL" clId="{EC4C1EED-575F-49E1-9728-3BD85DFD7BD3}" dt="2026-05-15T14:13:14.121" v="93" actId="20577"/>
          <ac:spMkLst>
            <pc:docMk/>
            <pc:sldMk cId="2124481025" sldId="2147479217"/>
            <ac:spMk id="9" creationId="{38CFB654-5DAB-6172-85DB-93C8E7682692}"/>
          </ac:spMkLst>
        </pc:spChg>
      </pc:sldChg>
      <pc:sldChg chg="modSp mod">
        <pc:chgData name="MOLLICA Carmine (EMPL+REGIO-DAC)" userId="49f5d08d-7f78-4c48-b29c-56113ae0f2e9" providerId="ADAL" clId="{EC4C1EED-575F-49E1-9728-3BD85DFD7BD3}" dt="2026-05-15T14:08:51.893" v="37" actId="6549"/>
        <pc:sldMkLst>
          <pc:docMk/>
          <pc:sldMk cId="3067065295" sldId="2147479219"/>
        </pc:sldMkLst>
        <pc:spChg chg="mod">
          <ac:chgData name="MOLLICA Carmine (EMPL+REGIO-DAC)" userId="49f5d08d-7f78-4c48-b29c-56113ae0f2e9" providerId="ADAL" clId="{EC4C1EED-575F-49E1-9728-3BD85DFD7BD3}" dt="2026-05-15T14:08:51.893" v="37" actId="6549"/>
          <ac:spMkLst>
            <pc:docMk/>
            <pc:sldMk cId="3067065295" sldId="2147479219"/>
            <ac:spMk id="5" creationId="{08AC5516-5DE7-9EA5-B41C-7D31E1F1539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4D34D8-E3B4-F069-6ADD-F8D442E609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2191E5-897D-1F21-6B64-C79FF3AD2E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E606C-77CD-45C1-9571-DE74CA837D88}" type="datetimeFigureOut">
              <a:rPr lang="en-IE" smtClean="0"/>
              <a:t>15/05/2026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903FA3-5DC7-AAE3-B405-7184FD6B12E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454CF8-DBD9-2EAE-C757-6C20B65855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08B9C-ED77-41BB-BC53-D69EC8827C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15320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889938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777607" y="0"/>
            <a:ext cx="2889938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57188" y="1241425"/>
            <a:ext cx="5954712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889938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" name="Google Shape;1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763AD-FAC8-3711-1989-DBE008433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465003-AC5B-FCE8-C194-325C0C83AC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7AD11C-C335-016B-6499-A2CA2E90F5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9166EB-D371-5ACD-561F-4A3F0CD4651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8831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1633F-E50F-42B2-DC53-99DCAA481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463EDF-CF8A-B567-4581-A8CE26B3FF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8884B2-8CD1-686A-B8A6-A1DB7E4EBB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569090-C709-6307-2A7E-D5A9D046083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5694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6FEC1-E374-BEAF-1386-5C7105C4B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42C91F-C7CF-7FDB-3B39-41DCA8E5C9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660248-850F-9EEF-B95B-F534A9930C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41653" indent="0"/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4C4E44-F356-188B-0969-9203130532A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GB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5</a:t>
            </a:fld>
            <a:endParaRPr lang="en-GB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88268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CF2995-AB43-4B7C-B8CD-9DC7C3692A9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page option 1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75400-3E4A-4805-76D4-89E3DBA22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17486"/>
            <a:ext cx="2743200" cy="172523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r>
              <a:rPr lang="fr-BE"/>
              <a:t>DD/MM/YYYY</a:t>
            </a:r>
            <a:endParaRPr lang="en-IE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290A50-B43D-A2B6-515F-75425256AC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040714"/>
            <a:ext cx="10515600" cy="1020337"/>
          </a:xfrm>
          <a:noFill/>
        </p:spPr>
        <p:txBody>
          <a:bodyPr>
            <a:noAutofit/>
          </a:bodyPr>
          <a:lstStyle>
            <a:lvl1pPr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a title</a:t>
            </a:r>
            <a:endParaRPr lang="en-IE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69D02D42-BA7D-84CC-873F-80F08362B35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219575"/>
            <a:ext cx="4929188" cy="6111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600E4EF-7051-9AAC-2C78-0958FBC514B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8199" y="5243158"/>
            <a:ext cx="3860801" cy="304616"/>
          </a:xfrm>
          <a:solidFill>
            <a:schemeClr val="accent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>
            <a:lvl1pPr marL="0" indent="0">
              <a:buNone/>
              <a:defRPr sz="1600" b="1" i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 descr="European Commission">
            <a:extLst>
              <a:ext uri="{FF2B5EF4-FFF2-40B4-BE49-F238E27FC236}">
                <a16:creationId xmlns:a16="http://schemas.microsoft.com/office/drawing/2014/main" id="{85D80D5D-B11B-B8B1-1D33-81E7377D595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63383" y="5738784"/>
            <a:ext cx="2544024" cy="941017"/>
          </a:xfrm>
          <a:prstGeom prst="rect">
            <a:avLst/>
          </a:prstGeom>
          <a:noFill/>
        </p:spPr>
      </p:pic>
      <p:pic>
        <p:nvPicPr>
          <p:cNvPr id="7" name="Picture 6" descr="A black and yellow sign with white text  AI-generated content may be incorrect.">
            <a:extLst>
              <a:ext uri="{FF2B5EF4-FFF2-40B4-BE49-F238E27FC236}">
                <a16:creationId xmlns:a16="http://schemas.microsoft.com/office/drawing/2014/main" id="{5814A857-E93A-A919-F2A4-6C226CEEB5E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34025" y="466187"/>
            <a:ext cx="1610207" cy="187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4245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>
          <p15:clr>
            <a:srgbClr val="FBAE40"/>
          </p15:clr>
        </p15:guide>
        <p15:guide id="4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989056"/>
            <a:ext cx="5019675" cy="3271102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F39DED1-43B7-A54B-D3D7-54792E535D26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34125" y="1989056"/>
            <a:ext cx="5019675" cy="3271102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9416748-3994-A02A-B7BD-AC8272883D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2149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989056"/>
            <a:ext cx="5019675" cy="3271102"/>
          </a:xfrm>
          <a:solidFill>
            <a:schemeClr val="accent1"/>
          </a:solidFill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C0E4D59-AF6A-8993-094A-5A4FED57EA3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34125" y="1989056"/>
            <a:ext cx="5019675" cy="3271102"/>
          </a:xfrm>
          <a:solidFill>
            <a:schemeClr val="accent1"/>
          </a:solidFill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C3588F2-1E00-50BC-0820-CB663EE971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99827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920A60-FD35-93DC-D952-15BAEF0C0BB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5019674" cy="460375"/>
          </a:xfrm>
          <a:solidFill>
            <a:schemeClr val="accent1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8E071-31DF-2C06-04A9-3BC538CDA6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334126" y="2029022"/>
            <a:ext cx="5019674" cy="460375"/>
          </a:xfrm>
          <a:solidFill>
            <a:schemeClr val="accent1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8A63BF-772E-9151-C37F-6751BC1781D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34125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AA9BB-29EC-79EA-02CA-8452ADF649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93491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with subtitle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B8270BF-EE76-A46D-95E0-FB617042099B}"/>
              </a:ext>
            </a:extLst>
          </p:cNvPr>
          <p:cNvSpPr>
            <a:spLocks/>
          </p:cNvSpPr>
          <p:nvPr/>
        </p:nvSpPr>
        <p:spPr>
          <a:xfrm>
            <a:off x="0" y="1487978"/>
            <a:ext cx="12192000" cy="53700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920A60-FD35-93DC-D952-15BAEF0C0BB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5019674" cy="460375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8E071-31DF-2C06-04A9-3BC538CDA6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334126" y="2029022"/>
            <a:ext cx="5019674" cy="460375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8A63BF-772E-9151-C37F-6751BC1781D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34125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7262511B-BA2E-7984-66D6-B5152DA09D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11" name="Picture 10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DB557BE9-B8DC-E601-A0F8-16CD84F918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EFAC7B2-2467-A72A-9F8B-CBD0FB0D8C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04503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colu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ECCFB38-4E5F-126B-A212-3CBD911F983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487978"/>
            <a:ext cx="12192000" cy="53700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87083"/>
            <a:ext cx="4670502" cy="2899317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6259F-C7F8-D963-3DFD-92239B4D3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87083"/>
            <a:ext cx="5181600" cy="2899317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02BBC44B-821F-21ED-8464-03E5216981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9" name="Picture 8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22B46DA4-CDDE-5119-2E5E-AD549E681C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A321162-C08B-5D98-4E1F-FE50C321D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09668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hree column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89056"/>
            <a:ext cx="3055070" cy="3299381"/>
          </a:xfrm>
          <a:solidFill>
            <a:schemeClr val="accent1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1A8786C-FCBD-3783-706E-0CBF5B0343E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29467" y="1989056"/>
            <a:ext cx="3056400" cy="3299381"/>
          </a:xfrm>
          <a:solidFill>
            <a:schemeClr val="accent1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4DC31AC-D39C-A8A3-ED76-D3399E224DE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97400" y="1989056"/>
            <a:ext cx="3056400" cy="3299381"/>
          </a:xfrm>
          <a:solidFill>
            <a:schemeClr val="accent1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D635DEE-A882-2487-2337-D6BB66A7A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02822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ody text three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89056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FF39438-760E-ED2B-8243-319A5EF04778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68465" y="1989055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A7DAD-79FF-9241-7523-B9F28613FB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2284C9D-0459-8584-A6B3-FFE83837141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98730" y="1989055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48215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hree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E2655-E9DF-246B-F4FD-D62B2B37A4B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304564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1C7A71E-B4AA-350C-C619-6CD926C5F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90199"/>
            <a:ext cx="3045644" cy="25982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B64B145-4048-55E1-B2E9-6B27CC0E5870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586925" y="2010169"/>
            <a:ext cx="3132055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6044468-6F92-BCD9-357B-E33281665606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86926" y="2690199"/>
            <a:ext cx="3132055" cy="25982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2839C1-28EB-C84A-8FE0-1EB86DE1BDEE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8422064" y="2029022"/>
            <a:ext cx="304564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1E8E11D-2B2A-C5C5-EFFC-16D798510576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422064" y="2690199"/>
            <a:ext cx="3045644" cy="2598238"/>
          </a:xfrm>
        </p:spPr>
        <p:txBody>
          <a:bodyPr>
            <a:no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761D88-1D18-A805-8D96-5BEBFEFE21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699604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text and image coloured 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F9DE773-46A1-EE6A-D3DF-FC96DCA4C7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47851"/>
            <a:ext cx="4670502" cy="3638549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6CC71E5-FBEB-2751-9FF1-D81B32C5D6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002" y="1825625"/>
            <a:ext cx="5003800" cy="3638550"/>
          </a:xfrm>
          <a:solidFill>
            <a:schemeClr val="tx2"/>
          </a:solidFill>
          <a:ln w="76200"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pic>
        <p:nvPicPr>
          <p:cNvPr id="6" name="Picture 5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93834467-B58A-08E2-AA0A-DB1D50F360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5" name="Picture 4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570F0233-3DB4-DD9F-5F0F-396910702D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A4DF5A1-9706-DCB7-1601-51D0F26AEF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081205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text and image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A9BD169-F6A4-2E23-F2D4-B7DED1FC99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47851"/>
            <a:ext cx="4670502" cy="3638549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6CC71E5-FBEB-2751-9FF1-D81B32C5D6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002" y="1825625"/>
            <a:ext cx="5003800" cy="3638550"/>
          </a:xfrm>
          <a:solidFill>
            <a:schemeClr val="tx2"/>
          </a:solidFill>
          <a:ln w="76200"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C2FD4-3B80-FE70-83EA-C9956AF116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839780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pag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5;p31">
            <a:extLst>
              <a:ext uri="{FF2B5EF4-FFF2-40B4-BE49-F238E27FC236}">
                <a16:creationId xmlns:a16="http://schemas.microsoft.com/office/drawing/2014/main" id="{D3CADB7B-43FA-62FF-A4B3-5E073752114C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981200"/>
            <a:ext cx="12192000" cy="48767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10E61F-C8F9-4190-1EE4-9217CF0F1D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94518"/>
            <a:ext cx="10515600" cy="1068400"/>
          </a:xfrm>
          <a:solidFill>
            <a:schemeClr val="bg1"/>
          </a:solidFill>
        </p:spPr>
        <p:txBody>
          <a:bodyPr lIns="144000" tIns="144000" rIns="144000" bIns="144000" anchor="b">
            <a:noAutofit/>
          </a:bodyPr>
          <a:lstStyle>
            <a:lvl1pPr>
              <a:defRPr sz="8800"/>
            </a:lvl1pPr>
          </a:lstStyle>
          <a:p>
            <a:r>
              <a:rPr lang="en-US"/>
              <a:t>Click to add a title</a:t>
            </a:r>
            <a:endParaRPr lang="en-IE"/>
          </a:p>
        </p:txBody>
      </p:sp>
      <p:sp>
        <p:nvSpPr>
          <p:cNvPr id="6" name="Content Placeholder 14">
            <a:extLst>
              <a:ext uri="{FF2B5EF4-FFF2-40B4-BE49-F238E27FC236}">
                <a16:creationId xmlns:a16="http://schemas.microsoft.com/office/drawing/2014/main" id="{F041A8C2-E23F-3F85-E8AE-2AEEB496419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942564"/>
            <a:ext cx="4929188" cy="611188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red dotted line with a couple of people  Description automatically generated with medium confidence" hidden="1">
            <a:extLst>
              <a:ext uri="{FF2B5EF4-FFF2-40B4-BE49-F238E27FC236}">
                <a16:creationId xmlns:a16="http://schemas.microsoft.com/office/drawing/2014/main" id="{95398073-E69B-2867-360F-504F7007FD0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A red dotted line with a couple of people  Description automatically generated with medium confidence" hidden="1">
            <a:extLst>
              <a:ext uri="{FF2B5EF4-FFF2-40B4-BE49-F238E27FC236}">
                <a16:creationId xmlns:a16="http://schemas.microsoft.com/office/drawing/2014/main" id="{6437CF6F-3079-899D-F025-61C0BCD596A4}"/>
              </a:ext>
            </a:extLst>
          </p:cNvPr>
          <p:cNvPicPr/>
          <p:nvPr userDrawn="1"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 descr="European Commission">
            <a:extLst>
              <a:ext uri="{FF2B5EF4-FFF2-40B4-BE49-F238E27FC236}">
                <a16:creationId xmlns:a16="http://schemas.microsoft.com/office/drawing/2014/main" id="{97034CB8-2B4A-3519-77AF-1512D68F2797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0664" y="174518"/>
            <a:ext cx="2544024" cy="9158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660296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text and 4 images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91;p33">
            <a:extLst>
              <a:ext uri="{FF2B5EF4-FFF2-40B4-BE49-F238E27FC236}">
                <a16:creationId xmlns:a16="http://schemas.microsoft.com/office/drawing/2014/main" id="{A9F38C94-2545-ED67-4909-C5A475FCF803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3538332" y="2197664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Google Shape;95;p33">
            <a:extLst>
              <a:ext uri="{FF2B5EF4-FFF2-40B4-BE49-F238E27FC236}">
                <a16:creationId xmlns:a16="http://schemas.microsoft.com/office/drawing/2014/main" id="{45EC68E1-18F5-04CB-00B3-F8948F3B4F18}"/>
              </a:ext>
            </a:extLst>
          </p:cNvPr>
          <p:cNvSpPr>
            <a:spLocks noGrp="1"/>
          </p:cNvSpPr>
          <p:nvPr>
            <p:ph type="pic" idx="5"/>
          </p:nvPr>
        </p:nvSpPr>
        <p:spPr>
          <a:xfrm>
            <a:off x="6161035" y="2197663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0A4763F-1C9A-B628-1609-DA5C75C90F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802758" y="2197100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Google Shape;91;p33">
            <a:extLst>
              <a:ext uri="{FF2B5EF4-FFF2-40B4-BE49-F238E27FC236}">
                <a16:creationId xmlns:a16="http://schemas.microsoft.com/office/drawing/2014/main" id="{0AB5F208-A96D-CEBC-874F-7B719FD86FE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3538332" y="4031391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7" name="Google Shape;95;p33">
            <a:extLst>
              <a:ext uri="{FF2B5EF4-FFF2-40B4-BE49-F238E27FC236}">
                <a16:creationId xmlns:a16="http://schemas.microsoft.com/office/drawing/2014/main" id="{0AC28D44-5B34-89F9-D8AB-62E99E380E36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161035" y="4031390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14095A4F-385F-CF4A-5E10-E3628D85F6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02758" y="4030827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92A6C90-A6CE-C107-4350-7906F5FDD7F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839" y="2197100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FA45C4F8-1803-A72B-10DF-5927ABF6E40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839" y="4030827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F9C7B51-3F16-5ABF-3BE2-AA17BD10D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403759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6457" y="589047"/>
            <a:ext cx="7587343" cy="717240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3766457" y="1895333"/>
            <a:ext cx="7587342" cy="3845577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45840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 coloured 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2F83483-47D9-4712-A8D7-6CBF61775821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125185" y="6162533"/>
            <a:ext cx="6090558" cy="390667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>
              <a:buNone/>
              <a:defRPr sz="1800" i="1"/>
            </a:lvl1pPr>
          </a:lstStyle>
          <a:p>
            <a:pPr lvl="0"/>
            <a:r>
              <a:rPr lang="en-US"/>
              <a:t>Click to edit Master text styles (caption)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743" y="589047"/>
            <a:ext cx="5138057" cy="717240"/>
          </a:xfrm>
          <a:solidFill>
            <a:schemeClr val="bg1"/>
          </a:solidFill>
        </p:spPr>
        <p:txBody>
          <a:bodyPr lIns="72000" tIns="72000" rIns="72000" bIns="72000">
            <a:noAutofit/>
          </a:bodyPr>
          <a:lstStyle>
            <a:lvl1pPr>
              <a:defRPr sz="4400">
                <a:solidFill>
                  <a:schemeClr val="bg1"/>
                </a:solidFill>
                <a:highlight>
                  <a:srgbClr val="003399"/>
                </a:highlight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15743" y="1895333"/>
            <a:ext cx="5138056" cy="3845577"/>
          </a:xfr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10775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 coloured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F035CA-6728-7746-C9FC-81382094BF06}"/>
              </a:ext>
            </a:extLst>
          </p:cNvPr>
          <p:cNvSpPr/>
          <p:nvPr/>
        </p:nvSpPr>
        <p:spPr>
          <a:xfrm>
            <a:off x="5388429" y="0"/>
            <a:ext cx="6803571" cy="6857999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E701F0-97E6-7792-DA18-AD6E08BC874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125185" y="6162533"/>
            <a:ext cx="6090558" cy="390667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>
              <a:buNone/>
              <a:defRPr sz="1800" i="1"/>
            </a:lvl1pPr>
          </a:lstStyle>
          <a:p>
            <a:pPr lvl="0"/>
            <a:r>
              <a:rPr lang="en-US"/>
              <a:t>Click to edit Master text styles (caption)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743" y="589046"/>
            <a:ext cx="5138057" cy="1000267"/>
          </a:xfrm>
          <a:noFill/>
        </p:spPr>
        <p:txBody>
          <a:bodyPr lIns="72000" tIns="72000" rIns="72000" bIns="72000">
            <a:noAutofit/>
          </a:bodyPr>
          <a:lstStyle>
            <a:lvl1pPr>
              <a:defRPr sz="4400">
                <a:solidFill>
                  <a:schemeClr val="tx2"/>
                </a:solidFill>
                <a:highlight>
                  <a:srgbClr val="FFD34E"/>
                </a:highlight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15743" y="1895333"/>
            <a:ext cx="5138056" cy="3845577"/>
          </a:xfrm>
          <a:noFill/>
        </p:spPr>
        <p:txBody>
          <a:bodyPr>
            <a:noAutofit/>
          </a:bodyPr>
          <a:lstStyle>
            <a:lvl1pPr marL="0" indent="0">
              <a:buClr>
                <a:schemeClr val="bg1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F07C9B7E-A9F7-E74E-8B7F-3BB737CA39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9" name="Picture 8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B7786630-3DC2-B1C3-65DD-397E446197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6358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in 2 columns and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7773642" y="0"/>
            <a:ext cx="4418358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78936A4-CDCB-C345-F71F-92F2A35F2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067"/>
            <a:ext cx="7915275" cy="717240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FE590DB-1C31-60F0-D6F8-A1706796115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200" y="1833753"/>
            <a:ext cx="2974761" cy="3638550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94C5D68-6EAE-4A7A-7185-241C6CF3B9BB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4305921" y="1833753"/>
            <a:ext cx="2974761" cy="3638550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A blue flag with yellow stars  Description automatically generated">
            <a:extLst>
              <a:ext uri="{FF2B5EF4-FFF2-40B4-BE49-F238E27FC236}">
                <a16:creationId xmlns:a16="http://schemas.microsoft.com/office/drawing/2014/main" id="{901A7271-B7CF-4C49-1423-D7CA7ECEF2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Picture 4" descr="A blue flag with yellow stars  Description automatically generated">
            <a:extLst>
              <a:ext uri="{FF2B5EF4-FFF2-40B4-BE49-F238E27FC236}">
                <a16:creationId xmlns:a16="http://schemas.microsoft.com/office/drawing/2014/main" id="{C0DCEE1B-27AC-37B6-7683-71F823E43E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397D846-EECB-7092-C88A-21E2250BD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006097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hotos and three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1187F8-6993-4E2B-6622-C2542933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E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72591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FA7EE-FB05-1C4E-138A-F50BCF45EEC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73125" y="4591050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72;p30">
            <a:extLst>
              <a:ext uri="{FF2B5EF4-FFF2-40B4-BE49-F238E27FC236}">
                <a16:creationId xmlns:a16="http://schemas.microsoft.com/office/drawing/2014/main" id="{463AB235-233D-D0DB-E16C-CB9366541FFD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608944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21AD6DD-14BD-E044-8AD7-2881DB89182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09133" y="4611671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72;p30">
            <a:extLst>
              <a:ext uri="{FF2B5EF4-FFF2-40B4-BE49-F238E27FC236}">
                <a16:creationId xmlns:a16="http://schemas.microsoft.com/office/drawing/2014/main" id="{18BFCAC6-D624-8622-7879-6E32A21B7DBA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298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2415A3E-5C31-4007-8208-34FF613FDA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487" y="4611671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314E959-31F1-870D-FAE7-99D8E6333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662744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hotos and three coloured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1187F8-6993-4E2B-6622-C2542933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E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72591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FA7EE-FB05-1C4E-138A-F50BCF45EEC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73125" y="4591050"/>
            <a:ext cx="3008313" cy="1103313"/>
          </a:xfrm>
          <a:solidFill>
            <a:schemeClr val="accent1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72;p30">
            <a:extLst>
              <a:ext uri="{FF2B5EF4-FFF2-40B4-BE49-F238E27FC236}">
                <a16:creationId xmlns:a16="http://schemas.microsoft.com/office/drawing/2014/main" id="{463AB235-233D-D0DB-E16C-CB9366541FFD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608944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21AD6DD-14BD-E044-8AD7-2881DB89182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09133" y="4611671"/>
            <a:ext cx="3008313" cy="1103313"/>
          </a:xfrm>
          <a:solidFill>
            <a:schemeClr val="accent1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72;p30">
            <a:extLst>
              <a:ext uri="{FF2B5EF4-FFF2-40B4-BE49-F238E27FC236}">
                <a16:creationId xmlns:a16="http://schemas.microsoft.com/office/drawing/2014/main" id="{18BFCAC6-D624-8622-7879-6E32A21B7DBA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298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2415A3E-5C31-4007-8208-34FF613FDA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487" y="4611671"/>
            <a:ext cx="3008313" cy="1103313"/>
          </a:xfrm>
          <a:solidFill>
            <a:schemeClr val="accent1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2517C-B46F-A98F-0643-A97107DEC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931986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a coloured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30C1291-4A16-4E7F-D6F2-0662C6CCE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706136"/>
            <a:ext cx="4840275" cy="346317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21CCFCC-12CB-E276-21C2-DAA2C8D36EC9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6393779" y="1706137"/>
            <a:ext cx="4960021" cy="3463178"/>
          </a:xfrm>
          <a:solidFill>
            <a:schemeClr val="accent1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9240A71C-FBDC-ABE7-AF08-221E5E629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03160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positiv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559404-34AB-2AB1-76B4-CB85000D6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816904"/>
            <a:ext cx="10515600" cy="81690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012AF7B-3A7E-8763-817E-DD321C64A6B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238038" cy="6858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8A2B82B-3461-6DA2-3E41-F3AC8139182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994438"/>
            <a:ext cx="6096000" cy="4521200"/>
          </a:xfrm>
          <a:solidFill>
            <a:schemeClr val="accent1"/>
          </a:solidFill>
        </p:spPr>
        <p:txBody>
          <a:bodyPr lIns="504000" anchor="ctr"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 lang="en-US" sz="2400" b="1" i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Google Shape;66;p29" descr="Quote">
            <a:extLst>
              <a:ext uri="{FF2B5EF4-FFF2-40B4-BE49-F238E27FC236}">
                <a16:creationId xmlns:a16="http://schemas.microsoft.com/office/drawing/2014/main" id="{2BA61D73-E039-6C69-A4A9-27D86CB30D1D}"/>
              </a:ext>
            </a:extLst>
          </p:cNvPr>
          <p:cNvPicPr preferRelativeResize="0"/>
          <p:nvPr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blue flag with yellow stars  Description automatically generated">
            <a:extLst>
              <a:ext uri="{FF2B5EF4-FFF2-40B4-BE49-F238E27FC236}">
                <a16:creationId xmlns:a16="http://schemas.microsoft.com/office/drawing/2014/main" id="{BE2FFB7F-6A6F-E203-E2CE-AAC503E40F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Google Shape;66;p29" descr="Quote">
            <a:extLst>
              <a:ext uri="{FF2B5EF4-FFF2-40B4-BE49-F238E27FC236}">
                <a16:creationId xmlns:a16="http://schemas.microsoft.com/office/drawing/2014/main" id="{D61A7912-F509-F977-C8A3-05B55096DDA4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ue flag with yellow stars  Description automatically generated">
            <a:extLst>
              <a:ext uri="{FF2B5EF4-FFF2-40B4-BE49-F238E27FC236}">
                <a16:creationId xmlns:a16="http://schemas.microsoft.com/office/drawing/2014/main" id="{519F3A2E-810F-F3DF-534B-DFE8563EDC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0BD146-26A9-B2E3-790A-137432E69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858764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egativ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16039EEF-B8E6-4383-4827-068F0611752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238038" cy="6858000"/>
          </a:xfrm>
          <a:solidFill>
            <a:schemeClr val="accent1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1BE876A1-64BE-0A6D-B28E-A01C8883D1F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994438"/>
            <a:ext cx="6096000" cy="4521200"/>
          </a:xfrm>
          <a:solidFill>
            <a:schemeClr val="bg2"/>
          </a:solidFill>
        </p:spPr>
        <p:txBody>
          <a:bodyPr lIns="504000" anchor="ctr"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 lang="en-US" sz="2400" b="1" i="1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Google Shape;66;p29" descr="Quote">
            <a:extLst>
              <a:ext uri="{FF2B5EF4-FFF2-40B4-BE49-F238E27FC236}">
                <a16:creationId xmlns:a16="http://schemas.microsoft.com/office/drawing/2014/main" id="{E1B4A183-929D-5431-B365-FECE6A72A484}"/>
              </a:ext>
            </a:extLst>
          </p:cNvPr>
          <p:cNvPicPr preferRelativeResize="0"/>
          <p:nvPr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E6CD1AA0-BE2D-038C-5423-E271CF1636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148383-BBA9-7909-CFDF-60BEA0FE9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803511"/>
            <a:ext cx="10515600" cy="816904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pic>
        <p:nvPicPr>
          <p:cNvPr id="6" name="Google Shape;66;p29" descr="Quote">
            <a:extLst>
              <a:ext uri="{FF2B5EF4-FFF2-40B4-BE49-F238E27FC236}">
                <a16:creationId xmlns:a16="http://schemas.microsoft.com/office/drawing/2014/main" id="{DE2EBF53-76CE-6C8F-0861-C3A5D384E18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AB87E6E1-A561-866F-CE99-26D9647684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765A446-C679-3C21-6DB2-E6E244E9DB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1609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78779EA-6394-AAE5-959A-6BB82A7D90AE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Google Shape;75;p31">
            <a:extLst>
              <a:ext uri="{FF2B5EF4-FFF2-40B4-BE49-F238E27FC236}">
                <a16:creationId xmlns:a16="http://schemas.microsoft.com/office/drawing/2014/main" id="{66DB0E40-389A-4ADF-E594-6BBAB29E7192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D6BCEAD-64F8-A9C2-D826-FF1F037B2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A59C8E60-AD13-6DDB-15AD-A3F8E3F22A7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239B419-47F7-2FF3-C377-FBB7B2DBA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559514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rcle picture coloured background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4152718" y="1683033"/>
            <a:ext cx="3886563" cy="3886563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pic>
        <p:nvPicPr>
          <p:cNvPr id="6" name="Picture 5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43A5598A-C2EA-5505-BEB5-E80CA68AED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4" name="Picture 3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3D5D7A7A-28D1-BC55-7F75-53B9E5FBC5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2B7D111-DE2E-9994-A799-F62F38E83D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639907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ircles pictures coloured background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200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7DC5575C-474B-C81C-6517-E882E9E5246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590896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Google Shape;128;p36">
            <a:extLst>
              <a:ext uri="{FF2B5EF4-FFF2-40B4-BE49-F238E27FC236}">
                <a16:creationId xmlns:a16="http://schemas.microsoft.com/office/drawing/2014/main" id="{948E1B30-A652-44AE-9B5E-AC9365965BF4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43593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pic>
        <p:nvPicPr>
          <p:cNvPr id="6" name="Picture 5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D4D01C79-8E51-7320-51B2-6B4D1CD158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3" name="Picture 2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D6200794-8F7F-E0F0-3735-90CCC24A8A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271D99-21D4-ED76-0E54-1ECA6FD71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622270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ircles pictures white backg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200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7DC5575C-474B-C81C-6517-E882E9E5246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590896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Google Shape;128;p36">
            <a:extLst>
              <a:ext uri="{FF2B5EF4-FFF2-40B4-BE49-F238E27FC236}">
                <a16:creationId xmlns:a16="http://schemas.microsoft.com/office/drawing/2014/main" id="{948E1B30-A652-44AE-9B5E-AC9365965BF4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43593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7EF38B-E8AF-66F2-44F8-7A5DA7FF3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63777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ircles picture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4" name="Google Shape;128;p36">
            <a:extLst>
              <a:ext uri="{FF2B5EF4-FFF2-40B4-BE49-F238E27FC236}">
                <a16:creationId xmlns:a16="http://schemas.microsoft.com/office/drawing/2014/main" id="{C6066961-5253-C2E8-C59C-7D3AEA190748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644073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7354" y="1792421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128;p36">
            <a:extLst>
              <a:ext uri="{FF2B5EF4-FFF2-40B4-BE49-F238E27FC236}">
                <a16:creationId xmlns:a16="http://schemas.microsoft.com/office/drawing/2014/main" id="{530B519E-B8E9-0851-34A7-4EBCABDB1F24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838198" y="3793520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B7CC6BA2-60D9-1664-3253-8468AB06B3BA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2887352" y="3941868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Google Shape;128;p36">
            <a:extLst>
              <a:ext uri="{FF2B5EF4-FFF2-40B4-BE49-F238E27FC236}">
                <a16:creationId xmlns:a16="http://schemas.microsoft.com/office/drawing/2014/main" id="{B0466037-50F3-96B3-1B0E-06D3D18B8BC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422796" y="1679603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BC1C8BB-B6BF-EFC9-4FB7-FE68ADABF649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8471950" y="1827951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2B2D1DEC-353D-0530-46BD-FAC7D81DC42A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6422794" y="3829050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EC01048-C2DE-CFE9-C353-8ED3741099B7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8471948" y="3977398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7E4CCE-C35C-C711-24D0-0F4BCA80C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0532876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rectangles pictures white background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15" name="Google Shape;97;p33">
            <a:extLst>
              <a:ext uri="{FF2B5EF4-FFF2-40B4-BE49-F238E27FC236}">
                <a16:creationId xmlns:a16="http://schemas.microsoft.com/office/drawing/2014/main" id="{51CBB8A7-3E08-DCAC-14AF-878AC33CDC30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838200" y="1931348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3438DF5-CCC4-87AD-037A-C14F79B626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08868" y="1931348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Google Shape;97;p33">
            <a:extLst>
              <a:ext uri="{FF2B5EF4-FFF2-40B4-BE49-F238E27FC236}">
                <a16:creationId xmlns:a16="http://schemas.microsoft.com/office/drawing/2014/main" id="{BFE9E99F-07A9-26A1-106E-78351E5222CA}"/>
              </a:ext>
            </a:extLst>
          </p:cNvPr>
          <p:cNvSpPr>
            <a:spLocks noGrp="1"/>
          </p:cNvSpPr>
          <p:nvPr>
            <p:ph type="pic" idx="7"/>
          </p:nvPr>
        </p:nvSpPr>
        <p:spPr>
          <a:xfrm>
            <a:off x="838202" y="3740272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8A6A52A8-BCDE-0058-03FA-48265F58CC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08868" y="3740131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oogle Shape;95;p33">
            <a:extLst>
              <a:ext uri="{FF2B5EF4-FFF2-40B4-BE49-F238E27FC236}">
                <a16:creationId xmlns:a16="http://schemas.microsoft.com/office/drawing/2014/main" id="{A15E4B72-6400-86B0-FD40-4FCA9F38655E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6180157" y="1931348"/>
            <a:ext cx="2461593" cy="163815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76022ECE-0EE9-F2CA-72F3-353CAD2AB4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587" y="1931348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97;p33">
            <a:extLst>
              <a:ext uri="{FF2B5EF4-FFF2-40B4-BE49-F238E27FC236}">
                <a16:creationId xmlns:a16="http://schemas.microsoft.com/office/drawing/2014/main" id="{0D3E0C88-3573-7B0F-D8F7-5AAD283A42F2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6180157" y="3740272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5F2FF4C0-B8CC-5E9A-7FF2-0BA1FD8666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91587" y="3740131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3F815C1-0113-F490-4A53-0227959CF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82488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 squared pictures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114;p35">
            <a:extLst>
              <a:ext uri="{FF2B5EF4-FFF2-40B4-BE49-F238E27FC236}">
                <a16:creationId xmlns:a16="http://schemas.microsoft.com/office/drawing/2014/main" id="{28399EF8-5B4D-A564-C46D-6AC3EE3700F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61373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4" name="Google Shape;115;p35">
            <a:extLst>
              <a:ext uri="{FF2B5EF4-FFF2-40B4-BE49-F238E27FC236}">
                <a16:creationId xmlns:a16="http://schemas.microsoft.com/office/drawing/2014/main" id="{1DB67F50-B209-813A-55E2-A45CCD6BCAE1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2993028" y="161373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5" name="Google Shape;116;p35">
            <a:extLst>
              <a:ext uri="{FF2B5EF4-FFF2-40B4-BE49-F238E27FC236}">
                <a16:creationId xmlns:a16="http://schemas.microsoft.com/office/drawing/2014/main" id="{80AA888C-2660-9749-11E6-8A96DD56EACF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147856" y="1613729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8" name="Google Shape;117;p35">
            <a:extLst>
              <a:ext uri="{FF2B5EF4-FFF2-40B4-BE49-F238E27FC236}">
                <a16:creationId xmlns:a16="http://schemas.microsoft.com/office/drawing/2014/main" id="{95752BFF-4A6F-68EA-E048-C405D776F6A9}"/>
              </a:ext>
            </a:extLst>
          </p:cNvPr>
          <p:cNvSpPr>
            <a:spLocks noGrp="1"/>
          </p:cNvSpPr>
          <p:nvPr>
            <p:ph type="pic" idx="5"/>
          </p:nvPr>
        </p:nvSpPr>
        <p:spPr>
          <a:xfrm>
            <a:off x="7302684" y="161372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9" name="Google Shape;118;p35">
            <a:extLst>
              <a:ext uri="{FF2B5EF4-FFF2-40B4-BE49-F238E27FC236}">
                <a16:creationId xmlns:a16="http://schemas.microsoft.com/office/drawing/2014/main" id="{69A61CD2-9393-897F-4851-B55A256B6577}"/>
              </a:ext>
            </a:extLst>
          </p:cNvPr>
          <p:cNvSpPr>
            <a:spLocks noGrp="1"/>
          </p:cNvSpPr>
          <p:nvPr>
            <p:ph type="pic" idx="6"/>
          </p:nvPr>
        </p:nvSpPr>
        <p:spPr>
          <a:xfrm>
            <a:off x="9457512" y="161372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5" name="Google Shape;114;p35">
            <a:extLst>
              <a:ext uri="{FF2B5EF4-FFF2-40B4-BE49-F238E27FC236}">
                <a16:creationId xmlns:a16="http://schemas.microsoft.com/office/drawing/2014/main" id="{5BBBB0BA-17D9-1A2A-5573-A96E32CB11C7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838200" y="379976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6" name="Google Shape;115;p35">
            <a:extLst>
              <a:ext uri="{FF2B5EF4-FFF2-40B4-BE49-F238E27FC236}">
                <a16:creationId xmlns:a16="http://schemas.microsoft.com/office/drawing/2014/main" id="{E234676C-5503-D335-7C9F-8EBF756F24A7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2993028" y="379976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7" name="Google Shape;116;p35">
            <a:extLst>
              <a:ext uri="{FF2B5EF4-FFF2-40B4-BE49-F238E27FC236}">
                <a16:creationId xmlns:a16="http://schemas.microsoft.com/office/drawing/2014/main" id="{8C059826-5CA9-F193-6C89-8B0DECF9ACE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47856" y="3799759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8" name="Google Shape;117;p35">
            <a:extLst>
              <a:ext uri="{FF2B5EF4-FFF2-40B4-BE49-F238E27FC236}">
                <a16:creationId xmlns:a16="http://schemas.microsoft.com/office/drawing/2014/main" id="{E57729DD-0495-06CF-3D2B-B8EC5F7D6EF2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302684" y="379975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9" name="Google Shape;118;p35">
            <a:extLst>
              <a:ext uri="{FF2B5EF4-FFF2-40B4-BE49-F238E27FC236}">
                <a16:creationId xmlns:a16="http://schemas.microsoft.com/office/drawing/2014/main" id="{DDFD3960-357B-A667-2997-F567232AE448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9457512" y="379975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4EF7B-6FA5-122A-260D-E885CDDAA5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22185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quared picture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Google Shape;114;p35">
            <a:extLst>
              <a:ext uri="{FF2B5EF4-FFF2-40B4-BE49-F238E27FC236}">
                <a16:creationId xmlns:a16="http://schemas.microsoft.com/office/drawing/2014/main" id="{28399EF8-5B4D-A564-C46D-6AC3EE3700F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82651" y="2079625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4" name="Google Shape;115;p35">
            <a:extLst>
              <a:ext uri="{FF2B5EF4-FFF2-40B4-BE49-F238E27FC236}">
                <a16:creationId xmlns:a16="http://schemas.microsoft.com/office/drawing/2014/main" id="{1DB67F50-B209-813A-55E2-A45CCD6BCAE1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4746625" y="2079624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2" name="Google Shape;121;p35">
            <a:extLst>
              <a:ext uri="{FF2B5EF4-FFF2-40B4-BE49-F238E27FC236}">
                <a16:creationId xmlns:a16="http://schemas.microsoft.com/office/drawing/2014/main" id="{2EA4C09F-A3D0-2FDF-C8EF-EDEF2FCF78CE}"/>
              </a:ext>
            </a:extLst>
          </p:cNvPr>
          <p:cNvSpPr>
            <a:spLocks noGrp="1"/>
          </p:cNvSpPr>
          <p:nvPr>
            <p:ph type="pic" idx="9"/>
          </p:nvPr>
        </p:nvSpPr>
        <p:spPr>
          <a:xfrm>
            <a:off x="8655051" y="2079623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CC5C1-4287-4FC9-8450-3D86D951F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16189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quared pictures coloured 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8" name="Google Shape;114;p35">
            <a:extLst>
              <a:ext uri="{FF2B5EF4-FFF2-40B4-BE49-F238E27FC236}">
                <a16:creationId xmlns:a16="http://schemas.microsoft.com/office/drawing/2014/main" id="{F38470BA-1066-4059-A16D-B9EE9722C73D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82651" y="2079625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10" name="Google Shape;115;p35">
            <a:extLst>
              <a:ext uri="{FF2B5EF4-FFF2-40B4-BE49-F238E27FC236}">
                <a16:creationId xmlns:a16="http://schemas.microsoft.com/office/drawing/2014/main" id="{4C5EDD4B-6148-8C81-CEE4-C4C5BFE4E787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4746625" y="2079624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9" name="Google Shape;121;p35">
            <a:extLst>
              <a:ext uri="{FF2B5EF4-FFF2-40B4-BE49-F238E27FC236}">
                <a16:creationId xmlns:a16="http://schemas.microsoft.com/office/drawing/2014/main" id="{85A61031-57E6-E855-38A1-FA502D6C575D}"/>
              </a:ext>
            </a:extLst>
          </p:cNvPr>
          <p:cNvSpPr>
            <a:spLocks noGrp="1"/>
          </p:cNvSpPr>
          <p:nvPr>
            <p:ph type="pic" idx="9"/>
          </p:nvPr>
        </p:nvSpPr>
        <p:spPr>
          <a:xfrm>
            <a:off x="8655051" y="2079623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/>
          </a:p>
        </p:txBody>
      </p:sp>
      <p:pic>
        <p:nvPicPr>
          <p:cNvPr id="3" name="Picture 2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EC730096-D3D5-78FF-DEE5-BE9525C4DB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4" name="Picture 3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F9F566B8-5CFB-8DB0-6A67-925C39BEFB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800A1-1EE4-975A-7B55-1404DB41F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06560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page with credit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7A69828-BDA3-A0E8-D0BD-4F0C2E5000C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144BEB-A192-AF1A-3CE0-A12C2705D8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3996499"/>
            <a:ext cx="10515600" cy="16668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D42C2875-4782-3214-62FA-C38D558F12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4" name="Picture 3" descr="A black and yellow sign with white text  AI-generated content may be incorrect.">
            <a:extLst>
              <a:ext uri="{FF2B5EF4-FFF2-40B4-BE49-F238E27FC236}">
                <a16:creationId xmlns:a16="http://schemas.microsoft.com/office/drawing/2014/main" id="{21CDAFA4-0099-7700-ECFC-9E7489BEC30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6299" y="693965"/>
            <a:ext cx="1610207" cy="187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70556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8D96B-6BBF-8538-2294-4CD2DF0D4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EDCC-13FB-DA6D-297E-1963C68999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11805-894B-DB30-78D6-DF72D7078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F1E1-32E6-4F3C-98FE-A352F8FF2203}" type="datetimeFigureOut">
              <a:rPr lang="en-IE" smtClean="0"/>
              <a:t>15/05/2026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546AD-B9ED-27C3-B292-9A75612BE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C40A38-884F-0DD3-B885-EC6F7E5F6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/>
          <a:lstStyle/>
          <a:p>
            <a:fld id="{2A47BFC6-AFD7-452D-AC31-8EC86AFEBEC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36005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5B256C-F848-9C9F-2A9C-E218DE9A1995}"/>
              </a:ext>
            </a:extLst>
          </p:cNvPr>
          <p:cNvSpPr/>
          <p:nvPr userDrawn="1"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476380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one column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09BE7C2-2602-0313-8D83-EAB1C755A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8473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>
            <a:lvl1pPr marL="342900" indent="-3429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D43C2E6-DFE0-78B7-AEF2-E94F28383C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574852"/>
      </p:ext>
    </p:extLst>
  </p:cSld>
  <p:clrMapOvr>
    <a:masterClrMapping/>
  </p:clrMapOvr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" name="Google Shape;16;p22"/>
          <p:cNvSpPr/>
          <p:nvPr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2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9" name="Google Shape;19;p22"/>
          <p:cNvSpPr txBox="1"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0" name="Google Shape;20;p22"/>
          <p:cNvSpPr txBox="1">
            <a:spLocks noGrp="1"/>
          </p:cNvSpPr>
          <p:nvPr>
            <p:ph type="body" idx="2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Google Shape;21;p22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" name="Google Shape;22;p22"/>
          <p:cNvCxnSpPr/>
          <p:nvPr/>
        </p:nvCxnSpPr>
        <p:spPr>
          <a:xfrm>
            <a:off x="846746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B45F4576-0280-9ABD-3693-C3C51E11FA1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0253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706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97218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03295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16949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292734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03822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7948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5575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8D58619-8012-9B7D-9C59-16671B374575}"/>
              </a:ext>
            </a:extLst>
          </p:cNvPr>
          <p:cNvSpPr/>
          <p:nvPr userDrawn="1"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/>
          <a:lstStyle/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054492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79547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420017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239123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43225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949396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36530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89707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054955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052282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47089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45A3C0-5810-CECB-04D1-E370BADB2EE8}"/>
              </a:ext>
            </a:extLst>
          </p:cNvPr>
          <p:cNvSpPr/>
          <p:nvPr userDrawn="1"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155"/>
            <a:ext cx="10515600" cy="816904"/>
          </a:xfrm>
          <a:solidFill>
            <a:schemeClr val="bg1"/>
          </a:solidFill>
        </p:spPr>
        <p:txBody>
          <a:bodyPr lIns="180000" tIns="144000" rIns="144000" bIns="144000" anchor="ctr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482397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9BD178DF-B2B3-E383-43AA-D54BBF2273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6" name="Picture 5" descr="A blue flag with yellow stars and stripes  Description automatically generated">
            <a:extLst>
              <a:ext uri="{FF2B5EF4-FFF2-40B4-BE49-F238E27FC236}">
                <a16:creationId xmlns:a16="http://schemas.microsoft.com/office/drawing/2014/main" id="{9C194F48-423C-93CB-1A61-CE12CAB5B4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57808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608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9526B31-D383-5ABA-08B1-8097743DECE0}"/>
              </a:ext>
            </a:extLst>
          </p:cNvPr>
          <p:cNvSpPr/>
          <p:nvPr userDrawn="1"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155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482397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 descr="A blue flag with yellow stars  Description automatically generated">
            <a:extLst>
              <a:ext uri="{FF2B5EF4-FFF2-40B4-BE49-F238E27FC236}">
                <a16:creationId xmlns:a16="http://schemas.microsoft.com/office/drawing/2014/main" id="{D7151F52-9DDF-CEC4-58EC-587B7A1D7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8" name="Picture 7" descr="A blue flag with yellow stars  Description automatically generated">
            <a:extLst>
              <a:ext uri="{FF2B5EF4-FFF2-40B4-BE49-F238E27FC236}">
                <a16:creationId xmlns:a16="http://schemas.microsoft.com/office/drawing/2014/main" id="{8B94F84F-1590-9DE6-C3AC-9FBA58E40E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57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885714" cy="816904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BBD8A8F-01F7-069C-2D69-AFCA2F78D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1971"/>
            <a:ext cx="10515600" cy="3842127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753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09BE7C2-2602-0313-8D83-EAB1C755A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8473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>
            <a:lvl1pPr marL="342900" indent="-3429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/>
            </a:lvl1pPr>
            <a:lvl2pPr>
              <a:buClr>
                <a:schemeClr val="accent1"/>
              </a:buClr>
              <a:buSzPct val="100000"/>
              <a:defRPr sz="1800"/>
            </a:lvl2pPr>
            <a:lvl3pPr>
              <a:buClr>
                <a:schemeClr val="accent1"/>
              </a:buClr>
              <a:defRPr sz="1600"/>
            </a:lvl3pPr>
            <a:lvl4pPr>
              <a:buClr>
                <a:schemeClr val="tx2"/>
              </a:buCl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D43C2E6-DFE0-78B7-AEF2-E94F28383C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39396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image" Target="../media/image1.png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1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4.xml"/><Relationship Id="rId21" Type="http://schemas.openxmlformats.org/officeDocument/2006/relationships/image" Target="../media/image10.png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17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3.xml"/><Relationship Id="rId16" Type="http://schemas.openxmlformats.org/officeDocument/2006/relationships/slideLayout" Target="../slideLayouts/slideLayout5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1.xml"/><Relationship Id="rId19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4A1E0C-386D-FF7A-6872-1942CD43357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65126"/>
            <a:ext cx="10515600" cy="816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E66B9-5E84-94E6-4EDD-A9E25FB07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42619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0"/>
            <a:endParaRPr lang="en-US"/>
          </a:p>
          <a:p>
            <a:pPr lvl="1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653097-A9FD-84E7-4EFA-47C8DA485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Picture 4" descr="A close-up of a line  Description automatically generated" hidden="1">
            <a:extLst>
              <a:ext uri="{FF2B5EF4-FFF2-40B4-BE49-F238E27FC236}">
                <a16:creationId xmlns:a16="http://schemas.microsoft.com/office/drawing/2014/main" id="{CE57FDCE-6642-0FA5-3739-FA81457769C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4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D640C55-B1A0-5DE0-B0E4-F05DE5506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8" name="Picture 7" descr="A close-up of a line  Description automatically generated" hidden="1">
            <a:extLst>
              <a:ext uri="{FF2B5EF4-FFF2-40B4-BE49-F238E27FC236}">
                <a16:creationId xmlns:a16="http://schemas.microsoft.com/office/drawing/2014/main" id="{A12B438D-C839-BF7B-253A-401802D9F2AC}"/>
              </a:ext>
            </a:extLst>
          </p:cNvPr>
          <p:cNvPicPr/>
          <p:nvPr userDrawn="1"/>
        </p:nvPicPr>
        <p:blipFill>
          <a:blip r:embed="rId44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422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  <p:sldLayoutId id="2147483972" r:id="rId13"/>
    <p:sldLayoutId id="2147483973" r:id="rId14"/>
    <p:sldLayoutId id="2147483974" r:id="rId15"/>
    <p:sldLayoutId id="2147483975" r:id="rId16"/>
    <p:sldLayoutId id="2147483976" r:id="rId17"/>
    <p:sldLayoutId id="2147483977" r:id="rId18"/>
    <p:sldLayoutId id="2147483978" r:id="rId19"/>
    <p:sldLayoutId id="2147483979" r:id="rId20"/>
    <p:sldLayoutId id="2147483980" r:id="rId21"/>
    <p:sldLayoutId id="2147483981" r:id="rId22"/>
    <p:sldLayoutId id="2147483982" r:id="rId23"/>
    <p:sldLayoutId id="2147483983" r:id="rId24"/>
    <p:sldLayoutId id="2147483984" r:id="rId25"/>
    <p:sldLayoutId id="2147483985" r:id="rId26"/>
    <p:sldLayoutId id="2147483986" r:id="rId27"/>
    <p:sldLayoutId id="2147483987" r:id="rId28"/>
    <p:sldLayoutId id="2147483988" r:id="rId29"/>
    <p:sldLayoutId id="2147483989" r:id="rId30"/>
    <p:sldLayoutId id="2147483990" r:id="rId31"/>
    <p:sldLayoutId id="2147483991" r:id="rId32"/>
    <p:sldLayoutId id="2147483992" r:id="rId33"/>
    <p:sldLayoutId id="2147483993" r:id="rId34"/>
    <p:sldLayoutId id="2147483994" r:id="rId35"/>
    <p:sldLayoutId id="2147483995" r:id="rId36"/>
    <p:sldLayoutId id="2147483996" r:id="rId37"/>
    <p:sldLayoutId id="2147483997" r:id="rId38"/>
    <p:sldLayoutId id="2147483998" r:id="rId39"/>
    <p:sldLayoutId id="2147483999" r:id="rId40"/>
    <p:sldLayoutId id="2147484000" r:id="rId4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>
          <p15:clr>
            <a:srgbClr val="F26B43"/>
          </p15:clr>
        </p15:guide>
        <p15:guide id="4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19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2" r:id="rId1"/>
    <p:sldLayoutId id="2147484003" r:id="rId2"/>
    <p:sldLayoutId id="2147484004" r:id="rId3"/>
    <p:sldLayoutId id="2147484005" r:id="rId4"/>
    <p:sldLayoutId id="2147484006" r:id="rId5"/>
    <p:sldLayoutId id="2147484007" r:id="rId6"/>
    <p:sldLayoutId id="2147484008" r:id="rId7"/>
    <p:sldLayoutId id="2147484009" r:id="rId8"/>
    <p:sldLayoutId id="2147484010" r:id="rId9"/>
    <p:sldLayoutId id="2147484011" r:id="rId10"/>
    <p:sldLayoutId id="2147484012" r:id="rId11"/>
    <p:sldLayoutId id="2147484013" r:id="rId12"/>
    <p:sldLayoutId id="2147484014" r:id="rId13"/>
    <p:sldLayoutId id="2147484015" r:id="rId14"/>
    <p:sldLayoutId id="2147484016" r:id="rId15"/>
    <p:sldLayoutId id="2147484017" r:id="rId16"/>
    <p:sldLayoutId id="2147484018" r:id="rId17"/>
    <p:sldLayoutId id="2147484019" r:id="rId18"/>
    <p:sldLayoutId id="2147484020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Relationship Id="rId9" Type="http://schemas.openxmlformats.org/officeDocument/2006/relationships/image" Target="../media/image22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7.xm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F331827D-67AB-BC45-5244-975836C82EE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"/>
          <p:cNvSpPr txBox="1">
            <a:spLocks noGrp="1"/>
          </p:cNvSpPr>
          <p:nvPr>
            <p:ph type="ctrTitle"/>
          </p:nvPr>
        </p:nvSpPr>
        <p:spPr>
          <a:xfrm>
            <a:off x="1063388" y="2151432"/>
            <a:ext cx="10065224" cy="1511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/>
          <a:p>
            <a:pPr algn="ctr"/>
            <a:r>
              <a:rPr lang="fr-BE" sz="4000" noProof="1">
                <a:solidFill>
                  <a:srgbClr val="FFFFFF"/>
                </a:solidFill>
                <a:cs typeface="Arial"/>
              </a:rPr>
              <a:t>Piani di Partenariato</a:t>
            </a:r>
            <a:r>
              <a:rPr lang="fr-BE" sz="4000" b="1" noProof="1">
                <a:solidFill>
                  <a:srgbClr val="FFFFFF"/>
                </a:solidFill>
                <a:cs typeface="Arial"/>
              </a:rPr>
              <a:t> </a:t>
            </a:r>
            <a:r>
              <a:rPr lang="fr-BE" sz="4000" noProof="1">
                <a:solidFill>
                  <a:srgbClr val="FFFFFF"/>
                </a:solidFill>
                <a:cs typeface="Arial"/>
              </a:rPr>
              <a:t>Nazionali e Regionali</a:t>
            </a:r>
            <a:br>
              <a:rPr lang="fr-BE" sz="4000" noProof="1">
                <a:solidFill>
                  <a:srgbClr val="FFFFFF"/>
                </a:solidFill>
                <a:cs typeface="Arial"/>
              </a:rPr>
            </a:br>
            <a:r>
              <a:rPr lang="en-US" sz="3600" b="1" dirty="0">
                <a:solidFill>
                  <a:srgbClr val="FFED00"/>
                </a:solidFill>
              </a:rPr>
              <a:t>Il </a:t>
            </a:r>
            <a:r>
              <a:rPr lang="en-US" sz="3600" b="1" dirty="0" err="1">
                <a:solidFill>
                  <a:srgbClr val="FFED00"/>
                </a:solidFill>
              </a:rPr>
              <a:t>quadro</a:t>
            </a:r>
            <a:r>
              <a:rPr lang="en-US" sz="3600" b="1" dirty="0">
                <a:solidFill>
                  <a:srgbClr val="FFED00"/>
                </a:solidFill>
              </a:rPr>
              <a:t> di </a:t>
            </a:r>
            <a:r>
              <a:rPr lang="en-US" sz="3600" b="1" dirty="0" err="1">
                <a:solidFill>
                  <a:srgbClr val="FFED00"/>
                </a:solidFill>
              </a:rPr>
              <a:t>affidabilità</a:t>
            </a:r>
            <a:r>
              <a:rPr lang="en-US" sz="3600" b="1" dirty="0">
                <a:solidFill>
                  <a:srgbClr val="FFED00"/>
                </a:solidFill>
              </a:rPr>
              <a:t> </a:t>
            </a:r>
            <a:br>
              <a:rPr lang="en-US" sz="4000" b="1" dirty="0">
                <a:solidFill>
                  <a:srgbClr val="FFED00"/>
                </a:solidFill>
              </a:rPr>
            </a:br>
            <a:r>
              <a:rPr lang="en-US" sz="2000" b="1" dirty="0" err="1">
                <a:solidFill>
                  <a:srgbClr val="FFC000"/>
                </a:solidFill>
              </a:rPr>
              <a:t>Periodo</a:t>
            </a:r>
            <a:r>
              <a:rPr lang="en-US" sz="2000" b="1" dirty="0">
                <a:solidFill>
                  <a:srgbClr val="FFC000"/>
                </a:solidFill>
              </a:rPr>
              <a:t> di </a:t>
            </a:r>
            <a:r>
              <a:rPr lang="en-US" sz="2000" b="1" dirty="0" err="1">
                <a:solidFill>
                  <a:srgbClr val="FFC000"/>
                </a:solidFill>
              </a:rPr>
              <a:t>Programmazione</a:t>
            </a:r>
            <a:r>
              <a:rPr lang="en-US" sz="2000" b="1" dirty="0">
                <a:solidFill>
                  <a:srgbClr val="FFC000"/>
                </a:solidFill>
              </a:rPr>
              <a:t> 2027-2034</a:t>
            </a:r>
            <a:r>
              <a:rPr lang="en-US" sz="4600" b="1" dirty="0"/>
              <a:t> </a:t>
            </a:r>
            <a:endParaRPr sz="4600" b="1" dirty="0"/>
          </a:p>
        </p:txBody>
      </p:sp>
      <p:sp>
        <p:nvSpPr>
          <p:cNvPr id="190" name="Google Shape;190;p1"/>
          <p:cNvSpPr txBox="1">
            <a:spLocks noGrp="1"/>
          </p:cNvSpPr>
          <p:nvPr>
            <p:ph type="body" idx="2"/>
          </p:nvPr>
        </p:nvSpPr>
        <p:spPr>
          <a:xfrm>
            <a:off x="2138025" y="5557903"/>
            <a:ext cx="9168618" cy="65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rPr lang="en-IE" sz="1800" dirty="0"/>
              <a:t>Merano, 20 Maggio 2026</a:t>
            </a:r>
          </a:p>
          <a:p>
            <a:pPr marL="0" lvl="0" indent="0"/>
            <a:r>
              <a:rPr lang="it-IT" sz="1800" dirty="0"/>
              <a:t>Incontro tecnico tra la CE, IGRUE e le </a:t>
            </a:r>
            <a:r>
              <a:rPr lang="it-IT" sz="1800" dirty="0" err="1"/>
              <a:t>AdA</a:t>
            </a:r>
            <a:r>
              <a:rPr lang="it-IT" sz="1800" dirty="0"/>
              <a:t> italiane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825730-84C6-808C-4FB0-039EC30DE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F2621C6-0AA0-ACC3-7B63-E64F91413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885714" cy="816904"/>
          </a:xfrm>
        </p:spPr>
        <p:txBody>
          <a:bodyPr/>
          <a:lstStyle/>
          <a:p>
            <a:r>
              <a:rPr dirty="0" err="1"/>
              <a:t>Ruolo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riforme</a:t>
            </a:r>
            <a:r>
              <a:rPr dirty="0"/>
              <a:t> </a:t>
            </a:r>
            <a:r>
              <a:rPr lang="fr-BE" dirty="0"/>
              <a:t>-</a:t>
            </a:r>
            <a:r>
              <a:rPr dirty="0"/>
              <a:t> </a:t>
            </a:r>
            <a:r>
              <a:rPr dirty="0" err="1"/>
              <a:t>principi</a:t>
            </a:r>
            <a:r>
              <a:rPr dirty="0"/>
              <a:t> </a:t>
            </a:r>
            <a:r>
              <a:rPr dirty="0" err="1"/>
              <a:t>fondamentali</a:t>
            </a:r>
            <a:endParaRPr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DB56DF-FCA8-61AD-FB9E-FCBBA426D58D}"/>
              </a:ext>
            </a:extLst>
          </p:cNvPr>
          <p:cNvSpPr txBox="1"/>
          <p:nvPr/>
        </p:nvSpPr>
        <p:spPr>
          <a:xfrm>
            <a:off x="602121" y="1567988"/>
            <a:ext cx="11178257" cy="411394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/>
            </a:pPr>
            <a:r>
              <a:rPr b="1" dirty="0"/>
              <a:t>Quadro di </a:t>
            </a:r>
            <a:r>
              <a:rPr b="1" dirty="0" err="1"/>
              <a:t>riferimento</a:t>
            </a:r>
            <a:r>
              <a:rPr b="1" dirty="0"/>
              <a:t> politico: </a:t>
            </a:r>
            <a:r>
              <a:rPr dirty="0" err="1"/>
              <a:t>Insieme</a:t>
            </a:r>
            <a:r>
              <a:rPr dirty="0"/>
              <a:t> </a:t>
            </a:r>
            <a:r>
              <a:rPr dirty="0" err="1"/>
              <a:t>agli</a:t>
            </a:r>
            <a:r>
              <a:rPr dirty="0"/>
              <a:t> </a:t>
            </a:r>
            <a:r>
              <a:rPr dirty="0" err="1"/>
              <a:t>obiettivi</a:t>
            </a:r>
            <a:r>
              <a:rPr dirty="0"/>
              <a:t> </a:t>
            </a:r>
            <a:r>
              <a:rPr dirty="0" err="1"/>
              <a:t>stabiliti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regolamento</a:t>
            </a:r>
            <a:r>
              <a:rPr dirty="0"/>
              <a:t> NRP e </a:t>
            </a:r>
            <a:r>
              <a:rPr dirty="0" err="1"/>
              <a:t>nei</a:t>
            </a:r>
            <a:r>
              <a:rPr dirty="0"/>
              <a:t> </a:t>
            </a:r>
            <a:r>
              <a:rPr dirty="0" err="1"/>
              <a:t>regolamenti</a:t>
            </a:r>
            <a:r>
              <a:rPr dirty="0"/>
              <a:t> </a:t>
            </a:r>
            <a:r>
              <a:rPr dirty="0" err="1"/>
              <a:t>sugli</a:t>
            </a:r>
            <a:r>
              <a:rPr dirty="0"/>
              <a:t> </a:t>
            </a:r>
            <a:r>
              <a:rPr dirty="0" err="1"/>
              <a:t>affari</a:t>
            </a:r>
            <a:r>
              <a:rPr dirty="0"/>
              <a:t> </a:t>
            </a:r>
            <a:r>
              <a:rPr dirty="0" err="1"/>
              <a:t>interni</a:t>
            </a:r>
            <a:r>
              <a:rPr lang="fr-BE" dirty="0"/>
              <a:t> - </a:t>
            </a:r>
            <a:r>
              <a:rPr dirty="0" err="1"/>
              <a:t>fissa</a:t>
            </a:r>
            <a:r>
              <a:rPr dirty="0"/>
              <a:t> la </a:t>
            </a:r>
            <a:r>
              <a:rPr dirty="0" err="1"/>
              <a:t>direzione</a:t>
            </a:r>
            <a:r>
              <a:rPr dirty="0"/>
              <a:t>, la </a:t>
            </a:r>
            <a:r>
              <a:rPr dirty="0" err="1"/>
              <a:t>portata</a:t>
            </a:r>
            <a:r>
              <a:rPr dirty="0"/>
              <a:t> e la </a:t>
            </a:r>
            <a:r>
              <a:rPr dirty="0" err="1"/>
              <a:t>profondità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riforme</a:t>
            </a:r>
            <a:r>
              <a:rPr dirty="0"/>
              <a:t>, </a:t>
            </a:r>
            <a:r>
              <a:rPr dirty="0" err="1"/>
              <a:t>garantendo</a:t>
            </a:r>
            <a:r>
              <a:rPr dirty="0"/>
              <a:t> </a:t>
            </a:r>
            <a:r>
              <a:rPr dirty="0" err="1"/>
              <a:t>l'allineamento</a:t>
            </a:r>
            <a:r>
              <a:rPr dirty="0"/>
              <a:t> alle </a:t>
            </a:r>
            <a:r>
              <a:rPr dirty="0" err="1"/>
              <a:t>priorità</a:t>
            </a:r>
            <a:r>
              <a:rPr dirty="0"/>
              <a:t> </a:t>
            </a:r>
            <a:r>
              <a:rPr dirty="0" err="1"/>
              <a:t>dell'UE</a:t>
            </a:r>
            <a:r>
              <a:rPr dirty="0"/>
              <a:t>. </a:t>
            </a:r>
          </a:p>
          <a:p>
            <a:pPr marL="285750" indent="-285750" algn="just">
              <a:spcBef>
                <a:spcPts val="6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/>
            </a:pPr>
            <a:r>
              <a:rPr b="1" dirty="0"/>
              <a:t>Non </a:t>
            </a:r>
            <a:r>
              <a:rPr b="1" dirty="0" err="1"/>
              <a:t>esiste</a:t>
            </a:r>
            <a:r>
              <a:rPr b="1" dirty="0"/>
              <a:t> un </a:t>
            </a:r>
            <a:r>
              <a:rPr b="1" dirty="0" err="1"/>
              <a:t>approccio</a:t>
            </a:r>
            <a:r>
              <a:rPr b="1" dirty="0"/>
              <a:t> </a:t>
            </a:r>
            <a:r>
              <a:rPr b="1" dirty="0" err="1"/>
              <a:t>unico</a:t>
            </a:r>
            <a:r>
              <a:rPr b="1" dirty="0"/>
              <a:t> </a:t>
            </a:r>
            <a:r>
              <a:rPr b="1" dirty="0" err="1"/>
              <a:t>valido</a:t>
            </a:r>
            <a:r>
              <a:rPr b="1" dirty="0"/>
              <a:t> per tutti: </a:t>
            </a:r>
            <a:r>
              <a:rPr dirty="0">
                <a:solidFill>
                  <a:schemeClr val="tx1"/>
                </a:solidFill>
              </a:rPr>
              <a:t>Le </a:t>
            </a:r>
            <a:r>
              <a:rPr dirty="0" err="1">
                <a:solidFill>
                  <a:schemeClr val="tx1"/>
                </a:solidFill>
              </a:rPr>
              <a:t>riforme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rispecchiano</a:t>
            </a:r>
            <a:r>
              <a:rPr dirty="0">
                <a:solidFill>
                  <a:schemeClr val="tx1"/>
                </a:solidFill>
              </a:rPr>
              <a:t> le </a:t>
            </a:r>
            <a:r>
              <a:rPr dirty="0" err="1">
                <a:solidFill>
                  <a:schemeClr val="tx1"/>
                </a:solidFill>
              </a:rPr>
              <a:t>specificità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nazionali</a:t>
            </a:r>
            <a:r>
              <a:rPr dirty="0">
                <a:solidFill>
                  <a:schemeClr val="tx1"/>
                </a:solidFill>
              </a:rPr>
              <a:t>, </a:t>
            </a:r>
            <a:r>
              <a:rPr dirty="0" err="1">
                <a:solidFill>
                  <a:schemeClr val="tx1"/>
                </a:solidFill>
              </a:rPr>
              <a:t>subnazionali</a:t>
            </a:r>
            <a:r>
              <a:rPr dirty="0">
                <a:solidFill>
                  <a:schemeClr val="tx1"/>
                </a:solidFill>
              </a:rPr>
              <a:t> o </a:t>
            </a:r>
            <a:r>
              <a:rPr dirty="0" err="1">
                <a:solidFill>
                  <a:schemeClr val="tx1"/>
                </a:solidFill>
              </a:rPr>
              <a:t>territoriali</a:t>
            </a:r>
            <a:r>
              <a:rPr dirty="0">
                <a:solidFill>
                  <a:schemeClr val="tx1"/>
                </a:solidFill>
              </a:rPr>
              <a:t> e </a:t>
            </a:r>
            <a:r>
              <a:rPr dirty="0" err="1">
                <a:solidFill>
                  <a:schemeClr val="tx1"/>
                </a:solidFill>
              </a:rPr>
              <a:t>i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diversi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punti</a:t>
            </a:r>
            <a:r>
              <a:rPr dirty="0">
                <a:solidFill>
                  <a:schemeClr val="tx1"/>
                </a:solidFill>
              </a:rPr>
              <a:t> di </a:t>
            </a:r>
            <a:r>
              <a:rPr dirty="0" err="1">
                <a:solidFill>
                  <a:schemeClr val="tx1"/>
                </a:solidFill>
              </a:rPr>
              <a:t>partenza</a:t>
            </a:r>
            <a:r>
              <a:rPr dirty="0">
                <a:solidFill>
                  <a:schemeClr val="tx1"/>
                </a:solidFill>
              </a:rPr>
              <a:t> degli Stati </a:t>
            </a:r>
            <a:r>
              <a:rPr dirty="0" err="1">
                <a:solidFill>
                  <a:schemeClr val="tx1"/>
                </a:solidFill>
              </a:rPr>
              <a:t>membri</a:t>
            </a:r>
            <a:r>
              <a:rPr dirty="0">
                <a:solidFill>
                  <a:schemeClr val="tx1"/>
                </a:solidFill>
              </a:rPr>
              <a:t> e </a:t>
            </a:r>
            <a:r>
              <a:rPr dirty="0" err="1">
                <a:solidFill>
                  <a:schemeClr val="tx1"/>
                </a:solidFill>
              </a:rPr>
              <a:t>affrontano</a:t>
            </a:r>
            <a:r>
              <a:rPr dirty="0">
                <a:solidFill>
                  <a:schemeClr val="tx1"/>
                </a:solidFill>
              </a:rPr>
              <a:t> le </a:t>
            </a:r>
            <a:r>
              <a:rPr dirty="0" err="1">
                <a:solidFill>
                  <a:schemeClr val="tx1"/>
                </a:solidFill>
              </a:rPr>
              <a:t>sfide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specifiche</a:t>
            </a:r>
            <a:r>
              <a:rPr dirty="0">
                <a:solidFill>
                  <a:schemeClr val="tx1"/>
                </a:solidFill>
              </a:rPr>
              <a:t> per </a:t>
            </a:r>
            <a:r>
              <a:rPr dirty="0" err="1">
                <a:solidFill>
                  <a:schemeClr val="tx1"/>
                </a:solidFill>
              </a:rPr>
              <a:t>paese</a:t>
            </a:r>
            <a:r>
              <a:rPr dirty="0">
                <a:solidFill>
                  <a:schemeClr val="tx1"/>
                </a:solidFill>
              </a:rPr>
              <a:t> individuate </a:t>
            </a:r>
            <a:r>
              <a:rPr dirty="0" err="1">
                <a:solidFill>
                  <a:schemeClr val="tx1"/>
                </a:solidFill>
              </a:rPr>
              <a:t>nel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quadro</a:t>
            </a:r>
            <a:r>
              <a:rPr dirty="0">
                <a:solidFill>
                  <a:schemeClr val="tx1"/>
                </a:solidFill>
              </a:rPr>
              <a:t> di </a:t>
            </a:r>
            <a:r>
              <a:rPr dirty="0" err="1">
                <a:solidFill>
                  <a:schemeClr val="tx1"/>
                </a:solidFill>
              </a:rPr>
              <a:t>riferimento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strategico</a:t>
            </a:r>
            <a:r>
              <a:rPr dirty="0">
                <a:solidFill>
                  <a:schemeClr val="tx1"/>
                </a:solidFill>
              </a:rPr>
              <a:t>.</a:t>
            </a:r>
          </a:p>
          <a:p>
            <a:pPr marL="285750" indent="-285750" algn="just">
              <a:spcBef>
                <a:spcPts val="6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/>
            </a:pPr>
            <a:r>
              <a:rPr lang="fr-BE" b="1" dirty="0"/>
              <a:t>Focus</a:t>
            </a:r>
            <a:r>
              <a:rPr b="1" dirty="0"/>
              <a:t> </a:t>
            </a:r>
            <a:r>
              <a:rPr b="1" dirty="0" err="1"/>
              <a:t>sulla</a:t>
            </a:r>
            <a:r>
              <a:rPr b="1" dirty="0"/>
              <a:t> </a:t>
            </a:r>
            <a:r>
              <a:rPr b="1" dirty="0" err="1"/>
              <a:t>qualità</a:t>
            </a:r>
            <a:r>
              <a:rPr b="1" dirty="0"/>
              <a:t> </a:t>
            </a:r>
            <a:r>
              <a:rPr b="1" dirty="0" err="1"/>
              <a:t>piuttosto</a:t>
            </a:r>
            <a:r>
              <a:rPr b="1" dirty="0"/>
              <a:t> </a:t>
            </a:r>
            <a:r>
              <a:rPr b="1" dirty="0" err="1"/>
              <a:t>che</a:t>
            </a:r>
            <a:r>
              <a:rPr b="1" dirty="0"/>
              <a:t> </a:t>
            </a:r>
            <a:r>
              <a:rPr b="1" dirty="0" err="1"/>
              <a:t>sulla</a:t>
            </a:r>
            <a:r>
              <a:rPr b="1" dirty="0"/>
              <a:t> </a:t>
            </a:r>
            <a:r>
              <a:rPr b="1" dirty="0" err="1"/>
              <a:t>quantità</a:t>
            </a:r>
            <a:r>
              <a:rPr b="1" dirty="0"/>
              <a:t>: </a:t>
            </a:r>
            <a:r>
              <a:rPr dirty="0"/>
              <a:t>Non </a:t>
            </a:r>
            <a:r>
              <a:rPr dirty="0" err="1"/>
              <a:t>esiste</a:t>
            </a:r>
            <a:r>
              <a:rPr dirty="0"/>
              <a:t> un </a:t>
            </a:r>
            <a:r>
              <a:rPr dirty="0" err="1"/>
              <a:t>numero</a:t>
            </a:r>
            <a:r>
              <a:rPr dirty="0"/>
              <a:t> </a:t>
            </a:r>
            <a:r>
              <a:rPr dirty="0" err="1"/>
              <a:t>ideale</a:t>
            </a:r>
            <a:r>
              <a:rPr dirty="0"/>
              <a:t> di </a:t>
            </a:r>
            <a:r>
              <a:rPr dirty="0" err="1"/>
              <a:t>riforme</a:t>
            </a:r>
            <a:r>
              <a:rPr dirty="0"/>
              <a:t> da </a:t>
            </a:r>
            <a:r>
              <a:rPr dirty="0" err="1"/>
              <a:t>includere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piano. La </a:t>
            </a:r>
            <a:r>
              <a:rPr dirty="0" err="1"/>
              <a:t>valutazione</a:t>
            </a:r>
            <a:r>
              <a:rPr dirty="0"/>
              <a:t> </a:t>
            </a:r>
            <a:r>
              <a:rPr dirty="0" err="1"/>
              <a:t>si</a:t>
            </a:r>
            <a:r>
              <a:rPr dirty="0"/>
              <a:t> </a:t>
            </a:r>
            <a:r>
              <a:rPr dirty="0" err="1"/>
              <a:t>concentrerà</a:t>
            </a:r>
            <a:r>
              <a:rPr dirty="0"/>
              <a:t> </a:t>
            </a:r>
            <a:r>
              <a:rPr dirty="0" err="1"/>
              <a:t>sulla</a:t>
            </a:r>
            <a:r>
              <a:rPr dirty="0"/>
              <a:t> </a:t>
            </a:r>
            <a:r>
              <a:rPr dirty="0" err="1"/>
              <a:t>misura</a:t>
            </a:r>
            <a:r>
              <a:rPr dirty="0"/>
              <a:t> in cui le </a:t>
            </a:r>
            <a:r>
              <a:rPr dirty="0" err="1"/>
              <a:t>riforme</a:t>
            </a:r>
            <a:r>
              <a:rPr dirty="0"/>
              <a:t> </a:t>
            </a:r>
            <a:r>
              <a:rPr dirty="0" err="1"/>
              <a:t>affrontano</a:t>
            </a:r>
            <a:r>
              <a:rPr dirty="0"/>
              <a:t> le </a:t>
            </a:r>
            <a:r>
              <a:rPr dirty="0" err="1"/>
              <a:t>sfide</a:t>
            </a:r>
            <a:r>
              <a:rPr dirty="0"/>
              <a:t> individuate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quadro</a:t>
            </a:r>
            <a:r>
              <a:rPr dirty="0"/>
              <a:t> di </a:t>
            </a:r>
            <a:r>
              <a:rPr dirty="0" err="1"/>
              <a:t>riferimento</a:t>
            </a:r>
            <a:r>
              <a:rPr dirty="0"/>
              <a:t> </a:t>
            </a:r>
            <a:r>
              <a:rPr dirty="0" err="1"/>
              <a:t>strategico</a:t>
            </a:r>
            <a:r>
              <a:rPr dirty="0"/>
              <a:t>. </a:t>
            </a:r>
          </a:p>
          <a:p>
            <a:pPr marL="285750" indent="-285750" algn="just">
              <a:spcBef>
                <a:spcPts val="6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/>
            </a:pPr>
            <a:r>
              <a:rPr b="1" dirty="0" err="1"/>
              <a:t>Flessibilità</a:t>
            </a:r>
            <a:r>
              <a:rPr b="1" dirty="0"/>
              <a:t> </a:t>
            </a:r>
            <a:r>
              <a:rPr b="1" dirty="0" err="1"/>
              <a:t>nell'attuazione</a:t>
            </a:r>
            <a:r>
              <a:rPr b="1" dirty="0"/>
              <a:t>: </a:t>
            </a:r>
            <a:r>
              <a:rPr dirty="0"/>
              <a:t>Gli Stati </a:t>
            </a:r>
            <a:r>
              <a:rPr dirty="0" err="1"/>
              <a:t>membri</a:t>
            </a:r>
            <a:r>
              <a:rPr dirty="0"/>
              <a:t> </a:t>
            </a:r>
            <a:r>
              <a:rPr dirty="0" err="1"/>
              <a:t>possono</a:t>
            </a:r>
            <a:r>
              <a:rPr dirty="0"/>
              <a:t> </a:t>
            </a:r>
            <a:r>
              <a:rPr dirty="0" err="1"/>
              <a:t>attuare</a:t>
            </a:r>
            <a:r>
              <a:rPr dirty="0"/>
              <a:t> </a:t>
            </a:r>
            <a:r>
              <a:rPr dirty="0" err="1"/>
              <a:t>riforme</a:t>
            </a:r>
            <a:r>
              <a:rPr dirty="0"/>
              <a:t> a </a:t>
            </a:r>
            <a:r>
              <a:rPr dirty="0" err="1"/>
              <a:t>diversi</a:t>
            </a:r>
            <a:r>
              <a:rPr dirty="0"/>
              <a:t> </a:t>
            </a:r>
            <a:r>
              <a:rPr dirty="0" err="1"/>
              <a:t>livelli</a:t>
            </a:r>
            <a:r>
              <a:rPr dirty="0"/>
              <a:t> di </a:t>
            </a:r>
            <a:r>
              <a:rPr dirty="0" err="1"/>
              <a:t>governo</a:t>
            </a:r>
            <a:r>
              <a:rPr dirty="0"/>
              <a:t>, a </a:t>
            </a:r>
            <a:r>
              <a:rPr dirty="0" err="1"/>
              <a:t>condizione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affrontino</a:t>
            </a:r>
            <a:r>
              <a:rPr dirty="0"/>
              <a:t> </a:t>
            </a:r>
            <a:r>
              <a:rPr dirty="0" err="1"/>
              <a:t>efficacemente</a:t>
            </a:r>
            <a:r>
              <a:rPr dirty="0"/>
              <a:t>, al </a:t>
            </a:r>
            <a:r>
              <a:rPr dirty="0" err="1"/>
              <a:t>livello</a:t>
            </a:r>
            <a:r>
              <a:rPr dirty="0"/>
              <a:t> </a:t>
            </a:r>
            <a:r>
              <a:rPr dirty="0" err="1"/>
              <a:t>appropriato</a:t>
            </a:r>
            <a:r>
              <a:rPr dirty="0"/>
              <a:t>, </a:t>
            </a:r>
            <a:r>
              <a:rPr dirty="0" err="1"/>
              <a:t>gli</a:t>
            </a:r>
            <a:r>
              <a:rPr dirty="0"/>
              <a:t> </a:t>
            </a:r>
            <a:r>
              <a:rPr dirty="0" err="1"/>
              <a:t>obiettivi</a:t>
            </a:r>
            <a:r>
              <a:rPr dirty="0"/>
              <a:t> e le </a:t>
            </a:r>
            <a:r>
              <a:rPr dirty="0" err="1"/>
              <a:t>sfide</a:t>
            </a:r>
            <a:r>
              <a:rPr dirty="0"/>
              <a:t> </a:t>
            </a:r>
            <a:r>
              <a:rPr dirty="0" err="1"/>
              <a:t>individuati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quadro</a:t>
            </a:r>
            <a:r>
              <a:rPr dirty="0"/>
              <a:t> di </a:t>
            </a:r>
            <a:r>
              <a:rPr dirty="0" err="1"/>
              <a:t>riferimento</a:t>
            </a:r>
            <a:r>
              <a:rPr dirty="0"/>
              <a:t> </a:t>
            </a:r>
            <a:r>
              <a:rPr dirty="0" err="1"/>
              <a:t>strategico</a:t>
            </a:r>
            <a:r>
              <a:rPr dirty="0"/>
              <a:t>.</a:t>
            </a:r>
          </a:p>
          <a:p>
            <a:pPr marL="285750" indent="-285750" algn="just">
              <a:spcBef>
                <a:spcPts val="6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/>
            </a:pPr>
            <a:r>
              <a:rPr b="1" dirty="0" err="1"/>
              <a:t>Flessibilità</a:t>
            </a:r>
            <a:r>
              <a:rPr b="1" dirty="0"/>
              <a:t> </a:t>
            </a:r>
            <a:r>
              <a:rPr b="1" dirty="0" err="1"/>
              <a:t>nell'assegnazione</a:t>
            </a:r>
            <a:r>
              <a:rPr b="1" dirty="0"/>
              <a:t> del </a:t>
            </a:r>
            <a:r>
              <a:rPr b="1" dirty="0" err="1"/>
              <a:t>valore</a:t>
            </a:r>
            <a:r>
              <a:rPr b="1" dirty="0"/>
              <a:t> di </a:t>
            </a:r>
            <a:r>
              <a:rPr b="1" dirty="0" err="1"/>
              <a:t>rimborso</a:t>
            </a:r>
            <a:r>
              <a:rPr b="1" dirty="0"/>
              <a:t>: </a:t>
            </a:r>
            <a:r>
              <a:rPr dirty="0"/>
              <a:t>Gli Stati </a:t>
            </a:r>
            <a:r>
              <a:rPr dirty="0" err="1"/>
              <a:t>membri</a:t>
            </a:r>
            <a:r>
              <a:rPr dirty="0"/>
              <a:t> </a:t>
            </a:r>
            <a:r>
              <a:rPr dirty="0" err="1"/>
              <a:t>mantengono</a:t>
            </a:r>
            <a:r>
              <a:rPr dirty="0"/>
              <a:t> un </a:t>
            </a:r>
            <a:r>
              <a:rPr dirty="0" err="1"/>
              <a:t>certo</a:t>
            </a:r>
            <a:r>
              <a:rPr dirty="0"/>
              <a:t> </a:t>
            </a:r>
            <a:r>
              <a:rPr dirty="0" err="1"/>
              <a:t>grado</a:t>
            </a:r>
            <a:r>
              <a:rPr dirty="0"/>
              <a:t> di </a:t>
            </a:r>
            <a:r>
              <a:rPr dirty="0" err="1"/>
              <a:t>flessibilità</a:t>
            </a:r>
            <a:r>
              <a:rPr dirty="0"/>
              <a:t> </a:t>
            </a:r>
            <a:r>
              <a:rPr dirty="0" err="1"/>
              <a:t>nell'assegnazione</a:t>
            </a:r>
            <a:r>
              <a:rPr dirty="0"/>
              <a:t>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valori</a:t>
            </a:r>
            <a:r>
              <a:rPr dirty="0"/>
              <a:t> di </a:t>
            </a:r>
            <a:r>
              <a:rPr dirty="0" err="1"/>
              <a:t>pagamento</a:t>
            </a:r>
            <a:r>
              <a:rPr dirty="0"/>
              <a:t> alle </a:t>
            </a:r>
            <a:r>
              <a:rPr dirty="0" err="1"/>
              <a:t>riforme</a:t>
            </a:r>
            <a:r>
              <a:rPr dirty="0"/>
              <a:t>, </a:t>
            </a:r>
            <a:r>
              <a:rPr dirty="0" err="1"/>
              <a:t>anche</a:t>
            </a:r>
            <a:r>
              <a:rPr dirty="0"/>
              <a:t> a </a:t>
            </a:r>
            <a:r>
              <a:rPr dirty="0" err="1"/>
              <a:t>livello</a:t>
            </a:r>
            <a:r>
              <a:rPr dirty="0"/>
              <a:t> </a:t>
            </a:r>
            <a:r>
              <a:rPr dirty="0" err="1"/>
              <a:t>nazionale</a:t>
            </a:r>
            <a:r>
              <a:rPr dirty="0"/>
              <a:t> e </a:t>
            </a:r>
            <a:r>
              <a:rPr dirty="0" err="1"/>
              <a:t>regionale</a:t>
            </a:r>
            <a:r>
              <a:rPr dirty="0"/>
              <a:t>, </a:t>
            </a:r>
            <a:r>
              <a:rPr dirty="0" err="1"/>
              <a:t>garantendo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contempo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riflettano</a:t>
            </a:r>
            <a:r>
              <a:rPr dirty="0"/>
              <a:t> </a:t>
            </a:r>
            <a:r>
              <a:rPr dirty="0" err="1"/>
              <a:t>l'importanza</a:t>
            </a:r>
            <a:r>
              <a:rPr dirty="0"/>
              <a:t> </a:t>
            </a:r>
            <a:r>
              <a:rPr dirty="0" err="1"/>
              <a:t>relativa</a:t>
            </a:r>
            <a:r>
              <a:rPr dirty="0"/>
              <a:t> </a:t>
            </a:r>
            <a:r>
              <a:rPr dirty="0" err="1"/>
              <a:t>dell'impatto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riforme</a:t>
            </a:r>
            <a:r>
              <a:rPr dirty="0"/>
              <a:t> in </a:t>
            </a:r>
            <a:r>
              <a:rPr dirty="0" err="1"/>
              <a:t>tutto</a:t>
            </a:r>
            <a:r>
              <a:rPr dirty="0"/>
              <a:t> il piano.</a:t>
            </a:r>
          </a:p>
        </p:txBody>
      </p:sp>
    </p:spTree>
    <p:extLst>
      <p:ext uri="{BB962C8B-B14F-4D97-AF65-F5344CB8AC3E}">
        <p14:creationId xmlns:p14="http://schemas.microsoft.com/office/powerpoint/2010/main" val="2025474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2FC1E-2551-0147-7AFA-5236B3CED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89BC8-4955-61E9-2192-E7E59E165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6253"/>
            <a:ext cx="10664952" cy="817563"/>
          </a:xfrm>
        </p:spPr>
        <p:txBody>
          <a:bodyPr/>
          <a:lstStyle/>
          <a:p>
            <a:pPr algn="just">
              <a:defRPr sz="3200"/>
            </a:pPr>
            <a:r>
              <a:rPr dirty="0" err="1"/>
              <a:t>Interventi</a:t>
            </a:r>
            <a:r>
              <a:rPr dirty="0"/>
              <a:t> </a:t>
            </a:r>
            <a:r>
              <a:rPr dirty="0" err="1"/>
              <a:t>basati</a:t>
            </a:r>
            <a:r>
              <a:rPr dirty="0"/>
              <a:t> sui </a:t>
            </a:r>
            <a:r>
              <a:rPr dirty="0" err="1"/>
              <a:t>risultati</a:t>
            </a:r>
            <a:r>
              <a:rPr dirty="0"/>
              <a:t> </a:t>
            </a:r>
            <a:r>
              <a:rPr lang="fr-BE" dirty="0"/>
              <a:t>-</a:t>
            </a:r>
            <a:r>
              <a:rPr dirty="0"/>
              <a:t> </a:t>
            </a:r>
            <a:r>
              <a:rPr dirty="0" err="1"/>
              <a:t>caratteristiche</a:t>
            </a:r>
            <a:r>
              <a:rPr dirty="0"/>
              <a:t> </a:t>
            </a:r>
            <a:r>
              <a:rPr dirty="0" err="1"/>
              <a:t>principali</a:t>
            </a:r>
            <a:endParaRPr sz="3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A8BFCB-0EEF-898D-F128-EB7F4EC4F0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</p:spPr>
        <p:txBody>
          <a:bodyPr/>
          <a:lstStyle/>
          <a:p>
            <a:pPr algn="l"/>
            <a:fld id="{768364BB-9B21-4D29-A19C-C6410F652861}" type="slidenum">
              <a:rPr lang="en-IE" smtClean="0"/>
              <a:pPr algn="l"/>
              <a:t>3</a:t>
            </a:fld>
            <a:endParaRPr lang="en-IE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8AC5516-5DE7-9EA5-B41C-7D31E1F15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848" y="916841"/>
            <a:ext cx="10817352" cy="5691922"/>
          </a:xfrm>
        </p:spPr>
        <p:txBody>
          <a:bodyPr vert="horz" lIns="144000" tIns="144000" rIns="144000" bIns="144000" anchor="t">
            <a:noAutofit/>
          </a:bodyPr>
          <a:lstStyle/>
          <a:p>
            <a:pPr marL="0" indent="0">
              <a:buSzPct val="120000"/>
              <a:buNone/>
              <a:defRPr sz="1800" b="1">
                <a:solidFill>
                  <a:schemeClr val="accent1"/>
                </a:solidFill>
              </a:defRPr>
            </a:pPr>
            <a:r>
              <a:rPr u="sng" dirty="0"/>
              <a:t>Principio</a:t>
            </a:r>
            <a:r>
              <a:rPr dirty="0"/>
              <a:t>: </a:t>
            </a:r>
          </a:p>
          <a:p>
            <a:pPr>
              <a:buSzPct val="120000"/>
              <a:defRPr sz="1800">
                <a:solidFill>
                  <a:schemeClr val="tx1"/>
                </a:solidFill>
              </a:defRPr>
            </a:pPr>
            <a:r>
              <a:rPr dirty="0"/>
              <a:t>la </a:t>
            </a:r>
            <a:r>
              <a:rPr b="1" dirty="0" err="1"/>
              <a:t>differenza</a:t>
            </a:r>
            <a:r>
              <a:rPr b="1" dirty="0"/>
              <a:t> rispetto </a:t>
            </a:r>
            <a:r>
              <a:rPr b="1" dirty="0" err="1"/>
              <a:t>agli</a:t>
            </a:r>
            <a:r>
              <a:rPr b="1" dirty="0"/>
              <a:t> </a:t>
            </a:r>
            <a:r>
              <a:rPr b="1" dirty="0" err="1"/>
              <a:t>investimenti</a:t>
            </a:r>
            <a:r>
              <a:rPr dirty="0"/>
              <a:t> è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l'output</a:t>
            </a:r>
            <a:r>
              <a:rPr dirty="0"/>
              <a:t> </a:t>
            </a:r>
            <a:r>
              <a:rPr dirty="0" err="1"/>
              <a:t>esatto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sarà</a:t>
            </a:r>
            <a:r>
              <a:rPr dirty="0"/>
              <a:t> </a:t>
            </a:r>
            <a:r>
              <a:rPr dirty="0" err="1"/>
              <a:t>conseguito</a:t>
            </a:r>
            <a:r>
              <a:rPr dirty="0"/>
              <a:t> non è </a:t>
            </a:r>
            <a:r>
              <a:rPr dirty="0" err="1"/>
              <a:t>noto</a:t>
            </a:r>
            <a:r>
              <a:rPr dirty="0"/>
              <a:t> ex ante</a:t>
            </a:r>
            <a:r>
              <a:rPr dirty="0">
                <a:cs typeface="Arial"/>
              </a:rPr>
              <a:t> e, </a:t>
            </a:r>
            <a:r>
              <a:rPr dirty="0" err="1">
                <a:cs typeface="Arial"/>
              </a:rPr>
              <a:t>pertanto</a:t>
            </a:r>
            <a:r>
              <a:rPr dirty="0">
                <a:cs typeface="Arial"/>
              </a:rPr>
              <a:t>, </a:t>
            </a:r>
            <a:r>
              <a:rPr dirty="0"/>
              <a:t>il </a:t>
            </a:r>
            <a:r>
              <a:rPr dirty="0" err="1"/>
              <a:t>rimborso</a:t>
            </a:r>
            <a:r>
              <a:rPr dirty="0"/>
              <a:t> </a:t>
            </a:r>
            <a:r>
              <a:rPr lang="fr-BE" dirty="0" err="1"/>
              <a:t>sarà</a:t>
            </a:r>
            <a:r>
              <a:rPr lang="fr-BE" dirty="0"/>
              <a:t> </a:t>
            </a:r>
            <a:r>
              <a:rPr lang="fr-BE" dirty="0" err="1"/>
              <a:t>variabile</a:t>
            </a:r>
            <a:r>
              <a:rPr dirty="0"/>
              <a:t> </a:t>
            </a:r>
            <a:r>
              <a:rPr dirty="0" err="1"/>
              <a:t>sulla</a:t>
            </a:r>
            <a:r>
              <a:rPr dirty="0"/>
              <a:t> base </a:t>
            </a:r>
            <a:r>
              <a:rPr b="1" dirty="0"/>
              <a:t>del </a:t>
            </a:r>
            <a:r>
              <a:rPr b="1" dirty="0" err="1"/>
              <a:t>numero</a:t>
            </a:r>
            <a:r>
              <a:rPr b="1" dirty="0"/>
              <a:t> di output </a:t>
            </a:r>
            <a:r>
              <a:rPr b="1" dirty="0" err="1"/>
              <a:t>realizzati</a:t>
            </a:r>
            <a:r>
              <a:rPr b="1" dirty="0"/>
              <a:t> </a:t>
            </a:r>
            <a:r>
              <a:rPr lang="fr-BE" b="1" dirty="0"/>
              <a:t>X</a:t>
            </a:r>
            <a:r>
              <a:rPr b="1" dirty="0"/>
              <a:t>  </a:t>
            </a:r>
            <a:r>
              <a:rPr b="1" dirty="0" err="1"/>
              <a:t>l'importo</a:t>
            </a:r>
            <a:r>
              <a:rPr b="1" dirty="0"/>
              <a:t> </a:t>
            </a:r>
            <a:r>
              <a:rPr b="1" dirty="0" err="1"/>
              <a:t>unitario</a:t>
            </a:r>
            <a:r>
              <a:rPr dirty="0"/>
              <a:t>. </a:t>
            </a:r>
          </a:p>
          <a:p>
            <a:pPr>
              <a:buSzPct val="120000"/>
              <a:defRPr sz="1800">
                <a:solidFill>
                  <a:schemeClr val="tx1"/>
                </a:solidFill>
              </a:defRPr>
            </a:pPr>
            <a:r>
              <a:rPr dirty="0"/>
              <a:t>Gli Stati </a:t>
            </a:r>
            <a:r>
              <a:rPr dirty="0" err="1"/>
              <a:t>membri</a:t>
            </a:r>
            <a:r>
              <a:rPr dirty="0"/>
              <a:t> </a:t>
            </a:r>
            <a:r>
              <a:rPr dirty="0" err="1"/>
              <a:t>devono</a:t>
            </a:r>
            <a:r>
              <a:rPr dirty="0"/>
              <a:t> </a:t>
            </a:r>
            <a:r>
              <a:rPr dirty="0" err="1"/>
              <a:t>fissare</a:t>
            </a:r>
            <a:r>
              <a:rPr dirty="0"/>
              <a:t> </a:t>
            </a:r>
            <a:r>
              <a:rPr dirty="0" err="1"/>
              <a:t>valori</a:t>
            </a:r>
            <a:r>
              <a:rPr dirty="0"/>
              <a:t> MIN/MAX </a:t>
            </a:r>
            <a:r>
              <a:rPr dirty="0" err="1"/>
              <a:t>corrispondenti</a:t>
            </a:r>
            <a:r>
              <a:rPr dirty="0"/>
              <a:t> </a:t>
            </a:r>
            <a:r>
              <a:rPr dirty="0" err="1"/>
              <a:t>all'importo</a:t>
            </a:r>
            <a:r>
              <a:rPr dirty="0"/>
              <a:t> </a:t>
            </a:r>
            <a:r>
              <a:rPr dirty="0" err="1"/>
              <a:t>unitario</a:t>
            </a:r>
            <a:r>
              <a:rPr dirty="0"/>
              <a:t> MIN/MAX (ad </a:t>
            </a:r>
            <a:r>
              <a:rPr dirty="0" err="1"/>
              <a:t>esempio</a:t>
            </a:r>
            <a:r>
              <a:rPr dirty="0"/>
              <a:t> in EUR/ha) per </a:t>
            </a:r>
            <a:r>
              <a:rPr dirty="0" err="1"/>
              <a:t>intervento</a:t>
            </a:r>
            <a:r>
              <a:rPr dirty="0"/>
              <a:t>.</a:t>
            </a:r>
          </a:p>
          <a:p>
            <a:pPr marL="0" indent="0">
              <a:buSzPct val="120000"/>
              <a:buNone/>
              <a:defRPr sz="1800" b="1" u="sng">
                <a:solidFill>
                  <a:schemeClr val="accent1"/>
                </a:solidFill>
              </a:defRPr>
            </a:pPr>
            <a:r>
              <a:rPr dirty="0" err="1"/>
              <a:t>Caratteristiche</a:t>
            </a:r>
            <a:r>
              <a:rPr dirty="0"/>
              <a:t>:</a:t>
            </a:r>
          </a:p>
          <a:p>
            <a:pPr marL="342900" lvl="1" indent="-342900">
              <a:spcBef>
                <a:spcPts val="1000"/>
              </a:spcBef>
              <a:buSzPct val="120000"/>
            </a:pPr>
            <a:r>
              <a:rPr dirty="0"/>
              <a:t>I </a:t>
            </a:r>
            <a:r>
              <a:rPr dirty="0" err="1"/>
              <a:t>risultati</a:t>
            </a:r>
            <a:r>
              <a:rPr dirty="0"/>
              <a:t> </a:t>
            </a:r>
            <a:r>
              <a:rPr dirty="0" err="1"/>
              <a:t>degli</a:t>
            </a:r>
            <a:r>
              <a:rPr dirty="0"/>
              <a:t> </a:t>
            </a:r>
            <a:r>
              <a:rPr dirty="0" err="1"/>
              <a:t>interventi</a:t>
            </a:r>
            <a:r>
              <a:rPr dirty="0"/>
              <a:t> non </a:t>
            </a:r>
            <a:r>
              <a:rPr dirty="0" err="1"/>
              <a:t>possono</a:t>
            </a:r>
            <a:r>
              <a:rPr dirty="0"/>
              <a:t> </a:t>
            </a:r>
            <a:r>
              <a:rPr dirty="0" err="1"/>
              <a:t>essere</a:t>
            </a:r>
            <a:r>
              <a:rPr dirty="0"/>
              <a:t> </a:t>
            </a:r>
            <a:r>
              <a:rPr dirty="0" err="1"/>
              <a:t>pianificati</a:t>
            </a:r>
            <a:r>
              <a:rPr dirty="0"/>
              <a:t> ex ante e/o </a:t>
            </a:r>
          </a:p>
          <a:p>
            <a:pPr marL="342900" lvl="1" indent="-342900">
              <a:spcBef>
                <a:spcPts val="1000"/>
              </a:spcBef>
              <a:buSzPct val="120000"/>
            </a:pPr>
            <a:r>
              <a:rPr dirty="0" err="1"/>
              <a:t>L'intervento</a:t>
            </a:r>
            <a:r>
              <a:rPr dirty="0"/>
              <a:t> è </a:t>
            </a:r>
            <a:r>
              <a:rPr dirty="0" err="1"/>
              <a:t>gestito</a:t>
            </a:r>
            <a:r>
              <a:rPr dirty="0"/>
              <a:t> </a:t>
            </a:r>
            <a:r>
              <a:rPr dirty="0" err="1"/>
              <a:t>annualmente</a:t>
            </a:r>
            <a:r>
              <a:rPr dirty="0"/>
              <a:t> (ad </a:t>
            </a:r>
            <a:r>
              <a:rPr dirty="0" err="1"/>
              <a:t>esempio</a:t>
            </a:r>
            <a:r>
              <a:rPr dirty="0"/>
              <a:t> </a:t>
            </a:r>
            <a:r>
              <a:rPr dirty="0" err="1"/>
              <a:t>interventi</a:t>
            </a:r>
            <a:r>
              <a:rPr dirty="0"/>
              <a:t> </a:t>
            </a:r>
            <a:r>
              <a:rPr dirty="0" err="1"/>
              <a:t>basati</a:t>
            </a:r>
            <a:r>
              <a:rPr dirty="0"/>
              <a:t> </a:t>
            </a:r>
            <a:r>
              <a:rPr dirty="0" err="1"/>
              <a:t>sulla</a:t>
            </a:r>
            <a:r>
              <a:rPr dirty="0"/>
              <a:t> </a:t>
            </a:r>
            <a:r>
              <a:rPr dirty="0" err="1"/>
              <a:t>superficie</a:t>
            </a:r>
            <a:r>
              <a:rPr dirty="0"/>
              <a:t> e </a:t>
            </a:r>
            <a:r>
              <a:rPr dirty="0" err="1"/>
              <a:t>sugli</a:t>
            </a:r>
            <a:r>
              <a:rPr dirty="0"/>
              <a:t> </a:t>
            </a:r>
            <a:r>
              <a:rPr dirty="0" err="1"/>
              <a:t>animali</a:t>
            </a:r>
            <a:r>
              <a:rPr dirty="0"/>
              <a:t>, per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quali</a:t>
            </a:r>
            <a:r>
              <a:rPr dirty="0"/>
              <a:t> </a:t>
            </a:r>
            <a:r>
              <a:rPr dirty="0" err="1"/>
              <a:t>gli</a:t>
            </a:r>
            <a:r>
              <a:rPr dirty="0"/>
              <a:t> </a:t>
            </a:r>
            <a:r>
              <a:rPr dirty="0" err="1"/>
              <a:t>stessi</a:t>
            </a:r>
            <a:r>
              <a:rPr dirty="0"/>
              <a:t> </a:t>
            </a:r>
            <a:r>
              <a:rPr dirty="0" err="1"/>
              <a:t>ettari</a:t>
            </a:r>
            <a:r>
              <a:rPr dirty="0"/>
              <a:t> </a:t>
            </a:r>
            <a:r>
              <a:rPr dirty="0" err="1"/>
              <a:t>sono</a:t>
            </a:r>
            <a:r>
              <a:rPr dirty="0"/>
              <a:t> pagati ogni anno, </a:t>
            </a:r>
            <a:r>
              <a:rPr dirty="0" err="1"/>
              <a:t>contrariamente</a:t>
            </a:r>
            <a:r>
              <a:rPr dirty="0"/>
              <a:t> </a:t>
            </a:r>
            <a:r>
              <a:rPr dirty="0" err="1"/>
              <a:t>agli</a:t>
            </a:r>
            <a:r>
              <a:rPr dirty="0"/>
              <a:t> </a:t>
            </a:r>
            <a:r>
              <a:rPr dirty="0" err="1"/>
              <a:t>investimenti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sono</a:t>
            </a:r>
            <a:r>
              <a:rPr dirty="0"/>
              <a:t> </a:t>
            </a:r>
            <a:r>
              <a:rPr dirty="0" err="1"/>
              <a:t>cumulativi</a:t>
            </a:r>
            <a:r>
              <a:rPr dirty="0"/>
              <a:t>).</a:t>
            </a:r>
          </a:p>
          <a:p>
            <a:pPr marL="342900" lvl="1" indent="-342900">
              <a:spcBef>
                <a:spcPts val="1000"/>
              </a:spcBef>
              <a:buSzPct val="120000"/>
            </a:pPr>
            <a:r>
              <a:rPr dirty="0" err="1"/>
              <a:t>L'output</a:t>
            </a:r>
            <a:r>
              <a:rPr dirty="0"/>
              <a:t> e/o l' "</a:t>
            </a:r>
            <a:r>
              <a:rPr dirty="0" err="1"/>
              <a:t>importo</a:t>
            </a:r>
            <a:r>
              <a:rPr dirty="0"/>
              <a:t> </a:t>
            </a:r>
            <a:r>
              <a:rPr dirty="0" err="1"/>
              <a:t>unitario</a:t>
            </a:r>
            <a:r>
              <a:rPr dirty="0"/>
              <a:t>" </a:t>
            </a:r>
            <a:r>
              <a:rPr dirty="0" err="1"/>
              <a:t>possono</a:t>
            </a:r>
            <a:r>
              <a:rPr dirty="0"/>
              <a:t> </a:t>
            </a:r>
            <a:r>
              <a:rPr dirty="0" err="1"/>
              <a:t>essere</a:t>
            </a:r>
            <a:r>
              <a:rPr dirty="0"/>
              <a:t> </a:t>
            </a:r>
            <a:r>
              <a:rPr dirty="0" err="1"/>
              <a:t>definiti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diritto</a:t>
            </a:r>
            <a:r>
              <a:rPr dirty="0"/>
              <a:t> </a:t>
            </a:r>
            <a:r>
              <a:rPr dirty="0" err="1"/>
              <a:t>dell'UE</a:t>
            </a:r>
            <a:r>
              <a:rPr dirty="0"/>
              <a:t> (ad </a:t>
            </a:r>
            <a:r>
              <a:rPr dirty="0" err="1"/>
              <a:t>esempio</a:t>
            </a:r>
            <a:r>
              <a:rPr dirty="0"/>
              <a:t> </a:t>
            </a:r>
            <a:r>
              <a:rPr dirty="0" err="1"/>
              <a:t>regolamento</a:t>
            </a:r>
            <a:r>
              <a:rPr dirty="0"/>
              <a:t>, </a:t>
            </a:r>
            <a:r>
              <a:rPr dirty="0" err="1"/>
              <a:t>atto</a:t>
            </a:r>
            <a:r>
              <a:rPr dirty="0"/>
              <a:t> di </a:t>
            </a:r>
            <a:r>
              <a:rPr dirty="0" err="1"/>
              <a:t>esecuzione</a:t>
            </a:r>
            <a:r>
              <a:rPr dirty="0"/>
              <a:t> </a:t>
            </a:r>
            <a:r>
              <a:rPr dirty="0" err="1"/>
              <a:t>della</a:t>
            </a:r>
            <a:r>
              <a:rPr dirty="0"/>
              <a:t> </a:t>
            </a:r>
            <a:r>
              <a:rPr dirty="0" err="1"/>
              <a:t>Commissione</a:t>
            </a:r>
            <a:r>
              <a:rPr dirty="0"/>
              <a:t>/del Consiglio) o </a:t>
            </a:r>
            <a:r>
              <a:rPr dirty="0" err="1"/>
              <a:t>nei</a:t>
            </a:r>
            <a:r>
              <a:rPr dirty="0"/>
              <a:t> </a:t>
            </a:r>
            <a:r>
              <a:rPr dirty="0" err="1"/>
              <a:t>piani</a:t>
            </a:r>
            <a:r>
              <a:rPr dirty="0"/>
              <a:t> NRP </a:t>
            </a:r>
            <a:r>
              <a:rPr dirty="0" err="1"/>
              <a:t>degli</a:t>
            </a:r>
            <a:r>
              <a:rPr dirty="0"/>
              <a:t> Stati </a:t>
            </a:r>
            <a:r>
              <a:rPr dirty="0" err="1"/>
              <a:t>membri</a:t>
            </a:r>
            <a:r>
              <a:rPr dirty="0"/>
              <a:t> o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diritto</a:t>
            </a:r>
            <a:r>
              <a:rPr dirty="0"/>
              <a:t> </a:t>
            </a:r>
            <a:r>
              <a:rPr dirty="0" err="1"/>
              <a:t>degli</a:t>
            </a:r>
            <a:r>
              <a:rPr dirty="0"/>
              <a:t> Stati </a:t>
            </a:r>
            <a:r>
              <a:rPr dirty="0" err="1"/>
              <a:t>membri</a:t>
            </a:r>
            <a:r>
              <a:rPr dirty="0"/>
              <a:t>.</a:t>
            </a:r>
            <a:endParaRPr dirty="0">
              <a:cs typeface="Arial"/>
            </a:endParaRPr>
          </a:p>
          <a:p>
            <a:pPr marL="342900" lvl="1" indent="-342900">
              <a:spcBef>
                <a:spcPts val="1000"/>
              </a:spcBef>
              <a:buSzPct val="120000"/>
            </a:pPr>
            <a:r>
              <a:rPr dirty="0"/>
              <a:t>La </a:t>
            </a:r>
            <a:r>
              <a:rPr dirty="0" err="1"/>
              <a:t>misura</a:t>
            </a:r>
            <a:r>
              <a:rPr dirty="0"/>
              <a:t> è </a:t>
            </a:r>
            <a:r>
              <a:rPr dirty="0" err="1"/>
              <a:t>versata</a:t>
            </a:r>
            <a:r>
              <a:rPr dirty="0"/>
              <a:t> </a:t>
            </a:r>
            <a:r>
              <a:rPr dirty="0" err="1"/>
              <a:t>agli</a:t>
            </a:r>
            <a:r>
              <a:rPr dirty="0"/>
              <a:t> Stati </a:t>
            </a:r>
            <a:r>
              <a:rPr dirty="0" err="1"/>
              <a:t>membri</a:t>
            </a:r>
            <a:r>
              <a:rPr dirty="0"/>
              <a:t> </a:t>
            </a:r>
            <a:r>
              <a:rPr dirty="0" err="1"/>
              <a:t>sulla</a:t>
            </a:r>
            <a:r>
              <a:rPr dirty="0"/>
              <a:t> base del </a:t>
            </a:r>
            <a:r>
              <a:rPr dirty="0" err="1"/>
              <a:t>numero</a:t>
            </a:r>
            <a:r>
              <a:rPr dirty="0"/>
              <a:t> di </a:t>
            </a:r>
            <a:r>
              <a:rPr dirty="0" err="1"/>
              <a:t>realizzazioni</a:t>
            </a:r>
            <a:r>
              <a:rPr dirty="0"/>
              <a:t> </a:t>
            </a:r>
            <a:r>
              <a:rPr dirty="0" err="1"/>
              <a:t>conseguite</a:t>
            </a:r>
            <a:r>
              <a:rPr dirty="0"/>
              <a:t> (non rispetto al </a:t>
            </a:r>
            <a:r>
              <a:rPr dirty="0" err="1"/>
              <a:t>conseguimento</a:t>
            </a:r>
            <a:r>
              <a:rPr dirty="0"/>
              <a:t> di </a:t>
            </a:r>
            <a:r>
              <a:rPr dirty="0" err="1"/>
              <a:t>traguardi</a:t>
            </a:r>
            <a:r>
              <a:rPr dirty="0"/>
              <a:t> o </a:t>
            </a:r>
            <a:r>
              <a:rPr dirty="0" err="1"/>
              <a:t>obiettivi</a:t>
            </a:r>
            <a:r>
              <a:rPr dirty="0"/>
              <a:t>)</a:t>
            </a:r>
          </a:p>
          <a:p>
            <a:pPr marL="342900" lvl="1" indent="-342900">
              <a:spcBef>
                <a:spcPts val="1000"/>
              </a:spcBef>
              <a:buSzPct val="120000"/>
            </a:pPr>
            <a:r>
              <a:rPr dirty="0"/>
              <a:t>Gli Stati </a:t>
            </a:r>
            <a:r>
              <a:rPr dirty="0" err="1"/>
              <a:t>membri</a:t>
            </a:r>
            <a:r>
              <a:rPr dirty="0"/>
              <a:t> </a:t>
            </a:r>
            <a:r>
              <a:rPr dirty="0" err="1"/>
              <a:t>riceveranno</a:t>
            </a:r>
            <a:r>
              <a:rPr dirty="0"/>
              <a:t> il </a:t>
            </a:r>
            <a:r>
              <a:rPr dirty="0" err="1"/>
              <a:t>rimborso</a:t>
            </a:r>
            <a:r>
              <a:rPr dirty="0"/>
              <a:t> </a:t>
            </a:r>
            <a:r>
              <a:rPr dirty="0" err="1"/>
              <a:t>degli</a:t>
            </a:r>
            <a:r>
              <a:rPr dirty="0"/>
              <a:t> output </a:t>
            </a:r>
            <a:r>
              <a:rPr dirty="0" err="1"/>
              <a:t>ammissibili</a:t>
            </a:r>
            <a:r>
              <a:rPr dirty="0"/>
              <a:t> </a:t>
            </a:r>
            <a:r>
              <a:rPr dirty="0" err="1"/>
              <a:t>versati</a:t>
            </a:r>
            <a:r>
              <a:rPr dirty="0"/>
              <a:t> ai </a:t>
            </a:r>
            <a:r>
              <a:rPr dirty="0" err="1"/>
              <a:t>beneficiari</a:t>
            </a:r>
            <a:r>
              <a:rPr dirty="0"/>
              <a:t> a un </a:t>
            </a:r>
            <a:r>
              <a:rPr dirty="0" err="1"/>
              <a:t>importo</a:t>
            </a:r>
            <a:r>
              <a:rPr dirty="0"/>
              <a:t> </a:t>
            </a:r>
            <a:r>
              <a:rPr dirty="0" err="1"/>
              <a:t>unitario</a:t>
            </a:r>
            <a:r>
              <a:rPr dirty="0"/>
              <a:t> </a:t>
            </a:r>
            <a:r>
              <a:rPr dirty="0" err="1"/>
              <a:t>compreso</a:t>
            </a:r>
            <a:r>
              <a:rPr dirty="0"/>
              <a:t> </a:t>
            </a:r>
            <a:r>
              <a:rPr dirty="0" err="1"/>
              <a:t>tra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valori</a:t>
            </a:r>
            <a:r>
              <a:rPr dirty="0"/>
              <a:t> MIN/MAX.</a:t>
            </a:r>
          </a:p>
          <a:p>
            <a:pPr marL="342900" lvl="1" indent="-342900">
              <a:spcBef>
                <a:spcPts val="1000"/>
              </a:spcBef>
              <a:buSzPct val="120000"/>
            </a:pPr>
            <a:r>
              <a:rPr dirty="0"/>
              <a:t>Il </a:t>
            </a:r>
            <a:r>
              <a:rPr dirty="0" err="1"/>
              <a:t>costo</a:t>
            </a:r>
            <a:r>
              <a:rPr dirty="0"/>
              <a:t> </a:t>
            </a:r>
            <a:r>
              <a:rPr dirty="0" err="1"/>
              <a:t>unitario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calcolo</a:t>
            </a:r>
            <a:r>
              <a:rPr dirty="0"/>
              <a:t> dei </a:t>
            </a:r>
            <a:r>
              <a:rPr dirty="0" err="1"/>
              <a:t>costi</a:t>
            </a:r>
            <a:r>
              <a:rPr dirty="0"/>
              <a:t> è </a:t>
            </a:r>
            <a:r>
              <a:rPr dirty="0" err="1"/>
              <a:t>indicativo</a:t>
            </a:r>
            <a:r>
              <a:rPr dirty="0"/>
              <a:t> ed è </a:t>
            </a:r>
            <a:r>
              <a:rPr dirty="0" err="1"/>
              <a:t>una</a:t>
            </a:r>
            <a:r>
              <a:rPr dirty="0"/>
              <a:t> media </a:t>
            </a:r>
            <a:r>
              <a:rPr dirty="0" err="1"/>
              <a:t>ponderata</a:t>
            </a:r>
            <a:r>
              <a:rPr dirty="0"/>
              <a:t> </a:t>
            </a:r>
            <a:r>
              <a:rPr dirty="0" err="1"/>
              <a:t>degli</a:t>
            </a:r>
            <a:r>
              <a:rPr dirty="0"/>
              <a:t> </a:t>
            </a:r>
            <a:r>
              <a:rPr dirty="0" err="1"/>
              <a:t>importi</a:t>
            </a:r>
            <a:r>
              <a:rPr dirty="0"/>
              <a:t> </a:t>
            </a:r>
            <a:r>
              <a:rPr dirty="0" err="1"/>
              <a:t>unitari</a:t>
            </a:r>
            <a:r>
              <a:rPr dirty="0"/>
              <a:t> </a:t>
            </a:r>
            <a:r>
              <a:rPr dirty="0" err="1"/>
              <a:t>pertinenti</a:t>
            </a:r>
            <a:r>
              <a:rPr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7065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7147F-0D86-9C39-485A-A28FCC5E6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688" y="1677989"/>
            <a:ext cx="10439400" cy="1522412"/>
          </a:xfrm>
        </p:spPr>
        <p:txBody>
          <a:bodyPr vert="horz" lIns="144000" tIns="144000" rIns="144000" bIns="144000" rtlCol="0" anchor="t">
            <a:noAutofit/>
          </a:bodyPr>
          <a:lstStyle/>
          <a:p>
            <a:pPr fontAlgn="base"/>
            <a:r>
              <a:rPr lang="en-GB" sz="1800" b="1" dirty="0" err="1">
                <a:solidFill>
                  <a:schemeClr val="accent1"/>
                </a:solidFill>
              </a:rPr>
              <a:t>Adattato</a:t>
            </a:r>
            <a:r>
              <a:rPr lang="en-GB" sz="1800" b="1" dirty="0">
                <a:solidFill>
                  <a:schemeClr val="accent1"/>
                </a:solidFill>
              </a:rPr>
              <a:t> al nuovo </a:t>
            </a:r>
            <a:r>
              <a:rPr lang="en-GB" sz="1800" b="1" dirty="0" err="1">
                <a:solidFill>
                  <a:schemeClr val="accent1"/>
                </a:solidFill>
              </a:rPr>
              <a:t>modello</a:t>
            </a:r>
            <a:r>
              <a:rPr lang="en-GB" sz="1800" b="1" dirty="0">
                <a:solidFill>
                  <a:schemeClr val="accent1"/>
                </a:solidFill>
              </a:rPr>
              <a:t> di </a:t>
            </a:r>
            <a:r>
              <a:rPr lang="en-GB" sz="1800" b="1" dirty="0" err="1">
                <a:solidFill>
                  <a:schemeClr val="accent1"/>
                </a:solidFill>
              </a:rPr>
              <a:t>attuazione</a:t>
            </a:r>
            <a:r>
              <a:rPr lang="en-GB" sz="1800" b="1" dirty="0">
                <a:solidFill>
                  <a:schemeClr val="accent1"/>
                </a:solidFill>
              </a:rPr>
              <a:t> </a:t>
            </a:r>
            <a:r>
              <a:rPr lang="en-GB" sz="1800" b="1" dirty="0" err="1">
                <a:solidFill>
                  <a:schemeClr val="accent1"/>
                </a:solidFill>
              </a:rPr>
              <a:t>basato</a:t>
            </a:r>
            <a:r>
              <a:rPr lang="en-GB" sz="1800" b="1" dirty="0">
                <a:solidFill>
                  <a:schemeClr val="accent1"/>
                </a:solidFill>
              </a:rPr>
              <a:t> </a:t>
            </a:r>
            <a:r>
              <a:rPr lang="en-GB" sz="1800" b="1" dirty="0" err="1">
                <a:solidFill>
                  <a:schemeClr val="accent1"/>
                </a:solidFill>
              </a:rPr>
              <a:t>sugli</a:t>
            </a:r>
            <a:r>
              <a:rPr lang="en-GB" sz="1800" b="1" dirty="0">
                <a:solidFill>
                  <a:schemeClr val="accent1"/>
                </a:solidFill>
              </a:rPr>
              <a:t> </a:t>
            </a:r>
            <a:r>
              <a:rPr lang="en-GB" sz="1800" b="1" dirty="0" err="1">
                <a:solidFill>
                  <a:schemeClr val="accent1"/>
                </a:solidFill>
              </a:rPr>
              <a:t>obiettivi</a:t>
            </a:r>
            <a:r>
              <a:rPr lang="en-US" sz="1800" dirty="0"/>
              <a:t>​</a:t>
            </a:r>
          </a:p>
          <a:p>
            <a:pPr fontAlgn="base"/>
            <a:r>
              <a:rPr lang="en-IE" sz="1800" b="1" dirty="0" err="1">
                <a:solidFill>
                  <a:schemeClr val="accent1"/>
                </a:solidFill>
              </a:rPr>
              <a:t>Solide</a:t>
            </a:r>
            <a:r>
              <a:rPr lang="en-IE" sz="1800" b="1" dirty="0">
                <a:solidFill>
                  <a:schemeClr val="accent1"/>
                </a:solidFill>
              </a:rPr>
              <a:t> </a:t>
            </a:r>
            <a:r>
              <a:rPr lang="en-IE" sz="1800" b="1" dirty="0" err="1">
                <a:solidFill>
                  <a:schemeClr val="accent1"/>
                </a:solidFill>
              </a:rPr>
              <a:t>garanzie</a:t>
            </a:r>
            <a:r>
              <a:rPr lang="en-IE" sz="1800" dirty="0">
                <a:solidFill>
                  <a:schemeClr val="accent1"/>
                </a:solidFill>
              </a:rPr>
              <a:t> </a:t>
            </a:r>
            <a:r>
              <a:rPr lang="en-IE" sz="1800" dirty="0"/>
              <a:t>per la </a:t>
            </a:r>
            <a:r>
              <a:rPr lang="en-IE" sz="1800" dirty="0" err="1"/>
              <a:t>protezione</a:t>
            </a:r>
            <a:r>
              <a:rPr lang="en-IE" sz="1800" dirty="0"/>
              <a:t> </a:t>
            </a:r>
            <a:r>
              <a:rPr lang="en-IE" sz="1800" dirty="0" err="1"/>
              <a:t>degli</a:t>
            </a:r>
            <a:r>
              <a:rPr lang="en-IE" sz="1800" dirty="0"/>
              <a:t> </a:t>
            </a:r>
            <a:r>
              <a:rPr lang="en-IE" sz="1800" dirty="0" err="1"/>
              <a:t>interessi</a:t>
            </a:r>
            <a:r>
              <a:rPr lang="en-IE" sz="1800" dirty="0"/>
              <a:t> </a:t>
            </a:r>
            <a:r>
              <a:rPr lang="en-IE" sz="1800" dirty="0" err="1"/>
              <a:t>finanziari</a:t>
            </a:r>
            <a:r>
              <a:rPr lang="en-IE" sz="1800" dirty="0"/>
              <a:t> </a:t>
            </a:r>
            <a:r>
              <a:rPr lang="en-IE" sz="1800" dirty="0" err="1"/>
              <a:t>dell'Unione</a:t>
            </a:r>
            <a:r>
              <a:rPr lang="en-IE" sz="1800" dirty="0"/>
              <a:t>, </a:t>
            </a:r>
            <a:r>
              <a:rPr lang="en-IE" sz="1800" dirty="0" err="1"/>
              <a:t>una</a:t>
            </a:r>
            <a:r>
              <a:rPr lang="en-IE" sz="1800" dirty="0"/>
              <a:t> sana </a:t>
            </a:r>
            <a:r>
              <a:rPr lang="en-IE" sz="1800" dirty="0" err="1"/>
              <a:t>gestione</a:t>
            </a:r>
            <a:r>
              <a:rPr lang="en-IE" sz="1800" dirty="0"/>
              <a:t> </a:t>
            </a:r>
            <a:r>
              <a:rPr lang="en-IE" sz="1800" dirty="0" err="1"/>
              <a:t>finanziaria</a:t>
            </a:r>
            <a:r>
              <a:rPr lang="en-IE" sz="1800" dirty="0"/>
              <a:t> e il rispetto </a:t>
            </a:r>
            <a:r>
              <a:rPr lang="en-IE" sz="1800" dirty="0" err="1"/>
              <a:t>della</a:t>
            </a:r>
            <a:r>
              <a:rPr lang="en-IE" sz="1800" dirty="0"/>
              <a:t> </a:t>
            </a:r>
            <a:r>
              <a:rPr lang="en-IE" sz="1800" dirty="0" err="1"/>
              <a:t>normativa</a:t>
            </a:r>
            <a:r>
              <a:rPr lang="en-IE" sz="1800" dirty="0"/>
              <a:t> </a:t>
            </a:r>
            <a:r>
              <a:rPr lang="en-IE" sz="1800" dirty="0" err="1"/>
              <a:t>applicabile</a:t>
            </a:r>
            <a:endParaRPr lang="en-GB" sz="1800" dirty="0"/>
          </a:p>
          <a:p>
            <a:r>
              <a:rPr lang="en-GB" sz="1800" dirty="0" err="1"/>
              <a:t>Basato</a:t>
            </a:r>
            <a:r>
              <a:rPr lang="en-GB" sz="1800" dirty="0"/>
              <a:t> sui </a:t>
            </a:r>
            <a:r>
              <a:rPr lang="en-GB" sz="1800" dirty="0" err="1"/>
              <a:t>seguenti</a:t>
            </a:r>
            <a:r>
              <a:rPr lang="en-GB" sz="1800" dirty="0"/>
              <a:t> </a:t>
            </a:r>
            <a:r>
              <a:rPr lang="en-GB" sz="1800" b="1" dirty="0">
                <a:solidFill>
                  <a:schemeClr val="accent1"/>
                </a:solidFill>
              </a:rPr>
              <a:t>4 </a:t>
            </a:r>
            <a:r>
              <a:rPr lang="en-GB" sz="1800" b="1" dirty="0" err="1">
                <a:solidFill>
                  <a:schemeClr val="accent1"/>
                </a:solidFill>
              </a:rPr>
              <a:t>pilastri</a:t>
            </a:r>
            <a:r>
              <a:rPr lang="en-GB" sz="1800" b="1" dirty="0">
                <a:solidFill>
                  <a:schemeClr val="accent1"/>
                </a:solidFill>
              </a:rPr>
              <a:t> </a:t>
            </a:r>
            <a:r>
              <a:rPr lang="en-GB" sz="1800" b="1" dirty="0" err="1">
                <a:solidFill>
                  <a:schemeClr val="accent1"/>
                </a:solidFill>
              </a:rPr>
              <a:t>chiave</a:t>
            </a:r>
            <a:r>
              <a:rPr lang="en-GB" sz="1800" b="1" dirty="0"/>
              <a:t>:</a:t>
            </a:r>
            <a:endParaRPr lang="en-IE" sz="18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43D236-3B06-98DE-FB49-86143B1D54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11558" y="5414271"/>
            <a:ext cx="8962756" cy="519804"/>
          </a:xfrm>
        </p:spPr>
        <p:txBody>
          <a:bodyPr/>
          <a:lstStyle/>
          <a:p>
            <a:pPr marL="0" indent="0" algn="just">
              <a:buNone/>
            </a:pPr>
            <a:r>
              <a:rPr lang="en-IE" sz="1400" b="1" u="sng" dirty="0" err="1">
                <a:solidFill>
                  <a:schemeClr val="accent1"/>
                </a:solidFill>
              </a:rPr>
              <a:t>Obiettivo</a:t>
            </a:r>
            <a:r>
              <a:rPr lang="en-IE" sz="1400" b="1" dirty="0">
                <a:solidFill>
                  <a:schemeClr val="accent1"/>
                </a:solidFill>
              </a:rPr>
              <a:t>: </a:t>
            </a:r>
            <a:r>
              <a:rPr lang="en-IE" sz="1400" b="1" dirty="0" err="1">
                <a:solidFill>
                  <a:schemeClr val="accent1"/>
                </a:solidFill>
              </a:rPr>
              <a:t>fornire</a:t>
            </a:r>
            <a:r>
              <a:rPr lang="en-IE" sz="1400" b="1" dirty="0">
                <a:solidFill>
                  <a:schemeClr val="accent1"/>
                </a:solidFill>
              </a:rPr>
              <a:t> un </a:t>
            </a:r>
            <a:r>
              <a:rPr lang="en-IE" sz="1400" b="1" dirty="0" err="1">
                <a:solidFill>
                  <a:schemeClr val="accent1"/>
                </a:solidFill>
              </a:rPr>
              <a:t>quadro</a:t>
            </a:r>
            <a:r>
              <a:rPr lang="en-IE" sz="1400" b="1" dirty="0">
                <a:solidFill>
                  <a:schemeClr val="accent1"/>
                </a:solidFill>
              </a:rPr>
              <a:t> di assurance </a:t>
            </a:r>
            <a:r>
              <a:rPr lang="en-IE" sz="1400" b="1" dirty="0" err="1">
                <a:solidFill>
                  <a:schemeClr val="accent1"/>
                </a:solidFill>
              </a:rPr>
              <a:t>basato</a:t>
            </a:r>
            <a:r>
              <a:rPr lang="en-IE" sz="1400" b="1" dirty="0">
                <a:solidFill>
                  <a:schemeClr val="accent1"/>
                </a:solidFill>
              </a:rPr>
              <a:t> </a:t>
            </a:r>
            <a:r>
              <a:rPr lang="en-IE" sz="1400" b="1" dirty="0" err="1">
                <a:solidFill>
                  <a:schemeClr val="accent1"/>
                </a:solidFill>
              </a:rPr>
              <a:t>sulla</a:t>
            </a:r>
            <a:r>
              <a:rPr lang="en-IE" sz="1400" b="1" dirty="0">
                <a:solidFill>
                  <a:schemeClr val="accent1"/>
                </a:solidFill>
              </a:rPr>
              <a:t> </a:t>
            </a:r>
            <a:r>
              <a:rPr lang="en-IE" sz="1400" b="1" dirty="0" err="1">
                <a:solidFill>
                  <a:schemeClr val="accent1"/>
                </a:solidFill>
              </a:rPr>
              <a:t>continuità</a:t>
            </a:r>
            <a:r>
              <a:rPr lang="en-IE" sz="1400" b="1" dirty="0">
                <a:solidFill>
                  <a:schemeClr val="accent1"/>
                </a:solidFill>
              </a:rPr>
              <a:t>, </a:t>
            </a:r>
            <a:r>
              <a:rPr lang="en-IE" sz="1400" b="1" dirty="0" err="1">
                <a:solidFill>
                  <a:schemeClr val="accent1"/>
                </a:solidFill>
              </a:rPr>
              <a:t>sulla</a:t>
            </a:r>
            <a:r>
              <a:rPr lang="en-IE" sz="1400" b="1" dirty="0">
                <a:solidFill>
                  <a:schemeClr val="accent1"/>
                </a:solidFill>
              </a:rPr>
              <a:t> </a:t>
            </a:r>
            <a:r>
              <a:rPr lang="en-IE" sz="1400" b="1" dirty="0" err="1">
                <a:solidFill>
                  <a:schemeClr val="accent1"/>
                </a:solidFill>
              </a:rPr>
              <a:t>logica</a:t>
            </a:r>
            <a:r>
              <a:rPr lang="en-IE" sz="1400" b="1" dirty="0">
                <a:solidFill>
                  <a:schemeClr val="accent1"/>
                </a:solidFill>
              </a:rPr>
              <a:t> della </a:t>
            </a:r>
            <a:r>
              <a:rPr lang="en-IE" sz="1400" b="1" dirty="0" err="1">
                <a:solidFill>
                  <a:schemeClr val="accent1"/>
                </a:solidFill>
              </a:rPr>
              <a:t>gestione</a:t>
            </a:r>
            <a:r>
              <a:rPr lang="en-IE" sz="1400" b="1" dirty="0">
                <a:solidFill>
                  <a:schemeClr val="accent1"/>
                </a:solidFill>
              </a:rPr>
              <a:t> </a:t>
            </a:r>
            <a:r>
              <a:rPr lang="en-IE" sz="1400" b="1" dirty="0" err="1">
                <a:solidFill>
                  <a:schemeClr val="accent1"/>
                </a:solidFill>
              </a:rPr>
              <a:t>condivisa</a:t>
            </a:r>
            <a:r>
              <a:rPr lang="en-IE" sz="1400" b="1" dirty="0">
                <a:solidFill>
                  <a:schemeClr val="accent1"/>
                </a:solidFill>
              </a:rPr>
              <a:t> e sui </a:t>
            </a:r>
            <a:r>
              <a:rPr lang="en-IE" sz="1400" b="1" dirty="0" err="1">
                <a:solidFill>
                  <a:schemeClr val="accent1"/>
                </a:solidFill>
              </a:rPr>
              <a:t>sistemi</a:t>
            </a:r>
            <a:r>
              <a:rPr lang="en-IE" sz="1400" b="1" dirty="0">
                <a:solidFill>
                  <a:schemeClr val="accent1"/>
                </a:solidFill>
              </a:rPr>
              <a:t> ben </a:t>
            </a:r>
            <a:r>
              <a:rPr lang="en-IE" sz="1400" b="1" dirty="0" err="1">
                <a:solidFill>
                  <a:schemeClr val="accent1"/>
                </a:solidFill>
              </a:rPr>
              <a:t>funzionanti</a:t>
            </a:r>
            <a:r>
              <a:rPr lang="en-IE" sz="1400" b="1" dirty="0">
                <a:solidFill>
                  <a:schemeClr val="accent1"/>
                </a:solidFill>
              </a:rPr>
              <a:t> degli Stati </a:t>
            </a:r>
            <a:r>
              <a:rPr lang="en-IE" sz="1400" b="1" dirty="0" err="1">
                <a:solidFill>
                  <a:schemeClr val="accent1"/>
                </a:solidFill>
              </a:rPr>
              <a:t>membri</a:t>
            </a:r>
            <a:r>
              <a:rPr lang="en-IE" sz="1400" b="1" dirty="0">
                <a:solidFill>
                  <a:schemeClr val="accent1"/>
                </a:solidFill>
              </a:rPr>
              <a:t>, </a:t>
            </a:r>
            <a:r>
              <a:rPr lang="en-IE" sz="1400" b="1" dirty="0" err="1">
                <a:solidFill>
                  <a:schemeClr val="accent1"/>
                </a:solidFill>
              </a:rPr>
              <a:t>tenendo</a:t>
            </a:r>
            <a:r>
              <a:rPr lang="en-IE" sz="1400" b="1" dirty="0">
                <a:solidFill>
                  <a:schemeClr val="accent1"/>
                </a:solidFill>
              </a:rPr>
              <a:t> </a:t>
            </a:r>
            <a:r>
              <a:rPr lang="en-IE" sz="1400" b="1" dirty="0" err="1">
                <a:solidFill>
                  <a:schemeClr val="accent1"/>
                </a:solidFill>
              </a:rPr>
              <a:t>conto</a:t>
            </a:r>
            <a:r>
              <a:rPr lang="en-IE" sz="1400" b="1" dirty="0">
                <a:solidFill>
                  <a:schemeClr val="accent1"/>
                </a:solidFill>
              </a:rPr>
              <a:t> del nuovo </a:t>
            </a:r>
            <a:r>
              <a:rPr lang="en-IE" sz="1400" b="1" dirty="0" err="1">
                <a:solidFill>
                  <a:schemeClr val="accent1"/>
                </a:solidFill>
              </a:rPr>
              <a:t>modello</a:t>
            </a:r>
            <a:r>
              <a:rPr lang="en-IE" sz="1400" b="1" dirty="0">
                <a:solidFill>
                  <a:schemeClr val="accent1"/>
                </a:solidFill>
              </a:rPr>
              <a:t> di </a:t>
            </a:r>
            <a:r>
              <a:rPr lang="en-IE" sz="1400" b="1" dirty="0" err="1">
                <a:solidFill>
                  <a:schemeClr val="accent1"/>
                </a:solidFill>
              </a:rPr>
              <a:t>attuazione</a:t>
            </a:r>
            <a:r>
              <a:rPr lang="en-IE" sz="1400" b="1" dirty="0">
                <a:solidFill>
                  <a:schemeClr val="accent1"/>
                </a:solidFill>
              </a:rPr>
              <a:t> e della </a:t>
            </a:r>
            <a:r>
              <a:rPr lang="en-IE" sz="1400" b="1" dirty="0" err="1">
                <a:solidFill>
                  <a:schemeClr val="accent1"/>
                </a:solidFill>
              </a:rPr>
              <a:t>semplificazione</a:t>
            </a:r>
            <a:endParaRPr lang="en-IE" sz="1400" b="1" dirty="0">
              <a:solidFill>
                <a:schemeClr val="accent1"/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9F90BDE5-4D66-5788-9D7B-EB48A7FC7304}"/>
              </a:ext>
            </a:extLst>
          </p:cNvPr>
          <p:cNvSpPr/>
          <p:nvPr/>
        </p:nvSpPr>
        <p:spPr>
          <a:xfrm>
            <a:off x="8435723" y="3429001"/>
            <a:ext cx="1874334" cy="1603374"/>
          </a:xfrm>
          <a:custGeom>
            <a:avLst/>
            <a:gdLst>
              <a:gd name="connsiteX0" fmla="*/ 0 w 1920329"/>
              <a:gd name="connsiteY0" fmla="*/ 0 h 1152197"/>
              <a:gd name="connsiteX1" fmla="*/ 1920329 w 1920329"/>
              <a:gd name="connsiteY1" fmla="*/ 0 h 1152197"/>
              <a:gd name="connsiteX2" fmla="*/ 1920329 w 1920329"/>
              <a:gd name="connsiteY2" fmla="*/ 1152197 h 1152197"/>
              <a:gd name="connsiteX3" fmla="*/ 0 w 1920329"/>
              <a:gd name="connsiteY3" fmla="*/ 1152197 h 1152197"/>
              <a:gd name="connsiteX4" fmla="*/ 0 w 1920329"/>
              <a:gd name="connsiteY4" fmla="*/ 0 h 1152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0329" h="1152197">
                <a:moveTo>
                  <a:pt x="0" y="0"/>
                </a:moveTo>
                <a:lnTo>
                  <a:pt x="1920329" y="0"/>
                </a:lnTo>
                <a:lnTo>
                  <a:pt x="1920329" y="1152197"/>
                </a:lnTo>
                <a:lnTo>
                  <a:pt x="0" y="1152197"/>
                </a:lnTo>
                <a:lnTo>
                  <a:pt x="0" y="0"/>
                </a:lnTo>
                <a:close/>
              </a:path>
            </a:pathLst>
          </a:custGeom>
          <a:solidFill>
            <a:srgbClr val="E1EBFF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163206"/>
              <a:satOff val="11349"/>
              <a:lumOff val="4594"/>
              <a:alphaOff val="0"/>
            </a:schemeClr>
          </a:fillRef>
          <a:effectRef idx="0">
            <a:schemeClr val="accent5">
              <a:hueOff val="163206"/>
              <a:satOff val="11349"/>
              <a:lumOff val="459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600" kern="1200" dirty="0" err="1">
                <a:solidFill>
                  <a:schemeClr val="accent1"/>
                </a:solidFill>
              </a:rPr>
              <a:t>Garantire</a:t>
            </a:r>
            <a:r>
              <a:rPr lang="en-GB" sz="1600" kern="1200" dirty="0">
                <a:solidFill>
                  <a:schemeClr val="accent1"/>
                </a:solidFill>
              </a:rPr>
              <a:t> il rispetto </a:t>
            </a:r>
            <a:r>
              <a:rPr lang="en-IE" sz="1600" kern="1200" dirty="0" err="1">
                <a:solidFill>
                  <a:schemeClr val="accent1"/>
                </a:solidFill>
              </a:rPr>
              <a:t>della</a:t>
            </a:r>
            <a:r>
              <a:rPr lang="en-IE" sz="1600" kern="1200" dirty="0">
                <a:solidFill>
                  <a:schemeClr val="accent1"/>
                </a:solidFill>
              </a:rPr>
              <a:t> </a:t>
            </a:r>
            <a:br>
              <a:rPr lang="en-IE" sz="1600" kern="1200" dirty="0"/>
            </a:br>
            <a:r>
              <a:rPr lang="en-IE" sz="1600" kern="1200" dirty="0" err="1">
                <a:solidFill>
                  <a:schemeClr val="accent1"/>
                </a:solidFill>
              </a:rPr>
              <a:t>normativa</a:t>
            </a:r>
            <a:r>
              <a:rPr lang="en-IE" sz="1600" kern="1200" dirty="0">
                <a:solidFill>
                  <a:schemeClr val="accent1"/>
                </a:solidFill>
              </a:rPr>
              <a:t> </a:t>
            </a:r>
            <a:r>
              <a:rPr lang="en-IE" sz="1600" kern="1200" dirty="0" err="1">
                <a:solidFill>
                  <a:schemeClr val="accent1"/>
                </a:solidFill>
              </a:rPr>
              <a:t>applicabile</a:t>
            </a:r>
            <a:endParaRPr lang="en-US" sz="1600" kern="1200" dirty="0">
              <a:solidFill>
                <a:schemeClr val="accent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5E16963-0D7F-1D92-E57D-E7D3B9326CD4}"/>
              </a:ext>
            </a:extLst>
          </p:cNvPr>
          <p:cNvSpPr/>
          <p:nvPr/>
        </p:nvSpPr>
        <p:spPr>
          <a:xfrm>
            <a:off x="6154120" y="3429001"/>
            <a:ext cx="1874334" cy="1603375"/>
          </a:xfrm>
          <a:custGeom>
            <a:avLst/>
            <a:gdLst>
              <a:gd name="connsiteX0" fmla="*/ 0 w 1920329"/>
              <a:gd name="connsiteY0" fmla="*/ 0 h 1152197"/>
              <a:gd name="connsiteX1" fmla="*/ 1920329 w 1920329"/>
              <a:gd name="connsiteY1" fmla="*/ 0 h 1152197"/>
              <a:gd name="connsiteX2" fmla="*/ 1920329 w 1920329"/>
              <a:gd name="connsiteY2" fmla="*/ 1152197 h 1152197"/>
              <a:gd name="connsiteX3" fmla="*/ 0 w 1920329"/>
              <a:gd name="connsiteY3" fmla="*/ 1152197 h 1152197"/>
              <a:gd name="connsiteX4" fmla="*/ 0 w 1920329"/>
              <a:gd name="connsiteY4" fmla="*/ 0 h 1152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0329" h="1152197">
                <a:moveTo>
                  <a:pt x="0" y="0"/>
                </a:moveTo>
                <a:lnTo>
                  <a:pt x="1920329" y="0"/>
                </a:lnTo>
                <a:lnTo>
                  <a:pt x="1920329" y="1152197"/>
                </a:lnTo>
                <a:lnTo>
                  <a:pt x="0" y="1152197"/>
                </a:lnTo>
                <a:lnTo>
                  <a:pt x="0" y="0"/>
                </a:lnTo>
                <a:close/>
              </a:path>
            </a:pathLst>
          </a:custGeom>
          <a:solidFill>
            <a:srgbClr val="E1EBFF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163206"/>
              <a:satOff val="11349"/>
              <a:lumOff val="4594"/>
              <a:alphaOff val="0"/>
            </a:schemeClr>
          </a:fillRef>
          <a:effectRef idx="0">
            <a:schemeClr val="accent5">
              <a:hueOff val="163206"/>
              <a:satOff val="11349"/>
              <a:lumOff val="459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lvl="0" algn="ctr"/>
            <a:r>
              <a:rPr lang="en-GB" sz="1600" kern="1200">
                <a:solidFill>
                  <a:schemeClr val="accent1"/>
                </a:solidFill>
              </a:rPr>
              <a:t>Verifica </a:t>
            </a:r>
            <a:br>
              <a:rPr lang="en-GB" sz="1600" kern="1200">
                <a:solidFill>
                  <a:schemeClr val="accent1"/>
                </a:solidFill>
              </a:rPr>
            </a:br>
            <a:r>
              <a:rPr lang="en-GB" sz="1600" kern="1200">
                <a:solidFill>
                  <a:schemeClr val="accent1"/>
                </a:solidFill>
              </a:rPr>
              <a:t>dell'adempimento di milestone, target e output</a:t>
            </a:r>
            <a:endParaRPr lang="en-IE" sz="1600" kern="1200">
              <a:solidFill>
                <a:schemeClr val="accent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BD0F77-8632-DA87-6F00-1F2897A4CA33}"/>
              </a:ext>
            </a:extLst>
          </p:cNvPr>
          <p:cNvSpPr/>
          <p:nvPr/>
        </p:nvSpPr>
        <p:spPr>
          <a:xfrm>
            <a:off x="3782839" y="3429000"/>
            <a:ext cx="1964013" cy="1603376"/>
          </a:xfrm>
          <a:custGeom>
            <a:avLst/>
            <a:gdLst>
              <a:gd name="connsiteX0" fmla="*/ 0 w 1920329"/>
              <a:gd name="connsiteY0" fmla="*/ 0 h 1152197"/>
              <a:gd name="connsiteX1" fmla="*/ 1920329 w 1920329"/>
              <a:gd name="connsiteY1" fmla="*/ 0 h 1152197"/>
              <a:gd name="connsiteX2" fmla="*/ 1920329 w 1920329"/>
              <a:gd name="connsiteY2" fmla="*/ 1152197 h 1152197"/>
              <a:gd name="connsiteX3" fmla="*/ 0 w 1920329"/>
              <a:gd name="connsiteY3" fmla="*/ 1152197 h 1152197"/>
              <a:gd name="connsiteX4" fmla="*/ 0 w 1920329"/>
              <a:gd name="connsiteY4" fmla="*/ 0 h 1152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0329" h="1152197">
                <a:moveTo>
                  <a:pt x="0" y="0"/>
                </a:moveTo>
                <a:lnTo>
                  <a:pt x="1920329" y="0"/>
                </a:lnTo>
                <a:lnTo>
                  <a:pt x="1920329" y="1152197"/>
                </a:lnTo>
                <a:lnTo>
                  <a:pt x="0" y="1152197"/>
                </a:lnTo>
                <a:lnTo>
                  <a:pt x="0" y="0"/>
                </a:lnTo>
                <a:close/>
              </a:path>
            </a:pathLst>
          </a:custGeom>
          <a:solidFill>
            <a:srgbClr val="E1EBFF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163206"/>
              <a:satOff val="11349"/>
              <a:lumOff val="4594"/>
              <a:alphaOff val="0"/>
            </a:schemeClr>
          </a:fillRef>
          <a:effectRef idx="0">
            <a:schemeClr val="accent5">
              <a:hueOff val="163206"/>
              <a:satOff val="11349"/>
              <a:lumOff val="459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GB" sz="1600" kern="1200">
                <a:solidFill>
                  <a:schemeClr val="accent1"/>
                </a:solidFill>
              </a:rPr>
              <a:t>Un sistema robusto </a:t>
            </a:r>
            <a:br>
              <a:rPr lang="en-GB" sz="1600" kern="1200"/>
            </a:br>
            <a:r>
              <a:rPr lang="en-GB" sz="1600" kern="1200">
                <a:solidFill>
                  <a:schemeClr val="accent1"/>
                </a:solidFill>
              </a:rPr>
              <a:t>per stime di costo </a:t>
            </a:r>
            <a:br>
              <a:rPr lang="en-GB" sz="1600" kern="1200"/>
            </a:br>
            <a:r>
              <a:rPr lang="en-GB" sz="1600" kern="1200">
                <a:solidFill>
                  <a:schemeClr val="accent1"/>
                </a:solidFill>
              </a:rPr>
              <a:t>ragionevoli e plausibili</a:t>
            </a:r>
            <a:r>
              <a:rPr lang="en-GB" sz="1600">
                <a:solidFill>
                  <a:srgbClr val="FFFFFF"/>
                </a:solidFill>
                <a:cs typeface="Arial"/>
              </a:rPr>
              <a:t> </a:t>
            </a:r>
            <a:endParaRPr lang="en-IE" sz="1600">
              <a:solidFill>
                <a:srgbClr val="FFFFFF"/>
              </a:solidFill>
              <a:cs typeface="Arial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51A5C6A-BA90-3C63-D310-9554305000D1}"/>
              </a:ext>
            </a:extLst>
          </p:cNvPr>
          <p:cNvSpPr/>
          <p:nvPr/>
        </p:nvSpPr>
        <p:spPr>
          <a:xfrm>
            <a:off x="1411558" y="3429000"/>
            <a:ext cx="1964013" cy="1603377"/>
          </a:xfrm>
          <a:custGeom>
            <a:avLst/>
            <a:gdLst>
              <a:gd name="connsiteX0" fmla="*/ 0 w 1920329"/>
              <a:gd name="connsiteY0" fmla="*/ 0 h 1152197"/>
              <a:gd name="connsiteX1" fmla="*/ 1920329 w 1920329"/>
              <a:gd name="connsiteY1" fmla="*/ 0 h 1152197"/>
              <a:gd name="connsiteX2" fmla="*/ 1920329 w 1920329"/>
              <a:gd name="connsiteY2" fmla="*/ 1152197 h 1152197"/>
              <a:gd name="connsiteX3" fmla="*/ 0 w 1920329"/>
              <a:gd name="connsiteY3" fmla="*/ 1152197 h 1152197"/>
              <a:gd name="connsiteX4" fmla="*/ 0 w 1920329"/>
              <a:gd name="connsiteY4" fmla="*/ 0 h 1152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0329" h="1152197">
                <a:moveTo>
                  <a:pt x="0" y="0"/>
                </a:moveTo>
                <a:lnTo>
                  <a:pt x="1920329" y="0"/>
                </a:lnTo>
                <a:lnTo>
                  <a:pt x="1920329" y="1152197"/>
                </a:lnTo>
                <a:lnTo>
                  <a:pt x="0" y="1152197"/>
                </a:lnTo>
                <a:lnTo>
                  <a:pt x="0" y="0"/>
                </a:lnTo>
                <a:close/>
              </a:path>
            </a:pathLst>
          </a:custGeom>
          <a:solidFill>
            <a:srgbClr val="E1EBFF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163206"/>
              <a:satOff val="11349"/>
              <a:lumOff val="4594"/>
              <a:alphaOff val="0"/>
            </a:schemeClr>
          </a:fillRef>
          <a:effectRef idx="0">
            <a:schemeClr val="accent5">
              <a:hueOff val="163206"/>
              <a:satOff val="11349"/>
              <a:lumOff val="459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lvl="0" algn="ctr"/>
            <a:r>
              <a:rPr lang="en-GB" sz="1600" kern="1200">
                <a:solidFill>
                  <a:schemeClr val="accent1"/>
                </a:solidFill>
              </a:rPr>
              <a:t>Funzionamento efficace ed efficiente dei sistemi di gestione e controllo degli Stati membri</a:t>
            </a:r>
            <a:endParaRPr lang="en-IE" sz="1600" kern="1200">
              <a:solidFill>
                <a:schemeClr val="accent1"/>
              </a:solidFill>
            </a:endParaRP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8D3F251A-B16B-35E2-8476-7C5463052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1076432" cy="987424"/>
          </a:xfrm>
        </p:spPr>
        <p:txBody>
          <a:bodyPr/>
          <a:lstStyle/>
          <a:p>
            <a:pPr algn="ctr"/>
            <a:r>
              <a:rPr lang="en-GB" dirty="0" err="1"/>
              <a:t>Caratteristiche</a:t>
            </a:r>
            <a:r>
              <a:rPr lang="en-GB" dirty="0"/>
              <a:t> </a:t>
            </a:r>
            <a:r>
              <a:rPr lang="en-GB" dirty="0" err="1"/>
              <a:t>principali</a:t>
            </a:r>
            <a:r>
              <a:rPr lang="en-GB" dirty="0"/>
              <a:t> del </a:t>
            </a:r>
            <a:r>
              <a:rPr lang="en-GB" dirty="0" err="1"/>
              <a:t>quadro</a:t>
            </a:r>
            <a:r>
              <a:rPr lang="en-GB" dirty="0"/>
              <a:t> di </a:t>
            </a:r>
            <a:r>
              <a:rPr lang="en-GB" dirty="0" err="1"/>
              <a:t>affidabilità</a:t>
            </a:r>
            <a:r>
              <a:rPr lang="en-GB" dirty="0"/>
              <a:t> </a:t>
            </a:r>
            <a:r>
              <a:rPr lang="en-GB" dirty="0" err="1"/>
              <a:t>dei</a:t>
            </a:r>
            <a:r>
              <a:rPr lang="en-GB" dirty="0"/>
              <a:t> PNR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6254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FAD79-DEE2-2CBB-8682-72180DBB8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7C4D53A-3E21-E3B5-48B1-AB06A612FB93}"/>
              </a:ext>
            </a:extLst>
          </p:cNvPr>
          <p:cNvSpPr/>
          <p:nvPr/>
        </p:nvSpPr>
        <p:spPr>
          <a:xfrm>
            <a:off x="10515599" y="5905046"/>
            <a:ext cx="1518783" cy="7418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8CFB654-5DAB-6172-85DB-93C8E7682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68050" cy="817563"/>
          </a:xfrm>
        </p:spPr>
        <p:txBody>
          <a:bodyPr/>
          <a:lstStyle/>
          <a:p>
            <a:pPr algn="ctr"/>
            <a:r>
              <a:rPr lang="en-US" dirty="0" err="1"/>
              <a:t>Assicurazione</a:t>
            </a:r>
            <a:r>
              <a:rPr lang="en-US" dirty="0"/>
              <a:t> </a:t>
            </a:r>
            <a:r>
              <a:rPr lang="en-US" dirty="0" err="1"/>
              <a:t>durante</a:t>
            </a:r>
            <a:r>
              <a:rPr lang="en-US" dirty="0"/>
              <a:t> </a:t>
            </a:r>
            <a:r>
              <a:rPr lang="en-US" dirty="0" err="1"/>
              <a:t>l’intera</a:t>
            </a:r>
            <a:r>
              <a:rPr lang="en-US" dirty="0"/>
              <a:t> ‘vita’ di un PNR</a:t>
            </a:r>
            <a:endParaRPr lang="en-I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3A67099-3BB9-E6D8-BE3D-F8C40C0A1FDC}"/>
              </a:ext>
            </a:extLst>
          </p:cNvPr>
          <p:cNvSpPr txBox="1"/>
          <p:nvPr/>
        </p:nvSpPr>
        <p:spPr>
          <a:xfrm>
            <a:off x="6051598" y="5266799"/>
            <a:ext cx="5769866" cy="954107"/>
          </a:xfrm>
          <a:prstGeom prst="rect">
            <a:avLst/>
          </a:prstGeom>
          <a:solidFill>
            <a:schemeClr val="bg1"/>
          </a:solidFill>
          <a:ln w="9525">
            <a:solidFill>
              <a:srgbClr val="00B0F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en-IE" b="1" dirty="0" err="1">
                <a:solidFill>
                  <a:srgbClr val="00B0F0"/>
                </a:solidFill>
              </a:rPr>
              <a:t>Rettifiche</a:t>
            </a:r>
            <a:r>
              <a:rPr lang="en-IE" b="1" dirty="0">
                <a:solidFill>
                  <a:srgbClr val="00B0F0"/>
                </a:solidFill>
              </a:rPr>
              <a:t> </a:t>
            </a:r>
            <a:r>
              <a:rPr lang="en-IE" b="1" dirty="0" err="1">
                <a:solidFill>
                  <a:srgbClr val="00B0F0"/>
                </a:solidFill>
              </a:rPr>
              <a:t>finanziarie</a:t>
            </a:r>
            <a:r>
              <a:rPr lang="en-IE" b="1" dirty="0">
                <a:solidFill>
                  <a:srgbClr val="00B0F0"/>
                </a:solidFill>
              </a:rPr>
              <a:t> da </a:t>
            </a:r>
            <a:r>
              <a:rPr lang="en-IE" b="1" dirty="0" err="1">
                <a:solidFill>
                  <a:srgbClr val="00B0F0"/>
                </a:solidFill>
              </a:rPr>
              <a:t>parte</a:t>
            </a:r>
            <a:r>
              <a:rPr lang="en-IE" b="1" dirty="0">
                <a:solidFill>
                  <a:srgbClr val="00B0F0"/>
                </a:solidFill>
              </a:rPr>
              <a:t> </a:t>
            </a:r>
            <a:r>
              <a:rPr lang="en-IE" b="1" dirty="0" err="1">
                <a:solidFill>
                  <a:srgbClr val="00B0F0"/>
                </a:solidFill>
              </a:rPr>
              <a:t>della</a:t>
            </a:r>
            <a:r>
              <a:rPr lang="en-IE" b="1" dirty="0">
                <a:solidFill>
                  <a:srgbClr val="00B0F0"/>
                </a:solidFill>
              </a:rPr>
              <a:t> </a:t>
            </a:r>
            <a:r>
              <a:rPr lang="en-IE" b="1" dirty="0" err="1">
                <a:solidFill>
                  <a:srgbClr val="00B0F0"/>
                </a:solidFill>
              </a:rPr>
              <a:t>Commissione</a:t>
            </a:r>
            <a:r>
              <a:rPr lang="en-IE" b="1" dirty="0">
                <a:solidFill>
                  <a:srgbClr val="00B0F0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b="1" dirty="0" err="1">
                <a:solidFill>
                  <a:schemeClr val="accent1"/>
                </a:solidFill>
              </a:rPr>
              <a:t>Mancato</a:t>
            </a:r>
            <a:r>
              <a:rPr lang="en-IE" b="1" dirty="0">
                <a:solidFill>
                  <a:schemeClr val="accent1"/>
                </a:solidFill>
              </a:rPr>
              <a:t> </a:t>
            </a:r>
            <a:r>
              <a:rPr lang="en-IE" b="1" dirty="0" err="1">
                <a:solidFill>
                  <a:schemeClr val="accent1"/>
                </a:solidFill>
              </a:rPr>
              <a:t>adempimento</a:t>
            </a:r>
            <a:r>
              <a:rPr lang="en-IE" b="1" dirty="0">
                <a:solidFill>
                  <a:schemeClr val="accent1"/>
                </a:solidFill>
              </a:rPr>
              <a:t> o </a:t>
            </a:r>
            <a:r>
              <a:rPr lang="en-IE" b="1" dirty="0" err="1">
                <a:solidFill>
                  <a:schemeClr val="accent1"/>
                </a:solidFill>
              </a:rPr>
              <a:t>annullamenti</a:t>
            </a:r>
            <a:r>
              <a:rPr lang="en-IE" b="1" dirty="0">
                <a:solidFill>
                  <a:schemeClr val="accent1"/>
                </a:solidFill>
              </a:rPr>
              <a:t> di M/T</a:t>
            </a:r>
            <a:endParaRPr lang="en-IE" i="1" strike="sngStrike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b="1" dirty="0">
                <a:solidFill>
                  <a:schemeClr val="accent1"/>
                </a:solidFill>
              </a:rPr>
              <a:t>Grave </a:t>
            </a:r>
            <a:r>
              <a:rPr lang="en-IE" b="1" dirty="0" err="1">
                <a:solidFill>
                  <a:schemeClr val="accent1"/>
                </a:solidFill>
              </a:rPr>
              <a:t>inosservanza</a:t>
            </a:r>
            <a:r>
              <a:rPr lang="en-IE" b="1" dirty="0">
                <a:solidFill>
                  <a:schemeClr val="accent1"/>
                </a:solidFill>
              </a:rPr>
              <a:t> </a:t>
            </a:r>
            <a:r>
              <a:rPr lang="en-IE" b="1" dirty="0" err="1">
                <a:solidFill>
                  <a:schemeClr val="accent1"/>
                </a:solidFill>
              </a:rPr>
              <a:t>degli</a:t>
            </a:r>
            <a:r>
              <a:rPr lang="en-IE" b="1" dirty="0">
                <a:solidFill>
                  <a:schemeClr val="accent1"/>
                </a:solidFill>
              </a:rPr>
              <a:t> </a:t>
            </a:r>
            <a:r>
              <a:rPr lang="en-IE" b="1" dirty="0" err="1">
                <a:solidFill>
                  <a:schemeClr val="accent1"/>
                </a:solidFill>
              </a:rPr>
              <a:t>obblighi</a:t>
            </a:r>
            <a:r>
              <a:rPr lang="en-IE" b="1" dirty="0">
                <a:solidFill>
                  <a:schemeClr val="accent1"/>
                </a:solidFill>
              </a:rPr>
              <a:t> </a:t>
            </a:r>
            <a:r>
              <a:rPr lang="en-IE" b="1" dirty="0" err="1">
                <a:solidFill>
                  <a:schemeClr val="accent1"/>
                </a:solidFill>
              </a:rPr>
              <a:t>degli</a:t>
            </a:r>
            <a:r>
              <a:rPr lang="en-IE" b="1" dirty="0">
                <a:solidFill>
                  <a:schemeClr val="accent1"/>
                </a:solidFill>
              </a:rPr>
              <a:t> Stati </a:t>
            </a:r>
            <a:r>
              <a:rPr lang="en-IE" b="1" dirty="0" err="1">
                <a:solidFill>
                  <a:schemeClr val="accent1"/>
                </a:solidFill>
              </a:rPr>
              <a:t>membri</a:t>
            </a:r>
            <a:r>
              <a:rPr lang="en-IE" b="1" dirty="0">
                <a:solidFill>
                  <a:schemeClr val="accent1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b="1" dirty="0">
                <a:solidFill>
                  <a:schemeClr val="accent1"/>
                </a:solidFill>
              </a:rPr>
              <a:t>Frode/</a:t>
            </a:r>
            <a:r>
              <a:rPr lang="en-IE" b="1" dirty="0" err="1">
                <a:solidFill>
                  <a:schemeClr val="accent1"/>
                </a:solidFill>
              </a:rPr>
              <a:t>corruzione</a:t>
            </a:r>
            <a:r>
              <a:rPr lang="en-IE" b="1" dirty="0">
                <a:solidFill>
                  <a:schemeClr val="accent1"/>
                </a:solidFill>
              </a:rPr>
              <a:t>/</a:t>
            </a:r>
            <a:r>
              <a:rPr lang="en-IE" b="1" dirty="0" err="1">
                <a:solidFill>
                  <a:schemeClr val="accent1"/>
                </a:solidFill>
              </a:rPr>
              <a:t>conflitto</a:t>
            </a:r>
            <a:r>
              <a:rPr lang="en-IE" b="1" dirty="0">
                <a:solidFill>
                  <a:schemeClr val="accent1"/>
                </a:solidFill>
              </a:rPr>
              <a:t> di </a:t>
            </a:r>
            <a:r>
              <a:rPr lang="en-IE" b="1" dirty="0" err="1">
                <a:solidFill>
                  <a:schemeClr val="accent1"/>
                </a:solidFill>
              </a:rPr>
              <a:t>interessi</a:t>
            </a:r>
            <a:endParaRPr lang="en-IE" i="1" strike="sngStrike" dirty="0">
              <a:solidFill>
                <a:srgbClr val="FF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9512AC1-CC7A-6710-711B-CEBDAA354ACC}"/>
              </a:ext>
            </a:extLst>
          </p:cNvPr>
          <p:cNvSpPr/>
          <p:nvPr/>
        </p:nvSpPr>
        <p:spPr>
          <a:xfrm>
            <a:off x="1488603" y="1916935"/>
            <a:ext cx="3163824" cy="1365347"/>
          </a:xfrm>
          <a:prstGeom prst="rect">
            <a:avLst/>
          </a:prstGeom>
          <a:noFill/>
          <a:ln w="9525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chemeClr val="accent1"/>
              </a:buClr>
            </a:pPr>
            <a:r>
              <a:rPr lang="en-GB" b="1" dirty="0" err="1">
                <a:solidFill>
                  <a:srgbClr val="00B050"/>
                </a:solidFill>
              </a:rPr>
              <a:t>Attuazione</a:t>
            </a:r>
            <a:r>
              <a:rPr lang="en-GB" b="1" dirty="0">
                <a:solidFill>
                  <a:srgbClr val="00B050"/>
                </a:solidFill>
              </a:rPr>
              <a:t> del Piano PNR: </a:t>
            </a:r>
          </a:p>
          <a:p>
            <a:pPr marL="342900" indent="-342900">
              <a:buClr>
                <a:schemeClr val="accent1"/>
              </a:buClr>
              <a:buAutoNum type="arabicParenBoth"/>
            </a:pPr>
            <a:r>
              <a:rPr lang="en-GB" dirty="0" err="1">
                <a:solidFill>
                  <a:schemeClr val="accent1"/>
                </a:solidFill>
              </a:rPr>
              <a:t>Corretto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b="1" dirty="0" err="1">
                <a:solidFill>
                  <a:schemeClr val="accent1"/>
                </a:solidFill>
              </a:rPr>
              <a:t>funzionamento</a:t>
            </a:r>
            <a:r>
              <a:rPr lang="en-GB" b="1" dirty="0">
                <a:solidFill>
                  <a:schemeClr val="accent1"/>
                </a:solidFill>
              </a:rPr>
              <a:t> </a:t>
            </a:r>
            <a:r>
              <a:rPr lang="en-GB" b="1" dirty="0" err="1">
                <a:solidFill>
                  <a:schemeClr val="accent1"/>
                </a:solidFill>
              </a:rPr>
              <a:t>dei</a:t>
            </a:r>
            <a:r>
              <a:rPr lang="en-GB" b="1" dirty="0">
                <a:solidFill>
                  <a:schemeClr val="accent1"/>
                </a:solidFill>
              </a:rPr>
              <a:t> </a:t>
            </a:r>
            <a:r>
              <a:rPr lang="en-GB" b="1" dirty="0" err="1">
                <a:solidFill>
                  <a:schemeClr val="accent1"/>
                </a:solidFill>
              </a:rPr>
              <a:t>SiGeCo</a:t>
            </a:r>
            <a:endParaRPr lang="en-GB" b="1" dirty="0">
              <a:solidFill>
                <a:schemeClr val="accent1"/>
              </a:solidFill>
            </a:endParaRPr>
          </a:p>
          <a:p>
            <a:pPr marL="342900" indent="-342900">
              <a:buClr>
                <a:schemeClr val="accent1"/>
              </a:buClr>
              <a:buAutoNum type="arabicParenBoth"/>
            </a:pPr>
            <a:r>
              <a:rPr lang="en-US" b="1" dirty="0" err="1">
                <a:solidFill>
                  <a:schemeClr val="accent1"/>
                </a:solidFill>
              </a:rPr>
              <a:t>Adempimento</a:t>
            </a:r>
            <a:r>
              <a:rPr lang="en-US" b="1" dirty="0">
                <a:solidFill>
                  <a:schemeClr val="accent1"/>
                </a:solidFill>
              </a:rPr>
              <a:t> di M/T/O</a:t>
            </a:r>
          </a:p>
          <a:p>
            <a:pPr marL="342900" indent="-342900">
              <a:buClr>
                <a:schemeClr val="accent1"/>
              </a:buClr>
              <a:buAutoNum type="arabicParenBoth"/>
            </a:pPr>
            <a:r>
              <a:rPr lang="en-US" dirty="0" err="1">
                <a:solidFill>
                  <a:schemeClr val="accent1"/>
                </a:solidFill>
              </a:rPr>
              <a:t>Conformità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alla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normativa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applicabile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078377-81AD-3E1E-6684-AAB4F7AFBAB2}"/>
              </a:ext>
            </a:extLst>
          </p:cNvPr>
          <p:cNvSpPr/>
          <p:nvPr/>
        </p:nvSpPr>
        <p:spPr>
          <a:xfrm>
            <a:off x="6563909" y="1666701"/>
            <a:ext cx="2528656" cy="2672249"/>
          </a:xfrm>
          <a:prstGeom prst="rect">
            <a:avLst/>
          </a:prstGeom>
          <a:noFill/>
          <a:ln w="9525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buClr>
                <a:schemeClr val="accent1"/>
              </a:buClr>
            </a:pPr>
            <a:r>
              <a:rPr lang="en-GB" b="1" i="1" dirty="0" err="1">
                <a:solidFill>
                  <a:srgbClr val="00B050"/>
                </a:solidFill>
              </a:rPr>
              <a:t>Autorità</a:t>
            </a:r>
            <a:r>
              <a:rPr lang="en-GB" b="1" i="1" dirty="0">
                <a:solidFill>
                  <a:srgbClr val="00B050"/>
                </a:solidFill>
              </a:rPr>
              <a:t> di </a:t>
            </a:r>
            <a:r>
              <a:rPr lang="en-GB" b="1" i="1" dirty="0" err="1">
                <a:solidFill>
                  <a:srgbClr val="00B050"/>
                </a:solidFill>
              </a:rPr>
              <a:t>gestione</a:t>
            </a:r>
            <a:r>
              <a:rPr lang="en-GB" b="1" i="1" dirty="0">
                <a:solidFill>
                  <a:srgbClr val="00B050"/>
                </a:solidFill>
              </a:rPr>
              <a:t>/</a:t>
            </a:r>
            <a:r>
              <a:rPr lang="en-GB" b="1" i="1" dirty="0" err="1">
                <a:solidFill>
                  <a:srgbClr val="00B050"/>
                </a:solidFill>
              </a:rPr>
              <a:t>Organismo</a:t>
            </a:r>
            <a:r>
              <a:rPr lang="en-GB" b="1" i="1" dirty="0">
                <a:solidFill>
                  <a:srgbClr val="00B050"/>
                </a:solidFill>
              </a:rPr>
              <a:t> di </a:t>
            </a:r>
            <a:r>
              <a:rPr lang="en-GB" b="1" i="1" dirty="0" err="1">
                <a:solidFill>
                  <a:srgbClr val="00B050"/>
                </a:solidFill>
              </a:rPr>
              <a:t>pagamento</a:t>
            </a:r>
            <a:r>
              <a:rPr lang="en-GB" b="1" dirty="0">
                <a:solidFill>
                  <a:srgbClr val="00B050"/>
                </a:solidFill>
              </a:rPr>
              <a:t>: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i="1" dirty="0" err="1">
                <a:solidFill>
                  <a:schemeClr val="accent1"/>
                </a:solidFill>
              </a:rPr>
              <a:t>Verifiche</a:t>
            </a:r>
            <a:r>
              <a:rPr lang="en-GB" i="1" dirty="0">
                <a:solidFill>
                  <a:schemeClr val="accent1"/>
                </a:solidFill>
              </a:rPr>
              <a:t> di </a:t>
            </a:r>
            <a:r>
              <a:rPr lang="en-GB" i="1" dirty="0" err="1">
                <a:solidFill>
                  <a:schemeClr val="accent1"/>
                </a:solidFill>
              </a:rPr>
              <a:t>gestione</a:t>
            </a:r>
            <a:r>
              <a:rPr lang="en-GB" i="1" dirty="0">
                <a:solidFill>
                  <a:schemeClr val="accent1"/>
                </a:solidFill>
              </a:rPr>
              <a:t> </a:t>
            </a:r>
            <a:r>
              <a:rPr lang="en-GB" b="1" i="1" dirty="0" err="1">
                <a:solidFill>
                  <a:schemeClr val="accent1"/>
                </a:solidFill>
              </a:rPr>
              <a:t>basate</a:t>
            </a:r>
            <a:r>
              <a:rPr lang="en-GB" b="1" i="1" dirty="0">
                <a:solidFill>
                  <a:schemeClr val="accent1"/>
                </a:solidFill>
              </a:rPr>
              <a:t> </a:t>
            </a:r>
            <a:r>
              <a:rPr lang="en-GB" b="1" i="1" dirty="0" err="1">
                <a:solidFill>
                  <a:schemeClr val="accent1"/>
                </a:solidFill>
              </a:rPr>
              <a:t>sul</a:t>
            </a:r>
            <a:r>
              <a:rPr lang="en-GB" b="1" i="1" dirty="0">
                <a:solidFill>
                  <a:schemeClr val="accent1"/>
                </a:solidFill>
              </a:rPr>
              <a:t> </a:t>
            </a:r>
            <a:r>
              <a:rPr lang="en-GB" b="1" i="1" dirty="0" err="1">
                <a:solidFill>
                  <a:schemeClr val="accent1"/>
                </a:solidFill>
              </a:rPr>
              <a:t>rischio</a:t>
            </a:r>
            <a:endParaRPr lang="en-GB" i="1" dirty="0">
              <a:solidFill>
                <a:schemeClr val="accent1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b="1" i="1" dirty="0" err="1">
                <a:solidFill>
                  <a:schemeClr val="accent1"/>
                </a:solidFill>
              </a:rPr>
              <a:t>Correzioni</a:t>
            </a:r>
            <a:r>
              <a:rPr lang="en-US" b="1" i="1" dirty="0">
                <a:solidFill>
                  <a:schemeClr val="accent1"/>
                </a:solidFill>
              </a:rPr>
              <a:t> </a:t>
            </a:r>
            <a:r>
              <a:rPr lang="en-US" i="1" dirty="0">
                <a:solidFill>
                  <a:schemeClr val="accent1"/>
                </a:solidFill>
              </a:rPr>
              <a:t>e </a:t>
            </a:r>
            <a:r>
              <a:rPr lang="en-US" b="1" i="1" dirty="0" err="1">
                <a:solidFill>
                  <a:schemeClr val="accent1"/>
                </a:solidFill>
              </a:rPr>
              <a:t>azioni</a:t>
            </a:r>
            <a:r>
              <a:rPr lang="en-US" b="1" i="1" dirty="0">
                <a:solidFill>
                  <a:schemeClr val="accent1"/>
                </a:solidFill>
              </a:rPr>
              <a:t> </a:t>
            </a:r>
            <a:r>
              <a:rPr lang="en-US" b="1" i="1" dirty="0" err="1">
                <a:solidFill>
                  <a:schemeClr val="accent1"/>
                </a:solidFill>
              </a:rPr>
              <a:t>correttive</a:t>
            </a:r>
            <a:endParaRPr lang="en-US" b="1" i="1" dirty="0">
              <a:solidFill>
                <a:schemeClr val="accent1"/>
              </a:solidFill>
              <a:cs typeface="Arial"/>
            </a:endParaRPr>
          </a:p>
          <a:p>
            <a:pPr>
              <a:buClr>
                <a:schemeClr val="accent1"/>
              </a:buClr>
            </a:pPr>
            <a:r>
              <a:rPr lang="en-GB" b="1" i="1" dirty="0" err="1">
                <a:solidFill>
                  <a:srgbClr val="00B050"/>
                </a:solidFill>
              </a:rPr>
              <a:t>Autorità</a:t>
            </a:r>
            <a:r>
              <a:rPr lang="en-GB" b="1" i="1" dirty="0">
                <a:solidFill>
                  <a:srgbClr val="00B050"/>
                </a:solidFill>
              </a:rPr>
              <a:t> di audit</a:t>
            </a:r>
            <a:r>
              <a:rPr lang="en-GB" b="1" dirty="0">
                <a:solidFill>
                  <a:srgbClr val="00B050"/>
                </a:solidFill>
              </a:rPr>
              <a:t>: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b="1" i="1" dirty="0">
                <a:solidFill>
                  <a:schemeClr val="accent1"/>
                </a:solidFill>
              </a:rPr>
              <a:t>Audit di </a:t>
            </a:r>
            <a:r>
              <a:rPr lang="en-GB" b="1" i="1" dirty="0" err="1">
                <a:solidFill>
                  <a:schemeClr val="accent1"/>
                </a:solidFill>
              </a:rPr>
              <a:t>sistema</a:t>
            </a:r>
            <a:endParaRPr lang="en-GB" b="1" i="1" dirty="0">
              <a:solidFill>
                <a:schemeClr val="accent1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b="1" i="1" dirty="0">
                <a:solidFill>
                  <a:schemeClr val="accent1"/>
                </a:solidFill>
              </a:rPr>
              <a:t>Audit </a:t>
            </a:r>
            <a:r>
              <a:rPr lang="en-GB" b="1" i="1" dirty="0" err="1">
                <a:solidFill>
                  <a:schemeClr val="accent1"/>
                </a:solidFill>
              </a:rPr>
              <a:t>su</a:t>
            </a:r>
            <a:r>
              <a:rPr lang="en-GB" b="1" i="1" dirty="0">
                <a:solidFill>
                  <a:schemeClr val="accent1"/>
                </a:solidFill>
              </a:rPr>
              <a:t> M/T/O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IE" b="1" i="1" dirty="0">
                <a:solidFill>
                  <a:schemeClr val="accent1"/>
                </a:solidFill>
              </a:rPr>
              <a:t>(</a:t>
            </a:r>
            <a:r>
              <a:rPr lang="en-IE" b="1" i="1" dirty="0" err="1">
                <a:solidFill>
                  <a:schemeClr val="accent1"/>
                </a:solidFill>
              </a:rPr>
              <a:t>Conformità</a:t>
            </a:r>
            <a:r>
              <a:rPr lang="en-IE" b="1" i="1" dirty="0">
                <a:solidFill>
                  <a:schemeClr val="accent1"/>
                </a:solidFill>
              </a:rPr>
              <a:t> </a:t>
            </a:r>
            <a:r>
              <a:rPr lang="en-IE" b="1" i="1" dirty="0" err="1">
                <a:solidFill>
                  <a:schemeClr val="accent1"/>
                </a:solidFill>
              </a:rPr>
              <a:t>alla</a:t>
            </a:r>
            <a:r>
              <a:rPr lang="en-IE" b="1" i="1" dirty="0">
                <a:solidFill>
                  <a:schemeClr val="accent1"/>
                </a:solidFill>
              </a:rPr>
              <a:t> </a:t>
            </a:r>
            <a:r>
              <a:rPr lang="en-IE" b="1" i="1" dirty="0" err="1">
                <a:solidFill>
                  <a:schemeClr val="accent1"/>
                </a:solidFill>
              </a:rPr>
              <a:t>normativa</a:t>
            </a:r>
            <a:r>
              <a:rPr lang="en-IE" b="1" i="1" dirty="0">
                <a:solidFill>
                  <a:schemeClr val="accent1"/>
                </a:solidFill>
              </a:rPr>
              <a:t> </a:t>
            </a:r>
            <a:r>
              <a:rPr lang="en-IE" b="1" i="1" dirty="0" err="1">
                <a:solidFill>
                  <a:schemeClr val="accent1"/>
                </a:solidFill>
              </a:rPr>
              <a:t>applicabile</a:t>
            </a:r>
            <a:r>
              <a:rPr lang="en-IE" b="1" i="1" dirty="0">
                <a:solidFill>
                  <a:schemeClr val="accent1"/>
                </a:solidFill>
              </a:rPr>
              <a:t>)</a:t>
            </a:r>
            <a:endParaRPr lang="en-US" b="1" i="1" dirty="0">
              <a:solidFill>
                <a:schemeClr val="accent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711677E-8C89-091D-1413-9CE3CA5601E6}"/>
              </a:ext>
            </a:extLst>
          </p:cNvPr>
          <p:cNvSpPr/>
          <p:nvPr/>
        </p:nvSpPr>
        <p:spPr>
          <a:xfrm>
            <a:off x="550459" y="5186682"/>
            <a:ext cx="4214980" cy="40435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</a:pPr>
            <a:r>
              <a:rPr lang="en-GB" b="1" i="1" dirty="0" err="1">
                <a:solidFill>
                  <a:srgbClr val="003399"/>
                </a:solidFill>
              </a:rPr>
              <a:t>Valutazione</a:t>
            </a:r>
            <a:r>
              <a:rPr lang="en-GB" b="1" i="1" dirty="0">
                <a:solidFill>
                  <a:srgbClr val="003399"/>
                </a:solidFill>
              </a:rPr>
              <a:t> </a:t>
            </a:r>
            <a:r>
              <a:rPr lang="en-GB" b="1" i="1" dirty="0" err="1">
                <a:solidFill>
                  <a:srgbClr val="003399"/>
                </a:solidFill>
              </a:rPr>
              <a:t>della</a:t>
            </a:r>
            <a:r>
              <a:rPr lang="en-GB" b="1" i="1" dirty="0">
                <a:solidFill>
                  <a:srgbClr val="003399"/>
                </a:solidFill>
              </a:rPr>
              <a:t> </a:t>
            </a:r>
            <a:r>
              <a:rPr lang="en-GB" b="1" i="1" dirty="0" err="1">
                <a:solidFill>
                  <a:schemeClr val="accent3"/>
                </a:solidFill>
              </a:rPr>
              <a:t>Commissione</a:t>
            </a:r>
            <a:r>
              <a:rPr lang="en-GB" i="1" dirty="0">
                <a:solidFill>
                  <a:schemeClr val="accent1"/>
                </a:solidFill>
              </a:rPr>
              <a:t> </a:t>
            </a:r>
            <a:r>
              <a:rPr lang="en-GB" b="1" i="1" dirty="0">
                <a:solidFill>
                  <a:schemeClr val="accent1"/>
                </a:solidFill>
              </a:rPr>
              <a:t>del Piano PNR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2A02C72-AF53-5A49-B41D-E4C24867CCF8}"/>
              </a:ext>
            </a:extLst>
          </p:cNvPr>
          <p:cNvSpPr/>
          <p:nvPr/>
        </p:nvSpPr>
        <p:spPr>
          <a:xfrm>
            <a:off x="550459" y="5796797"/>
            <a:ext cx="4308948" cy="81002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buClr>
                <a:schemeClr val="accent1"/>
              </a:buClr>
            </a:pPr>
            <a:r>
              <a:rPr lang="en-IE" i="1" dirty="0">
                <a:solidFill>
                  <a:schemeClr val="accent1"/>
                </a:solidFill>
              </a:rPr>
              <a:t>Le </a:t>
            </a:r>
            <a:r>
              <a:rPr lang="en-IE" i="1" dirty="0" err="1">
                <a:solidFill>
                  <a:schemeClr val="accent1"/>
                </a:solidFill>
              </a:rPr>
              <a:t>autorità</a:t>
            </a:r>
            <a:r>
              <a:rPr lang="en-IE" i="1" dirty="0">
                <a:solidFill>
                  <a:schemeClr val="accent1"/>
                </a:solidFill>
              </a:rPr>
              <a:t> </a:t>
            </a:r>
            <a:r>
              <a:rPr lang="en-IE" i="1" dirty="0" err="1">
                <a:solidFill>
                  <a:schemeClr val="accent1"/>
                </a:solidFill>
              </a:rPr>
              <a:t>incaricate</a:t>
            </a:r>
            <a:r>
              <a:rPr lang="en-IE" i="1" dirty="0">
                <a:solidFill>
                  <a:schemeClr val="accent1"/>
                </a:solidFill>
              </a:rPr>
              <a:t> </a:t>
            </a:r>
            <a:r>
              <a:rPr lang="en-IE" i="1" dirty="0" err="1">
                <a:solidFill>
                  <a:schemeClr val="accent1"/>
                </a:solidFill>
              </a:rPr>
              <a:t>dell’attuazione</a:t>
            </a:r>
            <a:r>
              <a:rPr lang="en-IE" i="1" dirty="0">
                <a:solidFill>
                  <a:schemeClr val="accent1"/>
                </a:solidFill>
              </a:rPr>
              <a:t> </a:t>
            </a:r>
            <a:r>
              <a:rPr lang="en-IE" i="1" dirty="0" err="1">
                <a:solidFill>
                  <a:schemeClr val="accent1"/>
                </a:solidFill>
              </a:rPr>
              <a:t>nel</a:t>
            </a:r>
            <a:r>
              <a:rPr lang="en-IE" i="1" dirty="0">
                <a:solidFill>
                  <a:schemeClr val="accent1"/>
                </a:solidFill>
              </a:rPr>
              <a:t> 2021-2027 e non </a:t>
            </a:r>
            <a:r>
              <a:rPr lang="en-IE" i="1" dirty="0" err="1">
                <a:solidFill>
                  <a:schemeClr val="accent1"/>
                </a:solidFill>
              </a:rPr>
              <a:t>oggetto</a:t>
            </a:r>
            <a:r>
              <a:rPr lang="en-IE" i="1" dirty="0">
                <a:solidFill>
                  <a:schemeClr val="accent1"/>
                </a:solidFill>
              </a:rPr>
              <a:t> di </a:t>
            </a:r>
            <a:r>
              <a:rPr lang="en-IE" i="1" dirty="0" err="1">
                <a:solidFill>
                  <a:schemeClr val="accent1"/>
                </a:solidFill>
              </a:rPr>
              <a:t>contestazioni</a:t>
            </a:r>
            <a:r>
              <a:rPr lang="en-IE" i="1" dirty="0">
                <a:solidFill>
                  <a:schemeClr val="accent1"/>
                </a:solidFill>
              </a:rPr>
              <a:t> </a:t>
            </a:r>
            <a:r>
              <a:rPr lang="en-IE" i="1" dirty="0" err="1">
                <a:solidFill>
                  <a:schemeClr val="accent1"/>
                </a:solidFill>
              </a:rPr>
              <a:t>negli</a:t>
            </a:r>
            <a:r>
              <a:rPr lang="en-IE" i="1" dirty="0">
                <a:solidFill>
                  <a:schemeClr val="accent1"/>
                </a:solidFill>
              </a:rPr>
              <a:t> audit </a:t>
            </a:r>
            <a:r>
              <a:rPr lang="en-IE" i="1" dirty="0" err="1">
                <a:solidFill>
                  <a:schemeClr val="accent1"/>
                </a:solidFill>
              </a:rPr>
              <a:t>sono</a:t>
            </a:r>
            <a:r>
              <a:rPr lang="en-IE" i="1" dirty="0">
                <a:solidFill>
                  <a:schemeClr val="accent1"/>
                </a:solidFill>
              </a:rPr>
              <a:t> </a:t>
            </a:r>
            <a:r>
              <a:rPr lang="en-IE" i="1" dirty="0" err="1">
                <a:solidFill>
                  <a:schemeClr val="accent1"/>
                </a:solidFill>
              </a:rPr>
              <a:t>automaticamente</a:t>
            </a:r>
            <a:r>
              <a:rPr lang="en-IE" i="1" dirty="0">
                <a:solidFill>
                  <a:schemeClr val="accent1"/>
                </a:solidFill>
              </a:rPr>
              <a:t> </a:t>
            </a:r>
            <a:r>
              <a:rPr lang="en-IE" i="1" dirty="0" err="1">
                <a:solidFill>
                  <a:schemeClr val="accent1"/>
                </a:solidFill>
              </a:rPr>
              <a:t>conformi</a:t>
            </a:r>
            <a:r>
              <a:rPr lang="en-IE" i="1" dirty="0">
                <a:solidFill>
                  <a:schemeClr val="accent1"/>
                </a:solidFill>
              </a:rPr>
              <a:t> </a:t>
            </a:r>
            <a:r>
              <a:rPr lang="en-IE" i="1" dirty="0" err="1">
                <a:solidFill>
                  <a:schemeClr val="accent1"/>
                </a:solidFill>
              </a:rPr>
              <a:t>all’Allegato</a:t>
            </a:r>
            <a:r>
              <a:rPr lang="en-IE" i="1" dirty="0">
                <a:solidFill>
                  <a:schemeClr val="accent1"/>
                </a:solidFill>
              </a:rPr>
              <a:t> IV</a:t>
            </a:r>
            <a:r>
              <a:rPr lang="en-IE" i="1" dirty="0"/>
              <a:t>​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533039-69F6-CFF0-722E-EE227930BEA1}"/>
              </a:ext>
            </a:extLst>
          </p:cNvPr>
          <p:cNvSpPr/>
          <p:nvPr/>
        </p:nvSpPr>
        <p:spPr>
          <a:xfrm>
            <a:off x="422160" y="3766538"/>
            <a:ext cx="4214979" cy="1420143"/>
          </a:xfrm>
          <a:prstGeom prst="rect">
            <a:avLst/>
          </a:prstGeom>
          <a:noFill/>
          <a:ln w="9525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buClr>
                <a:schemeClr val="accent1"/>
              </a:buClr>
            </a:pPr>
            <a:r>
              <a:rPr lang="en-GB" b="1" dirty="0" err="1">
                <a:solidFill>
                  <a:schemeClr val="accent3"/>
                </a:solidFill>
              </a:rPr>
              <a:t>Preparazione</a:t>
            </a:r>
            <a:r>
              <a:rPr lang="en-GB" b="1" dirty="0">
                <a:solidFill>
                  <a:schemeClr val="accent3"/>
                </a:solidFill>
              </a:rPr>
              <a:t> del Piano PNR:</a:t>
            </a:r>
          </a:p>
          <a:p>
            <a:pPr marL="342900" indent="-342900">
              <a:buClr>
                <a:schemeClr val="accent1"/>
              </a:buClr>
              <a:buAutoNum type="arabicParenBoth"/>
            </a:pPr>
            <a:r>
              <a:rPr lang="en-GB" b="1" dirty="0" err="1">
                <a:solidFill>
                  <a:schemeClr val="accent1"/>
                </a:solidFill>
              </a:rPr>
              <a:t>Sistemi</a:t>
            </a:r>
            <a:r>
              <a:rPr lang="en-GB" dirty="0">
                <a:solidFill>
                  <a:schemeClr val="accent1"/>
                </a:solidFill>
              </a:rPr>
              <a:t> e </a:t>
            </a:r>
            <a:r>
              <a:rPr lang="en-GB" dirty="0" err="1">
                <a:solidFill>
                  <a:schemeClr val="accent1"/>
                </a:solidFill>
              </a:rPr>
              <a:t>meccanismi</a:t>
            </a:r>
            <a:r>
              <a:rPr lang="en-GB" dirty="0">
                <a:solidFill>
                  <a:schemeClr val="accent1"/>
                </a:solidFill>
              </a:rPr>
              <a:t> per </a:t>
            </a:r>
            <a:r>
              <a:rPr lang="en-US" dirty="0" err="1">
                <a:solidFill>
                  <a:schemeClr val="accent1"/>
                </a:solidFill>
              </a:rPr>
              <a:t>garantire</a:t>
            </a:r>
            <a:r>
              <a:rPr lang="en-US" dirty="0">
                <a:solidFill>
                  <a:schemeClr val="accent1"/>
                </a:solidFill>
              </a:rPr>
              <a:t> un </a:t>
            </a:r>
            <a:r>
              <a:rPr lang="en-US" dirty="0" err="1">
                <a:solidFill>
                  <a:schemeClr val="accent1"/>
                </a:solidFill>
              </a:rPr>
              <a:t>uso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regolare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efficace</a:t>
            </a:r>
            <a:r>
              <a:rPr lang="en-US" dirty="0">
                <a:solidFill>
                  <a:schemeClr val="accent1"/>
                </a:solidFill>
              </a:rPr>
              <a:t> ed </a:t>
            </a:r>
            <a:r>
              <a:rPr lang="en-US" dirty="0" err="1">
                <a:solidFill>
                  <a:schemeClr val="accent1"/>
                </a:solidFill>
              </a:rPr>
              <a:t>efficiente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delle</a:t>
            </a:r>
            <a:r>
              <a:rPr lang="en-US" dirty="0">
                <a:solidFill>
                  <a:schemeClr val="accent1"/>
                </a:solidFill>
              </a:rPr>
              <a:t> risorse </a:t>
            </a:r>
            <a:r>
              <a:rPr lang="en-US" dirty="0" err="1">
                <a:solidFill>
                  <a:schemeClr val="accent1"/>
                </a:solidFill>
              </a:rPr>
              <a:t>dell'Unione</a:t>
            </a:r>
            <a:r>
              <a:rPr lang="en-US" dirty="0">
                <a:solidFill>
                  <a:schemeClr val="accent1"/>
                </a:solidFill>
              </a:rPr>
              <a:t> (</a:t>
            </a:r>
            <a:r>
              <a:rPr lang="en-US" dirty="0" err="1">
                <a:solidFill>
                  <a:schemeClr val="accent1"/>
                </a:solidFill>
              </a:rPr>
              <a:t>Allegato</a:t>
            </a:r>
            <a:r>
              <a:rPr lang="en-US" dirty="0">
                <a:solidFill>
                  <a:schemeClr val="accent1"/>
                </a:solidFill>
              </a:rPr>
              <a:t> IV)</a:t>
            </a:r>
            <a:endParaRPr lang="en-US" dirty="0">
              <a:solidFill>
                <a:schemeClr val="accent1"/>
              </a:solidFill>
              <a:cs typeface="Arial"/>
            </a:endParaRPr>
          </a:p>
          <a:p>
            <a:pPr marL="342900" indent="-342900">
              <a:buClr>
                <a:schemeClr val="accent1"/>
              </a:buClr>
              <a:buAutoNum type="arabicParenBoth"/>
            </a:pPr>
            <a:r>
              <a:rPr lang="en-US" b="1" dirty="0" err="1">
                <a:solidFill>
                  <a:schemeClr val="accent1"/>
                </a:solidFill>
              </a:rPr>
              <a:t>Misure</a:t>
            </a:r>
            <a:r>
              <a:rPr lang="en-US" b="1" dirty="0">
                <a:solidFill>
                  <a:schemeClr val="accent1"/>
                </a:solidFill>
              </a:rPr>
              <a:t> per </a:t>
            </a:r>
            <a:r>
              <a:rPr lang="en-US" b="1" dirty="0" err="1">
                <a:solidFill>
                  <a:schemeClr val="accent1"/>
                </a:solidFill>
              </a:rPr>
              <a:t>affrontare</a:t>
            </a:r>
            <a:r>
              <a:rPr lang="en-US" b="1" dirty="0">
                <a:solidFill>
                  <a:schemeClr val="accent1"/>
                </a:solidFill>
              </a:rPr>
              <a:t> le </a:t>
            </a:r>
            <a:r>
              <a:rPr lang="en-US" b="1" dirty="0" err="1">
                <a:solidFill>
                  <a:schemeClr val="accent1"/>
                </a:solidFill>
              </a:rPr>
              <a:t>potenziali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carenze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GB" i="1" dirty="0">
                <a:solidFill>
                  <a:schemeClr val="accent1"/>
                </a:solidFill>
              </a:rPr>
              <a:t>(Art. 22(2)(k))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E20A46-009B-893F-5AB1-FD530131E34B}"/>
              </a:ext>
            </a:extLst>
          </p:cNvPr>
          <p:cNvSpPr/>
          <p:nvPr/>
        </p:nvSpPr>
        <p:spPr>
          <a:xfrm>
            <a:off x="9433194" y="1666701"/>
            <a:ext cx="2601188" cy="2672249"/>
          </a:xfrm>
          <a:prstGeom prst="rect">
            <a:avLst/>
          </a:prstGeom>
          <a:noFill/>
          <a:ln w="9525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spcAft>
                <a:spcPts val="300"/>
              </a:spcAft>
              <a:buClr>
                <a:schemeClr val="accent1"/>
              </a:buClr>
            </a:pPr>
            <a:r>
              <a:rPr lang="en-GB" b="1" i="1" dirty="0" err="1">
                <a:solidFill>
                  <a:srgbClr val="00B050"/>
                </a:solidFill>
              </a:rPr>
              <a:t>Commissione</a:t>
            </a:r>
            <a:r>
              <a:rPr lang="en-GB" b="1" i="1" dirty="0">
                <a:solidFill>
                  <a:srgbClr val="00B050"/>
                </a:solidFill>
              </a:rPr>
              <a:t>: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b="1" i="1" dirty="0">
                <a:solidFill>
                  <a:schemeClr val="accent1"/>
                </a:solidFill>
              </a:rPr>
              <a:t>Audit di </a:t>
            </a:r>
            <a:r>
              <a:rPr lang="en-GB" b="1" i="1" dirty="0" err="1">
                <a:solidFill>
                  <a:schemeClr val="accent1"/>
                </a:solidFill>
              </a:rPr>
              <a:t>sistema</a:t>
            </a:r>
            <a:r>
              <a:rPr lang="en-GB" b="1" i="1" dirty="0">
                <a:solidFill>
                  <a:schemeClr val="accent1"/>
                </a:solidFill>
              </a:rPr>
              <a:t> e </a:t>
            </a:r>
            <a:r>
              <a:rPr lang="en-GB" b="1" i="1" dirty="0" err="1">
                <a:solidFill>
                  <a:schemeClr val="accent1"/>
                </a:solidFill>
              </a:rPr>
              <a:t>su</a:t>
            </a:r>
            <a:r>
              <a:rPr lang="en-GB" b="1" i="1" dirty="0">
                <a:solidFill>
                  <a:schemeClr val="accent1"/>
                </a:solidFill>
              </a:rPr>
              <a:t> M/T/O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b="1" i="1" dirty="0" err="1">
                <a:solidFill>
                  <a:schemeClr val="accent1"/>
                </a:solidFill>
              </a:rPr>
              <a:t>Misure</a:t>
            </a:r>
            <a:r>
              <a:rPr lang="en-US" b="1" i="1" dirty="0">
                <a:solidFill>
                  <a:schemeClr val="accent1"/>
                </a:solidFill>
              </a:rPr>
              <a:t> per </a:t>
            </a:r>
            <a:r>
              <a:rPr lang="en-US" b="1" i="1" dirty="0" err="1">
                <a:solidFill>
                  <a:schemeClr val="accent1"/>
                </a:solidFill>
              </a:rPr>
              <a:t>affrontare</a:t>
            </a:r>
            <a:r>
              <a:rPr lang="en-US" b="1" i="1" dirty="0">
                <a:solidFill>
                  <a:schemeClr val="accent1"/>
                </a:solidFill>
              </a:rPr>
              <a:t> le </a:t>
            </a:r>
            <a:r>
              <a:rPr lang="en-US" b="1" i="1" dirty="0" err="1">
                <a:solidFill>
                  <a:schemeClr val="accent1"/>
                </a:solidFill>
              </a:rPr>
              <a:t>carenze</a:t>
            </a:r>
            <a:r>
              <a:rPr lang="en-US" b="1" i="1" dirty="0">
                <a:solidFill>
                  <a:schemeClr val="accent1"/>
                </a:solidFill>
              </a:rPr>
              <a:t> (</a:t>
            </a:r>
            <a:r>
              <a:rPr lang="en-US" b="1" i="1" dirty="0" err="1">
                <a:solidFill>
                  <a:schemeClr val="accent1"/>
                </a:solidFill>
              </a:rPr>
              <a:t>Allegato</a:t>
            </a:r>
            <a:r>
              <a:rPr lang="en-US" b="1" i="1" dirty="0">
                <a:solidFill>
                  <a:schemeClr val="accent1"/>
                </a:solidFill>
              </a:rPr>
              <a:t> IV)</a:t>
            </a:r>
            <a:r>
              <a:rPr lang="en-GB" b="1" i="1" dirty="0">
                <a:solidFill>
                  <a:schemeClr val="accent1"/>
                </a:solidFill>
              </a:rPr>
              <a:t>​</a:t>
            </a:r>
            <a:endParaRPr lang="en-GB" b="1" i="1" dirty="0">
              <a:solidFill>
                <a:schemeClr val="accent1"/>
              </a:solidFill>
              <a:cs typeface="Arial"/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b="1" i="1" dirty="0" err="1">
                <a:solidFill>
                  <a:schemeClr val="accent1"/>
                </a:solidFill>
              </a:rPr>
              <a:t>Interruzioni</a:t>
            </a:r>
            <a:r>
              <a:rPr lang="en-GB" b="1" i="1" dirty="0">
                <a:solidFill>
                  <a:schemeClr val="accent1"/>
                </a:solidFill>
              </a:rPr>
              <a:t>/</a:t>
            </a:r>
            <a:r>
              <a:rPr lang="en-GB" b="1" i="1" dirty="0" err="1">
                <a:solidFill>
                  <a:schemeClr val="accent1"/>
                </a:solidFill>
              </a:rPr>
              <a:t>sospensioni</a:t>
            </a:r>
            <a:r>
              <a:rPr lang="en-GB" b="1" i="1" dirty="0">
                <a:solidFill>
                  <a:schemeClr val="accent1"/>
                </a:solidFill>
              </a:rPr>
              <a:t>/</a:t>
            </a:r>
            <a:r>
              <a:rPr lang="en-GB" b="1" i="1" dirty="0" err="1">
                <a:solidFill>
                  <a:schemeClr val="accent1"/>
                </a:solidFill>
              </a:rPr>
              <a:t>rettifiche</a:t>
            </a:r>
            <a:r>
              <a:rPr lang="en-GB" b="1" i="1" dirty="0">
                <a:solidFill>
                  <a:schemeClr val="accent1"/>
                </a:solidFill>
              </a:rPr>
              <a:t> </a:t>
            </a:r>
            <a:r>
              <a:rPr lang="en-GB" b="1" i="1" dirty="0" err="1">
                <a:solidFill>
                  <a:schemeClr val="accent1"/>
                </a:solidFill>
              </a:rPr>
              <a:t>finanziarie</a:t>
            </a:r>
            <a:r>
              <a:rPr lang="en-GB" b="1" i="1" dirty="0">
                <a:solidFill>
                  <a:schemeClr val="accent1"/>
                </a:solidFill>
              </a:rPr>
              <a:t> </a:t>
            </a:r>
            <a:r>
              <a:rPr lang="en-GB" i="1" dirty="0">
                <a:solidFill>
                  <a:schemeClr val="accent1"/>
                </a:solidFill>
              </a:rPr>
              <a:t>per </a:t>
            </a:r>
            <a:r>
              <a:rPr lang="en-GB" i="1" dirty="0" err="1">
                <a:solidFill>
                  <a:schemeClr val="accent1"/>
                </a:solidFill>
              </a:rPr>
              <a:t>affrontare</a:t>
            </a:r>
            <a:r>
              <a:rPr lang="en-GB" i="1" dirty="0">
                <a:solidFill>
                  <a:schemeClr val="accent1"/>
                </a:solidFill>
              </a:rPr>
              <a:t> il </a:t>
            </a:r>
            <a:r>
              <a:rPr lang="en-GB" i="1" dirty="0" err="1">
                <a:solidFill>
                  <a:schemeClr val="accent1"/>
                </a:solidFill>
              </a:rPr>
              <a:t>mancato</a:t>
            </a:r>
            <a:r>
              <a:rPr lang="en-GB" i="1" dirty="0">
                <a:solidFill>
                  <a:schemeClr val="accent1"/>
                </a:solidFill>
              </a:rPr>
              <a:t> </a:t>
            </a:r>
            <a:r>
              <a:rPr lang="en-GB" i="1" dirty="0" err="1">
                <a:solidFill>
                  <a:schemeClr val="accent1"/>
                </a:solidFill>
              </a:rPr>
              <a:t>adempimento</a:t>
            </a:r>
            <a:r>
              <a:rPr lang="en-GB" i="1" dirty="0">
                <a:solidFill>
                  <a:schemeClr val="accent1"/>
                </a:solidFill>
              </a:rPr>
              <a:t> e la grave </a:t>
            </a:r>
            <a:r>
              <a:rPr lang="en-GB" i="1" dirty="0" err="1">
                <a:solidFill>
                  <a:schemeClr val="accent1"/>
                </a:solidFill>
              </a:rPr>
              <a:t>inosservanza</a:t>
            </a:r>
            <a:endParaRPr lang="en-GB" i="1" dirty="0">
              <a:solidFill>
                <a:schemeClr val="accent1"/>
              </a:solidFill>
            </a:endParaRPr>
          </a:p>
        </p:txBody>
      </p:sp>
      <p:sp>
        <p:nvSpPr>
          <p:cNvPr id="21" name="Arrow: Left-Right-Up 20">
            <a:extLst>
              <a:ext uri="{FF2B5EF4-FFF2-40B4-BE49-F238E27FC236}">
                <a16:creationId xmlns:a16="http://schemas.microsoft.com/office/drawing/2014/main" id="{FDAF830B-F308-8DAB-DCD8-D9F27B6BA72A}"/>
              </a:ext>
            </a:extLst>
          </p:cNvPr>
          <p:cNvSpPr/>
          <p:nvPr/>
        </p:nvSpPr>
        <p:spPr>
          <a:xfrm rot="10800000">
            <a:off x="4765439" y="2433999"/>
            <a:ext cx="1685458" cy="409345"/>
          </a:xfrm>
          <a:prstGeom prst="leftRightUpArrow">
            <a:avLst>
              <a:gd name="adj1" fmla="val 7365"/>
              <a:gd name="adj2" fmla="val 9325"/>
              <a:gd name="adj3" fmla="val 25000"/>
            </a:avLst>
          </a:prstGeom>
          <a:solidFill>
            <a:srgbClr val="00B050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2" name="Plus Sign 21">
            <a:extLst>
              <a:ext uri="{FF2B5EF4-FFF2-40B4-BE49-F238E27FC236}">
                <a16:creationId xmlns:a16="http://schemas.microsoft.com/office/drawing/2014/main" id="{D2283F36-714F-715F-8620-3056E364048B}"/>
              </a:ext>
            </a:extLst>
          </p:cNvPr>
          <p:cNvSpPr/>
          <p:nvPr/>
        </p:nvSpPr>
        <p:spPr>
          <a:xfrm>
            <a:off x="9164575" y="2887390"/>
            <a:ext cx="225085" cy="230871"/>
          </a:xfrm>
          <a:prstGeom prst="mathPlus">
            <a:avLst>
              <a:gd name="adj1" fmla="val 11033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85FB5BD-2FB1-59C9-5163-95DFD08E3AED}"/>
              </a:ext>
            </a:extLst>
          </p:cNvPr>
          <p:cNvSpPr/>
          <p:nvPr/>
        </p:nvSpPr>
        <p:spPr>
          <a:xfrm>
            <a:off x="6051598" y="4819517"/>
            <a:ext cx="5769866" cy="367165"/>
          </a:xfrm>
          <a:prstGeom prst="rect">
            <a:avLst/>
          </a:prstGeom>
          <a:noFill/>
          <a:ln w="9525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E" b="1">
                <a:solidFill>
                  <a:srgbClr val="00B0F0"/>
                </a:solidFill>
              </a:rPr>
              <a:t>Attuazione e conclusione del Piano PNR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FACB53B-041B-6ABC-09C7-DBF2229F3305}"/>
              </a:ext>
            </a:extLst>
          </p:cNvPr>
          <p:cNvSpPr/>
          <p:nvPr/>
        </p:nvSpPr>
        <p:spPr>
          <a:xfrm>
            <a:off x="6051598" y="6295783"/>
            <a:ext cx="5769866" cy="308993"/>
          </a:xfrm>
          <a:prstGeom prst="rect">
            <a:avLst/>
          </a:prstGeom>
          <a:solidFill>
            <a:schemeClr val="bg1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i="1">
                <a:solidFill>
                  <a:schemeClr val="accent1"/>
                </a:solidFill>
              </a:rPr>
              <a:t>Capping</a:t>
            </a:r>
            <a:r>
              <a:rPr lang="en-US" sz="1200" i="1">
                <a:solidFill>
                  <a:schemeClr val="accent1"/>
                </a:solidFill>
              </a:rPr>
              <a:t> dei pagamenti della Commissione al 95% del contributo UE al Piano </a:t>
            </a:r>
            <a:endParaRPr lang="en-IE" sz="1200" i="1">
              <a:solidFill>
                <a:schemeClr val="accent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8D2EB0-AB35-E38A-09C2-46D01381C6E2}"/>
              </a:ext>
            </a:extLst>
          </p:cNvPr>
          <p:cNvSpPr txBox="1"/>
          <p:nvPr/>
        </p:nvSpPr>
        <p:spPr>
          <a:xfrm>
            <a:off x="842170" y="1195340"/>
            <a:ext cx="111419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SzPct val="120000"/>
            </a:pPr>
            <a:r>
              <a:rPr lang="en-US" b="1" u="sng" kern="1200" dirty="0">
                <a:solidFill>
                  <a:schemeClr val="accent1"/>
                </a:solidFill>
              </a:rPr>
              <a:t>Principio</a:t>
            </a:r>
            <a:r>
              <a:rPr lang="en-US" b="1" kern="1200" dirty="0">
                <a:solidFill>
                  <a:schemeClr val="accent1"/>
                </a:solidFill>
              </a:rPr>
              <a:t>: </a:t>
            </a:r>
            <a:r>
              <a:rPr lang="en-GB" b="1" kern="1200" noProof="0" dirty="0" err="1">
                <a:solidFill>
                  <a:schemeClr val="tx1"/>
                </a:solidFill>
              </a:rPr>
              <a:t>Modello</a:t>
            </a:r>
            <a:r>
              <a:rPr lang="en-GB" b="1" noProof="0" dirty="0"/>
              <a:t> </a:t>
            </a:r>
            <a:r>
              <a:rPr lang="en-GB" b="1" noProof="0" dirty="0" err="1"/>
              <a:t>basato</a:t>
            </a:r>
            <a:r>
              <a:rPr lang="en-GB" b="1" noProof="0" dirty="0"/>
              <a:t> </a:t>
            </a:r>
            <a:r>
              <a:rPr lang="en-GB" b="1" noProof="0" dirty="0" err="1"/>
              <a:t>sugli</a:t>
            </a:r>
            <a:r>
              <a:rPr lang="en-GB" b="1" noProof="0" dirty="0"/>
              <a:t> </a:t>
            </a:r>
            <a:r>
              <a:rPr lang="en-GB" b="1" noProof="0" dirty="0" err="1"/>
              <a:t>obiettivi</a:t>
            </a:r>
            <a:r>
              <a:rPr lang="en-GB" b="1" noProof="0" dirty="0"/>
              <a:t>, </a:t>
            </a:r>
            <a:r>
              <a:rPr lang="en-GB" b="1" noProof="0" dirty="0" err="1"/>
              <a:t>solide</a:t>
            </a:r>
            <a:r>
              <a:rPr lang="en-GB" b="1" noProof="0" dirty="0"/>
              <a:t> </a:t>
            </a:r>
            <a:r>
              <a:rPr lang="en-GB" b="1" noProof="0" dirty="0" err="1"/>
              <a:t>salvaguardie</a:t>
            </a:r>
            <a:r>
              <a:rPr lang="en-GB" b="1" noProof="0" dirty="0"/>
              <a:t>, </a:t>
            </a:r>
            <a:r>
              <a:rPr lang="en-GB" b="1" noProof="0" dirty="0" err="1"/>
              <a:t>incentivi</a:t>
            </a:r>
            <a:r>
              <a:rPr lang="en-GB" b="1" noProof="0" dirty="0"/>
              <a:t> e </a:t>
            </a:r>
            <a:r>
              <a:rPr lang="en-GB" b="1" noProof="0" dirty="0" err="1"/>
              <a:t>sanzioni</a:t>
            </a:r>
            <a:r>
              <a:rPr lang="en-GB" b="1" noProof="0" dirty="0"/>
              <a:t> da </a:t>
            </a:r>
            <a:r>
              <a:rPr lang="en-GB" b="1" noProof="0" dirty="0" err="1"/>
              <a:t>parte</a:t>
            </a:r>
            <a:r>
              <a:rPr lang="en-GB" b="1" noProof="0" dirty="0"/>
              <a:t> </a:t>
            </a:r>
            <a:r>
              <a:rPr lang="en-GB" b="1" noProof="0" dirty="0" err="1"/>
              <a:t>degli</a:t>
            </a:r>
            <a:r>
              <a:rPr lang="en-GB" b="1" noProof="0" dirty="0"/>
              <a:t> Stati </a:t>
            </a:r>
            <a:r>
              <a:rPr lang="en-GB" b="1" noProof="0" dirty="0" err="1"/>
              <a:t>membri</a:t>
            </a:r>
            <a:r>
              <a:rPr lang="en-GB" b="1" noProof="0" dirty="0"/>
              <a:t> e </a:t>
            </a:r>
            <a:r>
              <a:rPr lang="en-GB" b="1" noProof="0" dirty="0" err="1"/>
              <a:t>della</a:t>
            </a:r>
            <a:r>
              <a:rPr lang="en-GB" b="1" noProof="0" dirty="0"/>
              <a:t> </a:t>
            </a:r>
            <a:r>
              <a:rPr lang="en-GB" b="1" noProof="0" dirty="0" err="1"/>
              <a:t>Commissione</a:t>
            </a:r>
            <a:endParaRPr lang="en-US" b="1" kern="1200" dirty="0">
              <a:solidFill>
                <a:schemeClr val="tx1"/>
              </a:solidFill>
            </a:endParaRPr>
          </a:p>
        </p:txBody>
      </p:sp>
      <p:pic>
        <p:nvPicPr>
          <p:cNvPr id="26" name="Picture 25" hidden="1">
            <a:extLst>
              <a:ext uri="{FF2B5EF4-FFF2-40B4-BE49-F238E27FC236}">
                <a16:creationId xmlns:a16="http://schemas.microsoft.com/office/drawing/2014/main" id="{C6B4A932-38E9-390C-B6C1-2847894F99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13427" y="2831675"/>
            <a:ext cx="1563932" cy="1709928"/>
          </a:xfrm>
          <a:prstGeom prst="rect">
            <a:avLst/>
          </a:prstGeom>
        </p:spPr>
      </p:pic>
      <p:sp>
        <p:nvSpPr>
          <p:cNvPr id="35" name="Oval 34">
            <a:extLst>
              <a:ext uri="{FF2B5EF4-FFF2-40B4-BE49-F238E27FC236}">
                <a16:creationId xmlns:a16="http://schemas.microsoft.com/office/drawing/2014/main" id="{1DFE5917-FD13-406F-D1BA-A026AEDAB79C}"/>
              </a:ext>
            </a:extLst>
          </p:cNvPr>
          <p:cNvSpPr/>
          <p:nvPr/>
        </p:nvSpPr>
        <p:spPr>
          <a:xfrm>
            <a:off x="5029208" y="3813236"/>
            <a:ext cx="476089" cy="43702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600" b="1">
                <a:solidFill>
                  <a:schemeClr val="tx1"/>
                </a:solidFill>
              </a:rPr>
              <a:t>1</a:t>
            </a:r>
            <a:endParaRPr lang="en-IE" sz="1600" b="1">
              <a:solidFill>
                <a:schemeClr val="tx1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26D977F-7D7A-5CD2-3192-52EC9959813D}"/>
              </a:ext>
            </a:extLst>
          </p:cNvPr>
          <p:cNvSpPr/>
          <p:nvPr/>
        </p:nvSpPr>
        <p:spPr>
          <a:xfrm>
            <a:off x="5512720" y="3129316"/>
            <a:ext cx="476089" cy="43539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600" b="1">
                <a:solidFill>
                  <a:schemeClr val="tx1"/>
                </a:solidFill>
              </a:rPr>
              <a:t>2</a:t>
            </a:r>
            <a:endParaRPr lang="en-IE" sz="1600" b="1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7D7B9C27-5624-CAD2-5B2B-634133FF46EC}"/>
              </a:ext>
            </a:extLst>
          </p:cNvPr>
          <p:cNvSpPr/>
          <p:nvPr/>
        </p:nvSpPr>
        <p:spPr>
          <a:xfrm>
            <a:off x="5969015" y="3982529"/>
            <a:ext cx="312281" cy="29064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600" b="1">
                <a:solidFill>
                  <a:schemeClr val="tx1"/>
                </a:solidFill>
              </a:rPr>
              <a:t>3</a:t>
            </a:r>
            <a:endParaRPr lang="en-IE" sz="1600" b="1">
              <a:solidFill>
                <a:schemeClr val="tx1"/>
              </a:solidFill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C8ABA66-8A2F-58C2-E805-D991A2106CE6}"/>
              </a:ext>
            </a:extLst>
          </p:cNvPr>
          <p:cNvCxnSpPr>
            <a:cxnSpLocks/>
          </p:cNvCxnSpPr>
          <p:nvPr/>
        </p:nvCxnSpPr>
        <p:spPr>
          <a:xfrm>
            <a:off x="2657949" y="5567225"/>
            <a:ext cx="0" cy="2086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3" name="Graphic 2" descr="Single gear with solid fill">
            <a:extLst>
              <a:ext uri="{FF2B5EF4-FFF2-40B4-BE49-F238E27FC236}">
                <a16:creationId xmlns:a16="http://schemas.microsoft.com/office/drawing/2014/main" id="{2F906F01-06F8-CBE6-3604-EED0DF91D8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96634" y="2695333"/>
            <a:ext cx="1303364" cy="1303364"/>
          </a:xfrm>
          <a:prstGeom prst="rect">
            <a:avLst/>
          </a:prstGeom>
        </p:spPr>
      </p:pic>
      <p:pic>
        <p:nvPicPr>
          <p:cNvPr id="4" name="Graphic 3" descr="Single gear with solid fill">
            <a:extLst>
              <a:ext uri="{FF2B5EF4-FFF2-40B4-BE49-F238E27FC236}">
                <a16:creationId xmlns:a16="http://schemas.microsoft.com/office/drawing/2014/main" id="{96183EEB-FE26-065D-DCCC-974421196A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307813">
            <a:off x="4605479" y="3379226"/>
            <a:ext cx="1303364" cy="1303364"/>
          </a:xfrm>
          <a:prstGeom prst="rect">
            <a:avLst/>
          </a:prstGeom>
        </p:spPr>
      </p:pic>
      <p:pic>
        <p:nvPicPr>
          <p:cNvPr id="5" name="Graphic 4" descr="Single gear with solid fill">
            <a:extLst>
              <a:ext uri="{FF2B5EF4-FFF2-40B4-BE49-F238E27FC236}">
                <a16:creationId xmlns:a16="http://schemas.microsoft.com/office/drawing/2014/main" id="{475FF0B7-6570-CDBE-E3AF-7D48E1A8829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468805" y="3476169"/>
            <a:ext cx="1303364" cy="1303364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E8877F-BF78-0F96-B564-DE3CFC7ACDA3}"/>
              </a:ext>
            </a:extLst>
          </p:cNvPr>
          <p:cNvCxnSpPr>
            <a:cxnSpLocks/>
          </p:cNvCxnSpPr>
          <p:nvPr/>
        </p:nvCxnSpPr>
        <p:spPr>
          <a:xfrm>
            <a:off x="6096000" y="4691754"/>
            <a:ext cx="1428750" cy="0"/>
          </a:xfrm>
          <a:prstGeom prst="line">
            <a:avLst/>
          </a:prstGeom>
          <a:ln w="3810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49E6025-F099-5A0E-D639-65C039A3147F}"/>
              </a:ext>
            </a:extLst>
          </p:cNvPr>
          <p:cNvCxnSpPr>
            <a:cxnSpLocks/>
          </p:cNvCxnSpPr>
          <p:nvPr/>
        </p:nvCxnSpPr>
        <p:spPr>
          <a:xfrm>
            <a:off x="3695700" y="3629717"/>
            <a:ext cx="1166869" cy="0"/>
          </a:xfrm>
          <a:prstGeom prst="line">
            <a:avLst/>
          </a:prstGeom>
          <a:ln w="38100">
            <a:solidFill>
              <a:schemeClr val="accent3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481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20292-2C30-7263-7322-494215ABD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B02C5-727D-FA1F-8DE6-4AF61D086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GB" dirty="0" err="1"/>
              <a:t>Processo</a:t>
            </a:r>
            <a:r>
              <a:rPr lang="en-GB" dirty="0"/>
              <a:t> di assurance </a:t>
            </a:r>
            <a:r>
              <a:rPr lang="en-GB" dirty="0" err="1"/>
              <a:t>nel</a:t>
            </a:r>
            <a:r>
              <a:rPr lang="en-GB" dirty="0"/>
              <a:t> CPR – RRF – PNR</a:t>
            </a:r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4A7F8F3-D5FF-4706-64AA-8B50F63F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209562"/>
              </p:ext>
            </p:extLst>
          </p:nvPr>
        </p:nvGraphicFramePr>
        <p:xfrm>
          <a:off x="838200" y="1716182"/>
          <a:ext cx="10734675" cy="4254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883">
                  <a:extLst>
                    <a:ext uri="{9D8B030D-6E8A-4147-A177-3AD203B41FA5}">
                      <a16:colId xmlns:a16="http://schemas.microsoft.com/office/drawing/2014/main" val="4218919938"/>
                    </a:ext>
                  </a:extLst>
                </a:gridCol>
                <a:gridCol w="2354988">
                  <a:extLst>
                    <a:ext uri="{9D8B030D-6E8A-4147-A177-3AD203B41FA5}">
                      <a16:colId xmlns:a16="http://schemas.microsoft.com/office/drawing/2014/main" val="3218303921"/>
                    </a:ext>
                  </a:extLst>
                </a:gridCol>
                <a:gridCol w="2360585">
                  <a:extLst>
                    <a:ext uri="{9D8B030D-6E8A-4147-A177-3AD203B41FA5}">
                      <a16:colId xmlns:a16="http://schemas.microsoft.com/office/drawing/2014/main" val="2580426226"/>
                    </a:ext>
                  </a:extLst>
                </a:gridCol>
                <a:gridCol w="2360585">
                  <a:extLst>
                    <a:ext uri="{9D8B030D-6E8A-4147-A177-3AD203B41FA5}">
                      <a16:colId xmlns:a16="http://schemas.microsoft.com/office/drawing/2014/main" val="21723067"/>
                    </a:ext>
                  </a:extLst>
                </a:gridCol>
                <a:gridCol w="2517634">
                  <a:extLst>
                    <a:ext uri="{9D8B030D-6E8A-4147-A177-3AD203B41FA5}">
                      <a16:colId xmlns:a16="http://schemas.microsoft.com/office/drawing/2014/main" val="3471037907"/>
                    </a:ext>
                  </a:extLst>
                </a:gridCol>
              </a:tblGrid>
              <a:tr h="61883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E" sz="1100" b="1" dirty="0" err="1">
                          <a:latin typeface="+mn-lt"/>
                        </a:rPr>
                        <a:t>Ambito</a:t>
                      </a:r>
                      <a:endParaRPr lang="en-IE" sz="11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E" sz="1100">
                          <a:latin typeface="+mn-lt"/>
                        </a:rPr>
                        <a:t>Sistema di coesione attuale (CPR)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E" sz="1100">
                          <a:latin typeface="+mn-lt"/>
                        </a:rPr>
                        <a:t>RRF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solidFill>
                            <a:schemeClr val="bg1"/>
                          </a:solidFill>
                          <a:latin typeface="+mn-lt"/>
                        </a:rPr>
                        <a:t>CAP</a:t>
                      </a:r>
                      <a:endParaRPr lang="en-IE" sz="110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E" sz="1100">
                          <a:latin typeface="+mn-lt"/>
                        </a:rPr>
                        <a:t>Nuovo sistema PNR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0204369"/>
                  </a:ext>
                </a:extLst>
              </a:tr>
              <a:tr h="8786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dirty="0" err="1">
                          <a:solidFill>
                            <a:schemeClr val="tx1"/>
                          </a:solidFill>
                          <a:latin typeface="+mn-lt"/>
                        </a:rPr>
                        <a:t>Verifiche</a:t>
                      </a:r>
                      <a:r>
                        <a:rPr lang="en-US" sz="1100" b="1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1" i="0" dirty="0" err="1">
                          <a:solidFill>
                            <a:schemeClr val="tx1"/>
                          </a:solidFill>
                          <a:latin typeface="+mn-lt"/>
                        </a:rPr>
                        <a:t>degli</a:t>
                      </a:r>
                      <a:r>
                        <a:rPr lang="en-US" sz="1100" b="1" i="0" dirty="0">
                          <a:solidFill>
                            <a:schemeClr val="tx1"/>
                          </a:solidFill>
                          <a:latin typeface="+mn-lt"/>
                        </a:rPr>
                        <a:t> SM sui </a:t>
                      </a:r>
                      <a:r>
                        <a:rPr lang="en-US" sz="1100" b="1" i="0" dirty="0" err="1">
                          <a:solidFill>
                            <a:schemeClr val="tx1"/>
                          </a:solidFill>
                          <a:latin typeface="+mn-lt"/>
                        </a:rPr>
                        <a:t>sistemi</a:t>
                      </a:r>
                      <a:r>
                        <a:rPr lang="en-US" sz="1100" b="1" i="0" dirty="0">
                          <a:solidFill>
                            <a:schemeClr val="tx1"/>
                          </a:solidFill>
                          <a:latin typeface="+mn-lt"/>
                        </a:rPr>
                        <a:t> di assurance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Audit di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sistema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e audit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delle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operazioni</a:t>
                      </a:r>
                      <a:endParaRPr lang="en-US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100">
                          <a:solidFill>
                            <a:schemeClr val="tx1"/>
                          </a:solidFill>
                          <a:latin typeface="+mn-lt"/>
                        </a:rPr>
                        <a:t>Audit di sistema richiesti nell'</a:t>
                      </a:r>
                      <a:r>
                        <a:rPr lang="en-US" sz="1100" b="1">
                          <a:solidFill>
                            <a:schemeClr val="tx1"/>
                          </a:solidFill>
                          <a:latin typeface="+mn-lt"/>
                        </a:rPr>
                        <a:t>accordo di finanziamento</a:t>
                      </a:r>
                      <a:endParaRPr lang="en-IE" sz="1100" u="none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>
                        <a:buNone/>
                      </a:pPr>
                      <a:r>
                        <a:rPr lang="en-US" sz="1100" b="1" i="0" u="none" strike="noStrike" baseline="0" noProof="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</a:rPr>
                        <a:t>Audit di </a:t>
                      </a:r>
                      <a:r>
                        <a:rPr lang="en-US" sz="1100" b="1" i="0" u="none" strike="noStrike" baseline="0" noProof="0" dirty="0" err="1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</a:rPr>
                        <a:t>sistema</a:t>
                      </a:r>
                      <a:endParaRPr lang="en-US" sz="1100" b="1" i="0" u="none" strike="noStrike" baseline="0" noProof="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+mn-lt"/>
                      </a:endParaRPr>
                    </a:p>
                  </a:txBody>
                  <a:tcPr marL="9524" marR="9524" marT="952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Audit di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sistema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da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parte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delle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AdA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per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garantire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sistemi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efficaci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di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gestione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e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controllo</a:t>
                      </a:r>
                      <a:endParaRPr lang="en-IE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888646"/>
                  </a:ext>
                </a:extLst>
              </a:tr>
              <a:tr h="134208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dirty="0">
                          <a:solidFill>
                            <a:schemeClr val="tx1"/>
                          </a:solidFill>
                          <a:latin typeface="+mn-lt"/>
                        </a:rPr>
                        <a:t>Assurance </a:t>
                      </a:r>
                      <a:r>
                        <a:rPr lang="en-US" sz="1100" b="1" i="0" dirty="0" err="1">
                          <a:solidFill>
                            <a:schemeClr val="tx1"/>
                          </a:solidFill>
                          <a:latin typeface="+mn-lt"/>
                        </a:rPr>
                        <a:t>fornita</a:t>
                      </a:r>
                      <a:r>
                        <a:rPr lang="en-US" sz="1100" b="1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1" i="0" dirty="0" err="1">
                          <a:solidFill>
                            <a:schemeClr val="tx1"/>
                          </a:solidFill>
                          <a:latin typeface="+mn-lt"/>
                        </a:rPr>
                        <a:t>alla</a:t>
                      </a:r>
                      <a:r>
                        <a:rPr lang="en-US" sz="1100" b="1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1" i="0" dirty="0" err="1">
                          <a:solidFill>
                            <a:schemeClr val="tx1"/>
                          </a:solidFill>
                          <a:latin typeface="+mn-lt"/>
                        </a:rPr>
                        <a:t>Commissione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solidFill>
                      <a:srgbClr val="E1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IE" sz="11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Pacchetto</a:t>
                      </a:r>
                      <a:r>
                        <a:rPr lang="en-IE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 di </a:t>
                      </a:r>
                      <a:r>
                        <a:rPr lang="en-IE" sz="11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garanzia</a:t>
                      </a:r>
                      <a:r>
                        <a:rPr lang="en-IE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IE" sz="11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annuale</a:t>
                      </a:r>
                      <a:r>
                        <a:rPr lang="en-IE" sz="1100" dirty="0">
                          <a:solidFill>
                            <a:schemeClr val="tx1"/>
                          </a:solidFill>
                          <a:latin typeface="+mn-lt"/>
                        </a:rPr>
                        <a:t> (</a:t>
                      </a:r>
                      <a:r>
                        <a:rPr lang="en-IE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conti</a:t>
                      </a:r>
                      <a:r>
                        <a:rPr lang="en-IE" sz="1100" dirty="0">
                          <a:solidFill>
                            <a:schemeClr val="tx1"/>
                          </a:solidFill>
                          <a:latin typeface="+mn-lt"/>
                        </a:rPr>
                        <a:t>, </a:t>
                      </a:r>
                      <a:r>
                        <a:rPr lang="en-IE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dichiarazione</a:t>
                      </a:r>
                      <a:r>
                        <a:rPr lang="en-IE" sz="1100" dirty="0">
                          <a:solidFill>
                            <a:schemeClr val="tx1"/>
                          </a:solidFill>
                          <a:latin typeface="+mn-lt"/>
                        </a:rPr>
                        <a:t> di </a:t>
                      </a:r>
                      <a:r>
                        <a:rPr lang="en-IE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gestione</a:t>
                      </a:r>
                      <a:r>
                        <a:rPr lang="en-IE" sz="1100" dirty="0">
                          <a:solidFill>
                            <a:schemeClr val="tx1"/>
                          </a:solidFill>
                          <a:latin typeface="+mn-lt"/>
                        </a:rPr>
                        <a:t>, </a:t>
                      </a:r>
                      <a:r>
                        <a:rPr lang="en-IE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parere</a:t>
                      </a:r>
                      <a:r>
                        <a:rPr lang="en-IE" sz="1100" dirty="0">
                          <a:solidFill>
                            <a:schemeClr val="tx1"/>
                          </a:solidFill>
                          <a:latin typeface="+mn-lt"/>
                        </a:rPr>
                        <a:t> di audit, </a:t>
                      </a:r>
                      <a:r>
                        <a:rPr lang="en-IE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relazione</a:t>
                      </a:r>
                      <a:r>
                        <a:rPr lang="en-IE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IE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annuale</a:t>
                      </a:r>
                      <a:r>
                        <a:rPr lang="en-IE" sz="1100" dirty="0">
                          <a:solidFill>
                            <a:schemeClr val="tx1"/>
                          </a:solidFill>
                          <a:latin typeface="+mn-lt"/>
                        </a:rPr>
                        <a:t> di </a:t>
                      </a:r>
                      <a:r>
                        <a:rPr lang="en-IE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controllo</a:t>
                      </a:r>
                      <a:r>
                        <a:rPr lang="en-IE" sz="1100" dirty="0">
                          <a:solidFill>
                            <a:schemeClr val="tx1"/>
                          </a:solidFill>
                          <a:latin typeface="+mn-lt"/>
                        </a:rPr>
                        <a:t>)</a:t>
                      </a:r>
                      <a:endParaRPr lang="en-IE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1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Dichiarazione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 di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gestione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 e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sintesi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degli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 audit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con ogni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domanda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di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pagamento</a:t>
                      </a:r>
                      <a:endParaRPr lang="en-IE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1EB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>
                        <a:buNone/>
                      </a:pPr>
                      <a:r>
                        <a:rPr lang="en-US" sz="1100" b="1" i="0" u="none" strike="noStrike" noProof="0" dirty="0" err="1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Pacchetto</a:t>
                      </a:r>
                      <a:r>
                        <a:rPr lang="en-US" sz="1100" b="1" i="0" u="none" strike="noStrike" noProof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di </a:t>
                      </a:r>
                      <a:r>
                        <a:rPr lang="en-US" sz="1100" b="1" i="0" u="none" strike="noStrike" noProof="0" dirty="0" err="1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garanzia</a:t>
                      </a:r>
                      <a:r>
                        <a:rPr lang="en-US" sz="1100" b="1" i="0" u="none" strike="noStrike" noProof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b="1" i="0" u="none" strike="noStrike" noProof="0" dirty="0" err="1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annuale</a:t>
                      </a:r>
                      <a:r>
                        <a:rPr lang="en-US" sz="1100" b="1" i="0" u="none" strike="noStrike" noProof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 </a:t>
                      </a: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(</a:t>
                      </a:r>
                      <a:r>
                        <a:rPr lang="en-US" sz="1100" b="0" i="0" u="none" strike="noStrike" noProof="0" dirty="0" err="1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conti</a:t>
                      </a: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, </a:t>
                      </a:r>
                      <a:r>
                        <a:rPr lang="en-US" sz="1100" b="0" i="0" u="none" strike="noStrike" noProof="0" dirty="0" err="1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dichiarazione</a:t>
                      </a: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di </a:t>
                      </a:r>
                      <a:r>
                        <a:rPr lang="en-US" sz="1100" b="0" i="0" u="none" strike="noStrike" noProof="0" dirty="0" err="1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gestione</a:t>
                      </a: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, </a:t>
                      </a:r>
                      <a:r>
                        <a:rPr lang="en-US" sz="1100" b="0" i="0" u="none" strike="noStrike" noProof="0" dirty="0" err="1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sintesi</a:t>
                      </a: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b="0" i="0" u="none" strike="noStrike" noProof="0" dirty="0" err="1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annuale</a:t>
                      </a: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b="0" i="0" u="none" strike="noStrike" noProof="0" dirty="0" err="1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degli</a:t>
                      </a: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audit, </a:t>
                      </a:r>
                      <a:r>
                        <a:rPr lang="en-US" sz="1100" b="0" i="0" u="none" strike="noStrike" noProof="0" dirty="0" err="1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relazione</a:t>
                      </a: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b="0" i="0" u="none" strike="noStrike" noProof="0" dirty="0" err="1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annuale</a:t>
                      </a: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di performance, </a:t>
                      </a:r>
                      <a:r>
                        <a:rPr lang="en-US" sz="1100" b="0" i="0" u="none" strike="noStrike" noProof="0" dirty="0" err="1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parere</a:t>
                      </a: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di audit)</a:t>
                      </a:r>
                      <a:endParaRPr lang="en-US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4" marR="9524" marT="9524" marB="0" anchor="ctr">
                    <a:solidFill>
                      <a:srgbClr val="E1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Pacchetto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 di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garanzia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annuale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(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relazione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sui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progressi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di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attuazione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,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sintesi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degli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audit,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dichiarazione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di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gestione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,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parere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di audit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annuale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)</a:t>
                      </a:r>
                      <a:endParaRPr lang="en-IE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1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498706"/>
                  </a:ext>
                </a:extLst>
              </a:tr>
              <a:tr h="1415231">
                <a:tc>
                  <a:txBody>
                    <a:bodyPr/>
                    <a:lstStyle/>
                    <a:p>
                      <a:pPr algn="ctr" fontAlgn="ctr"/>
                      <a:r>
                        <a:rPr lang="en-IE" sz="1100" b="1" i="0" dirty="0" err="1">
                          <a:solidFill>
                            <a:schemeClr val="tx1"/>
                          </a:solidFill>
                          <a:latin typeface="+mn-lt"/>
                        </a:rPr>
                        <a:t>Verifiche</a:t>
                      </a:r>
                      <a:r>
                        <a:rPr lang="en-IE" sz="1100" b="1" i="0" dirty="0">
                          <a:solidFill>
                            <a:schemeClr val="tx1"/>
                          </a:solidFill>
                          <a:latin typeface="+mn-lt"/>
                        </a:rPr>
                        <a:t> ex post </a:t>
                      </a:r>
                      <a:r>
                        <a:rPr lang="en-IE" sz="1100" b="1" i="0" dirty="0" err="1">
                          <a:solidFill>
                            <a:schemeClr val="tx1"/>
                          </a:solidFill>
                          <a:latin typeface="+mn-lt"/>
                        </a:rPr>
                        <a:t>della</a:t>
                      </a:r>
                      <a:r>
                        <a:rPr lang="en-IE" sz="1100" b="1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IE" sz="1100" b="1" i="0" dirty="0" err="1">
                          <a:solidFill>
                            <a:schemeClr val="tx1"/>
                          </a:solidFill>
                          <a:latin typeface="+mn-lt"/>
                        </a:rPr>
                        <a:t>Commissione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IE" sz="11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>
                          <a:solidFill>
                            <a:schemeClr val="tx1"/>
                          </a:solidFill>
                          <a:latin typeface="+mn-lt"/>
                        </a:rPr>
                        <a:t>Audit della Commissione fino a </a:t>
                      </a:r>
                      <a:r>
                        <a:rPr lang="en-US" sz="1100" b="1">
                          <a:solidFill>
                            <a:schemeClr val="tx1"/>
                          </a:solidFill>
                          <a:latin typeface="+mn-lt"/>
                        </a:rPr>
                        <a:t>3 anni</a:t>
                      </a:r>
                      <a:r>
                        <a:rPr lang="en-US" sz="1100">
                          <a:solidFill>
                            <a:schemeClr val="tx1"/>
                          </a:solidFill>
                          <a:latin typeface="+mn-lt"/>
                        </a:rPr>
                        <a:t> dopo l'accettazione dei conti</a:t>
                      </a:r>
                      <a:endParaRPr lang="en-IE" sz="1100" u="none" strike="noStrike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Audit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della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Commissione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su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sistemi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 e milestone e target</a:t>
                      </a:r>
                      <a:endParaRPr lang="en-IE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>
                        <a:buNone/>
                      </a:pPr>
                      <a:endParaRPr lang="en-IE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>
                        <a:buNone/>
                      </a:pPr>
                      <a:r>
                        <a:rPr lang="it-IT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Procedure di conformità della Commissione relative a spese che coprono un periodo massimo di </a:t>
                      </a:r>
                      <a:r>
                        <a:rPr lang="it-IT" sz="1100" b="1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tre anni 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4" marR="9524" marT="9524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buNone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Audit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della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Commissione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su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sistemi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di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gestione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e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+mn-lt"/>
                        </a:rPr>
                        <a:t>controllo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inclusa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 la </a:t>
                      </a:r>
                      <a:r>
                        <a:rPr lang="en-US" sz="11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verifica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 di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milestone e 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target e </a:t>
                      </a:r>
                      <a:r>
                        <a:rPr lang="en-US" sz="11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della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conformità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alla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normativa</a:t>
                      </a:r>
                      <a:r>
                        <a:rPr lang="en-US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applicabile</a:t>
                      </a:r>
                      <a:endParaRPr lang="en-IE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8316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6355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Grazie per </a:t>
            </a:r>
            <a:r>
              <a:rPr lang="en-IE" dirty="0" err="1"/>
              <a:t>l’attenzione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/>
              <a:t>© European </a:t>
            </a:r>
            <a:r>
              <a:rPr lang="en-US" sz="1050" b="1"/>
              <a:t>Union 2026</a:t>
            </a:r>
            <a:endParaRPr lang="en-US" sz="1050" b="1" dirty="0"/>
          </a:p>
          <a:p>
            <a:r>
              <a:rPr lang="en-US" sz="1050" b="1" dirty="0"/>
              <a:t>Images: </a:t>
            </a:r>
            <a:r>
              <a:rPr lang="en-US" sz="1200" dirty="0"/>
              <a:t>https://www.flaticon.com</a:t>
            </a:r>
            <a:endParaRPr lang="en-US" sz="1050" b="1" dirty="0"/>
          </a:p>
          <a:p>
            <a:r>
              <a:rPr lang="en-US" sz="1050" dirty="0"/>
              <a:t>Unless otherwise noted the reuse of this presentation is </a:t>
            </a:r>
            <a:r>
              <a:rPr lang="en-US" sz="1050" dirty="0" err="1"/>
              <a:t>authorised</a:t>
            </a:r>
            <a:r>
              <a:rPr lang="en-US" sz="1050" dirty="0"/>
              <a:t> under the </a:t>
            </a:r>
            <a:r>
              <a:rPr lang="en-US" sz="1050" dirty="0">
                <a:hlinkClick r:id="rId3"/>
              </a:rPr>
              <a:t>CC BY 4.0 </a:t>
            </a:r>
            <a:r>
              <a:rPr lang="en-US" sz="1050" dirty="0"/>
              <a:t>license. For any use or reproduction of elements that are not owned by the EU, permission may need to be sought directly from the respective right holders.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</p:sld>
</file>

<file path=ppt/theme/theme1.xml><?xml version="1.0" encoding="utf-8"?>
<a:theme xmlns:a="http://schemas.openxmlformats.org/drawingml/2006/main" name="1_colour palette new PPT">
  <a:themeElements>
    <a:clrScheme name="MFF palette">
      <a:dk1>
        <a:sysClr val="windowText" lastClr="000000"/>
      </a:dk1>
      <a:lt1>
        <a:sysClr val="window" lastClr="FFFFFF"/>
      </a:lt1>
      <a:dk2>
        <a:srgbClr val="0E2841"/>
      </a:dk2>
      <a:lt2>
        <a:srgbClr val="BBD1EA"/>
      </a:lt2>
      <a:accent1>
        <a:srgbClr val="003399"/>
      </a:accent1>
      <a:accent2>
        <a:srgbClr val="FFED00"/>
      </a:accent2>
      <a:accent3>
        <a:srgbClr val="FF8600"/>
      </a:accent3>
      <a:accent4>
        <a:srgbClr val="D8315B"/>
      </a:accent4>
      <a:accent5>
        <a:srgbClr val="545E75"/>
      </a:accent5>
      <a:accent6>
        <a:srgbClr val="7371FC"/>
      </a:accent6>
      <a:hlink>
        <a:srgbClr val="467886"/>
      </a:hlink>
      <a:folHlink>
        <a:srgbClr val="E1EBFF"/>
      </a:folHlink>
    </a:clrScheme>
    <a:fontScheme name="EC reva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vamp_VI_EC_Corporate_PPT_Template_2024.pptx  -  Read-Only" id="{A476E394-1417-47A8-998E-FFB3C413DF64}" vid="{1C6DC389-8EFF-4C14-8109-DFBA60FF7BAF}"/>
    </a:ext>
  </a:extLst>
</a:theme>
</file>

<file path=ppt/theme/theme2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Presentation.pptx" id="{DF0E4C23-23CF-4CA0-B78D-4EE4E4812529}" vid="{A275074F-6DFA-4FBF-AA5C-38C3649C393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e1b162-1c6d-4d0e-a328-f60e638a722e">
      <Terms xmlns="http://schemas.microsoft.com/office/infopath/2007/PartnerControls"/>
    </lcf76f155ced4ddcb4097134ff3c332f>
    <TaxCatchAll xmlns="b4a6ebc4-2842-43f3-a4f6-a79ce6d4f40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3A265787A86448A05F338567224205" ma:contentTypeVersion="12" ma:contentTypeDescription="Create a new document." ma:contentTypeScope="" ma:versionID="2b79a1716d6f86fec0152cbd1f3f05f9">
  <xsd:schema xmlns:xsd="http://www.w3.org/2001/XMLSchema" xmlns:xs="http://www.w3.org/2001/XMLSchema" xmlns:p="http://schemas.microsoft.com/office/2006/metadata/properties" xmlns:ns2="d1e1b162-1c6d-4d0e-a328-f60e638a722e" xmlns:ns3="b4a6ebc4-2842-43f3-a4f6-a79ce6d4f40f" targetNamespace="http://schemas.microsoft.com/office/2006/metadata/properties" ma:root="true" ma:fieldsID="5866168eb6b0c82fa9c0700717bb3e9c" ns2:_="" ns3:_="">
    <xsd:import namespace="d1e1b162-1c6d-4d0e-a328-f60e638a722e"/>
    <xsd:import namespace="b4a6ebc4-2842-43f3-a4f6-a79ce6d4f4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e1b162-1c6d-4d0e-a328-f60e638a7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5e32e91-e282-4ae8-add1-730c2c7066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6ebc4-2842-43f3-a4f6-a79ce6d4f40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69e5858f-6138-4947-a9e1-ba89ca997f2a}" ma:internalName="TaxCatchAll" ma:showField="CatchAllData" ma:web="b4a6ebc4-2842-43f3-a4f6-a79ce6d4f4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7B6F83-6DDD-48D8-857B-BE72EE2D0B99}">
  <ds:schemaRefs>
    <ds:schemaRef ds:uri="http://purl.org/dc/dcmitype/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aa37f8d3-e8fa-4ebb-b489-3046b82bfd50"/>
  </ds:schemaRefs>
</ds:datastoreItem>
</file>

<file path=customXml/itemProps2.xml><?xml version="1.0" encoding="utf-8"?>
<ds:datastoreItem xmlns:ds="http://schemas.openxmlformats.org/officeDocument/2006/customXml" ds:itemID="{BC578E49-555D-4D0C-B802-355039F0D8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003587-DB4B-42D8-A8FB-C3CD4D3BA8EC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98</TotalTime>
  <Words>1105</Words>
  <Application>Microsoft Office PowerPoint</Application>
  <PresentationFormat>Widescreen</PresentationFormat>
  <Paragraphs>90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Arial</vt:lpstr>
      <vt:lpstr>1_colour palette new PPT</vt:lpstr>
      <vt:lpstr>Office Theme</vt:lpstr>
      <vt:lpstr>Piani di Partenariato Nazionali e Regionali Il quadro di affidabilità  Periodo di Programmazione 2027-2034 </vt:lpstr>
      <vt:lpstr>Ruolo delle riforme - principi fondamentali</vt:lpstr>
      <vt:lpstr>Interventi basati sui risultati - caratteristiche principali</vt:lpstr>
      <vt:lpstr>Caratteristiche principali del quadro di affidabilità dei PNR</vt:lpstr>
      <vt:lpstr>Assicurazione durante l’intera ‘vita’ di un PNR</vt:lpstr>
      <vt:lpstr>Processo di assurance nel CPR – RRF – PNR</vt:lpstr>
      <vt:lpstr>Grazie per l’attenzione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DEMOEN Lukas (BUDG)</dc:creator>
  <cp:lastModifiedBy>MOLLICA Carmine (EMPL+REGIO-DAC)</cp:lastModifiedBy>
  <cp:revision>6</cp:revision>
  <cp:lastPrinted>2026-01-09T17:45:57Z</cp:lastPrinted>
  <dcterms:created xsi:type="dcterms:W3CDTF">2025-12-12T08:57:02Z</dcterms:created>
  <dcterms:modified xsi:type="dcterms:W3CDTF">2026-05-15T14:18:05Z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0x010100FA3A265787A86448A05F338567224205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2023-09-26T10:27:54Z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5f9041e0-26c3-439f-9557-91c751557f9e</vt:lpwstr>
  </property>
  <property fmtid="{D5CDD505-2E9C-101B-9397-08002B2CF9AE}" pid="9" name="MSIP_Label_6bd9ddd1-4d20-43f6-abfa-fc3c07406f94_ContentBits">
    <vt:lpwstr>0</vt:lpwstr>
  </property>
  <property fmtid="{D5CDD505-2E9C-101B-9397-08002B2CF9AE}" pid="10" name="MediaServiceImageTags">
    <vt:lpwstr/>
  </property>
</Properties>
</file>