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91" r:id="rId5"/>
  </p:sldMasterIdLst>
  <p:notesMasterIdLst>
    <p:notesMasterId r:id="rId15"/>
  </p:notesMasterIdLst>
  <p:handoutMasterIdLst>
    <p:handoutMasterId r:id="rId16"/>
  </p:handoutMasterIdLst>
  <p:sldIdLst>
    <p:sldId id="256" r:id="rId6"/>
    <p:sldId id="349" r:id="rId7"/>
    <p:sldId id="350" r:id="rId8"/>
    <p:sldId id="351" r:id="rId9"/>
    <p:sldId id="354" r:id="rId10"/>
    <p:sldId id="355" r:id="rId11"/>
    <p:sldId id="352" r:id="rId12"/>
    <p:sldId id="353" r:id="rId13"/>
    <p:sldId id="28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34EA2"/>
    <a:srgbClr val="4AC3DD"/>
    <a:srgbClr val="1E8389"/>
    <a:srgbClr val="0356B1"/>
    <a:srgbClr val="B8B8B8"/>
    <a:srgbClr val="D3E8F9"/>
    <a:srgbClr val="1C7CCA"/>
    <a:srgbClr val="FFC000"/>
    <a:srgbClr val="F5F7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B2E0A-8119-4702-8075-C3037E507CF5}" v="1" dt="2026-05-15T13:08:50.920"/>
    <p1510:client id="{4E19F726-57BE-40FB-9D1C-9CA46BE94902}" v="404" dt="2026-05-15T07:41:01.419"/>
    <p1510:client id="{C3A31D18-A93C-4245-B6E5-19D1CDF013DA}" v="14" dt="2026-05-15T11:58:23.0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ANNOTTI Margherita (EMPL+REGIO-DAC)" userId="2ba655f8-cfdf-464c-9c15-b1f41a21b817" providerId="ADAL" clId="{8D952597-2832-4DB4-986E-F974C392BA62}"/>
    <pc:docChg chg="undo custSel addSld delSld modSld delMainMaster">
      <pc:chgData name="GIANNOTTI Margherita (EMPL+REGIO-DAC)" userId="2ba655f8-cfdf-464c-9c15-b1f41a21b817" providerId="ADAL" clId="{8D952597-2832-4DB4-986E-F974C392BA62}" dt="2026-05-15T12:17:06.077" v="7814" actId="20577"/>
      <pc:docMkLst>
        <pc:docMk/>
      </pc:docMkLst>
      <pc:sldChg chg="addSp delSp modSp mod">
        <pc:chgData name="GIANNOTTI Margherita (EMPL+REGIO-DAC)" userId="2ba655f8-cfdf-464c-9c15-b1f41a21b817" providerId="ADAL" clId="{8D952597-2832-4DB4-986E-F974C392BA62}" dt="2026-05-13T13:37:31.635" v="3018" actId="20577"/>
        <pc:sldMkLst>
          <pc:docMk/>
          <pc:sldMk cId="0" sldId="256"/>
        </pc:sldMkLst>
        <pc:spChg chg="mod">
          <ac:chgData name="GIANNOTTI Margherita (EMPL+REGIO-DAC)" userId="2ba655f8-cfdf-464c-9c15-b1f41a21b817" providerId="ADAL" clId="{8D952597-2832-4DB4-986E-F974C392BA62}" dt="2026-05-13T13:37:31.635" v="3018" actId="20577"/>
          <ac:spMkLst>
            <pc:docMk/>
            <pc:sldMk cId="0" sldId="256"/>
            <ac:spMk id="188" creationId="{00000000-0000-0000-0000-000000000000}"/>
          </ac:spMkLst>
        </pc:spChg>
      </pc:sldChg>
      <pc:sldChg chg="addSp delSp modSp del mod">
        <pc:chgData name="GIANNOTTI Margherita (EMPL+REGIO-DAC)" userId="2ba655f8-cfdf-464c-9c15-b1f41a21b817" providerId="ADAL" clId="{8D952597-2832-4DB4-986E-F974C392BA62}" dt="2026-05-13T13:37:44.910" v="3019" actId="2696"/>
        <pc:sldMkLst>
          <pc:docMk/>
          <pc:sldMk cId="0" sldId="277"/>
        </pc:sldMkLst>
      </pc:sldChg>
      <pc:sldChg chg="addSp delSp modSp del mod">
        <pc:chgData name="GIANNOTTI Margherita (EMPL+REGIO-DAC)" userId="2ba655f8-cfdf-464c-9c15-b1f41a21b817" providerId="ADAL" clId="{8D952597-2832-4DB4-986E-F974C392BA62}" dt="2026-05-13T13:37:44.910" v="3019" actId="2696"/>
        <pc:sldMkLst>
          <pc:docMk/>
          <pc:sldMk cId="0" sldId="348"/>
        </pc:sldMkLst>
      </pc:sldChg>
      <pc:sldChg chg="addSp delSp modSp mod">
        <pc:chgData name="GIANNOTTI Margherita (EMPL+REGIO-DAC)" userId="2ba655f8-cfdf-464c-9c15-b1f41a21b817" providerId="ADAL" clId="{8D952597-2832-4DB4-986E-F974C392BA62}" dt="2026-05-15T09:46:20.618" v="5638" actId="20577"/>
        <pc:sldMkLst>
          <pc:docMk/>
          <pc:sldMk cId="514539921" sldId="349"/>
        </pc:sldMkLst>
        <pc:spChg chg="mod">
          <ac:chgData name="GIANNOTTI Margherita (EMPL+REGIO-DAC)" userId="2ba655f8-cfdf-464c-9c15-b1f41a21b817" providerId="ADAL" clId="{8D952597-2832-4DB4-986E-F974C392BA62}" dt="2026-05-13T14:14:19.921" v="3881" actId="255"/>
          <ac:spMkLst>
            <pc:docMk/>
            <pc:sldMk cId="514539921" sldId="349"/>
            <ac:spMk id="2" creationId="{1727196C-E2C7-850F-5842-6F53D958E3D1}"/>
          </ac:spMkLst>
        </pc:spChg>
        <pc:spChg chg="add mod topLvl">
          <ac:chgData name="GIANNOTTI Margherita (EMPL+REGIO-DAC)" userId="2ba655f8-cfdf-464c-9c15-b1f41a21b817" providerId="ADAL" clId="{8D952597-2832-4DB4-986E-F974C392BA62}" dt="2026-05-13T14:15:13.798" v="3953" actId="1035"/>
          <ac:spMkLst>
            <pc:docMk/>
            <pc:sldMk cId="514539921" sldId="349"/>
            <ac:spMk id="3" creationId="{95DD0209-949D-5088-78BB-DB43F74A6FE2}"/>
          </ac:spMkLst>
        </pc:spChg>
        <pc:spChg chg="add mod topLvl">
          <ac:chgData name="GIANNOTTI Margherita (EMPL+REGIO-DAC)" userId="2ba655f8-cfdf-464c-9c15-b1f41a21b817" providerId="ADAL" clId="{8D952597-2832-4DB4-986E-F974C392BA62}" dt="2026-05-13T14:21:53.734" v="4210" actId="255"/>
          <ac:spMkLst>
            <pc:docMk/>
            <pc:sldMk cId="514539921" sldId="349"/>
            <ac:spMk id="5" creationId="{5153B903-9DF7-7190-B1C6-8FA0579D9EA7}"/>
          </ac:spMkLst>
        </pc:spChg>
        <pc:spChg chg="add mod">
          <ac:chgData name="GIANNOTTI Margherita (EMPL+REGIO-DAC)" userId="2ba655f8-cfdf-464c-9c15-b1f41a21b817" providerId="ADAL" clId="{8D952597-2832-4DB4-986E-F974C392BA62}" dt="2026-05-13T14:15:22.340" v="3972" actId="14100"/>
          <ac:spMkLst>
            <pc:docMk/>
            <pc:sldMk cId="514539921" sldId="349"/>
            <ac:spMk id="7" creationId="{3448EA5D-D9FA-273D-96F8-A78A07C3A127}"/>
          </ac:spMkLst>
        </pc:spChg>
        <pc:spChg chg="add mod">
          <ac:chgData name="GIANNOTTI Margherita (EMPL+REGIO-DAC)" userId="2ba655f8-cfdf-464c-9c15-b1f41a21b817" providerId="ADAL" clId="{8D952597-2832-4DB4-986E-F974C392BA62}" dt="2026-05-15T09:46:20.618" v="5638" actId="20577"/>
          <ac:spMkLst>
            <pc:docMk/>
            <pc:sldMk cId="514539921" sldId="349"/>
            <ac:spMk id="11" creationId="{0E12C395-4860-5A96-6C93-48C4EF055E77}"/>
          </ac:spMkLst>
        </pc:spChg>
      </pc:sldChg>
      <pc:sldChg chg="addSp modSp add mod">
        <pc:chgData name="GIANNOTTI Margherita (EMPL+REGIO-DAC)" userId="2ba655f8-cfdf-464c-9c15-b1f41a21b817" providerId="ADAL" clId="{8D952597-2832-4DB4-986E-F974C392BA62}" dt="2026-05-15T10:26:30.859" v="6352" actId="20577"/>
        <pc:sldMkLst>
          <pc:docMk/>
          <pc:sldMk cId="984237374" sldId="350"/>
        </pc:sldMkLst>
        <pc:spChg chg="mod">
          <ac:chgData name="GIANNOTTI Margherita (EMPL+REGIO-DAC)" userId="2ba655f8-cfdf-464c-9c15-b1f41a21b817" providerId="ADAL" clId="{8D952597-2832-4DB4-986E-F974C392BA62}" dt="2026-05-13T14:14:09.461" v="3879" actId="255"/>
          <ac:spMkLst>
            <pc:docMk/>
            <pc:sldMk cId="984237374" sldId="350"/>
            <ac:spMk id="2" creationId="{716E73D2-571D-87C2-C891-A0C854138528}"/>
          </ac:spMkLst>
        </pc:spChg>
        <pc:spChg chg="mod">
          <ac:chgData name="GIANNOTTI Margherita (EMPL+REGIO-DAC)" userId="2ba655f8-cfdf-464c-9c15-b1f41a21b817" providerId="ADAL" clId="{8D952597-2832-4DB4-986E-F974C392BA62}" dt="2026-05-13T14:20:59.194" v="4103" actId="14100"/>
          <ac:spMkLst>
            <pc:docMk/>
            <pc:sldMk cId="984237374" sldId="350"/>
            <ac:spMk id="3" creationId="{636FB855-9092-B7B7-12A0-E11B1C752296}"/>
          </ac:spMkLst>
        </pc:spChg>
        <pc:spChg chg="add mod">
          <ac:chgData name="GIANNOTTI Margherita (EMPL+REGIO-DAC)" userId="2ba655f8-cfdf-464c-9c15-b1f41a21b817" providerId="ADAL" clId="{8D952597-2832-4DB4-986E-F974C392BA62}" dt="2026-05-13T14:21:21.748" v="4173" actId="14100"/>
          <ac:spMkLst>
            <pc:docMk/>
            <pc:sldMk cId="984237374" sldId="350"/>
            <ac:spMk id="4" creationId="{DB59AD6E-4F12-4F32-0186-85F8E5409E2A}"/>
          </ac:spMkLst>
        </pc:spChg>
        <pc:spChg chg="mod">
          <ac:chgData name="GIANNOTTI Margherita (EMPL+REGIO-DAC)" userId="2ba655f8-cfdf-464c-9c15-b1f41a21b817" providerId="ADAL" clId="{8D952597-2832-4DB4-986E-F974C392BA62}" dt="2026-05-13T14:25:21.501" v="4252" actId="113"/>
          <ac:spMkLst>
            <pc:docMk/>
            <pc:sldMk cId="984237374" sldId="350"/>
            <ac:spMk id="5" creationId="{D1606901-E7D6-19CE-BA90-4BA0BF9D982E}"/>
          </ac:spMkLst>
        </pc:spChg>
        <pc:spChg chg="add mod">
          <ac:chgData name="GIANNOTTI Margherita (EMPL+REGIO-DAC)" userId="2ba655f8-cfdf-464c-9c15-b1f41a21b817" providerId="ADAL" clId="{8D952597-2832-4DB4-986E-F974C392BA62}" dt="2026-05-15T10:26:30.859" v="6352" actId="20577"/>
          <ac:spMkLst>
            <pc:docMk/>
            <pc:sldMk cId="984237374" sldId="350"/>
            <ac:spMk id="6" creationId="{1022D17B-3A56-E516-6406-6AD0FF2A0F7C}"/>
          </ac:spMkLst>
        </pc:spChg>
      </pc:sldChg>
      <pc:sldChg chg="modSp add del mod">
        <pc:chgData name="GIANNOTTI Margherita (EMPL+REGIO-DAC)" userId="2ba655f8-cfdf-464c-9c15-b1f41a21b817" providerId="ADAL" clId="{8D952597-2832-4DB4-986E-F974C392BA62}" dt="2026-05-13T13:37:48.974" v="3020" actId="2696"/>
        <pc:sldMkLst>
          <pc:docMk/>
          <pc:sldMk cId="2052444767" sldId="350"/>
        </pc:sldMkLst>
      </pc:sldChg>
      <pc:sldChg chg="modSp add mod">
        <pc:chgData name="GIANNOTTI Margherita (EMPL+REGIO-DAC)" userId="2ba655f8-cfdf-464c-9c15-b1f41a21b817" providerId="ADAL" clId="{8D952597-2832-4DB4-986E-F974C392BA62}" dt="2026-05-15T12:17:06.077" v="7814" actId="20577"/>
        <pc:sldMkLst>
          <pc:docMk/>
          <pc:sldMk cId="1905324940" sldId="351"/>
        </pc:sldMkLst>
        <pc:spChg chg="mod">
          <ac:chgData name="GIANNOTTI Margherita (EMPL+REGIO-DAC)" userId="2ba655f8-cfdf-464c-9c15-b1f41a21b817" providerId="ADAL" clId="{8D952597-2832-4DB4-986E-F974C392BA62}" dt="2026-05-13T14:22:23.631" v="4214"/>
          <ac:spMkLst>
            <pc:docMk/>
            <pc:sldMk cId="1905324940" sldId="351"/>
            <ac:spMk id="2" creationId="{1417A6D5-01BC-7151-1DD4-B8F64BACF5F2}"/>
          </ac:spMkLst>
        </pc:spChg>
        <pc:spChg chg="mod">
          <ac:chgData name="GIANNOTTI Margherita (EMPL+REGIO-DAC)" userId="2ba655f8-cfdf-464c-9c15-b1f41a21b817" providerId="ADAL" clId="{8D952597-2832-4DB4-986E-F974C392BA62}" dt="2026-05-13T14:24:29.964" v="4218" actId="14100"/>
          <ac:spMkLst>
            <pc:docMk/>
            <pc:sldMk cId="1905324940" sldId="351"/>
            <ac:spMk id="3" creationId="{0E8C27A4-A360-C58C-BCEC-9EA16533C651}"/>
          </ac:spMkLst>
        </pc:spChg>
        <pc:spChg chg="mod">
          <ac:chgData name="GIANNOTTI Margherita (EMPL+REGIO-DAC)" userId="2ba655f8-cfdf-464c-9c15-b1f41a21b817" providerId="ADAL" clId="{8D952597-2832-4DB4-986E-F974C392BA62}" dt="2026-05-13T14:24:34.439" v="4219" actId="14100"/>
          <ac:spMkLst>
            <pc:docMk/>
            <pc:sldMk cId="1905324940" sldId="351"/>
            <ac:spMk id="4" creationId="{A30D20C2-4B55-6046-CF7A-B65B3F8D48B7}"/>
          </ac:spMkLst>
        </pc:spChg>
        <pc:spChg chg="mod">
          <ac:chgData name="GIANNOTTI Margherita (EMPL+REGIO-DAC)" userId="2ba655f8-cfdf-464c-9c15-b1f41a21b817" providerId="ADAL" clId="{8D952597-2832-4DB4-986E-F974C392BA62}" dt="2026-05-13T14:25:50.547" v="4258" actId="113"/>
          <ac:spMkLst>
            <pc:docMk/>
            <pc:sldMk cId="1905324940" sldId="351"/>
            <ac:spMk id="5" creationId="{0307FDC3-2AD8-BB7A-4A77-E674E832603A}"/>
          </ac:spMkLst>
        </pc:spChg>
        <pc:spChg chg="mod">
          <ac:chgData name="GIANNOTTI Margherita (EMPL+REGIO-DAC)" userId="2ba655f8-cfdf-464c-9c15-b1f41a21b817" providerId="ADAL" clId="{8D952597-2832-4DB4-986E-F974C392BA62}" dt="2026-05-15T12:17:06.077" v="7814" actId="20577"/>
          <ac:spMkLst>
            <pc:docMk/>
            <pc:sldMk cId="1905324940" sldId="351"/>
            <ac:spMk id="6" creationId="{CE723C0D-91F9-6DB9-0B54-1380F194B50A}"/>
          </ac:spMkLst>
        </pc:spChg>
      </pc:sldChg>
      <pc:sldChg chg="addSp delSp modSp add del mod">
        <pc:chgData name="GIANNOTTI Margherita (EMPL+REGIO-DAC)" userId="2ba655f8-cfdf-464c-9c15-b1f41a21b817" providerId="ADAL" clId="{8D952597-2832-4DB4-986E-F974C392BA62}" dt="2026-05-13T13:37:48.974" v="3020" actId="2696"/>
        <pc:sldMkLst>
          <pc:docMk/>
          <pc:sldMk cId="1996814245" sldId="351"/>
        </pc:sldMkLst>
      </pc:sldChg>
      <pc:sldChg chg="addSp modSp add mod">
        <pc:chgData name="GIANNOTTI Margherita (EMPL+REGIO-DAC)" userId="2ba655f8-cfdf-464c-9c15-b1f41a21b817" providerId="ADAL" clId="{8D952597-2832-4DB4-986E-F974C392BA62}" dt="2026-05-15T12:13:13.955" v="7813" actId="20577"/>
        <pc:sldMkLst>
          <pc:docMk/>
          <pc:sldMk cId="1912431144" sldId="352"/>
        </pc:sldMkLst>
        <pc:spChg chg="mod">
          <ac:chgData name="GIANNOTTI Margherita (EMPL+REGIO-DAC)" userId="2ba655f8-cfdf-464c-9c15-b1f41a21b817" providerId="ADAL" clId="{8D952597-2832-4DB4-986E-F974C392BA62}" dt="2026-05-13T14:28:00.678" v="4326" actId="20577"/>
          <ac:spMkLst>
            <pc:docMk/>
            <pc:sldMk cId="1912431144" sldId="352"/>
            <ac:spMk id="2" creationId="{E04749CE-9E80-C87B-417A-A49736765BEB}"/>
          </ac:spMkLst>
        </pc:spChg>
        <pc:spChg chg="mod">
          <ac:chgData name="GIANNOTTI Margherita (EMPL+REGIO-DAC)" userId="2ba655f8-cfdf-464c-9c15-b1f41a21b817" providerId="ADAL" clId="{8D952597-2832-4DB4-986E-F974C392BA62}" dt="2026-05-15T12:02:32.833" v="7461" actId="14100"/>
          <ac:spMkLst>
            <pc:docMk/>
            <pc:sldMk cId="1912431144" sldId="352"/>
            <ac:spMk id="3" creationId="{7A3667C2-C26D-79FC-4B82-C6260D8CF3C2}"/>
          </ac:spMkLst>
        </pc:spChg>
        <pc:spChg chg="mod">
          <ac:chgData name="GIANNOTTI Margherita (EMPL+REGIO-DAC)" userId="2ba655f8-cfdf-464c-9c15-b1f41a21b817" providerId="ADAL" clId="{8D952597-2832-4DB4-986E-F974C392BA62}" dt="2026-05-15T11:18:34.910" v="6364" actId="14100"/>
          <ac:spMkLst>
            <pc:docMk/>
            <pc:sldMk cId="1912431144" sldId="352"/>
            <ac:spMk id="4" creationId="{138E23E6-4E09-8493-17D6-6AE8A50B3E65}"/>
          </ac:spMkLst>
        </pc:spChg>
        <pc:spChg chg="mod">
          <ac:chgData name="GIANNOTTI Margherita (EMPL+REGIO-DAC)" userId="2ba655f8-cfdf-464c-9c15-b1f41a21b817" providerId="ADAL" clId="{8D952597-2832-4DB4-986E-F974C392BA62}" dt="2026-05-13T14:36:47.817" v="4448" actId="20577"/>
          <ac:spMkLst>
            <pc:docMk/>
            <pc:sldMk cId="1912431144" sldId="352"/>
            <ac:spMk id="5" creationId="{68684203-94BF-7FC8-D055-FE3B53292C89}"/>
          </ac:spMkLst>
        </pc:spChg>
        <pc:spChg chg="mod">
          <ac:chgData name="GIANNOTTI Margherita (EMPL+REGIO-DAC)" userId="2ba655f8-cfdf-464c-9c15-b1f41a21b817" providerId="ADAL" clId="{8D952597-2832-4DB4-986E-F974C392BA62}" dt="2026-05-15T12:13:13.955" v="7813" actId="20577"/>
          <ac:spMkLst>
            <pc:docMk/>
            <pc:sldMk cId="1912431144" sldId="352"/>
            <ac:spMk id="6" creationId="{BDEDA3FC-DE90-8123-A124-5CAF7EDB183F}"/>
          </ac:spMkLst>
        </pc:spChg>
        <pc:spChg chg="add">
          <ac:chgData name="GIANNOTTI Margherita (EMPL+REGIO-DAC)" userId="2ba655f8-cfdf-464c-9c15-b1f41a21b817" providerId="ADAL" clId="{8D952597-2832-4DB4-986E-F974C392BA62}" dt="2026-05-15T11:18:47.850" v="6405"/>
          <ac:spMkLst>
            <pc:docMk/>
            <pc:sldMk cId="1912431144" sldId="352"/>
            <ac:spMk id="7" creationId="{3F8858F9-B553-AC27-D59A-CA884FC5CA28}"/>
          </ac:spMkLst>
        </pc:spChg>
      </pc:sldChg>
      <pc:sldChg chg="modSp add mod">
        <pc:chgData name="GIANNOTTI Margherita (EMPL+REGIO-DAC)" userId="2ba655f8-cfdf-464c-9c15-b1f41a21b817" providerId="ADAL" clId="{8D952597-2832-4DB4-986E-F974C392BA62}" dt="2026-05-15T12:05:32.915" v="7725" actId="313"/>
        <pc:sldMkLst>
          <pc:docMk/>
          <pc:sldMk cId="3204529947" sldId="353"/>
        </pc:sldMkLst>
        <pc:spChg chg="mod">
          <ac:chgData name="GIANNOTTI Margherita (EMPL+REGIO-DAC)" userId="2ba655f8-cfdf-464c-9c15-b1f41a21b817" providerId="ADAL" clId="{8D952597-2832-4DB4-986E-F974C392BA62}" dt="2026-05-13T14:43:16.236" v="4486" actId="20577"/>
          <ac:spMkLst>
            <pc:docMk/>
            <pc:sldMk cId="3204529947" sldId="353"/>
            <ac:spMk id="2" creationId="{164683B4-210E-0F3C-4E16-EA5DD0E886F6}"/>
          </ac:spMkLst>
        </pc:spChg>
        <pc:spChg chg="mod">
          <ac:chgData name="GIANNOTTI Margherita (EMPL+REGIO-DAC)" userId="2ba655f8-cfdf-464c-9c15-b1f41a21b817" providerId="ADAL" clId="{8D952597-2832-4DB4-986E-F974C392BA62}" dt="2026-05-13T15:37:43.418" v="4821" actId="14100"/>
          <ac:spMkLst>
            <pc:docMk/>
            <pc:sldMk cId="3204529947" sldId="353"/>
            <ac:spMk id="3" creationId="{821F9189-8B84-FEC9-86EB-3FC6BCF5AF63}"/>
          </ac:spMkLst>
        </pc:spChg>
        <pc:spChg chg="mod">
          <ac:chgData name="GIANNOTTI Margherita (EMPL+REGIO-DAC)" userId="2ba655f8-cfdf-464c-9c15-b1f41a21b817" providerId="ADAL" clId="{8D952597-2832-4DB4-986E-F974C392BA62}" dt="2026-05-13T15:37:50.323" v="4822" actId="14100"/>
          <ac:spMkLst>
            <pc:docMk/>
            <pc:sldMk cId="3204529947" sldId="353"/>
            <ac:spMk id="4" creationId="{6EB95B29-7960-01CB-95E7-E30E60536D2A}"/>
          </ac:spMkLst>
        </pc:spChg>
        <pc:spChg chg="mod">
          <ac:chgData name="GIANNOTTI Margherita (EMPL+REGIO-DAC)" userId="2ba655f8-cfdf-464c-9c15-b1f41a21b817" providerId="ADAL" clId="{8D952597-2832-4DB4-986E-F974C392BA62}" dt="2026-05-13T15:39:21.629" v="4880" actId="113"/>
          <ac:spMkLst>
            <pc:docMk/>
            <pc:sldMk cId="3204529947" sldId="353"/>
            <ac:spMk id="5" creationId="{7689585D-5707-D675-CAEE-41DD86DFD2E0}"/>
          </ac:spMkLst>
        </pc:spChg>
        <pc:spChg chg="mod">
          <ac:chgData name="GIANNOTTI Margherita (EMPL+REGIO-DAC)" userId="2ba655f8-cfdf-464c-9c15-b1f41a21b817" providerId="ADAL" clId="{8D952597-2832-4DB4-986E-F974C392BA62}" dt="2026-05-15T12:05:32.915" v="7725" actId="313"/>
          <ac:spMkLst>
            <pc:docMk/>
            <pc:sldMk cId="3204529947" sldId="353"/>
            <ac:spMk id="6" creationId="{6D58D0E2-B6C7-0834-C69A-15F400A6475D}"/>
          </ac:spMkLst>
        </pc:spChg>
      </pc:sldChg>
      <pc:sldChg chg="modSp add mod">
        <pc:chgData name="GIANNOTTI Margherita (EMPL+REGIO-DAC)" userId="2ba655f8-cfdf-464c-9c15-b1f41a21b817" providerId="ADAL" clId="{8D952597-2832-4DB4-986E-F974C392BA62}" dt="2026-05-15T12:02:20.921" v="7460" actId="20577"/>
        <pc:sldMkLst>
          <pc:docMk/>
          <pc:sldMk cId="3407516681" sldId="354"/>
        </pc:sldMkLst>
        <pc:spChg chg="mod">
          <ac:chgData name="GIANNOTTI Margherita (EMPL+REGIO-DAC)" userId="2ba655f8-cfdf-464c-9c15-b1f41a21b817" providerId="ADAL" clId="{8D952597-2832-4DB4-986E-F974C392BA62}" dt="2026-05-13T15:42:37.857" v="4977" actId="20577"/>
          <ac:spMkLst>
            <pc:docMk/>
            <pc:sldMk cId="3407516681" sldId="354"/>
            <ac:spMk id="2" creationId="{9974D643-2B71-2B9B-58B2-2DF424DB0B07}"/>
          </ac:spMkLst>
        </pc:spChg>
        <pc:spChg chg="mod">
          <ac:chgData name="GIANNOTTI Margherita (EMPL+REGIO-DAC)" userId="2ba655f8-cfdf-464c-9c15-b1f41a21b817" providerId="ADAL" clId="{8D952597-2832-4DB4-986E-F974C392BA62}" dt="2026-05-13T15:42:00.962" v="4953" actId="14100"/>
          <ac:spMkLst>
            <pc:docMk/>
            <pc:sldMk cId="3407516681" sldId="354"/>
            <ac:spMk id="3" creationId="{B83851BD-0937-F7EC-2152-D69DC94D2A66}"/>
          </ac:spMkLst>
        </pc:spChg>
        <pc:spChg chg="mod">
          <ac:chgData name="GIANNOTTI Margherita (EMPL+REGIO-DAC)" userId="2ba655f8-cfdf-464c-9c15-b1f41a21b817" providerId="ADAL" clId="{8D952597-2832-4DB4-986E-F974C392BA62}" dt="2026-05-13T15:42:52.469" v="4979" actId="14100"/>
          <ac:spMkLst>
            <pc:docMk/>
            <pc:sldMk cId="3407516681" sldId="354"/>
            <ac:spMk id="4" creationId="{30189ECD-3EB8-D4C6-1892-D2EE4C9353B3}"/>
          </ac:spMkLst>
        </pc:spChg>
        <pc:spChg chg="mod">
          <ac:chgData name="GIANNOTTI Margherita (EMPL+REGIO-DAC)" userId="2ba655f8-cfdf-464c-9c15-b1f41a21b817" providerId="ADAL" clId="{8D952597-2832-4DB4-986E-F974C392BA62}" dt="2026-05-13T15:42:47.993" v="4978" actId="113"/>
          <ac:spMkLst>
            <pc:docMk/>
            <pc:sldMk cId="3407516681" sldId="354"/>
            <ac:spMk id="5" creationId="{93A4C2CD-81A1-BBCC-AECD-459028C935D0}"/>
          </ac:spMkLst>
        </pc:spChg>
        <pc:spChg chg="mod">
          <ac:chgData name="GIANNOTTI Margherita (EMPL+REGIO-DAC)" userId="2ba655f8-cfdf-464c-9c15-b1f41a21b817" providerId="ADAL" clId="{8D952597-2832-4DB4-986E-F974C392BA62}" dt="2026-05-15T12:02:20.921" v="7460" actId="20577"/>
          <ac:spMkLst>
            <pc:docMk/>
            <pc:sldMk cId="3407516681" sldId="354"/>
            <ac:spMk id="6" creationId="{0CA89D80-70EC-16AE-7368-1C4E3A29756C}"/>
          </ac:spMkLst>
        </pc:spChg>
      </pc:sldChg>
      <pc:sldMasterChg chg="del delSldLayout">
        <pc:chgData name="GIANNOTTI Margherita (EMPL+REGIO-DAC)" userId="2ba655f8-cfdf-464c-9c15-b1f41a21b817" providerId="ADAL" clId="{8D952597-2832-4DB4-986E-F974C392BA62}" dt="2026-05-13T13:37:44.910" v="3019" actId="2696"/>
        <pc:sldMasterMkLst>
          <pc:docMk/>
          <pc:sldMasterMk cId="2761344516" sldId="2147483671"/>
        </pc:sldMasterMkLst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815761142" sldId="2147483672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2133207400" sldId="2147483673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579759663" sldId="2147483674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2955753544" sldId="2147483675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1886803082" sldId="2147483676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2351415861" sldId="2147483677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554098091" sldId="2147483678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3332774123" sldId="2147483679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1358950792" sldId="2147483680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4209063222" sldId="2147483681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3392393522" sldId="2147483682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73344624" sldId="2147483683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4054724413" sldId="2147483684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733313402" sldId="2147483685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2314809841" sldId="2147483686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831801101" sldId="2147483687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3907962678" sldId="2147483688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4046988234" sldId="2147483689"/>
          </pc:sldLayoutMkLst>
        </pc:sldLayoutChg>
        <pc:sldLayoutChg chg="del">
          <pc:chgData name="GIANNOTTI Margherita (EMPL+REGIO-DAC)" userId="2ba655f8-cfdf-464c-9c15-b1f41a21b817" providerId="ADAL" clId="{8D952597-2832-4DB4-986E-F974C392BA62}" dt="2026-05-13T13:37:44.910" v="3019" actId="2696"/>
          <pc:sldLayoutMkLst>
            <pc:docMk/>
            <pc:sldMasterMk cId="2761344516" sldId="2147483671"/>
            <pc:sldLayoutMk cId="3253309495" sldId="2147483690"/>
          </pc:sldLayoutMkLst>
        </pc:sldLayoutChg>
      </pc:sldMasterChg>
    </pc:docChg>
  </pc:docChgLst>
  <pc:docChgLst>
    <pc:chgData name="DOBIELEWSKA Katarzyna (EMPL+REGIO-DAC)" userId="7c406546-1586-437e-bf8c-755908cd588a" providerId="ADAL" clId="{0B5F2809-197E-4566-944D-2C6B5817F51B}"/>
    <pc:docChg chg="undo custSel addSld delSld addMainMaster delMainMaster">
      <pc:chgData name="DOBIELEWSKA Katarzyna (EMPL+REGIO-DAC)" userId="7c406546-1586-437e-bf8c-755908cd588a" providerId="ADAL" clId="{0B5F2809-197E-4566-944D-2C6B5817F51B}" dt="2026-05-12T07:08:27.961" v="5" actId="680"/>
      <pc:docMkLst>
        <pc:docMk/>
      </pc:docMkLst>
      <pc:sldChg chg="add del">
        <pc:chgData name="DOBIELEWSKA Katarzyna (EMPL+REGIO-DAC)" userId="7c406546-1586-437e-bf8c-755908cd588a" providerId="ADAL" clId="{0B5F2809-197E-4566-944D-2C6B5817F51B}" dt="2026-05-12T07:08:26.645" v="3" actId="47"/>
        <pc:sldMkLst>
          <pc:docMk/>
          <pc:sldMk cId="0" sldId="277"/>
        </pc:sldMkLst>
      </pc:sldChg>
      <pc:sldChg chg="new del">
        <pc:chgData name="DOBIELEWSKA Katarzyna (EMPL+REGIO-DAC)" userId="7c406546-1586-437e-bf8c-755908cd588a" providerId="ADAL" clId="{0B5F2809-197E-4566-944D-2C6B5817F51B}" dt="2026-05-12T07:08:27.961" v="5" actId="680"/>
        <pc:sldMkLst>
          <pc:docMk/>
          <pc:sldMk cId="1286609369" sldId="352"/>
        </pc:sldMkLst>
      </pc:sldChg>
      <pc:sldChg chg="new del">
        <pc:chgData name="DOBIELEWSKA Katarzyna (EMPL+REGIO-DAC)" userId="7c406546-1586-437e-bf8c-755908cd588a" providerId="ADAL" clId="{0B5F2809-197E-4566-944D-2C6B5817F51B}" dt="2026-05-12T07:08:27.203" v="4" actId="680"/>
        <pc:sldMkLst>
          <pc:docMk/>
          <pc:sldMk cId="3461650539" sldId="353"/>
        </pc:sldMkLst>
      </pc:sldChg>
      <pc:sldMasterChg chg="add del addSldLayout delSldLayout">
        <pc:chgData name="DOBIELEWSKA Katarzyna (EMPL+REGIO-DAC)" userId="7c406546-1586-437e-bf8c-755908cd588a" providerId="ADAL" clId="{0B5F2809-197E-4566-944D-2C6B5817F51B}" dt="2026-05-12T07:08:26.645" v="3" actId="47"/>
        <pc:sldMasterMkLst>
          <pc:docMk/>
          <pc:sldMasterMk cId="2761344516" sldId="2147483671"/>
        </pc:sldMasterMkLst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815761142" sldId="2147483672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2133207400" sldId="2147483673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579759663" sldId="2147483674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2955753544" sldId="2147483675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1886803082" sldId="2147483676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2351415861" sldId="2147483677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554098091" sldId="2147483678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3332774123" sldId="2147483679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1358950792" sldId="2147483680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4209063222" sldId="2147483681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3392393522" sldId="2147483682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73344624" sldId="2147483683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4054724413" sldId="2147483684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733313402" sldId="2147483685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2314809841" sldId="2147483686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831801101" sldId="2147483687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3907962678" sldId="2147483688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4046988234" sldId="2147483689"/>
          </pc:sldLayoutMkLst>
        </pc:sldLayoutChg>
        <pc:sldLayoutChg chg="add del">
          <pc:chgData name="DOBIELEWSKA Katarzyna (EMPL+REGIO-DAC)" userId="7c406546-1586-437e-bf8c-755908cd588a" providerId="ADAL" clId="{0B5F2809-197E-4566-944D-2C6B5817F51B}" dt="2026-05-12T07:08:26.645" v="3" actId="47"/>
          <pc:sldLayoutMkLst>
            <pc:docMk/>
            <pc:sldMasterMk cId="2761344516" sldId="2147483671"/>
            <pc:sldLayoutMk cId="3253309495" sldId="2147483690"/>
          </pc:sldLayoutMkLst>
        </pc:sldLayoutChg>
      </pc:sldMasterChg>
    </pc:docChg>
  </pc:docChgLst>
  <pc:docChgLst>
    <pc:chgData name="DEBATTISTA Brian (EMPL+REGIO-DAC)" userId="2fa254f6-a250-4214-985a-0ede6194cc29" providerId="ADAL" clId="{8FE38CDA-FE66-4542-A00D-26ECB4A267F4}"/>
    <pc:docChg chg="undo custSel addSld modSld sldOrd">
      <pc:chgData name="DEBATTISTA Brian (EMPL+REGIO-DAC)" userId="2fa254f6-a250-4214-985a-0ede6194cc29" providerId="ADAL" clId="{8FE38CDA-FE66-4542-A00D-26ECB4A267F4}" dt="2026-05-14T07:34:54.065" v="53" actId="6549"/>
      <pc:docMkLst>
        <pc:docMk/>
      </pc:docMkLst>
      <pc:sldChg chg="addSp delSp modSp mod">
        <pc:chgData name="DEBATTISTA Brian (EMPL+REGIO-DAC)" userId="2fa254f6-a250-4214-985a-0ede6194cc29" providerId="ADAL" clId="{8FE38CDA-FE66-4542-A00D-26ECB4A267F4}" dt="2026-05-14T07:30:56.190" v="10" actId="1076"/>
        <pc:sldMkLst>
          <pc:docMk/>
          <pc:sldMk cId="0" sldId="256"/>
        </pc:sldMkLst>
        <pc:spChg chg="add del mod">
          <ac:chgData name="DEBATTISTA Brian (EMPL+REGIO-DAC)" userId="2fa254f6-a250-4214-985a-0ede6194cc29" providerId="ADAL" clId="{8FE38CDA-FE66-4542-A00D-26ECB4A267F4}" dt="2026-05-14T07:30:17.467" v="1" actId="478"/>
          <ac:spMkLst>
            <pc:docMk/>
            <pc:sldMk cId="0" sldId="256"/>
            <ac:spMk id="4" creationId="{B9CB18DF-CB33-2D46-2E3D-38961FB9679C}"/>
          </ac:spMkLst>
        </pc:spChg>
        <pc:spChg chg="add mod">
          <ac:chgData name="DEBATTISTA Brian (EMPL+REGIO-DAC)" userId="2fa254f6-a250-4214-985a-0ede6194cc29" providerId="ADAL" clId="{8FE38CDA-FE66-4542-A00D-26ECB4A267F4}" dt="2026-05-14T07:30:17.871" v="2"/>
          <ac:spMkLst>
            <pc:docMk/>
            <pc:sldMk cId="0" sldId="256"/>
            <ac:spMk id="5" creationId="{943C79F4-EF9B-F501-9578-2B5FE53BA480}"/>
          </ac:spMkLst>
        </pc:spChg>
        <pc:spChg chg="mod">
          <ac:chgData name="DEBATTISTA Brian (EMPL+REGIO-DAC)" userId="2fa254f6-a250-4214-985a-0ede6194cc29" providerId="ADAL" clId="{8FE38CDA-FE66-4542-A00D-26ECB4A267F4}" dt="2026-05-14T07:30:56.190" v="10" actId="1076"/>
          <ac:spMkLst>
            <pc:docMk/>
            <pc:sldMk cId="0" sldId="256"/>
            <ac:spMk id="188" creationId="{00000000-0000-0000-0000-000000000000}"/>
          </ac:spMkLst>
        </pc:spChg>
        <pc:spChg chg="del">
          <ac:chgData name="DEBATTISTA Brian (EMPL+REGIO-DAC)" userId="2fa254f6-a250-4214-985a-0ede6194cc29" providerId="ADAL" clId="{8FE38CDA-FE66-4542-A00D-26ECB4A267F4}" dt="2026-05-14T07:30:14.314" v="0" actId="478"/>
          <ac:spMkLst>
            <pc:docMk/>
            <pc:sldMk cId="0" sldId="256"/>
            <ac:spMk id="190" creationId="{00000000-0000-0000-0000-000000000000}"/>
          </ac:spMkLst>
        </pc:spChg>
      </pc:sldChg>
      <pc:sldChg chg="modSp mod">
        <pc:chgData name="DEBATTISTA Brian (EMPL+REGIO-DAC)" userId="2fa254f6-a250-4214-985a-0ede6194cc29" providerId="ADAL" clId="{8FE38CDA-FE66-4542-A00D-26ECB4A267F4}" dt="2026-05-14T07:33:31.186" v="13" actId="20577"/>
        <pc:sldMkLst>
          <pc:docMk/>
          <pc:sldMk cId="514539921" sldId="349"/>
        </pc:sldMkLst>
        <pc:spChg chg="mod">
          <ac:chgData name="DEBATTISTA Brian (EMPL+REGIO-DAC)" userId="2fa254f6-a250-4214-985a-0ede6194cc29" providerId="ADAL" clId="{8FE38CDA-FE66-4542-A00D-26ECB4A267F4}" dt="2026-05-14T07:33:31.186" v="13" actId="20577"/>
          <ac:spMkLst>
            <pc:docMk/>
            <pc:sldMk cId="514539921" sldId="349"/>
            <ac:spMk id="2" creationId="{1727196C-E2C7-850F-5842-6F53D958E3D1}"/>
          </ac:spMkLst>
        </pc:spChg>
        <pc:spChg chg="mod">
          <ac:chgData name="DEBATTISTA Brian (EMPL+REGIO-DAC)" userId="2fa254f6-a250-4214-985a-0ede6194cc29" providerId="ADAL" clId="{8FE38CDA-FE66-4542-A00D-26ECB4A267F4}" dt="2026-05-14T07:30:51.044" v="7" actId="20578"/>
          <ac:spMkLst>
            <pc:docMk/>
            <pc:sldMk cId="514539921" sldId="349"/>
            <ac:spMk id="5" creationId="{5153B903-9DF7-7190-B1C6-8FA0579D9EA7}"/>
          </ac:spMkLst>
        </pc:spChg>
      </pc:sldChg>
      <pc:sldChg chg="modSp mod">
        <pc:chgData name="DEBATTISTA Brian (EMPL+REGIO-DAC)" userId="2fa254f6-a250-4214-985a-0ede6194cc29" providerId="ADAL" clId="{8FE38CDA-FE66-4542-A00D-26ECB4A267F4}" dt="2026-05-14T07:33:41.757" v="21" actId="14100"/>
        <pc:sldMkLst>
          <pc:docMk/>
          <pc:sldMk cId="984237374" sldId="350"/>
        </pc:sldMkLst>
        <pc:spChg chg="mod">
          <ac:chgData name="DEBATTISTA Brian (EMPL+REGIO-DAC)" userId="2fa254f6-a250-4214-985a-0ede6194cc29" providerId="ADAL" clId="{8FE38CDA-FE66-4542-A00D-26ECB4A267F4}" dt="2026-05-14T07:33:41.757" v="21" actId="14100"/>
          <ac:spMkLst>
            <pc:docMk/>
            <pc:sldMk cId="984237374" sldId="350"/>
            <ac:spMk id="2" creationId="{716E73D2-571D-87C2-C891-A0C854138528}"/>
          </ac:spMkLst>
        </pc:spChg>
      </pc:sldChg>
      <pc:sldChg chg="modSp mod">
        <pc:chgData name="DEBATTISTA Brian (EMPL+REGIO-DAC)" userId="2fa254f6-a250-4214-985a-0ede6194cc29" providerId="ADAL" clId="{8FE38CDA-FE66-4542-A00D-26ECB4A267F4}" dt="2026-05-14T07:33:45.865" v="24" actId="20577"/>
        <pc:sldMkLst>
          <pc:docMk/>
          <pc:sldMk cId="1905324940" sldId="351"/>
        </pc:sldMkLst>
        <pc:spChg chg="mod">
          <ac:chgData name="DEBATTISTA Brian (EMPL+REGIO-DAC)" userId="2fa254f6-a250-4214-985a-0ede6194cc29" providerId="ADAL" clId="{8FE38CDA-FE66-4542-A00D-26ECB4A267F4}" dt="2026-05-14T07:33:45.865" v="24" actId="20577"/>
          <ac:spMkLst>
            <pc:docMk/>
            <pc:sldMk cId="1905324940" sldId="351"/>
            <ac:spMk id="2" creationId="{1417A6D5-01BC-7151-1DD4-B8F64BACF5F2}"/>
          </ac:spMkLst>
        </pc:spChg>
      </pc:sldChg>
      <pc:sldChg chg="modSp mod">
        <pc:chgData name="DEBATTISTA Brian (EMPL+REGIO-DAC)" userId="2fa254f6-a250-4214-985a-0ede6194cc29" providerId="ADAL" clId="{8FE38CDA-FE66-4542-A00D-26ECB4A267F4}" dt="2026-05-14T07:34:24.093" v="43" actId="6549"/>
        <pc:sldMkLst>
          <pc:docMk/>
          <pc:sldMk cId="1912431144" sldId="352"/>
        </pc:sldMkLst>
        <pc:spChg chg="mod">
          <ac:chgData name="DEBATTISTA Brian (EMPL+REGIO-DAC)" userId="2fa254f6-a250-4214-985a-0ede6194cc29" providerId="ADAL" clId="{8FE38CDA-FE66-4542-A00D-26ECB4A267F4}" dt="2026-05-14T07:34:24.093" v="43" actId="6549"/>
          <ac:spMkLst>
            <pc:docMk/>
            <pc:sldMk cId="1912431144" sldId="352"/>
            <ac:spMk id="2" creationId="{E04749CE-9E80-C87B-417A-A49736765BEB}"/>
          </ac:spMkLst>
        </pc:spChg>
      </pc:sldChg>
      <pc:sldChg chg="modSp mod">
        <pc:chgData name="DEBATTISTA Brian (EMPL+REGIO-DAC)" userId="2fa254f6-a250-4214-985a-0ede6194cc29" providerId="ADAL" clId="{8FE38CDA-FE66-4542-A00D-26ECB4A267F4}" dt="2026-05-14T07:34:33.835" v="46" actId="1076"/>
        <pc:sldMkLst>
          <pc:docMk/>
          <pc:sldMk cId="3204529947" sldId="353"/>
        </pc:sldMkLst>
        <pc:spChg chg="mod">
          <ac:chgData name="DEBATTISTA Brian (EMPL+REGIO-DAC)" userId="2fa254f6-a250-4214-985a-0ede6194cc29" providerId="ADAL" clId="{8FE38CDA-FE66-4542-A00D-26ECB4A267F4}" dt="2026-05-14T07:34:33.835" v="46" actId="1076"/>
          <ac:spMkLst>
            <pc:docMk/>
            <pc:sldMk cId="3204529947" sldId="353"/>
            <ac:spMk id="2" creationId="{164683B4-210E-0F3C-4E16-EA5DD0E886F6}"/>
          </ac:spMkLst>
        </pc:spChg>
      </pc:sldChg>
      <pc:sldChg chg="modSp mod ord">
        <pc:chgData name="DEBATTISTA Brian (EMPL+REGIO-DAC)" userId="2fa254f6-a250-4214-985a-0ede6194cc29" providerId="ADAL" clId="{8FE38CDA-FE66-4542-A00D-26ECB4A267F4}" dt="2026-05-14T07:34:20.414" v="41" actId="6549"/>
        <pc:sldMkLst>
          <pc:docMk/>
          <pc:sldMk cId="3407516681" sldId="354"/>
        </pc:sldMkLst>
        <pc:spChg chg="mod">
          <ac:chgData name="DEBATTISTA Brian (EMPL+REGIO-DAC)" userId="2fa254f6-a250-4214-985a-0ede6194cc29" providerId="ADAL" clId="{8FE38CDA-FE66-4542-A00D-26ECB4A267F4}" dt="2026-05-14T07:34:20.414" v="41" actId="6549"/>
          <ac:spMkLst>
            <pc:docMk/>
            <pc:sldMk cId="3407516681" sldId="354"/>
            <ac:spMk id="2" creationId="{9974D643-2B71-2B9B-58B2-2DF424DB0B07}"/>
          </ac:spMkLst>
        </pc:spChg>
      </pc:sldChg>
      <pc:sldChg chg="modSp add mod ord">
        <pc:chgData name="DEBATTISTA Brian (EMPL+REGIO-DAC)" userId="2fa254f6-a250-4214-985a-0ede6194cc29" providerId="ADAL" clId="{8FE38CDA-FE66-4542-A00D-26ECB4A267F4}" dt="2026-05-14T07:34:54.065" v="53" actId="6549"/>
        <pc:sldMkLst>
          <pc:docMk/>
          <pc:sldMk cId="4033717109" sldId="355"/>
        </pc:sldMkLst>
        <pc:spChg chg="mod">
          <ac:chgData name="DEBATTISTA Brian (EMPL+REGIO-DAC)" userId="2fa254f6-a250-4214-985a-0ede6194cc29" providerId="ADAL" clId="{8FE38CDA-FE66-4542-A00D-26ECB4A267F4}" dt="2026-05-14T07:34:54.065" v="53" actId="6549"/>
          <ac:spMkLst>
            <pc:docMk/>
            <pc:sldMk cId="4033717109" sldId="355"/>
            <ac:spMk id="5" creationId="{58ADCD22-13E5-DEB6-F1D2-7F5DDE043777}"/>
          </ac:spMkLst>
        </pc:spChg>
      </pc:sldChg>
    </pc:docChg>
  </pc:docChgLst>
  <pc:docChgLst>
    <pc:chgData name="MOLLICA Carmine (EMPL+REGIO-DAC)" userId="49f5d08d-7f78-4c48-b29c-56113ae0f2e9" providerId="ADAL" clId="{EC4C1EED-575F-49E1-9728-3BD85DFD7BD3}"/>
    <pc:docChg chg="custSel modSld">
      <pc:chgData name="MOLLICA Carmine (EMPL+REGIO-DAC)" userId="49f5d08d-7f78-4c48-b29c-56113ae0f2e9" providerId="ADAL" clId="{EC4C1EED-575F-49E1-9728-3BD85DFD7BD3}" dt="2026-05-15T13:22:29.986" v="817" actId="6549"/>
      <pc:docMkLst>
        <pc:docMk/>
      </pc:docMkLst>
      <pc:sldChg chg="modSp mod">
        <pc:chgData name="MOLLICA Carmine (EMPL+REGIO-DAC)" userId="49f5d08d-7f78-4c48-b29c-56113ae0f2e9" providerId="ADAL" clId="{EC4C1EED-575F-49E1-9728-3BD85DFD7BD3}" dt="2026-05-15T12:53:36.937" v="406" actId="20577"/>
        <pc:sldMkLst>
          <pc:docMk/>
          <pc:sldMk cId="0" sldId="256"/>
        </pc:sldMkLst>
        <pc:spChg chg="mod">
          <ac:chgData name="MOLLICA Carmine (EMPL+REGIO-DAC)" userId="49f5d08d-7f78-4c48-b29c-56113ae0f2e9" providerId="ADAL" clId="{EC4C1EED-575F-49E1-9728-3BD85DFD7BD3}" dt="2026-05-15T12:53:36.937" v="406" actId="20577"/>
          <ac:spMkLst>
            <pc:docMk/>
            <pc:sldMk cId="0" sldId="256"/>
            <ac:spMk id="188" creationId="{00000000-0000-0000-0000-000000000000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5T13:03:50.934" v="512" actId="20577"/>
        <pc:sldMkLst>
          <pc:docMk/>
          <pc:sldMk cId="514539921" sldId="349"/>
        </pc:sldMkLst>
        <pc:spChg chg="mod">
          <ac:chgData name="MOLLICA Carmine (EMPL+REGIO-DAC)" userId="49f5d08d-7f78-4c48-b29c-56113ae0f2e9" providerId="ADAL" clId="{EC4C1EED-575F-49E1-9728-3BD85DFD7BD3}" dt="2026-05-15T07:34:09.828" v="39" actId="14100"/>
          <ac:spMkLst>
            <pc:docMk/>
            <pc:sldMk cId="514539921" sldId="349"/>
            <ac:spMk id="3" creationId="{95DD0209-949D-5088-78BB-DB43F74A6FE2}"/>
          </ac:spMkLst>
        </pc:spChg>
        <pc:spChg chg="mod">
          <ac:chgData name="MOLLICA Carmine (EMPL+REGIO-DAC)" userId="49f5d08d-7f78-4c48-b29c-56113ae0f2e9" providerId="ADAL" clId="{EC4C1EED-575F-49E1-9728-3BD85DFD7BD3}" dt="2026-05-15T07:38:21.975" v="183" actId="114"/>
          <ac:spMkLst>
            <pc:docMk/>
            <pc:sldMk cId="514539921" sldId="349"/>
            <ac:spMk id="5" creationId="{5153B903-9DF7-7190-B1C6-8FA0579D9EA7}"/>
          </ac:spMkLst>
        </pc:spChg>
        <pc:spChg chg="mod">
          <ac:chgData name="MOLLICA Carmine (EMPL+REGIO-DAC)" userId="49f5d08d-7f78-4c48-b29c-56113ae0f2e9" providerId="ADAL" clId="{EC4C1EED-575F-49E1-9728-3BD85DFD7BD3}" dt="2026-05-15T07:34:18.439" v="41" actId="14100"/>
          <ac:spMkLst>
            <pc:docMk/>
            <pc:sldMk cId="514539921" sldId="349"/>
            <ac:spMk id="7" creationId="{3448EA5D-D9FA-273D-96F8-A78A07C3A127}"/>
          </ac:spMkLst>
        </pc:spChg>
        <pc:spChg chg="mod">
          <ac:chgData name="MOLLICA Carmine (EMPL+REGIO-DAC)" userId="49f5d08d-7f78-4c48-b29c-56113ae0f2e9" providerId="ADAL" clId="{EC4C1EED-575F-49E1-9728-3BD85DFD7BD3}" dt="2026-05-15T13:03:50.934" v="512" actId="20577"/>
          <ac:spMkLst>
            <pc:docMk/>
            <pc:sldMk cId="514539921" sldId="349"/>
            <ac:spMk id="11" creationId="{0E12C395-4860-5A96-6C93-48C4EF055E77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5T07:35:27.309" v="77" actId="20577"/>
        <pc:sldMkLst>
          <pc:docMk/>
          <pc:sldMk cId="984237374" sldId="350"/>
        </pc:sldMkLst>
        <pc:spChg chg="mod">
          <ac:chgData name="MOLLICA Carmine (EMPL+REGIO-DAC)" userId="49f5d08d-7f78-4c48-b29c-56113ae0f2e9" providerId="ADAL" clId="{EC4C1EED-575F-49E1-9728-3BD85DFD7BD3}" dt="2026-05-15T07:35:27.309" v="77" actId="20577"/>
          <ac:spMkLst>
            <pc:docMk/>
            <pc:sldMk cId="984237374" sldId="350"/>
            <ac:spMk id="5" creationId="{D1606901-E7D6-19CE-BA90-4BA0BF9D982E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5T13:07:38.262" v="575" actId="20577"/>
        <pc:sldMkLst>
          <pc:docMk/>
          <pc:sldMk cId="1905324940" sldId="351"/>
        </pc:sldMkLst>
        <pc:spChg chg="mod">
          <ac:chgData name="MOLLICA Carmine (EMPL+REGIO-DAC)" userId="49f5d08d-7f78-4c48-b29c-56113ae0f2e9" providerId="ADAL" clId="{EC4C1EED-575F-49E1-9728-3BD85DFD7BD3}" dt="2026-05-15T13:07:38.262" v="575" actId="20577"/>
          <ac:spMkLst>
            <pc:docMk/>
            <pc:sldMk cId="1905324940" sldId="351"/>
            <ac:spMk id="6" creationId="{CE723C0D-91F9-6DB9-0B54-1380F194B50A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5T13:20:48.277" v="803" actId="20577"/>
        <pc:sldMkLst>
          <pc:docMk/>
          <pc:sldMk cId="1912431144" sldId="352"/>
        </pc:sldMkLst>
        <pc:spChg chg="mod">
          <ac:chgData name="MOLLICA Carmine (EMPL+REGIO-DAC)" userId="49f5d08d-7f78-4c48-b29c-56113ae0f2e9" providerId="ADAL" clId="{EC4C1EED-575F-49E1-9728-3BD85DFD7BD3}" dt="2026-05-15T13:10:53.259" v="618" actId="20577"/>
          <ac:spMkLst>
            <pc:docMk/>
            <pc:sldMk cId="1912431144" sldId="352"/>
            <ac:spMk id="5" creationId="{68684203-94BF-7FC8-D055-FE3B53292C89}"/>
          </ac:spMkLst>
        </pc:spChg>
        <pc:spChg chg="mod">
          <ac:chgData name="MOLLICA Carmine (EMPL+REGIO-DAC)" userId="49f5d08d-7f78-4c48-b29c-56113ae0f2e9" providerId="ADAL" clId="{EC4C1EED-575F-49E1-9728-3BD85DFD7BD3}" dt="2026-05-15T13:20:48.277" v="803" actId="20577"/>
          <ac:spMkLst>
            <pc:docMk/>
            <pc:sldMk cId="1912431144" sldId="352"/>
            <ac:spMk id="6" creationId="{BDEDA3FC-DE90-8123-A124-5CAF7EDB183F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5T13:22:29.986" v="817" actId="6549"/>
        <pc:sldMkLst>
          <pc:docMk/>
          <pc:sldMk cId="3204529947" sldId="353"/>
        </pc:sldMkLst>
        <pc:spChg chg="mod">
          <ac:chgData name="MOLLICA Carmine (EMPL+REGIO-DAC)" userId="49f5d08d-7f78-4c48-b29c-56113ae0f2e9" providerId="ADAL" clId="{EC4C1EED-575F-49E1-9728-3BD85DFD7BD3}" dt="2026-05-15T07:41:01.420" v="403" actId="6549"/>
          <ac:spMkLst>
            <pc:docMk/>
            <pc:sldMk cId="3204529947" sldId="353"/>
            <ac:spMk id="5" creationId="{7689585D-5707-D675-CAEE-41DD86DFD2E0}"/>
          </ac:spMkLst>
        </pc:spChg>
        <pc:spChg chg="mod">
          <ac:chgData name="MOLLICA Carmine (EMPL+REGIO-DAC)" userId="49f5d08d-7f78-4c48-b29c-56113ae0f2e9" providerId="ADAL" clId="{EC4C1EED-575F-49E1-9728-3BD85DFD7BD3}" dt="2026-05-15T13:22:29.986" v="817" actId="6549"/>
          <ac:spMkLst>
            <pc:docMk/>
            <pc:sldMk cId="3204529947" sldId="353"/>
            <ac:spMk id="6" creationId="{6D58D0E2-B6C7-0834-C69A-15F400A6475D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5T13:10:20.496" v="616" actId="20577"/>
        <pc:sldMkLst>
          <pc:docMk/>
          <pc:sldMk cId="3407516681" sldId="354"/>
        </pc:sldMkLst>
        <pc:spChg chg="mod">
          <ac:chgData name="MOLLICA Carmine (EMPL+REGIO-DAC)" userId="49f5d08d-7f78-4c48-b29c-56113ae0f2e9" providerId="ADAL" clId="{EC4C1EED-575F-49E1-9728-3BD85DFD7BD3}" dt="2026-05-15T13:10:20.496" v="616" actId="20577"/>
          <ac:spMkLst>
            <pc:docMk/>
            <pc:sldMk cId="3407516681" sldId="354"/>
            <ac:spMk id="6" creationId="{0CA89D80-70EC-16AE-7368-1C4E3A29756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DB93D-ECE7-CB31-72D8-7CF922097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DF782-F4E2-8FAF-13CD-B7A5721AA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165D2F-A2BC-5448-F6DC-39DD961D63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CD3358-A886-6283-755A-D4FBBA07A2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993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0D21D-1E2B-D1EF-9F09-75369C696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6E0B61-9301-181F-A1A4-AF51F2E655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2D9BD1-D6E5-6CEE-5B00-1A8E34E61D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773CA5-1141-F9E7-21AC-CEA48944EB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33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F6CEC-BDEB-F25F-DB11-74C25E071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BDDD5B-712C-E52D-4512-70FAACE5F0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50A17E-2A71-E350-D869-E2CCF474E0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C0DCF7-DA44-84CA-5DED-DA4028E900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56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5F965-FA1E-1A55-EDF4-EB5AC90F7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52100D-5E7A-4440-9D3F-CC61776D9F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2B5FA9-D7CA-19FF-2814-1A21EE9372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875463-A372-7CBD-5359-AF24147862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350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>
          <a:extLst>
            <a:ext uri="{FF2B5EF4-FFF2-40B4-BE49-F238E27FC236}">
              <a16:creationId xmlns:a16="http://schemas.microsoft.com/office/drawing/2014/main" id="{E6518681-5A45-E4AC-80DD-96A73E594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>
            <a:extLst>
              <a:ext uri="{FF2B5EF4-FFF2-40B4-BE49-F238E27FC236}">
                <a16:creationId xmlns:a16="http://schemas.microsoft.com/office/drawing/2014/main" id="{69B0E8DF-53D1-57D8-2749-348C64662F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:notes">
            <a:extLst>
              <a:ext uri="{FF2B5EF4-FFF2-40B4-BE49-F238E27FC236}">
                <a16:creationId xmlns:a16="http://schemas.microsoft.com/office/drawing/2014/main" id="{34939BCE-76A2-A71A-B33B-B60BC53B102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1111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7AFCF-6481-A7EF-2E79-08F1CCB29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49280C-36D9-7900-A0D1-A9FF724652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E26712-C92C-1F72-7197-F4620942A0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11D88-1B6D-01D3-0BA5-C18B12CFB9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814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59943-F32C-84DA-9142-75334BA7C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54F363-6539-E469-2ED1-8D1CF09B01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3D72A2-69FA-8CB9-6CD2-CC777BF4A2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C8356-56C4-5EA8-3AAC-2D93D3DFE7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568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" name="Google Shape;16;p22"/>
          <p:cNvSpPr/>
          <p:nvPr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2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Google Shape;21;p22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" name="Google Shape;22;p22"/>
          <p:cNvCxnSpPr/>
          <p:nvPr/>
        </p:nvCxnSpPr>
        <p:spPr>
          <a:xfrm>
            <a:off x="846746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B45F4576-0280-9ABD-3693-C3C51E11FA1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0569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905699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7" name="Google Shape;27;p23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04863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" type="title">
  <p:cSld name="Chapter Slide">
    <p:bg>
      <p:bgPr>
        <a:solidFill>
          <a:srgbClr val="0356B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4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2" name="Google Shape;32;p24" descr="European Commissio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27715" y="6045257"/>
            <a:ext cx="1718512" cy="45115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3" name="Google Shape;33;p24"/>
          <p:cNvCxnSpPr/>
          <p:nvPr/>
        </p:nvCxnSpPr>
        <p:spPr>
          <a:xfrm>
            <a:off x="838200" y="0"/>
            <a:ext cx="0" cy="3295934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198810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 (2)">
  <p:cSld name="Chapter Slide (2)">
    <p:bg>
      <p:bgPr>
        <a:solidFill>
          <a:srgbClr val="FFC000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8" name="Google Shape;38;p25" descr="European Commissio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33852" y="6045865"/>
            <a:ext cx="1716200" cy="45054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" name="Google Shape;39;p25"/>
          <p:cNvCxnSpPr/>
          <p:nvPr/>
        </p:nvCxnSpPr>
        <p:spPr>
          <a:xfrm>
            <a:off x="838200" y="0"/>
            <a:ext cx="0" cy="3295934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3003026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Google Shape;44;p26"/>
          <p:cNvSpPr txBox="1">
            <a:spLocks noGrp="1"/>
          </p:cNvSpPr>
          <p:nvPr>
            <p:ph type="body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5" name="Google Shape;45;p26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2869028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">
  <p:cSld name="Three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7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9" name="Google Shape;49;p27"/>
          <p:cNvSpPr txBox="1">
            <a:spLocks noGrp="1"/>
          </p:cNvSpPr>
          <p:nvPr>
            <p:ph type="body" idx="1"/>
          </p:nvPr>
        </p:nvSpPr>
        <p:spPr>
          <a:xfrm>
            <a:off x="838198" y="1825626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Google Shape;50;p27"/>
          <p:cNvSpPr txBox="1">
            <a:spLocks noGrp="1"/>
          </p:cNvSpPr>
          <p:nvPr>
            <p:ph type="body" idx="2"/>
          </p:nvPr>
        </p:nvSpPr>
        <p:spPr>
          <a:xfrm>
            <a:off x="4604979" y="1825625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27"/>
          <p:cNvSpPr txBox="1">
            <a:spLocks noGrp="1"/>
          </p:cNvSpPr>
          <p:nvPr>
            <p:ph type="body" idx="3"/>
          </p:nvPr>
        </p:nvSpPr>
        <p:spPr>
          <a:xfrm>
            <a:off x="8371761" y="1825625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2" name="Google Shape;52;p27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330442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8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5" name="Google Shape;55;p28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b="1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2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09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Google Shape;58;p2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b="1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Google Shape;59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09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0" name="Google Shape;60;p28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8962366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Slide">
  <p:cSld name="Quote Slid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9"/>
          <p:cNvSpPr txBox="1"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title"/>
          </p:nvPr>
        </p:nvSpPr>
        <p:spPr>
          <a:xfrm>
            <a:off x="6178608" y="-841992"/>
            <a:ext cx="5585761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356B1"/>
              </a:buClr>
              <a:buSzPts val="4000"/>
              <a:buFont typeface="Arial"/>
              <a:buNone/>
              <a:defRPr>
                <a:solidFill>
                  <a:srgbClr val="0356B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4" name="Google Shape;64;p29"/>
          <p:cNvSpPr>
            <a:spLocks noGrp="1"/>
          </p:cNvSpPr>
          <p:nvPr>
            <p:ph type="pic" idx="2"/>
          </p:nvPr>
        </p:nvSpPr>
        <p:spPr>
          <a:xfrm>
            <a:off x="-59635" y="-59635"/>
            <a:ext cx="6155635" cy="6983896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" name="Google Shape;65;p29"/>
          <p:cNvSpPr/>
          <p:nvPr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29" descr="Quo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19447" y="743802"/>
            <a:ext cx="544923" cy="544923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29"/>
          <p:cNvSpPr txBox="1">
            <a:spLocks noGrp="1"/>
          </p:cNvSpPr>
          <p:nvPr>
            <p:ph type="body" idx="1"/>
          </p:nvPr>
        </p:nvSpPr>
        <p:spPr>
          <a:xfrm>
            <a:off x="3214048" y="1992572"/>
            <a:ext cx="8550323" cy="36166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360000" tIns="360000" rIns="360000" bIns="3600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 i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47146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and Content (half page)">
  <p:cSld name="Picture and Content (half page)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0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title"/>
          </p:nvPr>
        </p:nvSpPr>
        <p:spPr>
          <a:xfrm>
            <a:off x="6817056" y="482860"/>
            <a:ext cx="492684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body" idx="1"/>
          </p:nvPr>
        </p:nvSpPr>
        <p:spPr>
          <a:xfrm>
            <a:off x="6817056" y="1825625"/>
            <a:ext cx="4926841" cy="3769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Google Shape;72;p30"/>
          <p:cNvSpPr>
            <a:spLocks noGrp="1"/>
          </p:cNvSpPr>
          <p:nvPr>
            <p:ph type="pic" idx="2"/>
          </p:nvPr>
        </p:nvSpPr>
        <p:spPr>
          <a:xfrm>
            <a:off x="-46383" y="-46383"/>
            <a:ext cx="6142383" cy="6964017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446369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5" name="Google Shape;75;p31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76" name="Google Shape;76;p31"/>
          <p:cNvSpPr txBox="1"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body" idx="1"/>
          </p:nvPr>
        </p:nvSpPr>
        <p:spPr>
          <a:xfrm>
            <a:off x="838200" y="3630613"/>
            <a:ext cx="10515600" cy="2035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8602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images">
  <p:cSld name="3 image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32"/>
          <p:cNvSpPr>
            <a:spLocks noGrp="1"/>
          </p:cNvSpPr>
          <p:nvPr>
            <p:ph type="pic" idx="2"/>
          </p:nvPr>
        </p:nvSpPr>
        <p:spPr>
          <a:xfrm>
            <a:off x="970722" y="2284667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2" name="Google Shape;82;p32"/>
          <p:cNvSpPr txBox="1">
            <a:spLocks noGrp="1"/>
          </p:cNvSpPr>
          <p:nvPr>
            <p:ph type="body" idx="1"/>
          </p:nvPr>
        </p:nvSpPr>
        <p:spPr>
          <a:xfrm>
            <a:off x="1206774" y="4038684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Google Shape;83;p32"/>
          <p:cNvSpPr>
            <a:spLocks noGrp="1"/>
          </p:cNvSpPr>
          <p:nvPr>
            <p:ph type="pic" idx="3"/>
          </p:nvPr>
        </p:nvSpPr>
        <p:spPr>
          <a:xfrm>
            <a:off x="4436086" y="2284667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4" name="Google Shape;84;p32"/>
          <p:cNvSpPr txBox="1">
            <a:spLocks noGrp="1"/>
          </p:cNvSpPr>
          <p:nvPr>
            <p:ph type="body" idx="4"/>
          </p:nvPr>
        </p:nvSpPr>
        <p:spPr>
          <a:xfrm>
            <a:off x="4672139" y="4041944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Google Shape;85;p32"/>
          <p:cNvSpPr>
            <a:spLocks noGrp="1"/>
          </p:cNvSpPr>
          <p:nvPr>
            <p:ph type="pic" idx="5"/>
          </p:nvPr>
        </p:nvSpPr>
        <p:spPr>
          <a:xfrm>
            <a:off x="7901451" y="2284668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6" name="Google Shape;86;p32"/>
          <p:cNvSpPr txBox="1">
            <a:spLocks noGrp="1"/>
          </p:cNvSpPr>
          <p:nvPr>
            <p:ph type="body" idx="6"/>
          </p:nvPr>
        </p:nvSpPr>
        <p:spPr>
          <a:xfrm>
            <a:off x="8137503" y="4037437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7" name="Google Shape;87;p32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5702773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images">
  <p:cSld name="4 images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0" name="Google Shape;90;p33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1" name="Google Shape;91;p33"/>
          <p:cNvSpPr>
            <a:spLocks noGrp="1"/>
          </p:cNvSpPr>
          <p:nvPr>
            <p:ph type="pic" idx="2"/>
          </p:nvPr>
        </p:nvSpPr>
        <p:spPr>
          <a:xfrm>
            <a:off x="3713869" y="2159957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2" name="Google Shape;92;p33"/>
          <p:cNvSpPr txBox="1">
            <a:spLocks noGrp="1"/>
          </p:cNvSpPr>
          <p:nvPr>
            <p:ph type="body" idx="1"/>
          </p:nvPr>
        </p:nvSpPr>
        <p:spPr>
          <a:xfrm>
            <a:off x="1033617" y="2159957"/>
            <a:ext cx="2520000" cy="163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3" name="Google Shape;93;p33"/>
          <p:cNvSpPr>
            <a:spLocks noGrp="1"/>
          </p:cNvSpPr>
          <p:nvPr>
            <p:ph type="pic" idx="3"/>
          </p:nvPr>
        </p:nvSpPr>
        <p:spPr>
          <a:xfrm>
            <a:off x="3713868" y="3968881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4" name="Google Shape;94;p33"/>
          <p:cNvSpPr txBox="1">
            <a:spLocks noGrp="1"/>
          </p:cNvSpPr>
          <p:nvPr>
            <p:ph type="body" idx="4"/>
          </p:nvPr>
        </p:nvSpPr>
        <p:spPr>
          <a:xfrm>
            <a:off x="1033617" y="3968881"/>
            <a:ext cx="2520000" cy="1638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Google Shape;95;p33"/>
          <p:cNvSpPr>
            <a:spLocks noGrp="1"/>
          </p:cNvSpPr>
          <p:nvPr>
            <p:ph type="pic" idx="5"/>
          </p:nvPr>
        </p:nvSpPr>
        <p:spPr>
          <a:xfrm>
            <a:off x="6324547" y="2159956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6" name="Google Shape;96;p33"/>
          <p:cNvSpPr txBox="1">
            <a:spLocks noGrp="1"/>
          </p:cNvSpPr>
          <p:nvPr>
            <p:ph type="body" idx="6"/>
          </p:nvPr>
        </p:nvSpPr>
        <p:spPr>
          <a:xfrm>
            <a:off x="8966322" y="2159956"/>
            <a:ext cx="2520000" cy="163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7" name="Google Shape;97;p33"/>
          <p:cNvSpPr>
            <a:spLocks noGrp="1"/>
          </p:cNvSpPr>
          <p:nvPr>
            <p:ph type="pic" idx="7"/>
          </p:nvPr>
        </p:nvSpPr>
        <p:spPr>
          <a:xfrm>
            <a:off x="6324549" y="3968880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8" name="Google Shape;98;p33"/>
          <p:cNvSpPr txBox="1">
            <a:spLocks noGrp="1"/>
          </p:cNvSpPr>
          <p:nvPr>
            <p:ph type="body" idx="8"/>
          </p:nvPr>
        </p:nvSpPr>
        <p:spPr>
          <a:xfrm>
            <a:off x="8935227" y="3968880"/>
            <a:ext cx="2520000" cy="1638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9" name="Google Shape;99;p33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6228146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Collage">
  <p:cSld name="Picture Collage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4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2" name="Google Shape;102;p34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3" name="Google Shape;103;p34"/>
          <p:cNvSpPr>
            <a:spLocks noGrp="1"/>
          </p:cNvSpPr>
          <p:nvPr>
            <p:ph type="pic" idx="2"/>
          </p:nvPr>
        </p:nvSpPr>
        <p:spPr>
          <a:xfrm>
            <a:off x="938213" y="1748077"/>
            <a:ext cx="2643187" cy="1868487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4"/>
          <p:cNvSpPr>
            <a:spLocks noGrp="1"/>
          </p:cNvSpPr>
          <p:nvPr>
            <p:ph type="pic" idx="3"/>
          </p:nvPr>
        </p:nvSpPr>
        <p:spPr>
          <a:xfrm>
            <a:off x="938213" y="3908959"/>
            <a:ext cx="1751486" cy="1751486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34"/>
          <p:cNvSpPr>
            <a:spLocks noGrp="1"/>
          </p:cNvSpPr>
          <p:nvPr>
            <p:ph type="pic" idx="4"/>
          </p:nvPr>
        </p:nvSpPr>
        <p:spPr>
          <a:xfrm>
            <a:off x="2840251" y="2860831"/>
            <a:ext cx="1620431" cy="218403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34"/>
          <p:cNvSpPr>
            <a:spLocks noGrp="1"/>
          </p:cNvSpPr>
          <p:nvPr>
            <p:ph type="pic" idx="5"/>
          </p:nvPr>
        </p:nvSpPr>
        <p:spPr>
          <a:xfrm>
            <a:off x="4081980" y="1913416"/>
            <a:ext cx="3185512" cy="218403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34"/>
          <p:cNvSpPr>
            <a:spLocks noGrp="1"/>
          </p:cNvSpPr>
          <p:nvPr>
            <p:ph type="pic" idx="6"/>
          </p:nvPr>
        </p:nvSpPr>
        <p:spPr>
          <a:xfrm>
            <a:off x="4919097" y="3790927"/>
            <a:ext cx="1987550" cy="198755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34"/>
          <p:cNvSpPr>
            <a:spLocks noGrp="1"/>
          </p:cNvSpPr>
          <p:nvPr>
            <p:ph type="pic" idx="7"/>
          </p:nvPr>
        </p:nvSpPr>
        <p:spPr>
          <a:xfrm>
            <a:off x="7051401" y="2898477"/>
            <a:ext cx="2307284" cy="2307284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34"/>
          <p:cNvSpPr>
            <a:spLocks noGrp="1"/>
          </p:cNvSpPr>
          <p:nvPr>
            <p:ph type="pic" idx="8"/>
          </p:nvPr>
        </p:nvSpPr>
        <p:spPr>
          <a:xfrm>
            <a:off x="9478619" y="1913416"/>
            <a:ext cx="1875181" cy="2434309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110" name="Google Shape;110;p34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2819603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gallery">
  <p:cSld name="Photo galler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5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3" name="Google Shape;113;p35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4" name="Google Shape;114;p35"/>
          <p:cNvSpPr>
            <a:spLocks noGrp="1"/>
          </p:cNvSpPr>
          <p:nvPr>
            <p:ph type="pic" idx="2"/>
          </p:nvPr>
        </p:nvSpPr>
        <p:spPr>
          <a:xfrm>
            <a:off x="838199" y="174807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5" name="Google Shape;115;p35"/>
          <p:cNvSpPr>
            <a:spLocks noGrp="1"/>
          </p:cNvSpPr>
          <p:nvPr>
            <p:ph type="pic" idx="3"/>
          </p:nvPr>
        </p:nvSpPr>
        <p:spPr>
          <a:xfrm>
            <a:off x="2993027" y="174807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6" name="Google Shape;116;p35"/>
          <p:cNvSpPr>
            <a:spLocks noGrp="1"/>
          </p:cNvSpPr>
          <p:nvPr>
            <p:ph type="pic" idx="4"/>
          </p:nvPr>
        </p:nvSpPr>
        <p:spPr>
          <a:xfrm>
            <a:off x="5147855" y="1748078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7" name="Google Shape;117;p35"/>
          <p:cNvSpPr>
            <a:spLocks noGrp="1"/>
          </p:cNvSpPr>
          <p:nvPr>
            <p:ph type="pic" idx="5"/>
          </p:nvPr>
        </p:nvSpPr>
        <p:spPr>
          <a:xfrm>
            <a:off x="7302683" y="1748077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8" name="Google Shape;118;p35"/>
          <p:cNvSpPr>
            <a:spLocks noGrp="1"/>
          </p:cNvSpPr>
          <p:nvPr>
            <p:ph type="pic" idx="6"/>
          </p:nvPr>
        </p:nvSpPr>
        <p:spPr>
          <a:xfrm>
            <a:off x="9457511" y="1748077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9" name="Google Shape;119;p35"/>
          <p:cNvSpPr>
            <a:spLocks noGrp="1"/>
          </p:cNvSpPr>
          <p:nvPr>
            <p:ph type="pic" idx="7"/>
          </p:nvPr>
        </p:nvSpPr>
        <p:spPr>
          <a:xfrm>
            <a:off x="838199" y="3934111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0" name="Google Shape;120;p35"/>
          <p:cNvSpPr>
            <a:spLocks noGrp="1"/>
          </p:cNvSpPr>
          <p:nvPr>
            <p:ph type="pic" idx="8"/>
          </p:nvPr>
        </p:nvSpPr>
        <p:spPr>
          <a:xfrm>
            <a:off x="2993027" y="3934111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1" name="Google Shape;121;p35"/>
          <p:cNvSpPr>
            <a:spLocks noGrp="1"/>
          </p:cNvSpPr>
          <p:nvPr>
            <p:ph type="pic" idx="9"/>
          </p:nvPr>
        </p:nvSpPr>
        <p:spPr>
          <a:xfrm>
            <a:off x="5147855" y="3934110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2" name="Google Shape;122;p35"/>
          <p:cNvSpPr>
            <a:spLocks noGrp="1"/>
          </p:cNvSpPr>
          <p:nvPr>
            <p:ph type="pic" idx="13"/>
          </p:nvPr>
        </p:nvSpPr>
        <p:spPr>
          <a:xfrm>
            <a:off x="7302683" y="393410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3" name="Google Shape;123;p35"/>
          <p:cNvSpPr>
            <a:spLocks noGrp="1"/>
          </p:cNvSpPr>
          <p:nvPr>
            <p:ph type="pic" idx="14"/>
          </p:nvPr>
        </p:nvSpPr>
        <p:spPr>
          <a:xfrm>
            <a:off x="9457511" y="393410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cxnSp>
        <p:nvCxnSpPr>
          <p:cNvPr id="124" name="Google Shape;124;p35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1392928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ound pictures">
  <p:cSld name="Round pictures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6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7" name="Google Shape;127;p36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8" name="Google Shape;128;p36"/>
          <p:cNvSpPr>
            <a:spLocks noGrp="1"/>
          </p:cNvSpPr>
          <p:nvPr>
            <p:ph type="pic" idx="2"/>
          </p:nvPr>
        </p:nvSpPr>
        <p:spPr>
          <a:xfrm>
            <a:off x="969963" y="1843395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9" name="Google Shape;129;p36"/>
          <p:cNvSpPr txBox="1">
            <a:spLocks noGrp="1"/>
          </p:cNvSpPr>
          <p:nvPr>
            <p:ph type="body" idx="1"/>
          </p:nvPr>
        </p:nvSpPr>
        <p:spPr>
          <a:xfrm>
            <a:off x="997897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0" name="Google Shape;130;p36"/>
          <p:cNvSpPr>
            <a:spLocks noGrp="1"/>
          </p:cNvSpPr>
          <p:nvPr>
            <p:ph type="pic" idx="3"/>
          </p:nvPr>
        </p:nvSpPr>
        <p:spPr>
          <a:xfrm>
            <a:off x="3581400" y="1843394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1" name="Google Shape;131;p36"/>
          <p:cNvSpPr txBox="1">
            <a:spLocks noGrp="1"/>
          </p:cNvSpPr>
          <p:nvPr>
            <p:ph type="body" idx="4"/>
          </p:nvPr>
        </p:nvSpPr>
        <p:spPr>
          <a:xfrm>
            <a:off x="3618645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2" name="Google Shape;132;p36"/>
          <p:cNvSpPr>
            <a:spLocks noGrp="1"/>
          </p:cNvSpPr>
          <p:nvPr>
            <p:ph type="pic" idx="5"/>
          </p:nvPr>
        </p:nvSpPr>
        <p:spPr>
          <a:xfrm>
            <a:off x="6192837" y="1843393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3" name="Google Shape;133;p36"/>
          <p:cNvSpPr txBox="1">
            <a:spLocks noGrp="1"/>
          </p:cNvSpPr>
          <p:nvPr>
            <p:ph type="body" idx="6"/>
          </p:nvPr>
        </p:nvSpPr>
        <p:spPr>
          <a:xfrm>
            <a:off x="6239393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4" name="Google Shape;134;p36"/>
          <p:cNvSpPr>
            <a:spLocks noGrp="1"/>
          </p:cNvSpPr>
          <p:nvPr>
            <p:ph type="pic" idx="7"/>
          </p:nvPr>
        </p:nvSpPr>
        <p:spPr>
          <a:xfrm>
            <a:off x="8804274" y="1843392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5" name="Google Shape;135;p36"/>
          <p:cNvSpPr txBox="1">
            <a:spLocks noGrp="1"/>
          </p:cNvSpPr>
          <p:nvPr>
            <p:ph type="body" idx="8"/>
          </p:nvPr>
        </p:nvSpPr>
        <p:spPr>
          <a:xfrm>
            <a:off x="8860143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6" name="Google Shape;136;p36"/>
          <p:cNvCxnSpPr/>
          <p:nvPr/>
        </p:nvCxnSpPr>
        <p:spPr>
          <a:xfrm>
            <a:off x="3349671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" name="Google Shape;137;p36"/>
          <p:cNvCxnSpPr/>
          <p:nvPr/>
        </p:nvCxnSpPr>
        <p:spPr>
          <a:xfrm>
            <a:off x="5970419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8" name="Google Shape;138;p36"/>
          <p:cNvCxnSpPr/>
          <p:nvPr/>
        </p:nvCxnSpPr>
        <p:spPr>
          <a:xfrm>
            <a:off x="8591167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" name="Google Shape;139;p36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8918329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1)">
  <p:cSld name="Last slide (option 1)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7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7"/>
          <p:cNvSpPr txBox="1">
            <a:spLocks noGrp="1"/>
          </p:cNvSpPr>
          <p:nvPr>
            <p:ph type="sldNum" idx="12"/>
          </p:nvPr>
        </p:nvSpPr>
        <p:spPr>
          <a:xfrm>
            <a:off x="715108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3" name="Google Shape;143;p37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4" name="Google Shape;144;p37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5" name="Google Shape;145;p37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528559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8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48" name="Google Shape;148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38"/>
          <p:cNvSpPr/>
          <p:nvPr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38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38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2" name="Google Shape;152;p38"/>
          <p:cNvSpPr txBox="1"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3" name="Google Shape;153;p38"/>
          <p:cNvSpPr txBox="1">
            <a:spLocks noGrp="1"/>
          </p:cNvSpPr>
          <p:nvPr>
            <p:ph type="body" idx="2"/>
          </p:nvPr>
        </p:nvSpPr>
        <p:spPr>
          <a:xfrm>
            <a:off x="6096000" y="5783535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4" name="Google Shape;154;p38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38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818409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9"/>
          <p:cNvSpPr txBox="1"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 t="4555"/>
          <a:stretch/>
        </p:blipFill>
        <p:spPr>
          <a:xfrm>
            <a:off x="0" y="1078173"/>
            <a:ext cx="12192000" cy="578324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/>
          <p:nvPr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Google Shape;160;p39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39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62" name="Google Shape;162;p39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3" name="Google Shape;163;p39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4" name="Google Shape;164;p39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5" name="Google Shape;165;p39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06692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2)">
  <p:cSld name="Last slide (option 2)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0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40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9" name="Google Shape;169;p40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0" name="Google Shape;170;p40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1" name="Google Shape;171;p40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38593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and Object">
  <p:cSld name="Content and Object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4" name="Google Shape;174;p41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5" name="Google Shape;175;p41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6" name="Google Shape;176;p41"/>
          <p:cNvSpPr txBox="1">
            <a:spLocks noGrp="1"/>
          </p:cNvSpPr>
          <p:nvPr>
            <p:ph type="body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7" name="Google Shape;177;p41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8201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0" name="Google Shape;180;p42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181" name="Google Shape;181;p42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383822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960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40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slideLayout" Target="../slideLayouts/slideLayout39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" name="Google Shape;13;p21" descr="European Commission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10033852" y="6045988"/>
            <a:ext cx="1715733" cy="4504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473864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F331827D-67AB-BC45-5244-975836C82E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"/>
          <p:cNvSpPr txBox="1">
            <a:spLocks noGrp="1"/>
          </p:cNvSpPr>
          <p:nvPr>
            <p:ph type="ctrTitle"/>
          </p:nvPr>
        </p:nvSpPr>
        <p:spPr>
          <a:xfrm>
            <a:off x="1063388" y="2251236"/>
            <a:ext cx="10065224" cy="1511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en-US" sz="4000" b="1" dirty="0" err="1"/>
              <a:t>Quesiti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delle</a:t>
            </a:r>
            <a:r>
              <a:rPr lang="en-US" sz="4000" b="1" dirty="0"/>
              <a:t> </a:t>
            </a:r>
            <a:r>
              <a:rPr lang="it-IT" sz="4000" b="1" dirty="0"/>
              <a:t>Autorità di audit regionali</a:t>
            </a:r>
            <a:br>
              <a:rPr lang="en-US" sz="4000" b="1" dirty="0"/>
            </a:br>
            <a:br>
              <a:rPr lang="en-US" sz="4000" b="1" dirty="0"/>
            </a:br>
            <a:r>
              <a:rPr lang="en-US" sz="2000" b="1" dirty="0" err="1">
                <a:solidFill>
                  <a:srgbClr val="FFC000"/>
                </a:solidFill>
              </a:rPr>
              <a:t>Periodo</a:t>
            </a:r>
            <a:r>
              <a:rPr lang="en-US" sz="2000" b="1" dirty="0">
                <a:solidFill>
                  <a:srgbClr val="FFC000"/>
                </a:solidFill>
              </a:rPr>
              <a:t> di Programmazione 2021-2027</a:t>
            </a:r>
            <a:endParaRPr sz="4600" b="1" dirty="0"/>
          </a:p>
        </p:txBody>
      </p:sp>
      <p:sp>
        <p:nvSpPr>
          <p:cNvPr id="5" name="Google Shape;190;p1">
            <a:extLst>
              <a:ext uri="{FF2B5EF4-FFF2-40B4-BE49-F238E27FC236}">
                <a16:creationId xmlns:a16="http://schemas.microsoft.com/office/drawing/2014/main" id="{943C79F4-EF9B-F501-9578-2B5FE53BA48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2138025" y="5557903"/>
            <a:ext cx="9168618" cy="65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rPr lang="en-IE" sz="1800"/>
              <a:t>Merano, 20 Maggio 2026</a:t>
            </a:r>
          </a:p>
          <a:p>
            <a:pPr marL="0" lvl="0" indent="0"/>
            <a:r>
              <a:rPr lang="it-IT" sz="1800"/>
              <a:t>Incontro tecnico tra la CE, IGRUE e le </a:t>
            </a:r>
            <a:r>
              <a:rPr lang="it-IT" sz="1800" err="1"/>
              <a:t>AdA</a:t>
            </a:r>
            <a:r>
              <a:rPr lang="it-IT" sz="1800"/>
              <a:t> italiane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4B996-18C3-FF86-6EF8-85CFAA7C4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727196C-E2C7-850F-5842-6F53D958E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249777"/>
            <a:ext cx="10936440" cy="782357"/>
          </a:xfrm>
        </p:spPr>
        <p:txBody>
          <a:bodyPr/>
          <a:lstStyle/>
          <a:p>
            <a:r>
              <a:rPr lang="it-IT" sz="2800" b="1"/>
              <a:t>1. Opzioni semplificate in materia di costi (OSC)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DD0209-949D-5088-78BB-DB43F74A6FE2}"/>
              </a:ext>
            </a:extLst>
          </p:cNvPr>
          <p:cNvSpPr/>
          <p:nvPr/>
        </p:nvSpPr>
        <p:spPr>
          <a:xfrm>
            <a:off x="904461" y="1371945"/>
            <a:ext cx="10551418" cy="2204973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53B903-9DF7-7190-B1C6-8FA0579D9EA7}"/>
              </a:ext>
            </a:extLst>
          </p:cNvPr>
          <p:cNvSpPr txBox="1"/>
          <p:nvPr/>
        </p:nvSpPr>
        <p:spPr>
          <a:xfrm>
            <a:off x="983411" y="1421236"/>
            <a:ext cx="1038620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solidFill>
                  <a:srgbClr val="034EA2"/>
                </a:solidFill>
              </a:rPr>
              <a:t>DOMANDA</a:t>
            </a:r>
            <a:r>
              <a:rPr lang="it-IT" sz="1200" b="1" dirty="0">
                <a:solidFill>
                  <a:srgbClr val="034EA2"/>
                </a:solidFill>
              </a:rPr>
              <a:t> – </a:t>
            </a:r>
            <a:r>
              <a:rPr lang="it-IT" sz="1400" dirty="0">
                <a:solidFill>
                  <a:srgbClr val="000000"/>
                </a:solidFill>
              </a:rPr>
              <a:t>Un'</a:t>
            </a:r>
            <a:r>
              <a:rPr lang="it-IT" sz="1400" dirty="0" err="1">
                <a:solidFill>
                  <a:srgbClr val="000000"/>
                </a:solidFill>
              </a:rPr>
              <a:t>AdG</a:t>
            </a:r>
            <a:r>
              <a:rPr lang="it-IT" sz="1400" dirty="0">
                <a:solidFill>
                  <a:srgbClr val="000000"/>
                </a:solidFill>
              </a:rPr>
              <a:t> può </a:t>
            </a:r>
            <a:r>
              <a:rPr lang="it-IT" sz="1400" b="1" dirty="0">
                <a:solidFill>
                  <a:srgbClr val="000000"/>
                </a:solidFill>
              </a:rPr>
              <a:t>applicare retroattivamente un’OSC </a:t>
            </a:r>
            <a:r>
              <a:rPr lang="it-IT" sz="1400" dirty="0">
                <a:solidFill>
                  <a:srgbClr val="000000"/>
                </a:solidFill>
              </a:rPr>
              <a:t>prevista dal Reg. delegato (UE) 1676/2023 a </a:t>
            </a:r>
            <a:r>
              <a:rPr lang="it-IT" sz="1400" b="1" dirty="0">
                <a:solidFill>
                  <a:srgbClr val="000000"/>
                </a:solidFill>
              </a:rPr>
              <a:t>operazioni già ultimate e liquidate ai beneficiari</a:t>
            </a:r>
            <a:r>
              <a:rPr lang="it-IT" sz="1400" dirty="0">
                <a:solidFill>
                  <a:srgbClr val="000000"/>
                </a:solidFill>
              </a:rPr>
              <a:t>, quando l'invito era anteriore all'adozione del Regolamento?</a:t>
            </a:r>
          </a:p>
          <a:p>
            <a:pPr algn="just"/>
            <a:endParaRPr lang="it-IT" sz="300" dirty="0">
              <a:solidFill>
                <a:srgbClr val="000000"/>
              </a:solidFill>
            </a:endParaRPr>
          </a:p>
          <a:p>
            <a:pPr algn="just"/>
            <a:r>
              <a:rPr lang="it-IT" sz="1400" dirty="0">
                <a:solidFill>
                  <a:srgbClr val="000000"/>
                </a:solidFill>
              </a:rPr>
              <a:t>Nello specifico si chiede se sia possibile, in relazione ad operazioni ultimate e gestite ab origine a costi reali: </a:t>
            </a:r>
          </a:p>
          <a:p>
            <a:pPr algn="just"/>
            <a:endParaRPr lang="it-IT" sz="300" dirty="0">
              <a:solidFill>
                <a:srgbClr val="000000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Ricorrere a posteriori, per il </a:t>
            </a:r>
            <a:r>
              <a:rPr lang="it-IT" sz="1400" b="1" dirty="0">
                <a:solidFill>
                  <a:srgbClr val="000000"/>
                </a:solidFill>
              </a:rPr>
              <a:t>solo livello superiore</a:t>
            </a:r>
            <a:r>
              <a:rPr lang="it-IT" sz="1400" dirty="0">
                <a:solidFill>
                  <a:srgbClr val="000000"/>
                </a:solidFill>
              </a:rPr>
              <a:t>, ad un’</a:t>
            </a:r>
            <a:r>
              <a:rPr lang="it-IT" sz="1400" b="1" dirty="0">
                <a:solidFill>
                  <a:srgbClr val="000000"/>
                </a:solidFill>
              </a:rPr>
              <a:t>OSC compatibile</a:t>
            </a:r>
            <a:endParaRPr lang="it-IT" sz="1400" dirty="0">
              <a:solidFill>
                <a:srgbClr val="000000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Attivare un </a:t>
            </a:r>
            <a:r>
              <a:rPr lang="it-IT" sz="1400" b="1" dirty="0">
                <a:solidFill>
                  <a:srgbClr val="000000"/>
                </a:solidFill>
              </a:rPr>
              <a:t>doppio livello di rimborso </a:t>
            </a:r>
            <a:r>
              <a:rPr lang="it-IT" sz="1400" dirty="0">
                <a:solidFill>
                  <a:srgbClr val="000000"/>
                </a:solidFill>
              </a:rPr>
              <a:t>(inferiore beneficiario-SM; superiore SM-Commissione) non previsto dall'invito originario, garantendo una pista di controllo e senza aggravi sui beneficiari già rimborsati secondo diverse modalità.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it-IT" sz="1400" i="1" dirty="0">
                <a:solidFill>
                  <a:srgbClr val="000000"/>
                </a:solidFill>
              </a:rPr>
              <a:t>Quid</a:t>
            </a:r>
            <a:r>
              <a:rPr lang="it-IT" sz="1400" dirty="0">
                <a:solidFill>
                  <a:srgbClr val="000000"/>
                </a:solidFill>
              </a:rPr>
              <a:t> se l’avviso non prevedeva l’uso obbligatorio di OSC per operazioni &lt; 200 000 EUR?</a:t>
            </a:r>
          </a:p>
          <a:p>
            <a:pPr algn="just"/>
            <a:endParaRPr lang="it-IT" sz="300" dirty="0">
              <a:solidFill>
                <a:srgbClr val="000000"/>
              </a:solidFill>
            </a:endParaRPr>
          </a:p>
          <a:p>
            <a:pPr algn="just"/>
            <a:r>
              <a:rPr lang="it-IT" sz="1400" dirty="0">
                <a:solidFill>
                  <a:srgbClr val="000000"/>
                </a:solidFill>
              </a:rPr>
              <a:t>Infine, se l'eventuale </a:t>
            </a:r>
            <a:r>
              <a:rPr lang="it-IT" sz="1400" b="1" dirty="0">
                <a:solidFill>
                  <a:srgbClr val="000000"/>
                </a:solidFill>
              </a:rPr>
              <a:t>differenza tra importo richiesto alla Commissione e importo versato ai beneficiari </a:t>
            </a:r>
            <a:r>
              <a:rPr lang="it-IT" sz="1400" dirty="0">
                <a:solidFill>
                  <a:srgbClr val="000000"/>
                </a:solidFill>
              </a:rPr>
              <a:t>debba essere verificata solo a chiusura e se l’eventuale differenza debba essere utilizzata per finanziare altre operazioni della stessa priorità.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48EA5D-D9FA-273D-96F8-A78A07C3A127}"/>
              </a:ext>
            </a:extLst>
          </p:cNvPr>
          <p:cNvSpPr/>
          <p:nvPr/>
        </p:nvSpPr>
        <p:spPr>
          <a:xfrm>
            <a:off x="904461" y="3626209"/>
            <a:ext cx="10551418" cy="2322874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12C395-4860-5A96-6C93-48C4EF055E77}"/>
              </a:ext>
            </a:extLst>
          </p:cNvPr>
          <p:cNvSpPr txBox="1"/>
          <p:nvPr/>
        </p:nvSpPr>
        <p:spPr>
          <a:xfrm>
            <a:off x="983411" y="3637045"/>
            <a:ext cx="103862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solidFill>
                  <a:srgbClr val="034EA2"/>
                </a:solidFill>
              </a:rPr>
              <a:t>RISPOSTA</a:t>
            </a:r>
            <a:r>
              <a:rPr lang="it-IT" sz="1400" b="1" dirty="0">
                <a:solidFill>
                  <a:srgbClr val="000000"/>
                </a:solidFill>
              </a:rPr>
              <a:t> </a:t>
            </a:r>
            <a:endParaRPr lang="it-IT" sz="1400" b="1" dirty="0">
              <a:solidFill>
                <a:srgbClr val="034EA2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b="1" u="sng" dirty="0">
                <a:solidFill>
                  <a:srgbClr val="000000"/>
                </a:solidFill>
              </a:rPr>
              <a:t>Livello superiore</a:t>
            </a:r>
            <a:r>
              <a:rPr lang="it-IT" sz="1400" dirty="0">
                <a:solidFill>
                  <a:srgbClr val="000000"/>
                </a:solidFill>
              </a:rPr>
              <a:t>: Si ritiene ammissibile applicare SCO del Reg. 2023/1676 a operazioni già completate, a condizione che le spese non siano ancora dichiarate alla CE, le operazioni siano ammissibili ai sensi del Regolamento e i requisiti siano verificabili ex post.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b="1" u="sng" dirty="0">
                <a:solidFill>
                  <a:srgbClr val="000000"/>
                </a:solidFill>
              </a:rPr>
              <a:t>Livello inferiore</a:t>
            </a:r>
            <a:r>
              <a:rPr lang="it-IT" sz="1400" b="1" dirty="0">
                <a:solidFill>
                  <a:srgbClr val="000000"/>
                </a:solidFill>
              </a:rPr>
              <a:t>: </a:t>
            </a:r>
            <a:r>
              <a:rPr lang="it-IT" sz="1400" dirty="0">
                <a:solidFill>
                  <a:srgbClr val="000000"/>
                </a:solidFill>
              </a:rPr>
              <a:t>Le SCO devono essere definite ex ante e le modifiche retroattive dovrebbero essere evitare (rischio disparità di trattamento).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b="1" u="sng" dirty="0">
                <a:solidFill>
                  <a:srgbClr val="000000"/>
                </a:solidFill>
              </a:rPr>
              <a:t>Conformità art. 93(5) RDC</a:t>
            </a:r>
            <a:r>
              <a:rPr lang="it-IT" sz="1400" dirty="0">
                <a:solidFill>
                  <a:srgbClr val="000000"/>
                </a:solidFill>
              </a:rPr>
              <a:t>: L'eccedenza tra livello superiore e inferiore non è un’irregolarità, ma va assorbita finanziando altre operazioni nella stessa priorità entro la chiusura.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b="1" u="sng" dirty="0">
                <a:solidFill>
                  <a:srgbClr val="000000"/>
                </a:solidFill>
              </a:rPr>
              <a:t>Operazioni sotto 200.000 EUR</a:t>
            </a:r>
            <a:r>
              <a:rPr lang="it-IT" sz="1400" dirty="0">
                <a:solidFill>
                  <a:srgbClr val="000000"/>
                </a:solidFill>
              </a:rPr>
              <a:t>: Il mancato uso di SCO obbligatorie (per operazioni sotto i 200.000 EUR) è in violazione del regolamento, tuttavia non genera necessariamente spesa irregolare. Pertanto, non è necessario modificare i bandi già pubblicati ma deve essere corretto nei bandi successivi. </a:t>
            </a:r>
          </a:p>
        </p:txBody>
      </p:sp>
    </p:spTree>
    <p:extLst>
      <p:ext uri="{BB962C8B-B14F-4D97-AF65-F5344CB8AC3E}">
        <p14:creationId xmlns:p14="http://schemas.microsoft.com/office/powerpoint/2010/main" val="514539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F2A5A-9AEA-3980-0E55-98BBDC5A8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716E73D2-571D-87C2-C891-A0C854138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249777"/>
            <a:ext cx="11018598" cy="782357"/>
          </a:xfrm>
        </p:spPr>
        <p:txBody>
          <a:bodyPr/>
          <a:lstStyle/>
          <a:p>
            <a:r>
              <a:rPr lang="it-IT" sz="2800" b="1"/>
              <a:t>2. Interpretazione Art. 98, par. 6, lett. b) – Continuità procedurale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6FB855-9092-B7B7-12A0-E11B1C752296}"/>
              </a:ext>
            </a:extLst>
          </p:cNvPr>
          <p:cNvSpPr/>
          <p:nvPr/>
        </p:nvSpPr>
        <p:spPr>
          <a:xfrm>
            <a:off x="904461" y="1371946"/>
            <a:ext cx="10551418" cy="1478246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606901-E7D6-19CE-BA90-4BA0BF9D982E}"/>
              </a:ext>
            </a:extLst>
          </p:cNvPr>
          <p:cNvSpPr txBox="1"/>
          <p:nvPr/>
        </p:nvSpPr>
        <p:spPr>
          <a:xfrm>
            <a:off x="974619" y="1430028"/>
            <a:ext cx="10386204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>
                <a:solidFill>
                  <a:srgbClr val="034EA2"/>
                </a:solidFill>
              </a:rPr>
              <a:t>DOMANDA </a:t>
            </a:r>
            <a:r>
              <a:rPr lang="it-IT" sz="1200" b="1">
                <a:solidFill>
                  <a:srgbClr val="034EA2"/>
                </a:solidFill>
              </a:rPr>
              <a:t>– </a:t>
            </a:r>
            <a:r>
              <a:rPr lang="it-IT" sz="1400">
                <a:solidFill>
                  <a:srgbClr val="000000"/>
                </a:solidFill>
              </a:rPr>
              <a:t>Si chiede un chiarimento sulla </a:t>
            </a:r>
            <a:r>
              <a:rPr lang="it-IT" sz="1400" b="1">
                <a:solidFill>
                  <a:srgbClr val="000000"/>
                </a:solidFill>
              </a:rPr>
              <a:t>continuità </a:t>
            </a:r>
            <a:r>
              <a:rPr lang="it-IT" sz="1400">
                <a:solidFill>
                  <a:srgbClr val="000000"/>
                </a:solidFill>
              </a:rPr>
              <a:t>tra l'</a:t>
            </a:r>
            <a:r>
              <a:rPr lang="it-IT" sz="1400" b="1">
                <a:solidFill>
                  <a:srgbClr val="000000"/>
                </a:solidFill>
              </a:rPr>
              <a:t>Art. 137, par. 2 del Reg. 1303/2013 </a:t>
            </a:r>
            <a:r>
              <a:rPr lang="it-IT" sz="1400">
                <a:solidFill>
                  <a:srgbClr val="000000"/>
                </a:solidFill>
              </a:rPr>
              <a:t>e l'</a:t>
            </a:r>
            <a:r>
              <a:rPr lang="it-IT" sz="1400" b="1">
                <a:solidFill>
                  <a:srgbClr val="000000"/>
                </a:solidFill>
              </a:rPr>
              <a:t>Art. 98, par. 6, lett. b) dell'attuale RDC </a:t>
            </a:r>
            <a:r>
              <a:rPr lang="it-IT" sz="1400">
                <a:solidFill>
                  <a:srgbClr val="000000"/>
                </a:solidFill>
              </a:rPr>
              <a:t>relativo</a:t>
            </a:r>
            <a:r>
              <a:rPr lang="it-IT" sz="1400" b="1">
                <a:solidFill>
                  <a:srgbClr val="000000"/>
                </a:solidFill>
              </a:rPr>
              <a:t> </a:t>
            </a:r>
            <a:r>
              <a:rPr lang="it-IT" sz="1400">
                <a:solidFill>
                  <a:srgbClr val="000000"/>
                </a:solidFill>
              </a:rPr>
              <a:t>alla facoltà dell'</a:t>
            </a:r>
            <a:r>
              <a:rPr lang="it-IT" sz="1400" err="1">
                <a:solidFill>
                  <a:srgbClr val="000000"/>
                </a:solidFill>
              </a:rPr>
              <a:t>AdG</a:t>
            </a:r>
            <a:r>
              <a:rPr lang="it-IT" sz="1400">
                <a:solidFill>
                  <a:srgbClr val="000000"/>
                </a:solidFill>
              </a:rPr>
              <a:t> di escludere dai conti importi oggetto di valutazione in corso. In particolare:</a:t>
            </a:r>
          </a:p>
          <a:p>
            <a:pPr algn="just"/>
            <a:endParaRPr lang="it-IT" sz="300">
              <a:solidFill>
                <a:srgbClr val="00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>
                <a:solidFill>
                  <a:srgbClr val="000000"/>
                </a:solidFill>
              </a:rPr>
              <a:t>Se il </a:t>
            </a:r>
            <a:r>
              <a:rPr lang="it-IT" sz="1400" b="1">
                <a:solidFill>
                  <a:srgbClr val="000000"/>
                </a:solidFill>
              </a:rPr>
              <a:t>reinserimento</a:t>
            </a:r>
            <a:r>
              <a:rPr lang="it-IT" sz="1400">
                <a:solidFill>
                  <a:srgbClr val="000000"/>
                </a:solidFill>
              </a:rPr>
              <a:t> degli importi, una volta confermata l'ammissibilità, sia consentito anche nel nuovo quadro regolamentare;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>
                <a:solidFill>
                  <a:srgbClr val="000000"/>
                </a:solidFill>
              </a:rPr>
              <a:t>Se vi siano nuove </a:t>
            </a:r>
            <a:r>
              <a:rPr lang="it-IT" sz="1400" b="1">
                <a:solidFill>
                  <a:srgbClr val="000000"/>
                </a:solidFill>
              </a:rPr>
              <a:t>limitazioni temporali o procedurali</a:t>
            </a:r>
            <a:r>
              <a:rPr lang="it-IT" sz="1400">
                <a:solidFill>
                  <a:srgbClr val="000000"/>
                </a:solidFill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>
                <a:solidFill>
                  <a:srgbClr val="000000"/>
                </a:solidFill>
              </a:rPr>
              <a:t>Se sia necessario un </a:t>
            </a:r>
            <a:r>
              <a:rPr lang="it-IT" sz="1400" b="1">
                <a:solidFill>
                  <a:srgbClr val="000000"/>
                </a:solidFill>
              </a:rPr>
              <a:t>audit specifico dell'AdA </a:t>
            </a:r>
            <a:r>
              <a:rPr lang="it-IT" sz="1400">
                <a:solidFill>
                  <a:srgbClr val="000000"/>
                </a:solidFill>
              </a:rPr>
              <a:t>o sia sufficiente l’informazione nella </a:t>
            </a:r>
            <a:r>
              <a:rPr lang="it-IT" sz="1400" b="1">
                <a:solidFill>
                  <a:srgbClr val="000000"/>
                </a:solidFill>
              </a:rPr>
              <a:t>RAC</a:t>
            </a:r>
            <a:r>
              <a:rPr lang="it-IT" sz="1400">
                <a:solidFill>
                  <a:srgbClr val="000000"/>
                </a:solidFill>
              </a:rPr>
              <a:t> con la movimentazione degli importi.</a:t>
            </a: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59AD6E-4F12-4F32-0186-85F8E5409E2A}"/>
              </a:ext>
            </a:extLst>
          </p:cNvPr>
          <p:cNvSpPr/>
          <p:nvPr/>
        </p:nvSpPr>
        <p:spPr>
          <a:xfrm>
            <a:off x="904461" y="2919738"/>
            <a:ext cx="10551418" cy="2918354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22D17B-3A56-E516-6406-6AD0FF2A0F7C}"/>
              </a:ext>
            </a:extLst>
          </p:cNvPr>
          <p:cNvSpPr txBox="1"/>
          <p:nvPr/>
        </p:nvSpPr>
        <p:spPr>
          <a:xfrm>
            <a:off x="983411" y="3021936"/>
            <a:ext cx="103862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solidFill>
                  <a:srgbClr val="034EA2"/>
                </a:solidFill>
              </a:rPr>
              <a:t>RISPOSTA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L’</a:t>
            </a:r>
            <a:r>
              <a:rPr lang="it-IT" sz="1400" dirty="0" err="1">
                <a:solidFill>
                  <a:srgbClr val="000000"/>
                </a:solidFill>
              </a:rPr>
              <a:t>AdG</a:t>
            </a:r>
            <a:r>
              <a:rPr lang="it-IT" sz="1400" dirty="0">
                <a:solidFill>
                  <a:srgbClr val="000000"/>
                </a:solidFill>
              </a:rPr>
              <a:t> può escludere temporaneamente spese in corso di valutazione e reinserirle una volta confermata la legittimità, in continuità con la normativa 2014-2020;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Il RDC 2021-2027 non introduce nuove limitazioni temporali o procedurali: il reinserimento è possibile al più tardi nell'ultima domanda di pagamento del periodo contabile finale e si raccomanda di non ritardare troppo il reinserimento, al fine di permettere </a:t>
            </a:r>
            <a:r>
              <a:rPr lang="it-IT" sz="1400" dirty="0" err="1">
                <a:solidFill>
                  <a:srgbClr val="000000"/>
                </a:solidFill>
              </a:rPr>
              <a:t>all’AdA</a:t>
            </a:r>
            <a:r>
              <a:rPr lang="it-IT" sz="1400" dirty="0">
                <a:solidFill>
                  <a:srgbClr val="000000"/>
                </a:solidFill>
              </a:rPr>
              <a:t> di valutare se tale spesa presenti un rischio aggiuntivo specifico e adattare conseguentemente la propria strategia prima della chiusura del programma. 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Il reinserimento non richiede automaticamente un audit specifico: gli importi rientrano nella normale popolazione di audit nell'anno di re-dichiarazione. Nella RAC, </a:t>
            </a:r>
            <a:r>
              <a:rPr lang="it-IT" sz="1400" dirty="0" err="1">
                <a:solidFill>
                  <a:srgbClr val="000000"/>
                </a:solidFill>
              </a:rPr>
              <a:t>l’AdA</a:t>
            </a:r>
            <a:r>
              <a:rPr lang="it-IT" sz="1400" dirty="0">
                <a:solidFill>
                  <a:srgbClr val="000000"/>
                </a:solidFill>
              </a:rPr>
              <a:t> riporta gli importi ridichiarati e indica eventuali attività di audit complementari, svolte applicando il proprio giudizio professionale. 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23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459CA-A21C-CB0E-7F12-4638C99BA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417A6D5-01BC-7151-1DD4-B8F64BACF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249777"/>
            <a:ext cx="10936440" cy="782357"/>
          </a:xfrm>
        </p:spPr>
        <p:txBody>
          <a:bodyPr/>
          <a:lstStyle/>
          <a:p>
            <a:r>
              <a:rPr lang="it-IT" sz="2800" b="1"/>
              <a:t>3. Ammissibilità della spesa in caso di furto o gravi danni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8C27A4-A360-C58C-BCEC-9EA16533C651}"/>
              </a:ext>
            </a:extLst>
          </p:cNvPr>
          <p:cNvSpPr/>
          <p:nvPr/>
        </p:nvSpPr>
        <p:spPr>
          <a:xfrm>
            <a:off x="904461" y="1371946"/>
            <a:ext cx="10551418" cy="1227633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07FDC3-2AD8-BB7A-4A77-E674E832603A}"/>
              </a:ext>
            </a:extLst>
          </p:cNvPr>
          <p:cNvSpPr txBox="1"/>
          <p:nvPr/>
        </p:nvSpPr>
        <p:spPr>
          <a:xfrm>
            <a:off x="974619" y="1430028"/>
            <a:ext cx="103862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solidFill>
                  <a:srgbClr val="034EA2"/>
                </a:solidFill>
              </a:rPr>
              <a:t>DOMANDA </a:t>
            </a:r>
            <a:r>
              <a:rPr lang="it-IT" sz="1200" b="1" dirty="0">
                <a:solidFill>
                  <a:srgbClr val="034EA2"/>
                </a:solidFill>
              </a:rPr>
              <a:t>– </a:t>
            </a:r>
            <a:r>
              <a:rPr lang="it-IT" sz="1400" dirty="0">
                <a:solidFill>
                  <a:srgbClr val="000000"/>
                </a:solidFill>
              </a:rPr>
              <a:t>Se un </a:t>
            </a:r>
            <a:r>
              <a:rPr lang="it-IT" sz="1400" b="1" dirty="0">
                <a:solidFill>
                  <a:srgbClr val="000000"/>
                </a:solidFill>
              </a:rPr>
              <a:t>bene acquistato con fondi UE </a:t>
            </a:r>
            <a:r>
              <a:rPr lang="it-IT" sz="1400" dirty="0">
                <a:solidFill>
                  <a:srgbClr val="000000"/>
                </a:solidFill>
              </a:rPr>
              <a:t>viene </a:t>
            </a:r>
            <a:r>
              <a:rPr lang="it-IT" sz="1400" b="1" dirty="0">
                <a:solidFill>
                  <a:srgbClr val="000000"/>
                </a:solidFill>
              </a:rPr>
              <a:t>rubato</a:t>
            </a:r>
            <a:r>
              <a:rPr lang="it-IT" sz="1400" dirty="0">
                <a:solidFill>
                  <a:srgbClr val="000000"/>
                </a:solidFill>
              </a:rPr>
              <a:t> o </a:t>
            </a:r>
            <a:r>
              <a:rPr lang="it-IT" sz="1400" b="1" dirty="0">
                <a:solidFill>
                  <a:srgbClr val="000000"/>
                </a:solidFill>
              </a:rPr>
              <a:t>gravemente danneggiato </a:t>
            </a:r>
            <a:r>
              <a:rPr lang="it-IT" sz="1400" dirty="0">
                <a:solidFill>
                  <a:srgbClr val="000000"/>
                </a:solidFill>
              </a:rPr>
              <a:t>durante il periodo di ammissibilità o di stabilità dell'operazione, quali </a:t>
            </a:r>
            <a:r>
              <a:rPr lang="it-IT" sz="1400" b="1" dirty="0">
                <a:solidFill>
                  <a:srgbClr val="000000"/>
                </a:solidFill>
              </a:rPr>
              <a:t>condizioni</a:t>
            </a:r>
            <a:r>
              <a:rPr lang="it-IT" sz="1400" dirty="0">
                <a:solidFill>
                  <a:srgbClr val="000000"/>
                </a:solidFill>
              </a:rPr>
              <a:t> deve soddisfare il beneficiario affinché </a:t>
            </a:r>
            <a:r>
              <a:rPr lang="it-IT" sz="1400" dirty="0" err="1">
                <a:solidFill>
                  <a:srgbClr val="000000"/>
                </a:solidFill>
              </a:rPr>
              <a:t>l'AdA</a:t>
            </a:r>
            <a:r>
              <a:rPr lang="it-IT" sz="1400" dirty="0">
                <a:solidFill>
                  <a:srgbClr val="000000"/>
                </a:solidFill>
              </a:rPr>
              <a:t> possa confermare l'</a:t>
            </a:r>
            <a:r>
              <a:rPr lang="it-IT" sz="1400" b="1" dirty="0">
                <a:solidFill>
                  <a:srgbClr val="000000"/>
                </a:solidFill>
              </a:rPr>
              <a:t>ammissibilità della spesa</a:t>
            </a:r>
            <a:r>
              <a:rPr lang="it-IT" sz="1400" dirty="0">
                <a:solidFill>
                  <a:srgbClr val="000000"/>
                </a:solidFill>
              </a:rPr>
              <a:t>? </a:t>
            </a:r>
          </a:p>
          <a:p>
            <a:pPr algn="just"/>
            <a:r>
              <a:rPr lang="it-IT" sz="1400" dirty="0">
                <a:solidFill>
                  <a:srgbClr val="000000"/>
                </a:solidFill>
              </a:rPr>
              <a:t>In particolare: è necessario che il beneficiario </a:t>
            </a:r>
            <a:r>
              <a:rPr lang="it-IT" sz="1400" b="1" dirty="0">
                <a:solidFill>
                  <a:srgbClr val="000000"/>
                </a:solidFill>
              </a:rPr>
              <a:t>sostituisca</a:t>
            </a:r>
            <a:r>
              <a:rPr lang="it-IT" sz="1400" dirty="0">
                <a:solidFill>
                  <a:srgbClr val="000000"/>
                </a:solidFill>
              </a:rPr>
              <a:t> il bene con risorse proprie o tramite indennizzo assicurativo, al fine di garantire il raggiungimento degli obiettivi dell'operazione e il rispetto dell'Art. 65, par. 1 del RDC?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0D20C2-4B55-6046-CF7A-B65B3F8D48B7}"/>
              </a:ext>
            </a:extLst>
          </p:cNvPr>
          <p:cNvSpPr/>
          <p:nvPr/>
        </p:nvSpPr>
        <p:spPr>
          <a:xfrm>
            <a:off x="904461" y="2657661"/>
            <a:ext cx="10551418" cy="3180431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723C0D-91F9-6DB9-0B54-1380F194B50A}"/>
              </a:ext>
            </a:extLst>
          </p:cNvPr>
          <p:cNvSpPr txBox="1"/>
          <p:nvPr/>
        </p:nvSpPr>
        <p:spPr>
          <a:xfrm>
            <a:off x="983411" y="2696622"/>
            <a:ext cx="103862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solidFill>
                  <a:srgbClr val="034EA2"/>
                </a:solidFill>
              </a:rPr>
              <a:t>RISPOSTA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Nel caso di furto o grave danno a beni acquistati con fondi UE, la valutazione sull’ammissibilità della relativa spesa dipende dalla natura dell’operazione e dal ruolo del bene all’interno dell’operazione;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L’Art. 65 del RDC si applica solo ad operazioni relative che comportano investimenti in infrastrutture o investimenti produttivi;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Se l'operazione include investimenti in infrastrutture o produttivi, </a:t>
            </a:r>
            <a:r>
              <a:rPr lang="it-IT" sz="1400" dirty="0" err="1">
                <a:solidFill>
                  <a:srgbClr val="000000"/>
                </a:solidFill>
              </a:rPr>
              <a:t>l’AdA</a:t>
            </a:r>
            <a:r>
              <a:rPr lang="it-IT" sz="1400" dirty="0">
                <a:solidFill>
                  <a:srgbClr val="000000"/>
                </a:solidFill>
              </a:rPr>
              <a:t> dovrebbe verificare se l’operazione mantiene la finalità e non è soggetta a cambiamenti sostanziali e, in caso negativo, potrebbero essere richieste misure correttive (che possono includere la sostituzione del bene, ad esempio attraverso le risorse proprie del beneficiario o il risarcimento assicurativo)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Se l'operazione non include investimenti in infrastrutture o produttivi, </a:t>
            </a:r>
            <a:r>
              <a:rPr lang="it-IT" sz="1400" dirty="0" err="1">
                <a:solidFill>
                  <a:srgbClr val="000000"/>
                </a:solidFill>
              </a:rPr>
              <a:t>l’AdA</a:t>
            </a:r>
            <a:r>
              <a:rPr lang="it-IT" sz="1400" dirty="0">
                <a:solidFill>
                  <a:srgbClr val="000000"/>
                </a:solidFill>
              </a:rPr>
              <a:t> verifica l’esistenza dei prodotti e misure adottate, inclusa l’eventuale richiesta assicurativa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Riguardo eventuali gravi danni, l’AdA dovrebbe considerare anche la nozione di forza maggiore e, se tutte le condizioni stabilite dalla CGUE sono rispettate, non vi è alcuna irregolarità e le spese già sostenute potrebbero rimanere ammissibili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324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5A473-6411-C034-8495-22F498877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974D643-2B71-2B9B-58B2-2DF424DB0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249777"/>
            <a:ext cx="10936440" cy="782357"/>
          </a:xfrm>
        </p:spPr>
        <p:txBody>
          <a:bodyPr/>
          <a:lstStyle/>
          <a:p>
            <a:r>
              <a:rPr lang="it-IT" sz="2800" b="1"/>
              <a:t>4. Verifica effetto incentivazione e principio DNSH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83851BD-0937-F7EC-2152-D69DC94D2A66}"/>
              </a:ext>
            </a:extLst>
          </p:cNvPr>
          <p:cNvSpPr/>
          <p:nvPr/>
        </p:nvSpPr>
        <p:spPr>
          <a:xfrm>
            <a:off x="904461" y="1371946"/>
            <a:ext cx="10551418" cy="1443077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A4C2CD-81A1-BBCC-AECD-459028C935D0}"/>
              </a:ext>
            </a:extLst>
          </p:cNvPr>
          <p:cNvSpPr txBox="1"/>
          <p:nvPr/>
        </p:nvSpPr>
        <p:spPr>
          <a:xfrm>
            <a:off x="974619" y="1430028"/>
            <a:ext cx="103862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>
                <a:solidFill>
                  <a:srgbClr val="034EA2"/>
                </a:solidFill>
              </a:rPr>
              <a:t>DOMANDA </a:t>
            </a:r>
            <a:r>
              <a:rPr lang="it-IT" sz="1200" b="1">
                <a:solidFill>
                  <a:srgbClr val="034EA2"/>
                </a:solidFill>
              </a:rPr>
              <a:t>– </a:t>
            </a:r>
            <a:r>
              <a:rPr lang="it-IT" sz="1400">
                <a:solidFill>
                  <a:srgbClr val="000000"/>
                </a:solidFill>
              </a:rPr>
              <a:t>In caso di </a:t>
            </a:r>
            <a:r>
              <a:rPr lang="it-IT" sz="1400" b="1">
                <a:solidFill>
                  <a:srgbClr val="000000"/>
                </a:solidFill>
              </a:rPr>
              <a:t>finanziamento con tasso forfettario del 40% </a:t>
            </a:r>
            <a:r>
              <a:rPr lang="it-IT" sz="1400">
                <a:solidFill>
                  <a:srgbClr val="000000"/>
                </a:solidFill>
              </a:rPr>
              <a:t>sui costi diretti di personale (art. 56, c. 1, RDC), si chiede: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>
                <a:solidFill>
                  <a:srgbClr val="000000"/>
                </a:solidFill>
              </a:rPr>
              <a:t>Per la verifica dell'</a:t>
            </a:r>
            <a:r>
              <a:rPr lang="it-IT" sz="1400" b="1">
                <a:solidFill>
                  <a:srgbClr val="000000"/>
                </a:solidFill>
              </a:rPr>
              <a:t>effetto incentivazione</a:t>
            </a:r>
            <a:r>
              <a:rPr lang="it-IT" sz="1400">
                <a:solidFill>
                  <a:srgbClr val="000000"/>
                </a:solidFill>
              </a:rPr>
              <a:t>, in presenza di acquisti di attrezzatura e impianti, è sufficiente esaminare la sola documentazione del personale (lettere d'incarico), oppure occorre richiedere al beneficiario anche la documentazione sulle altre spese per verificarne il sostenimento successivo alla domanda?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>
                <a:solidFill>
                  <a:srgbClr val="000000"/>
                </a:solidFill>
              </a:rPr>
              <a:t>Come deve essere verificato il </a:t>
            </a:r>
            <a:r>
              <a:rPr lang="it-IT" sz="1400" b="1">
                <a:solidFill>
                  <a:srgbClr val="000000"/>
                </a:solidFill>
              </a:rPr>
              <a:t>principio DNSH </a:t>
            </a:r>
            <a:r>
              <a:rPr lang="it-IT" sz="1400">
                <a:solidFill>
                  <a:srgbClr val="000000"/>
                </a:solidFill>
              </a:rPr>
              <a:t>(Do No </a:t>
            </a:r>
            <a:r>
              <a:rPr lang="it-IT" sz="1400" err="1">
                <a:solidFill>
                  <a:srgbClr val="000000"/>
                </a:solidFill>
              </a:rPr>
              <a:t>Significant</a:t>
            </a:r>
            <a:r>
              <a:rPr lang="it-IT" sz="1400">
                <a:solidFill>
                  <a:srgbClr val="000000"/>
                </a:solidFill>
              </a:rPr>
              <a:t> </a:t>
            </a:r>
            <a:r>
              <a:rPr lang="it-IT" sz="1400" err="1">
                <a:solidFill>
                  <a:srgbClr val="000000"/>
                </a:solidFill>
              </a:rPr>
              <a:t>Harm</a:t>
            </a:r>
            <a:r>
              <a:rPr lang="it-IT" sz="1400">
                <a:solidFill>
                  <a:srgbClr val="000000"/>
                </a:solidFill>
              </a:rPr>
              <a:t>) quando una parte dei costi è finanziata con tasso forfettario, senza documentazione sottostante?</a:t>
            </a: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189ECD-3EB8-D4C6-1892-D2EE4C9353B3}"/>
              </a:ext>
            </a:extLst>
          </p:cNvPr>
          <p:cNvSpPr/>
          <p:nvPr/>
        </p:nvSpPr>
        <p:spPr>
          <a:xfrm>
            <a:off x="904461" y="2873105"/>
            <a:ext cx="10551418" cy="2964987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A89D80-70EC-16AE-7368-1C4E3A29756C}"/>
              </a:ext>
            </a:extLst>
          </p:cNvPr>
          <p:cNvSpPr txBox="1"/>
          <p:nvPr/>
        </p:nvSpPr>
        <p:spPr>
          <a:xfrm>
            <a:off x="901335" y="2899993"/>
            <a:ext cx="1038620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solidFill>
                  <a:srgbClr val="034EA2"/>
                </a:solidFill>
              </a:rPr>
              <a:t>RISPOSTA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Si possono utilizzare le autocertificazioni per dimostrare l'effetto di incentivazione, a condizione che esista un sistema di controllo con verifiche casuali;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È ragionevole in alcuni casi richiedere documentazione sui costi diretti non di personale (es. attrezzature e impianti) per confermare che siano stati sostenuti dopo la domanda di finanziamento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Principio DNSH: deve essere verificato per tutti i progetti, inclusi quelli con costi a tasso forfettario; si raccomanda alle autorità italiane di elaborare, ad esempio, linee guida procedurali nazionali per la verifica in questo contesto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516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>
          <a:extLst>
            <a:ext uri="{FF2B5EF4-FFF2-40B4-BE49-F238E27FC236}">
              <a16:creationId xmlns:a16="http://schemas.microsoft.com/office/drawing/2014/main" id="{FB2DA05B-8645-029A-3350-B22B301E4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4821785A-F9B5-5C47-35BD-5B4B7BAF294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">
            <a:extLst>
              <a:ext uri="{FF2B5EF4-FFF2-40B4-BE49-F238E27FC236}">
                <a16:creationId xmlns:a16="http://schemas.microsoft.com/office/drawing/2014/main" id="{AC51D3A8-D7F9-8F25-CB83-E76263E8C44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63388" y="2251236"/>
            <a:ext cx="10065224" cy="1511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en-US" sz="4000" b="1" err="1"/>
              <a:t>Risposte</a:t>
            </a:r>
            <a:r>
              <a:rPr lang="en-US" sz="4000" b="1"/>
              <a:t> ai </a:t>
            </a:r>
            <a:r>
              <a:rPr lang="en-US" sz="4000" b="1" err="1"/>
              <a:t>quesiti</a:t>
            </a:r>
            <a:r>
              <a:rPr lang="en-US" sz="4000" b="1"/>
              <a:t> </a:t>
            </a:r>
            <a:br>
              <a:rPr lang="en-US" sz="4000" b="1"/>
            </a:br>
            <a:r>
              <a:rPr lang="en-US" sz="4000" b="1" err="1"/>
              <a:t>delle</a:t>
            </a:r>
            <a:r>
              <a:rPr lang="en-US" sz="4000" b="1"/>
              <a:t> </a:t>
            </a:r>
            <a:r>
              <a:rPr lang="it-IT" sz="4000" b="1"/>
              <a:t>Autorità di audit regionali</a:t>
            </a:r>
            <a:br>
              <a:rPr lang="en-US" sz="4000" b="1"/>
            </a:br>
            <a:br>
              <a:rPr lang="en-US" sz="4000" b="1"/>
            </a:br>
            <a:r>
              <a:rPr lang="en-US" sz="2000" b="1" err="1">
                <a:solidFill>
                  <a:srgbClr val="FFC000"/>
                </a:solidFill>
              </a:rPr>
              <a:t>Periodo</a:t>
            </a:r>
            <a:r>
              <a:rPr lang="en-US" sz="2000" b="1">
                <a:solidFill>
                  <a:srgbClr val="FFC000"/>
                </a:solidFill>
              </a:rPr>
              <a:t> di Programmazione 2021-2027</a:t>
            </a:r>
            <a:endParaRPr sz="4600" b="1"/>
          </a:p>
        </p:txBody>
      </p:sp>
      <p:sp>
        <p:nvSpPr>
          <p:cNvPr id="5" name="Google Shape;190;p1">
            <a:extLst>
              <a:ext uri="{FF2B5EF4-FFF2-40B4-BE49-F238E27FC236}">
                <a16:creationId xmlns:a16="http://schemas.microsoft.com/office/drawing/2014/main" id="{58ADCD22-13E5-DEB6-F1D2-7F5DDE04377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2138025" y="5557903"/>
            <a:ext cx="9168618" cy="65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rPr lang="en-IE" sz="1800"/>
              <a:t>Merano, 21 Maggio 2026</a:t>
            </a:r>
          </a:p>
          <a:p>
            <a:pPr marL="0" lvl="0" indent="0"/>
            <a:r>
              <a:rPr lang="it-IT" sz="1800"/>
              <a:t>Incontro tecnico tra la CE, IGRUE e le </a:t>
            </a:r>
            <a:r>
              <a:rPr lang="it-IT" sz="1800" err="1"/>
              <a:t>AdA</a:t>
            </a:r>
            <a:r>
              <a:rPr lang="it-IT" sz="1800"/>
              <a:t> italiane</a:t>
            </a:r>
          </a:p>
        </p:txBody>
      </p:sp>
    </p:spTree>
    <p:extLst>
      <p:ext uri="{BB962C8B-B14F-4D97-AF65-F5344CB8AC3E}">
        <p14:creationId xmlns:p14="http://schemas.microsoft.com/office/powerpoint/2010/main" val="4033717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DA7F1-8A15-5A1C-4A10-8D879E7D4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E04749CE-9E80-C87B-417A-A49736765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249777"/>
            <a:ext cx="10936440" cy="782357"/>
          </a:xfrm>
        </p:spPr>
        <p:txBody>
          <a:bodyPr/>
          <a:lstStyle/>
          <a:p>
            <a:r>
              <a:rPr lang="it-IT" sz="2800" b="1"/>
              <a:t>5. Strumenti finanziari – popolazione oggetto di audit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A3667C2-C26D-79FC-4B82-C6260D8CF3C2}"/>
              </a:ext>
            </a:extLst>
          </p:cNvPr>
          <p:cNvSpPr/>
          <p:nvPr/>
        </p:nvSpPr>
        <p:spPr>
          <a:xfrm>
            <a:off x="904461" y="1371946"/>
            <a:ext cx="10551418" cy="1815882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684203-94BF-7FC8-D055-FE3B53292C89}"/>
              </a:ext>
            </a:extLst>
          </p:cNvPr>
          <p:cNvSpPr txBox="1"/>
          <p:nvPr/>
        </p:nvSpPr>
        <p:spPr>
          <a:xfrm>
            <a:off x="974619" y="1430028"/>
            <a:ext cx="103862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solidFill>
                  <a:srgbClr val="034EA2"/>
                </a:solidFill>
              </a:rPr>
              <a:t>DOMANDA </a:t>
            </a:r>
            <a:r>
              <a:rPr lang="it-IT" sz="1200" b="1" dirty="0">
                <a:solidFill>
                  <a:srgbClr val="034EA2"/>
                </a:solidFill>
              </a:rPr>
              <a:t>– </a:t>
            </a:r>
            <a:r>
              <a:rPr lang="it-IT" sz="1400" dirty="0">
                <a:solidFill>
                  <a:srgbClr val="000000"/>
                </a:solidFill>
              </a:rPr>
              <a:t>Come deve comportarsi l’AdA se la certificazione continua ad essere fatta per tranche, e non è basata su spesa eligibile come prevede il regolamento per il 2021-2027?</a:t>
            </a:r>
            <a:endParaRPr lang="it-IT" sz="1200" dirty="0">
              <a:solidFill>
                <a:srgbClr val="034EA2"/>
              </a:solidFill>
            </a:endParaRPr>
          </a:p>
          <a:p>
            <a:pPr algn="just"/>
            <a:r>
              <a:rPr lang="it-IT" sz="1400" dirty="0">
                <a:solidFill>
                  <a:srgbClr val="000000"/>
                </a:solidFill>
              </a:rPr>
              <a:t>Ipotesi: </a:t>
            </a:r>
            <a:r>
              <a:rPr lang="it-IT" sz="1400" b="1" dirty="0">
                <a:solidFill>
                  <a:srgbClr val="000000"/>
                </a:solidFill>
              </a:rPr>
              <a:t>spesa certificata </a:t>
            </a:r>
            <a:r>
              <a:rPr lang="it-IT" sz="1400" dirty="0">
                <a:solidFill>
                  <a:srgbClr val="000000"/>
                </a:solidFill>
              </a:rPr>
              <a:t>ex art. 92, c. 2, lett. b) </a:t>
            </a:r>
            <a:r>
              <a:rPr lang="it-IT" sz="1400" b="1" dirty="0">
                <a:solidFill>
                  <a:srgbClr val="000000"/>
                </a:solidFill>
              </a:rPr>
              <a:t>campionata </a:t>
            </a:r>
            <a:r>
              <a:rPr lang="it-IT" sz="1400" dirty="0">
                <a:solidFill>
                  <a:srgbClr val="000000"/>
                </a:solidFill>
              </a:rPr>
              <a:t>= </a:t>
            </a:r>
            <a:r>
              <a:rPr lang="it-IT" sz="1400" b="1" dirty="0">
                <a:solidFill>
                  <a:srgbClr val="000000"/>
                </a:solidFill>
              </a:rPr>
              <a:t>€ 100</a:t>
            </a:r>
            <a:r>
              <a:rPr lang="it-IT" sz="1400" dirty="0">
                <a:solidFill>
                  <a:srgbClr val="000000"/>
                </a:solidFill>
              </a:rPr>
              <a:t>, ma le </a:t>
            </a:r>
            <a:r>
              <a:rPr lang="it-IT" sz="1400" b="1" dirty="0">
                <a:solidFill>
                  <a:srgbClr val="000000"/>
                </a:solidFill>
              </a:rPr>
              <a:t>pratiche sottostanti </a:t>
            </a:r>
            <a:r>
              <a:rPr lang="it-IT" sz="1400" dirty="0">
                <a:solidFill>
                  <a:srgbClr val="000000"/>
                </a:solidFill>
              </a:rPr>
              <a:t>ammontano complessivamente a </a:t>
            </a:r>
            <a:r>
              <a:rPr lang="it-IT" sz="1400" b="1" dirty="0">
                <a:solidFill>
                  <a:srgbClr val="000000"/>
                </a:solidFill>
              </a:rPr>
              <a:t>€ 120</a:t>
            </a:r>
            <a:r>
              <a:rPr lang="it-IT" sz="1400" dirty="0">
                <a:solidFill>
                  <a:srgbClr val="000000"/>
                </a:solidFill>
              </a:rPr>
              <a:t>. Si chiede come condurre l'audit: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Opzione 1: </a:t>
            </a:r>
            <a:r>
              <a:rPr lang="it-IT" sz="1400" dirty="0" err="1">
                <a:solidFill>
                  <a:srgbClr val="000000"/>
                </a:solidFill>
              </a:rPr>
              <a:t>l'AdA</a:t>
            </a:r>
            <a:r>
              <a:rPr lang="it-IT" sz="1400" dirty="0">
                <a:solidFill>
                  <a:srgbClr val="000000"/>
                </a:solidFill>
              </a:rPr>
              <a:t> può verificare l’intero ammontare di €</a:t>
            </a:r>
            <a:r>
              <a:rPr lang="it-IT" sz="1400" b="1" dirty="0">
                <a:solidFill>
                  <a:srgbClr val="000000"/>
                </a:solidFill>
              </a:rPr>
              <a:t> </a:t>
            </a:r>
            <a:r>
              <a:rPr lang="it-IT" sz="1400" dirty="0">
                <a:solidFill>
                  <a:srgbClr val="000000"/>
                </a:solidFill>
              </a:rPr>
              <a:t>120 e compensare eventuali irregolarità con il "buffer" di € 20? (es. errore € 15 su € 120 → tasso errore = 0% sull'operazione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Opzione 2: </a:t>
            </a:r>
            <a:r>
              <a:rPr lang="it-IT" sz="1400" dirty="0" err="1">
                <a:solidFill>
                  <a:srgbClr val="000000"/>
                </a:solidFill>
              </a:rPr>
              <a:t>l'AdA</a:t>
            </a:r>
            <a:r>
              <a:rPr lang="it-IT" sz="1400" dirty="0">
                <a:solidFill>
                  <a:srgbClr val="000000"/>
                </a:solidFill>
              </a:rPr>
              <a:t> deve pretendere dall’</a:t>
            </a:r>
            <a:r>
              <a:rPr lang="it-IT" sz="1400" dirty="0" err="1">
                <a:solidFill>
                  <a:srgbClr val="000000"/>
                </a:solidFill>
              </a:rPr>
              <a:t>AdG</a:t>
            </a:r>
            <a:r>
              <a:rPr lang="it-IT" sz="1400" dirty="0">
                <a:solidFill>
                  <a:srgbClr val="000000"/>
                </a:solidFill>
              </a:rPr>
              <a:t> un elenco di pratiche che corrisponda esattamente a € 100, senza spesa cuscinetto? (es. elenco da € 102, errore € 5 → tasso errore = 5/100 o 5/102?)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8E23E6-4E09-8493-17D6-6AE8A50B3E65}"/>
              </a:ext>
            </a:extLst>
          </p:cNvPr>
          <p:cNvSpPr/>
          <p:nvPr/>
        </p:nvSpPr>
        <p:spPr>
          <a:xfrm>
            <a:off x="904461" y="3245910"/>
            <a:ext cx="10551418" cy="2592182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EDA3FC-DE90-8123-A124-5CAF7EDB183F}"/>
              </a:ext>
            </a:extLst>
          </p:cNvPr>
          <p:cNvSpPr txBox="1"/>
          <p:nvPr/>
        </p:nvSpPr>
        <p:spPr>
          <a:xfrm>
            <a:off x="974619" y="3259321"/>
            <a:ext cx="103862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solidFill>
                  <a:srgbClr val="034EA2"/>
                </a:solidFill>
              </a:rPr>
              <a:t>RISPOSTA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Nel 2021-2027 le spese degli SF devono corrispondere a spese ammissibili effettivamente sostenute (art. 68(1)), non dichiarate per tranche come avveniva nel periodo 2014-2020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Il caso di cui sopra dovrebbe pertanto costituire un’eccezione alla regola generale.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Nel caso di cui sopra, </a:t>
            </a:r>
            <a:r>
              <a:rPr lang="it-IT" sz="1400" dirty="0" err="1">
                <a:solidFill>
                  <a:srgbClr val="000000"/>
                </a:solidFill>
              </a:rPr>
              <a:t>l’AdA</a:t>
            </a:r>
            <a:r>
              <a:rPr lang="it-IT" sz="1400" dirty="0">
                <a:solidFill>
                  <a:srgbClr val="000000"/>
                </a:solidFill>
              </a:rPr>
              <a:t> può: </a:t>
            </a:r>
          </a:p>
          <a:p>
            <a:pPr marL="800100" lvl="1" indent="-342900" algn="just">
              <a:buAutoNum type="arabicParenBoth"/>
            </a:pPr>
            <a:r>
              <a:rPr lang="it-IT" sz="1400" dirty="0">
                <a:solidFill>
                  <a:srgbClr val="000000"/>
                </a:solidFill>
              </a:rPr>
              <a:t>chiedere all’</a:t>
            </a:r>
            <a:r>
              <a:rPr lang="it-IT" sz="1400" dirty="0" err="1">
                <a:solidFill>
                  <a:srgbClr val="000000"/>
                </a:solidFill>
              </a:rPr>
              <a:t>AdG</a:t>
            </a:r>
            <a:r>
              <a:rPr lang="it-IT" sz="1400" dirty="0">
                <a:solidFill>
                  <a:srgbClr val="000000"/>
                </a:solidFill>
              </a:rPr>
              <a:t> la lista esatta degli investimenti per un importo di 100 EUR dichiarati ed estrarre il campione da quella; </a:t>
            </a:r>
          </a:p>
          <a:p>
            <a:pPr marL="800100" lvl="1" indent="-342900" algn="just">
              <a:buAutoNum type="arabicParenBoth"/>
            </a:pPr>
            <a:r>
              <a:rPr lang="it-IT" sz="1400" dirty="0" err="1">
                <a:solidFill>
                  <a:srgbClr val="000000"/>
                </a:solidFill>
              </a:rPr>
              <a:t>auditare</a:t>
            </a:r>
            <a:r>
              <a:rPr lang="it-IT" sz="1400" dirty="0">
                <a:solidFill>
                  <a:srgbClr val="000000"/>
                </a:solidFill>
              </a:rPr>
              <a:t> le operazioni sottostanti per l'importo maggiore e calcolare il tasso di errore proporzionalmente alla spesa dichiarata alla CE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Esempio: spesa </a:t>
            </a:r>
            <a:r>
              <a:rPr lang="it-IT" sz="1400" dirty="0" err="1">
                <a:solidFill>
                  <a:srgbClr val="000000"/>
                </a:solidFill>
              </a:rPr>
              <a:t>auditata</a:t>
            </a:r>
            <a:r>
              <a:rPr lang="it-IT" sz="1400" dirty="0">
                <a:solidFill>
                  <a:srgbClr val="000000"/>
                </a:solidFill>
              </a:rPr>
              <a:t> 120 EUR, irregolarità 15 EUR → tasso errore 12,5% (15/120 = 0,125) → errore proiettato su 100 EUR dichiarati alla CE = 12,5 EUR (0,125 x 100 EUR). Il buffer di 20 EUR può assorbire la rettifica ma non azzera il tasso di errore (nel secondo esempio l’errore è 5/102 = 4,9% - parzialmente assorbito dal buffer. Correzione necessaria = 2,9 EUR)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431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1CC3F-6D6C-9D58-1BB6-8D0A60E8C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64683B4-210E-0F3C-4E16-EA5DD0E88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335" y="357354"/>
            <a:ext cx="10936440" cy="782357"/>
          </a:xfrm>
        </p:spPr>
        <p:txBody>
          <a:bodyPr/>
          <a:lstStyle/>
          <a:p>
            <a:r>
              <a:rPr lang="it-IT" sz="2800" b="1"/>
              <a:t>6. Strumenti finanziari – Approccio proporzionato per la verifica dell’impresa in difficoltà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1F9189-8B84-FEC9-86EB-3FC6BCF5AF63}"/>
              </a:ext>
            </a:extLst>
          </p:cNvPr>
          <p:cNvSpPr/>
          <p:nvPr/>
        </p:nvSpPr>
        <p:spPr>
          <a:xfrm>
            <a:off x="904461" y="1371946"/>
            <a:ext cx="10551418" cy="1658520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89585D-5707-D675-CAEE-41DD86DFD2E0}"/>
              </a:ext>
            </a:extLst>
          </p:cNvPr>
          <p:cNvSpPr txBox="1"/>
          <p:nvPr/>
        </p:nvSpPr>
        <p:spPr>
          <a:xfrm>
            <a:off x="974619" y="1430028"/>
            <a:ext cx="1038620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>
                <a:solidFill>
                  <a:srgbClr val="034EA2"/>
                </a:solidFill>
              </a:rPr>
              <a:t>DOMANDA </a:t>
            </a:r>
            <a:r>
              <a:rPr lang="it-IT" sz="1200" b="1">
                <a:solidFill>
                  <a:srgbClr val="034EA2"/>
                </a:solidFill>
              </a:rPr>
              <a:t>– </a:t>
            </a:r>
            <a:r>
              <a:rPr lang="it-IT" sz="1400">
                <a:solidFill>
                  <a:srgbClr val="000000"/>
                </a:solidFill>
              </a:rPr>
              <a:t>Nel caso di un numero complessivo di beneficiari finali campionati molto elevato, si genera un effetto "a cascata" sul numero di unità economiche da controllare. </a:t>
            </a:r>
            <a:r>
              <a:rPr lang="it-IT" sz="1400" dirty="0">
                <a:solidFill>
                  <a:srgbClr val="000000"/>
                </a:solidFill>
              </a:rPr>
              <a:t>Pertanto, si chiede se l'AdA possa adottare un </a:t>
            </a:r>
            <a:r>
              <a:rPr lang="it-IT" sz="1400" b="1" dirty="0">
                <a:solidFill>
                  <a:srgbClr val="000000"/>
                </a:solidFill>
              </a:rPr>
              <a:t>approccio proporzionato e basato sul rischio</a:t>
            </a:r>
            <a:r>
              <a:rPr lang="it-IT" sz="1400" dirty="0">
                <a:solidFill>
                  <a:srgbClr val="000000"/>
                </a:solidFill>
              </a:rPr>
              <a:t>, in base al quale: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La verifica sia effettuata </a:t>
            </a:r>
            <a:r>
              <a:rPr lang="it-IT" sz="1400" b="1" dirty="0">
                <a:solidFill>
                  <a:srgbClr val="000000"/>
                </a:solidFill>
              </a:rPr>
              <a:t>a livello della singola impresa beneficiaria</a:t>
            </a:r>
            <a:r>
              <a:rPr lang="it-IT" sz="1400" dirty="0">
                <a:solidFill>
                  <a:srgbClr val="000000"/>
                </a:solidFill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L'</a:t>
            </a:r>
            <a:r>
              <a:rPr lang="it-IT" sz="1400" b="1" dirty="0">
                <a:solidFill>
                  <a:srgbClr val="000000"/>
                </a:solidFill>
              </a:rPr>
              <a:t>estensione al gruppo/unità economica </a:t>
            </a:r>
            <a:r>
              <a:rPr lang="it-IT" sz="1400" dirty="0">
                <a:solidFill>
                  <a:srgbClr val="000000"/>
                </a:solidFill>
              </a:rPr>
              <a:t>avvenga </a:t>
            </a:r>
            <a:r>
              <a:rPr lang="it-IT" sz="1400" b="1" dirty="0">
                <a:solidFill>
                  <a:srgbClr val="000000"/>
                </a:solidFill>
              </a:rPr>
              <a:t>solo</a:t>
            </a:r>
            <a:r>
              <a:rPr lang="it-IT" sz="1400" dirty="0">
                <a:solidFill>
                  <a:srgbClr val="000000"/>
                </a:solidFill>
              </a:rPr>
              <a:t> in presenza di elementi indicativi di relazioni di controllo/influenza tra imprese o di indicatori di </a:t>
            </a:r>
            <a:r>
              <a:rPr lang="it-IT" sz="1400" b="1" dirty="0">
                <a:solidFill>
                  <a:srgbClr val="000000"/>
                </a:solidFill>
              </a:rPr>
              <a:t>rischio</a:t>
            </a:r>
            <a:r>
              <a:rPr lang="it-IT" sz="1400" dirty="0">
                <a:solidFill>
                  <a:srgbClr val="000000"/>
                </a:solidFill>
              </a:rPr>
              <a:t> definiti ex ante (es. strutture societarie complesse, perdite rilevanti, red flags da Arachne, rilevanza economica dell'aiuto).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B95B29-7960-01CB-95E7-E30E60536D2A}"/>
              </a:ext>
            </a:extLst>
          </p:cNvPr>
          <p:cNvSpPr/>
          <p:nvPr/>
        </p:nvSpPr>
        <p:spPr>
          <a:xfrm>
            <a:off x="904461" y="3088548"/>
            <a:ext cx="10551418" cy="2749544"/>
          </a:xfrm>
          <a:prstGeom prst="rect">
            <a:avLst/>
          </a:prstGeom>
          <a:noFill/>
          <a:ln>
            <a:solidFill>
              <a:srgbClr val="034EA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58D0E2-B6C7-0834-C69A-15F400A6475D}"/>
              </a:ext>
            </a:extLst>
          </p:cNvPr>
          <p:cNvSpPr txBox="1"/>
          <p:nvPr/>
        </p:nvSpPr>
        <p:spPr>
          <a:xfrm>
            <a:off x="901335" y="3093424"/>
            <a:ext cx="103862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solidFill>
                  <a:srgbClr val="034EA2"/>
                </a:solidFill>
              </a:rPr>
              <a:t>RISPOSTA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In linea di principio </a:t>
            </a:r>
            <a:r>
              <a:rPr lang="it-IT" sz="1400" dirty="0" err="1">
                <a:solidFill>
                  <a:srgbClr val="000000"/>
                </a:solidFill>
              </a:rPr>
              <a:t>l’AdA</a:t>
            </a:r>
            <a:r>
              <a:rPr lang="it-IT" sz="1400" dirty="0">
                <a:solidFill>
                  <a:srgbClr val="000000"/>
                </a:solidFill>
              </a:rPr>
              <a:t> verifica tutte le unità del campione, inclusa l'ammissibilità al 100% dei destinatari finali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Approccio proporzionato accettabile a condizione che i richiedenti forniscano autocertificazioni e esista un sistema di controllo efficace con verifiche casuali sulle stesse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rgbClr val="000000"/>
                </a:solidFill>
              </a:rPr>
              <a:t>Verifica sistematica sulla singola impresa; estensione al gruppo/unità economica solo in presenza di indicatori di rischio </a:t>
            </a:r>
            <a:r>
              <a:rPr lang="it-IT" sz="1400" dirty="0" err="1">
                <a:solidFill>
                  <a:srgbClr val="000000"/>
                </a:solidFill>
              </a:rPr>
              <a:t>pre</a:t>
            </a:r>
            <a:r>
              <a:rPr lang="it-IT" sz="1400" dirty="0">
                <a:solidFill>
                  <a:srgbClr val="000000"/>
                </a:solidFill>
              </a:rPr>
              <a:t>-definiti ex ante (strutture societarie complesse, perdite significative, avvisi da Arachne, ecc.)</a:t>
            </a:r>
          </a:p>
        </p:txBody>
      </p:sp>
    </p:spTree>
    <p:extLst>
      <p:ext uri="{BB962C8B-B14F-4D97-AF65-F5344CB8AC3E}">
        <p14:creationId xmlns:p14="http://schemas.microsoft.com/office/powerpoint/2010/main" val="3204529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/>
              <a:t>Grazie per </a:t>
            </a:r>
            <a:r>
              <a:rPr lang="en-IE" err="1"/>
              <a:t>l’attenzione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/>
              <a:t>© European Union 2024</a:t>
            </a:r>
          </a:p>
          <a:p>
            <a:r>
              <a:rPr lang="en-US" sz="1050" b="1"/>
              <a:t>Images: </a:t>
            </a:r>
            <a:r>
              <a:rPr lang="en-US" sz="1200"/>
              <a:t>https://www.flaticon.com</a:t>
            </a:r>
            <a:endParaRPr lang="en-US" sz="1050" b="1"/>
          </a:p>
          <a:p>
            <a:r>
              <a:rPr lang="en-US" sz="1050"/>
              <a:t>Unless otherwise noted the reuse of this presentation is </a:t>
            </a:r>
            <a:r>
              <a:rPr lang="en-US" sz="1050" err="1"/>
              <a:t>authorised</a:t>
            </a:r>
            <a:r>
              <a:rPr lang="en-US" sz="1050"/>
              <a:t> under the </a:t>
            </a:r>
            <a:r>
              <a:rPr lang="en-US" sz="1050">
                <a:hlinkClick r:id="rId3"/>
              </a:rPr>
              <a:t>CC BY 4.0 </a:t>
            </a:r>
            <a:r>
              <a:rPr lang="en-US" sz="1050"/>
              <a:t>license. For any use or reproduction of elements that are not owned by the EU, permission may need to be sought directly from the respective right holders.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2_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E4BC88-24AC-431B-95F9-16EE3DA3EBE9}" vid="{8D80B4F7-3850-4D3F-BDF1-21D39285909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3A265787A86448A05F338567224205" ma:contentTypeVersion="12" ma:contentTypeDescription="Create a new document." ma:contentTypeScope="" ma:versionID="2b79a1716d6f86fec0152cbd1f3f05f9">
  <xsd:schema xmlns:xsd="http://www.w3.org/2001/XMLSchema" xmlns:xs="http://www.w3.org/2001/XMLSchema" xmlns:p="http://schemas.microsoft.com/office/2006/metadata/properties" xmlns:ns2="d1e1b162-1c6d-4d0e-a328-f60e638a722e" xmlns:ns3="b4a6ebc4-2842-43f3-a4f6-a79ce6d4f40f" targetNamespace="http://schemas.microsoft.com/office/2006/metadata/properties" ma:root="true" ma:fieldsID="5866168eb6b0c82fa9c0700717bb3e9c" ns2:_="" ns3:_="">
    <xsd:import namespace="d1e1b162-1c6d-4d0e-a328-f60e638a722e"/>
    <xsd:import namespace="b4a6ebc4-2842-43f3-a4f6-a79ce6d4f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1b162-1c6d-4d0e-a328-f60e638a7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6ebc4-2842-43f3-a4f6-a79ce6d4f40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9e5858f-6138-4947-a9e1-ba89ca997f2a}" ma:internalName="TaxCatchAll" ma:showField="CatchAllData" ma:web="b4a6ebc4-2842-43f3-a4f6-a79ce6d4f4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1b162-1c6d-4d0e-a328-f60e638a722e">
      <Terms xmlns="http://schemas.microsoft.com/office/infopath/2007/PartnerControls"/>
    </lcf76f155ced4ddcb4097134ff3c332f>
    <TaxCatchAll xmlns="b4a6ebc4-2842-43f3-a4f6-a79ce6d4f40f" xsi:nil="true"/>
  </documentManagement>
</p:properties>
</file>

<file path=customXml/itemProps1.xml><?xml version="1.0" encoding="utf-8"?>
<ds:datastoreItem xmlns:ds="http://schemas.openxmlformats.org/officeDocument/2006/customXml" ds:itemID="{54C01347-D952-47F7-8B95-5AD1704FB25F}"/>
</file>

<file path=customXml/itemProps2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F87431-2774-4E17-BE38-8A579357848D}">
  <ds:schemaRefs>
    <ds:schemaRef ds:uri="http://schemas.microsoft.com/office/2006/documentManagement/types"/>
    <ds:schemaRef ds:uri="aa37f8d3-e8fa-4ebb-b489-3046b82bfd50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1690</Words>
  <Application>Microsoft Office PowerPoint</Application>
  <PresentationFormat>Widescreen</PresentationFormat>
  <Paragraphs>79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2_Office Theme</vt:lpstr>
      <vt:lpstr>Quesiti  delle Autorità di audit regionali  Periodo di Programmazione 2021-2027</vt:lpstr>
      <vt:lpstr>1. Opzioni semplificate in materia di costi (OSC)</vt:lpstr>
      <vt:lpstr>2. Interpretazione Art. 98, par. 6, lett. b) – Continuità procedurale </vt:lpstr>
      <vt:lpstr>3. Ammissibilità della spesa in caso di furto o gravi danni </vt:lpstr>
      <vt:lpstr>4. Verifica effetto incentivazione e principio DNSH </vt:lpstr>
      <vt:lpstr>Risposte ai quesiti  delle Autorità di audit regionali  Periodo di Programmazione 2021-2027</vt:lpstr>
      <vt:lpstr>5. Strumenti finanziari – popolazione oggetto di audit </vt:lpstr>
      <vt:lpstr>6. Strumenti finanziari – Approccio proporzionato per la verifica dell’impresa in difficoltà</vt:lpstr>
      <vt:lpstr>Grazie per l’attenzione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JOHN Yvonne (COMM)</dc:creator>
  <cp:lastModifiedBy>MOLLICA Carmine (EMPL+REGIO-DAC)</cp:lastModifiedBy>
  <cp:revision>1</cp:revision>
  <dcterms:created xsi:type="dcterms:W3CDTF">2019-08-09T12:06:42Z</dcterms:created>
  <dcterms:modified xsi:type="dcterms:W3CDTF">2026-05-15T13:22:32Z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0x010100FA3A265787A86448A05F338567224205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2022-11-18T07:38:33Z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df4d87b4-4048-4a8f-b8f7-1b031b6bca85</vt:lpwstr>
  </property>
  <property fmtid="{D5CDD505-2E9C-101B-9397-08002B2CF9AE}" pid="9" name="MSIP_Label_6bd9ddd1-4d20-43f6-abfa-fc3c07406f94_ContentBits">
    <vt:lpwstr>0</vt:lpwstr>
  </property>
  <property fmtid="{D5CDD505-2E9C-101B-9397-08002B2CF9AE}" pid="10" name="MediaServiceImageTags">
    <vt:lpwstr/>
  </property>
</Properties>
</file>