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71" r:id="rId5"/>
    <p:sldMasterId id="2147483691" r:id="rId6"/>
  </p:sldMasterIdLst>
  <p:notesMasterIdLst>
    <p:notesMasterId r:id="rId15"/>
  </p:notesMasterIdLst>
  <p:handoutMasterIdLst>
    <p:handoutMasterId r:id="rId16"/>
  </p:handoutMasterIdLst>
  <p:sldIdLst>
    <p:sldId id="256" r:id="rId7"/>
    <p:sldId id="277" r:id="rId8"/>
    <p:sldId id="348" r:id="rId9"/>
    <p:sldId id="349" r:id="rId10"/>
    <p:sldId id="395" r:id="rId11"/>
    <p:sldId id="398" r:id="rId12"/>
    <p:sldId id="397" r:id="rId13"/>
    <p:sldId id="28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4EA2"/>
    <a:srgbClr val="000000"/>
    <a:srgbClr val="F2F2F2"/>
    <a:srgbClr val="727375"/>
    <a:srgbClr val="1057A7"/>
    <a:srgbClr val="CED0D1"/>
    <a:srgbClr val="1E858B"/>
    <a:srgbClr val="E6E6E6"/>
    <a:srgbClr val="4BC5DE"/>
    <a:srgbClr val="D3E8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74696" autoAdjust="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>
        <p:guide orient="horz" pos="2092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ANNOTTI Margherita (EMPL+REGIO-DAC)" userId="2ba655f8-cfdf-464c-9c15-b1f41a21b817" providerId="ADAL" clId="{8D952597-2832-4DB4-986E-F974C392BA62}"/>
    <pc:docChg chg="custSel modSld">
      <pc:chgData name="GIANNOTTI Margherita (EMPL+REGIO-DAC)" userId="2ba655f8-cfdf-464c-9c15-b1f41a21b817" providerId="ADAL" clId="{8D952597-2832-4DB4-986E-F974C392BA62}" dt="2026-05-07T14:39:47.093" v="200" actId="20577"/>
      <pc:docMkLst>
        <pc:docMk/>
      </pc:docMkLst>
      <pc:sldChg chg="modSp mod">
        <pc:chgData name="GIANNOTTI Margherita (EMPL+REGIO-DAC)" userId="2ba655f8-cfdf-464c-9c15-b1f41a21b817" providerId="ADAL" clId="{8D952597-2832-4DB4-986E-F974C392BA62}" dt="2026-05-07T14:34:01.946" v="94" actId="313"/>
        <pc:sldMkLst>
          <pc:docMk/>
          <pc:sldMk cId="0" sldId="256"/>
        </pc:sldMkLst>
        <pc:spChg chg="mod">
          <ac:chgData name="GIANNOTTI Margherita (EMPL+REGIO-DAC)" userId="2ba655f8-cfdf-464c-9c15-b1f41a21b817" providerId="ADAL" clId="{8D952597-2832-4DB4-986E-F974C392BA62}" dt="2026-05-07T14:34:01.946" v="94" actId="313"/>
          <ac:spMkLst>
            <pc:docMk/>
            <pc:sldMk cId="0" sldId="256"/>
            <ac:spMk id="189" creationId="{00000000-0000-0000-0000-000000000000}"/>
          </ac:spMkLst>
        </pc:spChg>
      </pc:sldChg>
      <pc:sldChg chg="modSp mod">
        <pc:chgData name="GIANNOTTI Margherita (EMPL+REGIO-DAC)" userId="2ba655f8-cfdf-464c-9c15-b1f41a21b817" providerId="ADAL" clId="{8D952597-2832-4DB4-986E-F974C392BA62}" dt="2026-05-07T14:39:47.093" v="200" actId="20577"/>
        <pc:sldMkLst>
          <pc:docMk/>
          <pc:sldMk cId="0" sldId="277"/>
        </pc:sldMkLst>
        <pc:spChg chg="mod">
          <ac:chgData name="GIANNOTTI Margherita (EMPL+REGIO-DAC)" userId="2ba655f8-cfdf-464c-9c15-b1f41a21b817" providerId="ADAL" clId="{8D952597-2832-4DB4-986E-F974C392BA62}" dt="2026-05-07T14:39:47.093" v="200" actId="20577"/>
          <ac:spMkLst>
            <pc:docMk/>
            <pc:sldMk cId="0" sldId="277"/>
            <ac:spMk id="20" creationId="{00000000-0000-0000-0000-000000000000}"/>
          </ac:spMkLst>
        </pc:spChg>
        <pc:spChg chg="mod">
          <ac:chgData name="GIANNOTTI Margherita (EMPL+REGIO-DAC)" userId="2ba655f8-cfdf-464c-9c15-b1f41a21b817" providerId="ADAL" clId="{8D952597-2832-4DB4-986E-F974C392BA62}" dt="2026-05-07T14:39:43.803" v="199" actId="20577"/>
          <ac:spMkLst>
            <pc:docMk/>
            <pc:sldMk cId="0" sldId="277"/>
            <ac:spMk id="22" creationId="{00000000-0000-0000-0000-000000000000}"/>
          </ac:spMkLst>
        </pc:spChg>
      </pc:sldChg>
      <pc:sldChg chg="modSp mod">
        <pc:chgData name="GIANNOTTI Margherita (EMPL+REGIO-DAC)" userId="2ba655f8-cfdf-464c-9c15-b1f41a21b817" providerId="ADAL" clId="{8D952597-2832-4DB4-986E-F974C392BA62}" dt="2026-05-07T14:39:28.814" v="198" actId="20577"/>
        <pc:sldMkLst>
          <pc:docMk/>
          <pc:sldMk cId="0" sldId="348"/>
        </pc:sldMkLst>
        <pc:spChg chg="mod">
          <ac:chgData name="GIANNOTTI Margherita (EMPL+REGIO-DAC)" userId="2ba655f8-cfdf-464c-9c15-b1f41a21b817" providerId="ADAL" clId="{8D952597-2832-4DB4-986E-F974C392BA62}" dt="2026-05-07T14:36:25.239" v="95" actId="12788"/>
          <ac:spMkLst>
            <pc:docMk/>
            <pc:sldMk cId="0" sldId="348"/>
            <ac:spMk id="11" creationId="{00000000-0000-0000-0000-000000000000}"/>
          </ac:spMkLst>
        </pc:spChg>
        <pc:spChg chg="mod">
          <ac:chgData name="GIANNOTTI Margherita (EMPL+REGIO-DAC)" userId="2ba655f8-cfdf-464c-9c15-b1f41a21b817" providerId="ADAL" clId="{8D952597-2832-4DB4-986E-F974C392BA62}" dt="2026-05-07T14:38:48.098" v="194" actId="20577"/>
          <ac:spMkLst>
            <pc:docMk/>
            <pc:sldMk cId="0" sldId="348"/>
            <ac:spMk id="13" creationId="{00000000-0000-0000-0000-000000000000}"/>
          </ac:spMkLst>
        </pc:spChg>
        <pc:spChg chg="mod">
          <ac:chgData name="GIANNOTTI Margherita (EMPL+REGIO-DAC)" userId="2ba655f8-cfdf-464c-9c15-b1f41a21b817" providerId="ADAL" clId="{8D952597-2832-4DB4-986E-F974C392BA62}" dt="2026-05-07T14:36:32.737" v="96" actId="12788"/>
          <ac:spMkLst>
            <pc:docMk/>
            <pc:sldMk cId="0" sldId="348"/>
            <ac:spMk id="14" creationId="{00000000-0000-0000-0000-000000000000}"/>
          </ac:spMkLst>
        </pc:spChg>
        <pc:spChg chg="mod">
          <ac:chgData name="GIANNOTTI Margherita (EMPL+REGIO-DAC)" userId="2ba655f8-cfdf-464c-9c15-b1f41a21b817" providerId="ADAL" clId="{8D952597-2832-4DB4-986E-F974C392BA62}" dt="2026-05-07T14:36:32.737" v="96" actId="12788"/>
          <ac:spMkLst>
            <pc:docMk/>
            <pc:sldMk cId="0" sldId="348"/>
            <ac:spMk id="16" creationId="{00000000-0000-0000-0000-000000000000}"/>
          </ac:spMkLst>
        </pc:spChg>
        <pc:spChg chg="mod">
          <ac:chgData name="GIANNOTTI Margherita (EMPL+REGIO-DAC)" userId="2ba655f8-cfdf-464c-9c15-b1f41a21b817" providerId="ADAL" clId="{8D952597-2832-4DB4-986E-F974C392BA62}" dt="2026-05-07T14:36:41.371" v="97" actId="12788"/>
          <ac:spMkLst>
            <pc:docMk/>
            <pc:sldMk cId="0" sldId="348"/>
            <ac:spMk id="17" creationId="{00000000-0000-0000-0000-000000000000}"/>
          </ac:spMkLst>
        </pc:spChg>
        <pc:spChg chg="mod">
          <ac:chgData name="GIANNOTTI Margherita (EMPL+REGIO-DAC)" userId="2ba655f8-cfdf-464c-9c15-b1f41a21b817" providerId="ADAL" clId="{8D952597-2832-4DB4-986E-F974C392BA62}" dt="2026-05-07T14:36:41.371" v="97" actId="12788"/>
          <ac:spMkLst>
            <pc:docMk/>
            <pc:sldMk cId="0" sldId="348"/>
            <ac:spMk id="19" creationId="{00000000-0000-0000-0000-000000000000}"/>
          </ac:spMkLst>
        </pc:spChg>
        <pc:spChg chg="mod">
          <ac:chgData name="GIANNOTTI Margherita (EMPL+REGIO-DAC)" userId="2ba655f8-cfdf-464c-9c15-b1f41a21b817" providerId="ADAL" clId="{8D952597-2832-4DB4-986E-F974C392BA62}" dt="2026-05-07T14:38:17.474" v="162" actId="553"/>
          <ac:spMkLst>
            <pc:docMk/>
            <pc:sldMk cId="0" sldId="348"/>
            <ac:spMk id="42" creationId="{00000000-0000-0000-0000-000000000000}"/>
          </ac:spMkLst>
        </pc:spChg>
        <pc:spChg chg="mod">
          <ac:chgData name="GIANNOTTI Margherita (EMPL+REGIO-DAC)" userId="2ba655f8-cfdf-464c-9c15-b1f41a21b817" providerId="ADAL" clId="{8D952597-2832-4DB4-986E-F974C392BA62}" dt="2026-05-07T14:38:02.751" v="133" actId="1036"/>
          <ac:spMkLst>
            <pc:docMk/>
            <pc:sldMk cId="0" sldId="348"/>
            <ac:spMk id="43" creationId="{00000000-0000-0000-0000-000000000000}"/>
          </ac:spMkLst>
        </pc:spChg>
        <pc:spChg chg="mod">
          <ac:chgData name="GIANNOTTI Margherita (EMPL+REGIO-DAC)" userId="2ba655f8-cfdf-464c-9c15-b1f41a21b817" providerId="ADAL" clId="{8D952597-2832-4DB4-986E-F974C392BA62}" dt="2026-05-07T14:38:21.766" v="163" actId="553"/>
          <ac:spMkLst>
            <pc:docMk/>
            <pc:sldMk cId="0" sldId="348"/>
            <ac:spMk id="45" creationId="{00000000-0000-0000-0000-000000000000}"/>
          </ac:spMkLst>
        </pc:spChg>
        <pc:spChg chg="mod">
          <ac:chgData name="GIANNOTTI Margherita (EMPL+REGIO-DAC)" userId="2ba655f8-cfdf-464c-9c15-b1f41a21b817" providerId="ADAL" clId="{8D952597-2832-4DB4-986E-F974C392BA62}" dt="2026-05-07T14:39:28.814" v="198" actId="20577"/>
          <ac:spMkLst>
            <pc:docMk/>
            <pc:sldMk cId="0" sldId="348"/>
            <ac:spMk id="46" creationId="{00000000-0000-0000-0000-000000000000}"/>
          </ac:spMkLst>
        </pc:spChg>
        <pc:spChg chg="mod">
          <ac:chgData name="GIANNOTTI Margherita (EMPL+REGIO-DAC)" userId="2ba655f8-cfdf-464c-9c15-b1f41a21b817" providerId="ADAL" clId="{8D952597-2832-4DB4-986E-F974C392BA62}" dt="2026-05-07T14:37:47.338" v="108" actId="554"/>
          <ac:spMkLst>
            <pc:docMk/>
            <pc:sldMk cId="0" sldId="348"/>
            <ac:spMk id="47" creationId="{00000000-0000-0000-0000-000000000000}"/>
          </ac:spMkLst>
        </pc:spChg>
        <pc:spChg chg="mod">
          <ac:chgData name="GIANNOTTI Margherita (EMPL+REGIO-DAC)" userId="2ba655f8-cfdf-464c-9c15-b1f41a21b817" providerId="ADAL" clId="{8D952597-2832-4DB4-986E-F974C392BA62}" dt="2026-05-07T14:38:21.766" v="163" actId="553"/>
          <ac:spMkLst>
            <pc:docMk/>
            <pc:sldMk cId="0" sldId="348"/>
            <ac:spMk id="48" creationId="{00000000-0000-0000-0000-000000000000}"/>
          </ac:spMkLst>
        </pc:spChg>
        <pc:spChg chg="mod">
          <ac:chgData name="GIANNOTTI Margherita (EMPL+REGIO-DAC)" userId="2ba655f8-cfdf-464c-9c15-b1f41a21b817" providerId="ADAL" clId="{8D952597-2832-4DB4-986E-F974C392BA62}" dt="2026-05-07T14:37:55.438" v="126" actId="1035"/>
          <ac:spMkLst>
            <pc:docMk/>
            <pc:sldMk cId="0" sldId="348"/>
            <ac:spMk id="49" creationId="{00000000-0000-0000-0000-000000000000}"/>
          </ac:spMkLst>
        </pc:spChg>
      </pc:sldChg>
    </pc:docChg>
  </pc:docChgLst>
  <pc:docChgLst>
    <pc:chgData name="DEBATTISTA Brian (EMPL+REGIO-DAC)" userId="2fa254f6-a250-4214-985a-0ede6194cc29" providerId="ADAL" clId="{8FE38CDA-FE66-4542-A00D-26ECB4A267F4}"/>
    <pc:docChg chg="custSel addSld modSld sldOrd">
      <pc:chgData name="DEBATTISTA Brian (EMPL+REGIO-DAC)" userId="2fa254f6-a250-4214-985a-0ede6194cc29" providerId="ADAL" clId="{8FE38CDA-FE66-4542-A00D-26ECB4A267F4}" dt="2026-05-14T07:27:06.155" v="210" actId="20577"/>
      <pc:docMkLst>
        <pc:docMk/>
      </pc:docMkLst>
      <pc:sldChg chg="addSp delSp modSp mod">
        <pc:chgData name="DEBATTISTA Brian (EMPL+REGIO-DAC)" userId="2fa254f6-a250-4214-985a-0ede6194cc29" providerId="ADAL" clId="{8FE38CDA-FE66-4542-A00D-26ECB4A267F4}" dt="2026-05-14T07:21:49.011" v="9" actId="1076"/>
        <pc:sldMkLst>
          <pc:docMk/>
          <pc:sldMk cId="0" sldId="256"/>
        </pc:sldMkLst>
        <pc:spChg chg="add mod">
          <ac:chgData name="DEBATTISTA Brian (EMPL+REGIO-DAC)" userId="2fa254f6-a250-4214-985a-0ede6194cc29" providerId="ADAL" clId="{8FE38CDA-FE66-4542-A00D-26ECB4A267F4}" dt="2026-05-14T07:21:49.011" v="9" actId="1076"/>
          <ac:spMkLst>
            <pc:docMk/>
            <pc:sldMk cId="0" sldId="256"/>
            <ac:spMk id="5" creationId="{1ABA20C6-D06C-D65C-A128-449E38B630AD}"/>
          </ac:spMkLst>
        </pc:spChg>
        <pc:spChg chg="mod">
          <ac:chgData name="DEBATTISTA Brian (EMPL+REGIO-DAC)" userId="2fa254f6-a250-4214-985a-0ede6194cc29" providerId="ADAL" clId="{8FE38CDA-FE66-4542-A00D-26ECB4A267F4}" dt="2026-05-14T07:21:15.259" v="4" actId="1076"/>
          <ac:spMkLst>
            <pc:docMk/>
            <pc:sldMk cId="0" sldId="256"/>
            <ac:spMk id="188" creationId="{00000000-0000-0000-0000-000000000000}"/>
          </ac:spMkLst>
        </pc:spChg>
        <pc:spChg chg="mod">
          <ac:chgData name="DEBATTISTA Brian (EMPL+REGIO-DAC)" userId="2fa254f6-a250-4214-985a-0ede6194cc29" providerId="ADAL" clId="{8FE38CDA-FE66-4542-A00D-26ECB4A267F4}" dt="2026-05-14T07:21:17.998" v="5" actId="1076"/>
          <ac:spMkLst>
            <pc:docMk/>
            <pc:sldMk cId="0" sldId="256"/>
            <ac:spMk id="189" creationId="{00000000-0000-0000-0000-000000000000}"/>
          </ac:spMkLst>
        </pc:spChg>
      </pc:sldChg>
      <pc:sldChg chg="modSp mod">
        <pc:chgData name="DEBATTISTA Brian (EMPL+REGIO-DAC)" userId="2fa254f6-a250-4214-985a-0ede6194cc29" providerId="ADAL" clId="{8FE38CDA-FE66-4542-A00D-26ECB4A267F4}" dt="2026-05-14T07:22:25.926" v="28" actId="20577"/>
        <pc:sldMkLst>
          <pc:docMk/>
          <pc:sldMk cId="0" sldId="277"/>
        </pc:sldMkLst>
        <pc:spChg chg="mod">
          <ac:chgData name="DEBATTISTA Brian (EMPL+REGIO-DAC)" userId="2fa254f6-a250-4214-985a-0ede6194cc29" providerId="ADAL" clId="{8FE38CDA-FE66-4542-A00D-26ECB4A267F4}" dt="2026-05-14T07:22:25.926" v="28" actId="20577"/>
          <ac:spMkLst>
            <pc:docMk/>
            <pc:sldMk cId="0" sldId="277"/>
            <ac:spMk id="4" creationId="{00000000-0000-0000-0000-000000000000}"/>
          </ac:spMkLst>
        </pc:spChg>
      </pc:sldChg>
      <pc:sldChg chg="ord">
        <pc:chgData name="DEBATTISTA Brian (EMPL+REGIO-DAC)" userId="2fa254f6-a250-4214-985a-0ede6194cc29" providerId="ADAL" clId="{8FE38CDA-FE66-4542-A00D-26ECB4A267F4}" dt="2026-05-14T07:16:55.204" v="3"/>
        <pc:sldMkLst>
          <pc:docMk/>
          <pc:sldMk cId="4273619315" sldId="284"/>
        </pc:sldMkLst>
      </pc:sldChg>
      <pc:sldChg chg="modSp mod">
        <pc:chgData name="DEBATTISTA Brian (EMPL+REGIO-DAC)" userId="2fa254f6-a250-4214-985a-0ede6194cc29" providerId="ADAL" clId="{8FE38CDA-FE66-4542-A00D-26ECB4A267F4}" dt="2026-05-14T07:23:43.640" v="48" actId="20577"/>
        <pc:sldMkLst>
          <pc:docMk/>
          <pc:sldMk cId="514539921" sldId="349"/>
        </pc:sldMkLst>
        <pc:spChg chg="mod">
          <ac:chgData name="DEBATTISTA Brian (EMPL+REGIO-DAC)" userId="2fa254f6-a250-4214-985a-0ede6194cc29" providerId="ADAL" clId="{8FE38CDA-FE66-4542-A00D-26ECB4A267F4}" dt="2026-05-14T07:23:43.640" v="48" actId="20577"/>
          <ac:spMkLst>
            <pc:docMk/>
            <pc:sldMk cId="514539921" sldId="349"/>
            <ac:spMk id="16" creationId="{2D54BED2-5F53-0FB9-4B16-B19AD053ED48}"/>
          </ac:spMkLst>
        </pc:spChg>
      </pc:sldChg>
      <pc:sldChg chg="modSp add mod">
        <pc:chgData name="DEBATTISTA Brian (EMPL+REGIO-DAC)" userId="2fa254f6-a250-4214-985a-0ede6194cc29" providerId="ADAL" clId="{8FE38CDA-FE66-4542-A00D-26ECB4A267F4}" dt="2026-05-14T07:25:13.836" v="138" actId="1076"/>
        <pc:sldMkLst>
          <pc:docMk/>
          <pc:sldMk cId="632135013" sldId="395"/>
        </pc:sldMkLst>
        <pc:spChg chg="mod">
          <ac:chgData name="DEBATTISTA Brian (EMPL+REGIO-DAC)" userId="2fa254f6-a250-4214-985a-0ede6194cc29" providerId="ADAL" clId="{8FE38CDA-FE66-4542-A00D-26ECB4A267F4}" dt="2026-05-14T07:24:58.023" v="137" actId="6549"/>
          <ac:spMkLst>
            <pc:docMk/>
            <pc:sldMk cId="632135013" sldId="395"/>
            <ac:spMk id="12" creationId="{5900C78B-B273-284C-6989-402EB1AEC740}"/>
          </ac:spMkLst>
        </pc:spChg>
        <pc:spChg chg="mod">
          <ac:chgData name="DEBATTISTA Brian (EMPL+REGIO-DAC)" userId="2fa254f6-a250-4214-985a-0ede6194cc29" providerId="ADAL" clId="{8FE38CDA-FE66-4542-A00D-26ECB4A267F4}" dt="2026-05-14T07:25:13.836" v="138" actId="1076"/>
          <ac:spMkLst>
            <pc:docMk/>
            <pc:sldMk cId="632135013" sldId="395"/>
            <ac:spMk id="19" creationId="{CDCECB33-2B01-8864-76EB-7EB43DC000EB}"/>
          </ac:spMkLst>
        </pc:spChg>
      </pc:sldChg>
      <pc:sldChg chg="add">
        <pc:chgData name="DEBATTISTA Brian (EMPL+REGIO-DAC)" userId="2fa254f6-a250-4214-985a-0ede6194cc29" providerId="ADAL" clId="{8FE38CDA-FE66-4542-A00D-26ECB4A267F4}" dt="2026-05-14T07:16:52.632" v="0"/>
        <pc:sldMkLst>
          <pc:docMk/>
          <pc:sldMk cId="1457508797" sldId="397"/>
        </pc:sldMkLst>
      </pc:sldChg>
      <pc:sldChg chg="modSp add mod">
        <pc:chgData name="DEBATTISTA Brian (EMPL+REGIO-DAC)" userId="2fa254f6-a250-4214-985a-0ede6194cc29" providerId="ADAL" clId="{8FE38CDA-FE66-4542-A00D-26ECB4A267F4}" dt="2026-05-14T07:27:06.155" v="210" actId="20577"/>
        <pc:sldMkLst>
          <pc:docMk/>
          <pc:sldMk cId="234486563" sldId="398"/>
        </pc:sldMkLst>
        <pc:spChg chg="mod">
          <ac:chgData name="DEBATTISTA Brian (EMPL+REGIO-DAC)" userId="2fa254f6-a250-4214-985a-0ede6194cc29" providerId="ADAL" clId="{8FE38CDA-FE66-4542-A00D-26ECB4A267F4}" dt="2026-05-14T07:26:45.880" v="166" actId="6549"/>
          <ac:spMkLst>
            <pc:docMk/>
            <pc:sldMk cId="234486563" sldId="398"/>
            <ac:spMk id="3" creationId="{B38B9270-3415-B2F8-0E06-9796CA0D6221}"/>
          </ac:spMkLst>
        </pc:spChg>
        <pc:spChg chg="mod">
          <ac:chgData name="DEBATTISTA Brian (EMPL+REGIO-DAC)" userId="2fa254f6-a250-4214-985a-0ede6194cc29" providerId="ADAL" clId="{8FE38CDA-FE66-4542-A00D-26ECB4A267F4}" dt="2026-05-14T07:27:06.155" v="210" actId="20577"/>
          <ac:spMkLst>
            <pc:docMk/>
            <pc:sldMk cId="234486563" sldId="398"/>
            <ac:spMk id="5" creationId="{C2FD1674-7438-4843-E283-B9A76C73A187}"/>
          </ac:spMkLst>
        </pc:spChg>
      </pc:sldChg>
    </pc:docChg>
  </pc:docChgLst>
  <pc:docChgLst>
    <pc:chgData name="MOLLICA Carmine (EMPL+REGIO-DAC)" userId="49f5d08d-7f78-4c48-b29c-56113ae0f2e9" providerId="ADAL" clId="{EC4C1EED-575F-49E1-9728-3BD85DFD7BD3}"/>
    <pc:docChg chg="modSld">
      <pc:chgData name="MOLLICA Carmine (EMPL+REGIO-DAC)" userId="49f5d08d-7f78-4c48-b29c-56113ae0f2e9" providerId="ADAL" clId="{EC4C1EED-575F-49E1-9728-3BD85DFD7BD3}" dt="2026-05-18T08:21:49.053" v="60" actId="20577"/>
      <pc:docMkLst>
        <pc:docMk/>
      </pc:docMkLst>
      <pc:sldChg chg="modSp mod">
        <pc:chgData name="MOLLICA Carmine (EMPL+REGIO-DAC)" userId="49f5d08d-7f78-4c48-b29c-56113ae0f2e9" providerId="ADAL" clId="{EC4C1EED-575F-49E1-9728-3BD85DFD7BD3}" dt="2026-05-18T08:21:29.084" v="58" actId="20577"/>
        <pc:sldMkLst>
          <pc:docMk/>
          <pc:sldMk cId="0" sldId="256"/>
        </pc:sldMkLst>
        <pc:spChg chg="mod">
          <ac:chgData name="MOLLICA Carmine (EMPL+REGIO-DAC)" userId="49f5d08d-7f78-4c48-b29c-56113ae0f2e9" providerId="ADAL" clId="{EC4C1EED-575F-49E1-9728-3BD85DFD7BD3}" dt="2026-05-18T08:21:29.084" v="58" actId="20577"/>
          <ac:spMkLst>
            <pc:docMk/>
            <pc:sldMk cId="0" sldId="256"/>
            <ac:spMk id="189" creationId="{00000000-0000-0000-0000-000000000000}"/>
          </ac:spMkLst>
        </pc:spChg>
      </pc:sldChg>
      <pc:sldChg chg="modSp mod">
        <pc:chgData name="MOLLICA Carmine (EMPL+REGIO-DAC)" userId="49f5d08d-7f78-4c48-b29c-56113ae0f2e9" providerId="ADAL" clId="{EC4C1EED-575F-49E1-9728-3BD85DFD7BD3}" dt="2026-05-08T07:37:31.512" v="1" actId="20577"/>
        <pc:sldMkLst>
          <pc:docMk/>
          <pc:sldMk cId="0" sldId="277"/>
        </pc:sldMkLst>
        <pc:spChg chg="mod">
          <ac:chgData name="MOLLICA Carmine (EMPL+REGIO-DAC)" userId="49f5d08d-7f78-4c48-b29c-56113ae0f2e9" providerId="ADAL" clId="{EC4C1EED-575F-49E1-9728-3BD85DFD7BD3}" dt="2026-05-08T07:37:31.512" v="1" actId="20577"/>
          <ac:spMkLst>
            <pc:docMk/>
            <pc:sldMk cId="0" sldId="277"/>
            <ac:spMk id="10" creationId="{00000000-0000-0000-0000-000000000000}"/>
          </ac:spMkLst>
        </pc:spChg>
      </pc:sldChg>
      <pc:sldChg chg="modSp mod">
        <pc:chgData name="MOLLICA Carmine (EMPL+REGIO-DAC)" userId="49f5d08d-7f78-4c48-b29c-56113ae0f2e9" providerId="ADAL" clId="{EC4C1EED-575F-49E1-9728-3BD85DFD7BD3}" dt="2026-05-18T08:21:49.053" v="60" actId="20577"/>
        <pc:sldMkLst>
          <pc:docMk/>
          <pc:sldMk cId="4273619315" sldId="284"/>
        </pc:sldMkLst>
        <pc:spChg chg="mod">
          <ac:chgData name="MOLLICA Carmine (EMPL+REGIO-DAC)" userId="49f5d08d-7f78-4c48-b29c-56113ae0f2e9" providerId="ADAL" clId="{EC4C1EED-575F-49E1-9728-3BD85DFD7BD3}" dt="2026-05-18T08:21:49.053" v="60" actId="20577"/>
          <ac:spMkLst>
            <pc:docMk/>
            <pc:sldMk cId="4273619315" sldId="284"/>
            <ac:spMk id="3" creationId="{00000000-0000-0000-0000-000000000000}"/>
          </ac:spMkLst>
        </pc:spChg>
      </pc:sldChg>
      <pc:sldChg chg="modSp mod">
        <pc:chgData name="MOLLICA Carmine (EMPL+REGIO-DAC)" userId="49f5d08d-7f78-4c48-b29c-56113ae0f2e9" providerId="ADAL" clId="{EC4C1EED-575F-49E1-9728-3BD85DFD7BD3}" dt="2026-05-15T13:55:48.612" v="19" actId="6549"/>
        <pc:sldMkLst>
          <pc:docMk/>
          <pc:sldMk cId="0" sldId="348"/>
        </pc:sldMkLst>
        <pc:spChg chg="mod">
          <ac:chgData name="MOLLICA Carmine (EMPL+REGIO-DAC)" userId="49f5d08d-7f78-4c48-b29c-56113ae0f2e9" providerId="ADAL" clId="{EC4C1EED-575F-49E1-9728-3BD85DFD7BD3}" dt="2026-05-15T13:55:48.612" v="19" actId="6549"/>
          <ac:spMkLst>
            <pc:docMk/>
            <pc:sldMk cId="0" sldId="348"/>
            <ac:spMk id="49" creationId="{00000000-0000-0000-0000-000000000000}"/>
          </ac:spMkLst>
        </pc:spChg>
      </pc:sldChg>
      <pc:sldChg chg="modSp mod">
        <pc:chgData name="MOLLICA Carmine (EMPL+REGIO-DAC)" userId="49f5d08d-7f78-4c48-b29c-56113ae0f2e9" providerId="ADAL" clId="{EC4C1EED-575F-49E1-9728-3BD85DFD7BD3}" dt="2026-05-15T13:56:37.468" v="43" actId="20577"/>
        <pc:sldMkLst>
          <pc:docMk/>
          <pc:sldMk cId="514539921" sldId="349"/>
        </pc:sldMkLst>
        <pc:spChg chg="mod">
          <ac:chgData name="MOLLICA Carmine (EMPL+REGIO-DAC)" userId="49f5d08d-7f78-4c48-b29c-56113ae0f2e9" providerId="ADAL" clId="{EC4C1EED-575F-49E1-9728-3BD85DFD7BD3}" dt="2026-05-15T13:56:37.468" v="43" actId="20577"/>
          <ac:spMkLst>
            <pc:docMk/>
            <pc:sldMk cId="514539921" sldId="349"/>
            <ac:spMk id="16" creationId="{2D54BED2-5F53-0FB9-4B16-B19AD053ED4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39EFE-0303-44F6-9A16-FD3B5E015DB1}" type="datetimeFigureOut">
              <a:rPr lang="en-GB" smtClean="0"/>
              <a:t>18/05/2026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04766-77AF-4EBE-9704-229FD5F6A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9881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926D1-0013-4A80-B64E-9D824EE65210}" type="datetimeFigureOut">
              <a:rPr lang="en-GB" smtClean="0"/>
              <a:t>18/05/2026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F2995-AB43-4B7C-B8CD-9DC7C3692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7846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6" name="Google Shape;1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06038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6434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2DB93D-ECE7-CB31-72D8-7CF9220975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A8DF782-F4E2-8FAF-13CD-B7A5721AA4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4165D2F-A2BC-5448-F6DC-39DD961D63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CD3358-A886-6283-755A-D4FBBA07A2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9939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AutoNum type="arabicPeriod"/>
            </a:pPr>
            <a:r>
              <a:rPr lang="it-IT" dirty="0"/>
              <a:t>Il punto non è eliminare del tutto queste fasi, ma fare in modo che il pagamento sia maggiormente ancorato al raggiungimento di risultati o milestone verificabili. </a:t>
            </a:r>
          </a:p>
          <a:p>
            <a:pPr>
              <a:buAutoNum type="arabicPeriod"/>
            </a:pPr>
            <a:r>
              <a:rPr lang="it-IT" dirty="0"/>
              <a:t> Il miglioramento atteso è un calendario di pagamento più coerente con il momento in cui il risultato è effettivamente conseguito e verificato</a:t>
            </a:r>
          </a:p>
          <a:p>
            <a:pPr>
              <a:buAutoNum type="arabicPeriod"/>
            </a:pPr>
            <a:r>
              <a:rPr lang="it-IT" dirty="0"/>
              <a:t> è garantire che gli indicatori siano misurati in modo uniforme e difendibile. Non basta indicare il nome dell’indicatore: bisogna chiarire come si calcola, quando si rileva e con quali evidenze si supporta.</a:t>
            </a:r>
          </a:p>
          <a:p>
            <a:pPr>
              <a:buAutoNum type="arabicPeriod"/>
            </a:pPr>
            <a:r>
              <a:rPr lang="it-IT" dirty="0"/>
              <a:t>In alcuni casi i deliverable sono troppo focalizzati sulle attività. L’idea è renderli più collegati ai risultati concreti e verificabili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en-GB"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358103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AutoNum type="arabicPeriod"/>
            </a:pPr>
            <a:r>
              <a:rPr lang="it-IT" dirty="0"/>
              <a:t>Controlli standard uguali per tutti potrebbero non essere sufficienti; serve un approccio più mirato in base al rischio </a:t>
            </a:r>
            <a:r>
              <a:rPr lang="it-IT" dirty="0">
                <a:sym typeface="Wingdings" panose="05000000000000000000" pitchFamily="2" charset="2"/>
              </a:rPr>
              <a:t> Per esempio, negli FNLC con formazione, consulenza, </a:t>
            </a:r>
            <a:r>
              <a:rPr lang="it-IT" dirty="0" err="1">
                <a:sym typeface="Wingdings" panose="05000000000000000000" pitchFamily="2" charset="2"/>
              </a:rPr>
              <a:t>capacity</a:t>
            </a:r>
            <a:r>
              <a:rPr lang="it-IT" dirty="0">
                <a:sym typeface="Wingdings" panose="05000000000000000000" pitchFamily="2" charset="2"/>
              </a:rPr>
              <a:t> building o supporto operativo, non basta controllare solo documenti amministrativi, serve verificare anche: (i.e.) se il risultato atteso è stato davvero raggiunto; se gli indicatori sono misurati in modo corretto; se i deliverable non descrivono solo attività svolte.</a:t>
            </a:r>
          </a:p>
          <a:p>
            <a:pPr>
              <a:buAutoNum type="arabicPeriod"/>
            </a:pPr>
            <a:r>
              <a:rPr lang="it-IT" dirty="0"/>
              <a:t>Chiedono maggiore chiarezza su come si evita che lo stesso intervento o risultato venga finanziato o conteggiato due volte</a:t>
            </a:r>
          </a:p>
          <a:p>
            <a:r>
              <a:rPr lang="it-IT" dirty="0"/>
              <a:t>3. Evitare zone grigie tra organismi diversi: bisogna chiarire meglio chi svolge i controlli, quando e con quale responsabilità.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lang="en-GB"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814382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Chiediamo soprattutto un maggiore livello di dettaglio operativo. In particolare, andrebbero descritti meglio i passaggi di verifica, la documentazione richiesta, il metodo dei controlli e i criteri di selezione.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lang="en-GB"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844296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7519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218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3pPr>
              <a:spcBef>
                <a:spcPts val="0"/>
              </a:spcBef>
              <a:defRPr/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677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6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604979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8371761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7101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97331"/>
          </a:xfrm>
        </p:spPr>
        <p:txBody>
          <a:bodyPr wrap="square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noFill/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97331"/>
          </a:xfrm>
        </p:spPr>
        <p:txBody>
          <a:bodyPr wrap="square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2694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301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59635" y="-59635"/>
            <a:ext cx="6155635" cy="6983896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3214048" y="1992573"/>
            <a:ext cx="8550322" cy="36166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9447" y="743802"/>
            <a:ext cx="544923" cy="54492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8331" y="1992572"/>
            <a:ext cx="8226040" cy="3616657"/>
          </a:xfrm>
          <a:solidFill>
            <a:schemeClr val="bg1"/>
          </a:solidFill>
        </p:spPr>
        <p:txBody>
          <a:bodyPr lIns="360000" tIns="360000" rIns="360000" bIns="360000" anchor="ctr" anchorCtr="0">
            <a:noAutofit/>
          </a:bodyPr>
          <a:lstStyle>
            <a:lvl1pPr marL="0" indent="0">
              <a:buFontTx/>
              <a:buNone/>
              <a:defRPr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40629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ontent (half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7056" y="1825625"/>
            <a:ext cx="4926841" cy="3769957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817056" y="482860"/>
            <a:ext cx="4669266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46383" y="-46383"/>
            <a:ext cx="6142383" cy="6964017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20344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970722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901451" y="2284668"/>
            <a:ext cx="3141663" cy="2090737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436086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1206774" y="403868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4672139" y="404194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8137503" y="4037437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01072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713869" y="2159957"/>
            <a:ext cx="2461591" cy="1638158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713868" y="3968881"/>
            <a:ext cx="2461591" cy="1638158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324547" y="2159956"/>
            <a:ext cx="2461593" cy="1638159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8935227" y="3968880"/>
            <a:ext cx="2520000" cy="1638158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1033617" y="2159957"/>
            <a:ext cx="2520000" cy="1638159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6324549" y="3968880"/>
            <a:ext cx="2461591" cy="1638158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1033617" y="3968881"/>
            <a:ext cx="2520000" cy="1638158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21"/>
          </p:nvPr>
        </p:nvSpPr>
        <p:spPr>
          <a:xfrm>
            <a:off x="8966322" y="2159956"/>
            <a:ext cx="2520000" cy="1638159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85566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429000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46643"/>
            <a:ext cx="10515600" cy="782357"/>
          </a:xfrm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838200" y="3630613"/>
            <a:ext cx="10515600" cy="2035175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67746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118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850288"/>
            <a:ext cx="12192000" cy="501834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4"/>
            <a:ext cx="12192000" cy="28908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872647"/>
          </a:xfrm>
        </p:spPr>
        <p:txBody>
          <a:bodyPr anchor="t">
            <a:norm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3067468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783535"/>
            <a:ext cx="5040313" cy="528998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9985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 Circles pictures 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4" name="Google Shape;128;p36">
            <a:extLst>
              <a:ext uri="{FF2B5EF4-FFF2-40B4-BE49-F238E27FC236}">
                <a16:creationId xmlns:a16="http://schemas.microsoft.com/office/drawing/2014/main" id="{C6066961-5253-C2E8-C59C-7D3AEA190748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38200" y="1644073"/>
            <a:ext cx="1784927" cy="1784927"/>
          </a:xfrm>
          <a:prstGeom prst="ellipse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887354" y="1792421"/>
            <a:ext cx="2881850" cy="1488229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Google Shape;128;p36">
            <a:extLst>
              <a:ext uri="{FF2B5EF4-FFF2-40B4-BE49-F238E27FC236}">
                <a16:creationId xmlns:a16="http://schemas.microsoft.com/office/drawing/2014/main" id="{530B519E-B8E9-0851-34A7-4EBCABDB1F24}"/>
              </a:ext>
            </a:extLst>
          </p:cNvPr>
          <p:cNvSpPr>
            <a:spLocks noGrp="1"/>
          </p:cNvSpPr>
          <p:nvPr>
            <p:ph type="pic" idx="19"/>
          </p:nvPr>
        </p:nvSpPr>
        <p:spPr>
          <a:xfrm>
            <a:off x="838198" y="3793520"/>
            <a:ext cx="1784927" cy="1784927"/>
          </a:xfrm>
          <a:prstGeom prst="ellipse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en-IE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B7CC6BA2-60D9-1664-3253-8468AB06B3BA}"/>
              </a:ext>
            </a:extLst>
          </p:cNvPr>
          <p:cNvSpPr>
            <a:spLocks noGrp="1"/>
          </p:cNvSpPr>
          <p:nvPr>
            <p:ph sz="half" idx="18"/>
          </p:nvPr>
        </p:nvSpPr>
        <p:spPr>
          <a:xfrm>
            <a:off x="2887352" y="3941868"/>
            <a:ext cx="2881850" cy="1488229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Google Shape;128;p36">
            <a:extLst>
              <a:ext uri="{FF2B5EF4-FFF2-40B4-BE49-F238E27FC236}">
                <a16:creationId xmlns:a16="http://schemas.microsoft.com/office/drawing/2014/main" id="{B0466037-50F3-96B3-1B0E-06D3D18B8BCE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6422796" y="1679603"/>
            <a:ext cx="1784927" cy="1784927"/>
          </a:xfrm>
          <a:prstGeom prst="ellipse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en-I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BC1C8BB-B6BF-EFC9-4FB7-FE68ADABF649}"/>
              </a:ext>
            </a:extLst>
          </p:cNvPr>
          <p:cNvSpPr>
            <a:spLocks noGrp="1"/>
          </p:cNvSpPr>
          <p:nvPr>
            <p:ph sz="half" idx="20"/>
          </p:nvPr>
        </p:nvSpPr>
        <p:spPr>
          <a:xfrm>
            <a:off x="8471950" y="1827951"/>
            <a:ext cx="2881850" cy="1488229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Google Shape;128;p36">
            <a:extLst>
              <a:ext uri="{FF2B5EF4-FFF2-40B4-BE49-F238E27FC236}">
                <a16:creationId xmlns:a16="http://schemas.microsoft.com/office/drawing/2014/main" id="{2B2D1DEC-353D-0530-46BD-FAC7D81DC42A}"/>
              </a:ext>
            </a:extLst>
          </p:cNvPr>
          <p:cNvSpPr>
            <a:spLocks noGrp="1"/>
          </p:cNvSpPr>
          <p:nvPr>
            <p:ph type="pic" idx="23"/>
          </p:nvPr>
        </p:nvSpPr>
        <p:spPr>
          <a:xfrm>
            <a:off x="6422794" y="3829050"/>
            <a:ext cx="1784927" cy="1784927"/>
          </a:xfrm>
          <a:prstGeom prst="ellipse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en-IE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EC01048-C2DE-CFE9-C353-8ED3741099B7}"/>
              </a:ext>
            </a:extLst>
          </p:cNvPr>
          <p:cNvSpPr>
            <a:spLocks noGrp="1"/>
          </p:cNvSpPr>
          <p:nvPr>
            <p:ph sz="half" idx="22"/>
          </p:nvPr>
        </p:nvSpPr>
        <p:spPr>
          <a:xfrm>
            <a:off x="8471948" y="3977398"/>
            <a:ext cx="2881850" cy="1488229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67E4CCE-C35C-C711-24D0-0F4BCA80C2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10" name="Footer Placeholder 8">
            <a:extLst>
              <a:ext uri="{FF2B5EF4-FFF2-40B4-BE49-F238E27FC236}">
                <a16:creationId xmlns:a16="http://schemas.microsoft.com/office/drawing/2014/main" id="{3B38F9D4-3EE2-3396-18AD-F87E421900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495505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 photos and three coloured tex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41187F8-6993-4E2B-6622-C25429339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2" cy="816904"/>
          </a:xfr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IE" sz="4400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Google Shape;72;p30">
            <a:extLst>
              <a:ext uri="{FF2B5EF4-FFF2-40B4-BE49-F238E27FC236}">
                <a16:creationId xmlns:a16="http://schemas.microsoft.com/office/drawing/2014/main" id="{252B282C-4F3C-02C6-86A1-F51B8A650847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72591" y="1571394"/>
            <a:ext cx="3008502" cy="2763002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en-I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3FA7EE-FB05-1C4E-138A-F50BCF45EEC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73125" y="4591050"/>
            <a:ext cx="3008313" cy="1103313"/>
          </a:xfrm>
          <a:solidFill>
            <a:schemeClr val="tx2"/>
          </a:solidFill>
        </p:spPr>
        <p:txBody>
          <a:bodyPr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Google Shape;72;p30">
            <a:extLst>
              <a:ext uri="{FF2B5EF4-FFF2-40B4-BE49-F238E27FC236}">
                <a16:creationId xmlns:a16="http://schemas.microsoft.com/office/drawing/2014/main" id="{463AB235-233D-D0DB-E16C-CB9366541FFD}"/>
              </a:ext>
            </a:extLst>
          </p:cNvPr>
          <p:cNvSpPr>
            <a:spLocks noGrp="1"/>
          </p:cNvSpPr>
          <p:nvPr>
            <p:ph type="pic" idx="27"/>
          </p:nvPr>
        </p:nvSpPr>
        <p:spPr>
          <a:xfrm>
            <a:off x="4608944" y="1571394"/>
            <a:ext cx="3008502" cy="2763002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en-IE" dirty="0"/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321AD6DD-14BD-E044-8AD7-2881DB891822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4609133" y="4611671"/>
            <a:ext cx="3008313" cy="1103313"/>
          </a:xfrm>
          <a:solidFill>
            <a:schemeClr val="tx2"/>
          </a:solidFill>
        </p:spPr>
        <p:txBody>
          <a:bodyPr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Google Shape;72;p30">
            <a:extLst>
              <a:ext uri="{FF2B5EF4-FFF2-40B4-BE49-F238E27FC236}">
                <a16:creationId xmlns:a16="http://schemas.microsoft.com/office/drawing/2014/main" id="{18BFCAC6-D624-8622-7879-6E32A21B7DBA}"/>
              </a:ext>
            </a:extLst>
          </p:cNvPr>
          <p:cNvSpPr>
            <a:spLocks noGrp="1"/>
          </p:cNvSpPr>
          <p:nvPr>
            <p:ph type="pic" idx="28"/>
          </p:nvPr>
        </p:nvSpPr>
        <p:spPr>
          <a:xfrm>
            <a:off x="8345298" y="1571394"/>
            <a:ext cx="3008502" cy="2763002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en-IE" dirty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12415A3E-5C31-4007-8208-34FF613FDA4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8345487" y="4611671"/>
            <a:ext cx="3008313" cy="1103313"/>
          </a:xfrm>
          <a:solidFill>
            <a:schemeClr val="tx2"/>
          </a:solidFill>
        </p:spPr>
        <p:txBody>
          <a:bodyPr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52517C-B46F-A98F-0643-A97107DEC7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2D6F6E54-ED8F-C9DE-9355-5B2E347C24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7663348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15761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850288"/>
            <a:ext cx="12192000" cy="501834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4"/>
            <a:ext cx="12192000" cy="28908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872647"/>
          </a:xfrm>
        </p:spPr>
        <p:txBody>
          <a:bodyPr anchor="t">
            <a:norm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3067468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783535"/>
            <a:ext cx="5040313" cy="528998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32074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802219"/>
            <a:ext cx="12192000" cy="6059194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5289" y="1078173"/>
            <a:ext cx="12197346" cy="5783239"/>
          </a:xfrm>
          <a:prstGeom prst="rect">
            <a:avLst/>
          </a:prstGeom>
          <a:solidFill>
            <a:srgbClr val="024EA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 wrap="none"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16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 wrap="none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97596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0189" y="1122363"/>
            <a:ext cx="10676038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676038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7715" y="6045257"/>
            <a:ext cx="1718512" cy="451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75354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865"/>
            <a:ext cx="1716200" cy="45054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156297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680308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14158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40980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2774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802219"/>
            <a:ext cx="12192000" cy="6059194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5289" y="1078173"/>
            <a:ext cx="12197346" cy="5783239"/>
          </a:xfrm>
          <a:prstGeom prst="rect">
            <a:avLst/>
          </a:prstGeom>
          <a:solidFill>
            <a:srgbClr val="024EA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 wrap="none"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16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 wrap="none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44287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1pPr>
              <a:spcAft>
                <a:spcPts val="1800"/>
              </a:spcAft>
              <a:defRPr/>
            </a:lvl1pPr>
            <a:lvl2pPr>
              <a:spcAft>
                <a:spcPts val="1800"/>
              </a:spcAft>
              <a:defRPr/>
            </a:lvl2pPr>
            <a:lvl3pPr>
              <a:spcAft>
                <a:spcPts val="1800"/>
              </a:spcAft>
              <a:defRPr/>
            </a:lvl3pPr>
            <a:lvl4pPr>
              <a:spcAft>
                <a:spcPts val="1800"/>
              </a:spcAft>
              <a:defRPr/>
            </a:lvl4pPr>
            <a:lvl5pPr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  <a:noFill/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895079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3pPr>
              <a:spcBef>
                <a:spcPts val="0"/>
              </a:spcBef>
              <a:defRPr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906322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6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604979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8371761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239352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noFill/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34462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472441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59635" y="-59635"/>
            <a:ext cx="6155635" cy="6983896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3214048" y="1992573"/>
            <a:ext cx="8550322" cy="36166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9447" y="743802"/>
            <a:ext cx="544923" cy="54492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8331" y="1992572"/>
            <a:ext cx="8226040" cy="3616657"/>
          </a:xfrm>
          <a:solidFill>
            <a:schemeClr val="bg1"/>
          </a:solidFill>
        </p:spPr>
        <p:txBody>
          <a:bodyPr lIns="360000" tIns="360000" rIns="360000" bIns="360000" anchor="ctr" anchorCtr="0">
            <a:noAutofit/>
          </a:bodyPr>
          <a:lstStyle>
            <a:lvl1pPr marL="0" indent="0">
              <a:buFontTx/>
              <a:buNone/>
              <a:defRPr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333134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ontent (half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7056" y="1825625"/>
            <a:ext cx="4926841" cy="3769957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817056" y="482860"/>
            <a:ext cx="4669266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46383" y="-46383"/>
            <a:ext cx="6142383" cy="6964017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48098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970722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901451" y="2284668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436086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1206774" y="403868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4672139" y="404194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8137503" y="4037437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3180110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713869" y="2159957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713868" y="3968881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324547" y="2159956"/>
            <a:ext cx="2461593" cy="1638159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8935227" y="3968880"/>
            <a:ext cx="2520000" cy="1638158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1033617" y="2159957"/>
            <a:ext cx="2520000" cy="1638159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6324549" y="3968880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1033617" y="3968881"/>
            <a:ext cx="2520000" cy="1638158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21"/>
          </p:nvPr>
        </p:nvSpPr>
        <p:spPr>
          <a:xfrm>
            <a:off x="8966322" y="2159956"/>
            <a:ext cx="2520000" cy="1638159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796267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429000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46643"/>
            <a:ext cx="10515600" cy="782357"/>
          </a:xfrm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838200" y="3630613"/>
            <a:ext cx="10515600" cy="20351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6988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0189" y="1122363"/>
            <a:ext cx="10676038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676038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7715" y="6045257"/>
            <a:ext cx="1718512" cy="451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69909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330949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2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6" name="Google Shape;16;p22"/>
          <p:cNvSpPr/>
          <p:nvPr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accent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22"/>
          <p:cNvSpPr txBox="1"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9" name="Google Shape;19;p22"/>
          <p:cNvSpPr txBox="1"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 i="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0" name="Google Shape;20;p22"/>
          <p:cNvSpPr txBox="1">
            <a:spLocks noGrp="1"/>
          </p:cNvSpPr>
          <p:nvPr>
            <p:ph type="body" idx="2"/>
          </p:nvPr>
        </p:nvSpPr>
        <p:spPr>
          <a:xfrm>
            <a:off x="6096000" y="5557903"/>
            <a:ext cx="5040313" cy="528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None/>
              <a:defRPr sz="2200" i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Google Shape;21;p22"/>
          <p:cNvSpPr/>
          <p:nvPr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2" name="Google Shape;22;p22"/>
          <p:cNvCxnSpPr/>
          <p:nvPr/>
        </p:nvCxnSpPr>
        <p:spPr>
          <a:xfrm>
            <a:off x="846746" y="1978925"/>
            <a:ext cx="0" cy="4879075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2" name="Google Shape;17;p22" descr="European Commission">
            <a:extLst>
              <a:ext uri="{FF2B5EF4-FFF2-40B4-BE49-F238E27FC236}">
                <a16:creationId xmlns:a16="http://schemas.microsoft.com/office/drawing/2014/main" id="{B45F4576-0280-9ABD-3693-C3C51E11FA18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5388933" y="258042"/>
            <a:ext cx="1659793" cy="11524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20569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3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5" name="Google Shape;25;p23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6" name="Google Shape;26;p23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10905699" cy="3881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  <a:defRPr/>
            </a:lvl1pPr>
            <a:lvl2pPr marL="914400" lvl="1" indent="-355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302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Char char="•"/>
              <a:defRPr/>
            </a:lvl4pPr>
            <a:lvl5pPr marL="2286000" lvl="4" indent="-3302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7" name="Google Shape;27;p23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04863844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hapter Slide" type="title">
  <p:cSld name="Chapter Slide">
    <p:bg>
      <p:bgPr>
        <a:solidFill>
          <a:srgbClr val="0356B1"/>
        </a:solid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4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1200">
                <a:solidFill>
                  <a:srgbClr val="0356B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spcBef>
                <a:spcPts val="0"/>
              </a:spcBef>
              <a:buNone/>
              <a:defRPr sz="1200">
                <a:solidFill>
                  <a:srgbClr val="0356B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spcBef>
                <a:spcPts val="0"/>
              </a:spcBef>
              <a:buNone/>
              <a:defRPr sz="1200">
                <a:solidFill>
                  <a:srgbClr val="0356B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spcBef>
                <a:spcPts val="0"/>
              </a:spcBef>
              <a:buNone/>
              <a:defRPr sz="1200">
                <a:solidFill>
                  <a:srgbClr val="0356B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spcBef>
                <a:spcPts val="0"/>
              </a:spcBef>
              <a:buNone/>
              <a:defRPr sz="1200">
                <a:solidFill>
                  <a:srgbClr val="0356B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spcBef>
                <a:spcPts val="0"/>
              </a:spcBef>
              <a:buNone/>
              <a:defRPr sz="1200">
                <a:solidFill>
                  <a:srgbClr val="0356B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spcBef>
                <a:spcPts val="0"/>
              </a:spcBef>
              <a:buNone/>
              <a:defRPr sz="1200">
                <a:solidFill>
                  <a:srgbClr val="0356B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spcBef>
                <a:spcPts val="0"/>
              </a:spcBef>
              <a:buNone/>
              <a:defRPr sz="1200">
                <a:solidFill>
                  <a:srgbClr val="0356B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spcBef>
                <a:spcPts val="0"/>
              </a:spcBef>
              <a:buNone/>
              <a:defRPr sz="1200">
                <a:solidFill>
                  <a:srgbClr val="0356B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0" name="Google Shape;30;p24"/>
          <p:cNvSpPr txBox="1">
            <a:spLocks noGrp="1"/>
          </p:cNvSpPr>
          <p:nvPr>
            <p:ph type="ctrTitle"/>
          </p:nvPr>
        </p:nvSpPr>
        <p:spPr>
          <a:xfrm>
            <a:off x="1070189" y="1122363"/>
            <a:ext cx="10676038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6000"/>
              <a:buFont typeface="Arial"/>
              <a:buNone/>
              <a:defRPr sz="6000">
                <a:solidFill>
                  <a:schemeClr val="accent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1" name="Google Shape;31;p24"/>
          <p:cNvSpPr txBox="1">
            <a:spLocks noGrp="1"/>
          </p:cNvSpPr>
          <p:nvPr>
            <p:ph type="subTitle" idx="1"/>
          </p:nvPr>
        </p:nvSpPr>
        <p:spPr>
          <a:xfrm>
            <a:off x="1070189" y="3602038"/>
            <a:ext cx="10676038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32" name="Google Shape;32;p24" descr="European Commission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027715" y="6045257"/>
            <a:ext cx="1718512" cy="45115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3" name="Google Shape;33;p24"/>
          <p:cNvCxnSpPr/>
          <p:nvPr/>
        </p:nvCxnSpPr>
        <p:spPr>
          <a:xfrm>
            <a:off x="838200" y="0"/>
            <a:ext cx="0" cy="3295934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21988107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hapter Slide (2)">
  <p:cSld name="Chapter Slide (2)">
    <p:bg>
      <p:bgPr>
        <a:solidFill>
          <a:srgbClr val="FFC000"/>
        </a:solid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5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12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spcBef>
                <a:spcPts val="0"/>
              </a:spcBef>
              <a:buNone/>
              <a:defRPr sz="12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spcBef>
                <a:spcPts val="0"/>
              </a:spcBef>
              <a:buNone/>
              <a:defRPr sz="12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spcBef>
                <a:spcPts val="0"/>
              </a:spcBef>
              <a:buNone/>
              <a:defRPr sz="12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spcBef>
                <a:spcPts val="0"/>
              </a:spcBef>
              <a:buNone/>
              <a:defRPr sz="12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spcBef>
                <a:spcPts val="0"/>
              </a:spcBef>
              <a:buNone/>
              <a:defRPr sz="12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spcBef>
                <a:spcPts val="0"/>
              </a:spcBef>
              <a:buNone/>
              <a:defRPr sz="12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spcBef>
                <a:spcPts val="0"/>
              </a:spcBef>
              <a:buNone/>
              <a:defRPr sz="12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spcBef>
                <a:spcPts val="0"/>
              </a:spcBef>
              <a:buNone/>
              <a:defRPr sz="12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6" name="Google Shape;36;p25"/>
          <p:cNvSpPr txBox="1">
            <a:spLocks noGrp="1"/>
          </p:cNvSpPr>
          <p:nvPr>
            <p:ph type="ctrTitle"/>
          </p:nvPr>
        </p:nvSpPr>
        <p:spPr>
          <a:xfrm>
            <a:off x="1077013" y="1122363"/>
            <a:ext cx="10156297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  <a:defRPr sz="60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7" name="Google Shape;37;p25"/>
          <p:cNvSpPr txBox="1">
            <a:spLocks noGrp="1"/>
          </p:cNvSpPr>
          <p:nvPr>
            <p:ph type="subTitle" idx="1"/>
          </p:nvPr>
        </p:nvSpPr>
        <p:spPr>
          <a:xfrm>
            <a:off x="1070189" y="3602038"/>
            <a:ext cx="10156297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38" name="Google Shape;38;p25" descr="European Commission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033852" y="6045865"/>
            <a:ext cx="1716200" cy="45054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9" name="Google Shape;39;p25"/>
          <p:cNvCxnSpPr/>
          <p:nvPr/>
        </p:nvCxnSpPr>
        <p:spPr>
          <a:xfrm>
            <a:off x="838200" y="0"/>
            <a:ext cx="0" cy="3295934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30030268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6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dirty="0"/>
          </a:p>
        </p:txBody>
      </p:sp>
      <p:sp>
        <p:nvSpPr>
          <p:cNvPr id="42" name="Google Shape;42;p26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3" name="Google Shape;43;p26"/>
          <p:cNvSpPr txBox="1">
            <a:spLocks noGrp="1"/>
          </p:cNvSpPr>
          <p:nvPr>
            <p:ph type="body" idx="1"/>
          </p:nvPr>
        </p:nvSpPr>
        <p:spPr>
          <a:xfrm>
            <a:off x="838198" y="1825625"/>
            <a:ext cx="5328000" cy="3906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  <a:defRPr/>
            </a:lvl1pPr>
            <a:lvl2pPr marL="914400" lvl="1" indent="-355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302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Char char="•"/>
              <a:defRPr/>
            </a:lvl4pPr>
            <a:lvl5pPr marL="2286000" lvl="4" indent="-3302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4" name="Google Shape;44;p26"/>
          <p:cNvSpPr txBox="1">
            <a:spLocks noGrp="1"/>
          </p:cNvSpPr>
          <p:nvPr>
            <p:ph type="body" idx="2"/>
          </p:nvPr>
        </p:nvSpPr>
        <p:spPr>
          <a:xfrm>
            <a:off x="6402250" y="1825625"/>
            <a:ext cx="5328000" cy="3906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5" name="Google Shape;45;p26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228690288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Content">
  <p:cSld name="Three Conten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7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8" name="Google Shape;48;p27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9" name="Google Shape;49;p27"/>
          <p:cNvSpPr txBox="1">
            <a:spLocks noGrp="1"/>
          </p:cNvSpPr>
          <p:nvPr>
            <p:ph type="body" idx="1"/>
          </p:nvPr>
        </p:nvSpPr>
        <p:spPr>
          <a:xfrm>
            <a:off x="838198" y="1825626"/>
            <a:ext cx="3358489" cy="3763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0" name="Google Shape;50;p27"/>
          <p:cNvSpPr txBox="1">
            <a:spLocks noGrp="1"/>
          </p:cNvSpPr>
          <p:nvPr>
            <p:ph type="body" idx="2"/>
          </p:nvPr>
        </p:nvSpPr>
        <p:spPr>
          <a:xfrm>
            <a:off x="4604979" y="1825625"/>
            <a:ext cx="3358489" cy="3763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1" name="Google Shape;51;p27"/>
          <p:cNvSpPr txBox="1">
            <a:spLocks noGrp="1"/>
          </p:cNvSpPr>
          <p:nvPr>
            <p:ph type="body" idx="3"/>
          </p:nvPr>
        </p:nvSpPr>
        <p:spPr>
          <a:xfrm>
            <a:off x="8371761" y="1825625"/>
            <a:ext cx="3358489" cy="3763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2" name="Google Shape;52;p27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33044296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8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55" name="Google Shape;55;p28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6" name="Google Shape;56;p2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 b="1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7" name="Google Shape;57;p2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097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8" name="Google Shape;58;p2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 b="1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9" name="Google Shape;59;p2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097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60" name="Google Shape;60;p28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289623664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Slide">
  <p:cSld name="Quote Slide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9"/>
          <p:cNvSpPr txBox="1">
            <a:spLocks noGrp="1"/>
          </p:cNvSpPr>
          <p:nvPr>
            <p:ph type="sldNum" idx="12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63" name="Google Shape;63;p29"/>
          <p:cNvSpPr txBox="1">
            <a:spLocks noGrp="1"/>
          </p:cNvSpPr>
          <p:nvPr>
            <p:ph type="title"/>
          </p:nvPr>
        </p:nvSpPr>
        <p:spPr>
          <a:xfrm>
            <a:off x="6178608" y="-841992"/>
            <a:ext cx="5585761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356B1"/>
              </a:buClr>
              <a:buSzPts val="4000"/>
              <a:buFont typeface="Arial"/>
              <a:buNone/>
              <a:defRPr>
                <a:solidFill>
                  <a:srgbClr val="0356B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64" name="Google Shape;64;p29"/>
          <p:cNvSpPr>
            <a:spLocks noGrp="1"/>
          </p:cNvSpPr>
          <p:nvPr>
            <p:ph type="pic" idx="2"/>
          </p:nvPr>
        </p:nvSpPr>
        <p:spPr>
          <a:xfrm>
            <a:off x="-59635" y="-59635"/>
            <a:ext cx="6155635" cy="6983896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5" name="Google Shape;65;p29"/>
          <p:cNvSpPr/>
          <p:nvPr/>
        </p:nvSpPr>
        <p:spPr>
          <a:xfrm>
            <a:off x="3214048" y="1992573"/>
            <a:ext cx="8550322" cy="361665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6" name="Google Shape;66;p29" descr="Quote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219447" y="743802"/>
            <a:ext cx="544923" cy="544923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29"/>
          <p:cNvSpPr txBox="1">
            <a:spLocks noGrp="1"/>
          </p:cNvSpPr>
          <p:nvPr>
            <p:ph type="body" idx="1"/>
          </p:nvPr>
        </p:nvSpPr>
        <p:spPr>
          <a:xfrm>
            <a:off x="3214048" y="1992572"/>
            <a:ext cx="8550323" cy="361665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360000" tIns="360000" rIns="360000" bIns="36000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 i="1">
                <a:solidFill>
                  <a:schemeClr val="dk2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847146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and Content (half page)">
  <p:cSld name="Picture and Content (half page)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0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70" name="Google Shape;70;p30"/>
          <p:cNvSpPr txBox="1">
            <a:spLocks noGrp="1"/>
          </p:cNvSpPr>
          <p:nvPr>
            <p:ph type="title"/>
          </p:nvPr>
        </p:nvSpPr>
        <p:spPr>
          <a:xfrm>
            <a:off x="6817056" y="482860"/>
            <a:ext cx="492684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71" name="Google Shape;71;p30"/>
          <p:cNvSpPr txBox="1">
            <a:spLocks noGrp="1"/>
          </p:cNvSpPr>
          <p:nvPr>
            <p:ph type="body" idx="1"/>
          </p:nvPr>
        </p:nvSpPr>
        <p:spPr>
          <a:xfrm>
            <a:off x="6817056" y="1825625"/>
            <a:ext cx="4926841" cy="37699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2" name="Google Shape;72;p30"/>
          <p:cNvSpPr>
            <a:spLocks noGrp="1"/>
          </p:cNvSpPr>
          <p:nvPr>
            <p:ph type="pic" idx="2"/>
          </p:nvPr>
        </p:nvSpPr>
        <p:spPr>
          <a:xfrm>
            <a:off x="-46383" y="-46383"/>
            <a:ext cx="6142383" cy="6964017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446369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865"/>
            <a:ext cx="1716200" cy="45054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156297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250994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31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75" name="Google Shape;75;p31"/>
          <p:cNvSpPr>
            <a:spLocks noGrp="1"/>
          </p:cNvSpPr>
          <p:nvPr>
            <p:ph type="pic" idx="2"/>
          </p:nvPr>
        </p:nvSpPr>
        <p:spPr>
          <a:xfrm>
            <a:off x="0" y="0"/>
            <a:ext cx="12192000" cy="34290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76" name="Google Shape;76;p31"/>
          <p:cNvSpPr txBox="1">
            <a:spLocks noGrp="1"/>
          </p:cNvSpPr>
          <p:nvPr>
            <p:ph type="title"/>
          </p:nvPr>
        </p:nvSpPr>
        <p:spPr>
          <a:xfrm>
            <a:off x="838200" y="2646643"/>
            <a:ext cx="10515600" cy="78235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77" name="Google Shape;77;p31"/>
          <p:cNvSpPr txBox="1">
            <a:spLocks noGrp="1"/>
          </p:cNvSpPr>
          <p:nvPr>
            <p:ph type="body" idx="1"/>
          </p:nvPr>
        </p:nvSpPr>
        <p:spPr>
          <a:xfrm>
            <a:off x="838200" y="3630613"/>
            <a:ext cx="10515600" cy="2035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8602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images">
  <p:cSld name="3 images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2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80" name="Google Shape;80;p32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81" name="Google Shape;81;p32"/>
          <p:cNvSpPr>
            <a:spLocks noGrp="1"/>
          </p:cNvSpPr>
          <p:nvPr>
            <p:ph type="pic" idx="2"/>
          </p:nvPr>
        </p:nvSpPr>
        <p:spPr>
          <a:xfrm>
            <a:off x="970722" y="2284667"/>
            <a:ext cx="3141663" cy="2090737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82" name="Google Shape;82;p32"/>
          <p:cNvSpPr txBox="1">
            <a:spLocks noGrp="1"/>
          </p:cNvSpPr>
          <p:nvPr>
            <p:ph type="body" idx="1"/>
          </p:nvPr>
        </p:nvSpPr>
        <p:spPr>
          <a:xfrm>
            <a:off x="1206774" y="4038684"/>
            <a:ext cx="2669558" cy="152423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0000" rIns="91425" bIns="4570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3" name="Google Shape;83;p32"/>
          <p:cNvSpPr>
            <a:spLocks noGrp="1"/>
          </p:cNvSpPr>
          <p:nvPr>
            <p:ph type="pic" idx="3"/>
          </p:nvPr>
        </p:nvSpPr>
        <p:spPr>
          <a:xfrm>
            <a:off x="4436086" y="2284667"/>
            <a:ext cx="3141663" cy="2090737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84" name="Google Shape;84;p32"/>
          <p:cNvSpPr txBox="1">
            <a:spLocks noGrp="1"/>
          </p:cNvSpPr>
          <p:nvPr>
            <p:ph type="body" idx="4"/>
          </p:nvPr>
        </p:nvSpPr>
        <p:spPr>
          <a:xfrm>
            <a:off x="4672139" y="4041944"/>
            <a:ext cx="2669558" cy="152423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0000" rIns="91425" bIns="4570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5" name="Google Shape;85;p32"/>
          <p:cNvSpPr>
            <a:spLocks noGrp="1"/>
          </p:cNvSpPr>
          <p:nvPr>
            <p:ph type="pic" idx="5"/>
          </p:nvPr>
        </p:nvSpPr>
        <p:spPr>
          <a:xfrm>
            <a:off x="7901451" y="2284668"/>
            <a:ext cx="3141663" cy="2090737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86" name="Google Shape;86;p32"/>
          <p:cNvSpPr txBox="1">
            <a:spLocks noGrp="1"/>
          </p:cNvSpPr>
          <p:nvPr>
            <p:ph type="body" idx="6"/>
          </p:nvPr>
        </p:nvSpPr>
        <p:spPr>
          <a:xfrm>
            <a:off x="8137503" y="4037437"/>
            <a:ext cx="2669558" cy="152423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0000" rIns="91425" bIns="4570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87" name="Google Shape;87;p32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57027735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 images">
  <p:cSld name="4 images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33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90" name="Google Shape;90;p33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91" name="Google Shape;91;p33"/>
          <p:cNvSpPr>
            <a:spLocks noGrp="1"/>
          </p:cNvSpPr>
          <p:nvPr>
            <p:ph type="pic" idx="2"/>
          </p:nvPr>
        </p:nvSpPr>
        <p:spPr>
          <a:xfrm>
            <a:off x="3713869" y="2159957"/>
            <a:ext cx="2461591" cy="1638158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92" name="Google Shape;92;p33"/>
          <p:cNvSpPr txBox="1">
            <a:spLocks noGrp="1"/>
          </p:cNvSpPr>
          <p:nvPr>
            <p:ph type="body" idx="1"/>
          </p:nvPr>
        </p:nvSpPr>
        <p:spPr>
          <a:xfrm>
            <a:off x="1033617" y="2159957"/>
            <a:ext cx="2520000" cy="1638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0000" rIns="91425" bIns="45700" anchor="t" anchorCtr="0">
            <a:noAutofit/>
          </a:bodyPr>
          <a:lstStyle>
            <a:lvl1pPr marL="457200" lvl="0" indent="-2286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3" name="Google Shape;93;p33"/>
          <p:cNvSpPr>
            <a:spLocks noGrp="1"/>
          </p:cNvSpPr>
          <p:nvPr>
            <p:ph type="pic" idx="3"/>
          </p:nvPr>
        </p:nvSpPr>
        <p:spPr>
          <a:xfrm>
            <a:off x="3713868" y="3968881"/>
            <a:ext cx="2461591" cy="1638158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94" name="Google Shape;94;p33"/>
          <p:cNvSpPr txBox="1">
            <a:spLocks noGrp="1"/>
          </p:cNvSpPr>
          <p:nvPr>
            <p:ph type="body" idx="4"/>
          </p:nvPr>
        </p:nvSpPr>
        <p:spPr>
          <a:xfrm>
            <a:off x="1033617" y="3968881"/>
            <a:ext cx="2520000" cy="16381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0000" rIns="91425" bIns="45700" anchor="t" anchorCtr="0">
            <a:noAutofit/>
          </a:bodyPr>
          <a:lstStyle>
            <a:lvl1pPr marL="457200" lvl="0" indent="-2286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5" name="Google Shape;95;p33"/>
          <p:cNvSpPr>
            <a:spLocks noGrp="1"/>
          </p:cNvSpPr>
          <p:nvPr>
            <p:ph type="pic" idx="5"/>
          </p:nvPr>
        </p:nvSpPr>
        <p:spPr>
          <a:xfrm>
            <a:off x="6324547" y="2159956"/>
            <a:ext cx="2461593" cy="1638159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96" name="Google Shape;96;p33"/>
          <p:cNvSpPr txBox="1">
            <a:spLocks noGrp="1"/>
          </p:cNvSpPr>
          <p:nvPr>
            <p:ph type="body" idx="6"/>
          </p:nvPr>
        </p:nvSpPr>
        <p:spPr>
          <a:xfrm>
            <a:off x="8966322" y="2159956"/>
            <a:ext cx="2520000" cy="1638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00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7" name="Google Shape;97;p33"/>
          <p:cNvSpPr>
            <a:spLocks noGrp="1"/>
          </p:cNvSpPr>
          <p:nvPr>
            <p:ph type="pic" idx="7"/>
          </p:nvPr>
        </p:nvSpPr>
        <p:spPr>
          <a:xfrm>
            <a:off x="6324549" y="3968880"/>
            <a:ext cx="2461591" cy="1638158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98" name="Google Shape;98;p33"/>
          <p:cNvSpPr txBox="1">
            <a:spLocks noGrp="1"/>
          </p:cNvSpPr>
          <p:nvPr>
            <p:ph type="body" idx="8"/>
          </p:nvPr>
        </p:nvSpPr>
        <p:spPr>
          <a:xfrm>
            <a:off x="8935227" y="3968880"/>
            <a:ext cx="2520000" cy="16381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00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9" name="Google Shape;99;p33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62281469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Collage">
  <p:cSld name="Picture Collage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4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02" name="Google Shape;102;p34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03" name="Google Shape;103;p34"/>
          <p:cNvSpPr>
            <a:spLocks noGrp="1"/>
          </p:cNvSpPr>
          <p:nvPr>
            <p:ph type="pic" idx="2"/>
          </p:nvPr>
        </p:nvSpPr>
        <p:spPr>
          <a:xfrm>
            <a:off x="938213" y="1748077"/>
            <a:ext cx="2643187" cy="1868487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p34"/>
          <p:cNvSpPr>
            <a:spLocks noGrp="1"/>
          </p:cNvSpPr>
          <p:nvPr>
            <p:ph type="pic" idx="3"/>
          </p:nvPr>
        </p:nvSpPr>
        <p:spPr>
          <a:xfrm>
            <a:off x="938213" y="3908959"/>
            <a:ext cx="1751486" cy="1751486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5" name="Google Shape;105;p34"/>
          <p:cNvSpPr>
            <a:spLocks noGrp="1"/>
          </p:cNvSpPr>
          <p:nvPr>
            <p:ph type="pic" idx="4"/>
          </p:nvPr>
        </p:nvSpPr>
        <p:spPr>
          <a:xfrm>
            <a:off x="2840251" y="2860831"/>
            <a:ext cx="1620431" cy="2184030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" name="Google Shape;106;p34"/>
          <p:cNvSpPr>
            <a:spLocks noGrp="1"/>
          </p:cNvSpPr>
          <p:nvPr>
            <p:ph type="pic" idx="5"/>
          </p:nvPr>
        </p:nvSpPr>
        <p:spPr>
          <a:xfrm>
            <a:off x="4081980" y="1913416"/>
            <a:ext cx="3185512" cy="2184030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" name="Google Shape;107;p34"/>
          <p:cNvSpPr>
            <a:spLocks noGrp="1"/>
          </p:cNvSpPr>
          <p:nvPr>
            <p:ph type="pic" idx="6"/>
          </p:nvPr>
        </p:nvSpPr>
        <p:spPr>
          <a:xfrm>
            <a:off x="4919097" y="3790927"/>
            <a:ext cx="1987550" cy="1987550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8" name="Google Shape;108;p34"/>
          <p:cNvSpPr>
            <a:spLocks noGrp="1"/>
          </p:cNvSpPr>
          <p:nvPr>
            <p:ph type="pic" idx="7"/>
          </p:nvPr>
        </p:nvSpPr>
        <p:spPr>
          <a:xfrm>
            <a:off x="7051401" y="2898477"/>
            <a:ext cx="2307284" cy="2307284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9" name="Google Shape;109;p34"/>
          <p:cNvSpPr>
            <a:spLocks noGrp="1"/>
          </p:cNvSpPr>
          <p:nvPr>
            <p:ph type="pic" idx="8"/>
          </p:nvPr>
        </p:nvSpPr>
        <p:spPr>
          <a:xfrm>
            <a:off x="9478619" y="1913416"/>
            <a:ext cx="1875181" cy="2434309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  <p:cxnSp>
        <p:nvCxnSpPr>
          <p:cNvPr id="110" name="Google Shape;110;p34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28196030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hoto gallery">
  <p:cSld name="Photo gallery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35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13" name="Google Shape;113;p35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14" name="Google Shape;114;p35"/>
          <p:cNvSpPr>
            <a:spLocks noGrp="1"/>
          </p:cNvSpPr>
          <p:nvPr>
            <p:ph type="pic" idx="2"/>
          </p:nvPr>
        </p:nvSpPr>
        <p:spPr>
          <a:xfrm>
            <a:off x="838199" y="1748079"/>
            <a:ext cx="1896289" cy="1896289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15" name="Google Shape;115;p35"/>
          <p:cNvSpPr>
            <a:spLocks noGrp="1"/>
          </p:cNvSpPr>
          <p:nvPr>
            <p:ph type="pic" idx="3"/>
          </p:nvPr>
        </p:nvSpPr>
        <p:spPr>
          <a:xfrm>
            <a:off x="2993027" y="1748079"/>
            <a:ext cx="1896289" cy="1896289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16" name="Google Shape;116;p35"/>
          <p:cNvSpPr>
            <a:spLocks noGrp="1"/>
          </p:cNvSpPr>
          <p:nvPr>
            <p:ph type="pic" idx="4"/>
          </p:nvPr>
        </p:nvSpPr>
        <p:spPr>
          <a:xfrm>
            <a:off x="5147855" y="1748078"/>
            <a:ext cx="1896289" cy="1896289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17" name="Google Shape;117;p35"/>
          <p:cNvSpPr>
            <a:spLocks noGrp="1"/>
          </p:cNvSpPr>
          <p:nvPr>
            <p:ph type="pic" idx="5"/>
          </p:nvPr>
        </p:nvSpPr>
        <p:spPr>
          <a:xfrm>
            <a:off x="7302683" y="1748077"/>
            <a:ext cx="1896289" cy="1896289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18" name="Google Shape;118;p35"/>
          <p:cNvSpPr>
            <a:spLocks noGrp="1"/>
          </p:cNvSpPr>
          <p:nvPr>
            <p:ph type="pic" idx="6"/>
          </p:nvPr>
        </p:nvSpPr>
        <p:spPr>
          <a:xfrm>
            <a:off x="9457511" y="1748077"/>
            <a:ext cx="1896289" cy="1896289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19" name="Google Shape;119;p35"/>
          <p:cNvSpPr>
            <a:spLocks noGrp="1"/>
          </p:cNvSpPr>
          <p:nvPr>
            <p:ph type="pic" idx="7"/>
          </p:nvPr>
        </p:nvSpPr>
        <p:spPr>
          <a:xfrm>
            <a:off x="838199" y="3934111"/>
            <a:ext cx="1896289" cy="1896289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20" name="Google Shape;120;p35"/>
          <p:cNvSpPr>
            <a:spLocks noGrp="1"/>
          </p:cNvSpPr>
          <p:nvPr>
            <p:ph type="pic" idx="8"/>
          </p:nvPr>
        </p:nvSpPr>
        <p:spPr>
          <a:xfrm>
            <a:off x="2993027" y="3934111"/>
            <a:ext cx="1896289" cy="1896289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21" name="Google Shape;121;p35"/>
          <p:cNvSpPr>
            <a:spLocks noGrp="1"/>
          </p:cNvSpPr>
          <p:nvPr>
            <p:ph type="pic" idx="9"/>
          </p:nvPr>
        </p:nvSpPr>
        <p:spPr>
          <a:xfrm>
            <a:off x="5147855" y="3934110"/>
            <a:ext cx="1896289" cy="1896289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22" name="Google Shape;122;p35"/>
          <p:cNvSpPr>
            <a:spLocks noGrp="1"/>
          </p:cNvSpPr>
          <p:nvPr>
            <p:ph type="pic" idx="13"/>
          </p:nvPr>
        </p:nvSpPr>
        <p:spPr>
          <a:xfrm>
            <a:off x="7302683" y="3934109"/>
            <a:ext cx="1896289" cy="1896289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23" name="Google Shape;123;p35"/>
          <p:cNvSpPr>
            <a:spLocks noGrp="1"/>
          </p:cNvSpPr>
          <p:nvPr>
            <p:ph type="pic" idx="14"/>
          </p:nvPr>
        </p:nvSpPr>
        <p:spPr>
          <a:xfrm>
            <a:off x="9457511" y="3934109"/>
            <a:ext cx="1896289" cy="1896289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cxnSp>
        <p:nvCxnSpPr>
          <p:cNvPr id="124" name="Google Shape;124;p35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413929283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ound pictures">
  <p:cSld name="Round pictures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36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27" name="Google Shape;127;p36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28" name="Google Shape;128;p36"/>
          <p:cNvSpPr>
            <a:spLocks noGrp="1"/>
          </p:cNvSpPr>
          <p:nvPr>
            <p:ph type="pic" idx="2"/>
          </p:nvPr>
        </p:nvSpPr>
        <p:spPr>
          <a:xfrm>
            <a:off x="969963" y="1843395"/>
            <a:ext cx="2138669" cy="2138669"/>
          </a:xfrm>
          <a:prstGeom prst="ellipse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29" name="Google Shape;129;p36"/>
          <p:cNvSpPr txBox="1">
            <a:spLocks noGrp="1"/>
          </p:cNvSpPr>
          <p:nvPr>
            <p:ph type="body" idx="1"/>
          </p:nvPr>
        </p:nvSpPr>
        <p:spPr>
          <a:xfrm>
            <a:off x="997897" y="4260554"/>
            <a:ext cx="2082800" cy="1249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0" name="Google Shape;130;p36"/>
          <p:cNvSpPr>
            <a:spLocks noGrp="1"/>
          </p:cNvSpPr>
          <p:nvPr>
            <p:ph type="pic" idx="3"/>
          </p:nvPr>
        </p:nvSpPr>
        <p:spPr>
          <a:xfrm>
            <a:off x="3581400" y="1843394"/>
            <a:ext cx="2138669" cy="2138669"/>
          </a:xfrm>
          <a:prstGeom prst="ellipse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31" name="Google Shape;131;p36"/>
          <p:cNvSpPr txBox="1">
            <a:spLocks noGrp="1"/>
          </p:cNvSpPr>
          <p:nvPr>
            <p:ph type="body" idx="4"/>
          </p:nvPr>
        </p:nvSpPr>
        <p:spPr>
          <a:xfrm>
            <a:off x="3618645" y="4260554"/>
            <a:ext cx="2082800" cy="1249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2" name="Google Shape;132;p36"/>
          <p:cNvSpPr>
            <a:spLocks noGrp="1"/>
          </p:cNvSpPr>
          <p:nvPr>
            <p:ph type="pic" idx="5"/>
          </p:nvPr>
        </p:nvSpPr>
        <p:spPr>
          <a:xfrm>
            <a:off x="6192837" y="1843393"/>
            <a:ext cx="2138669" cy="2138669"/>
          </a:xfrm>
          <a:prstGeom prst="ellipse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33" name="Google Shape;133;p36"/>
          <p:cNvSpPr txBox="1">
            <a:spLocks noGrp="1"/>
          </p:cNvSpPr>
          <p:nvPr>
            <p:ph type="body" idx="6"/>
          </p:nvPr>
        </p:nvSpPr>
        <p:spPr>
          <a:xfrm>
            <a:off x="6239393" y="4260554"/>
            <a:ext cx="2082800" cy="1249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4" name="Google Shape;134;p36"/>
          <p:cNvSpPr>
            <a:spLocks noGrp="1"/>
          </p:cNvSpPr>
          <p:nvPr>
            <p:ph type="pic" idx="7"/>
          </p:nvPr>
        </p:nvSpPr>
        <p:spPr>
          <a:xfrm>
            <a:off x="8804274" y="1843392"/>
            <a:ext cx="2138669" cy="2138669"/>
          </a:xfrm>
          <a:prstGeom prst="ellipse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35" name="Google Shape;135;p36"/>
          <p:cNvSpPr txBox="1">
            <a:spLocks noGrp="1"/>
          </p:cNvSpPr>
          <p:nvPr>
            <p:ph type="body" idx="8"/>
          </p:nvPr>
        </p:nvSpPr>
        <p:spPr>
          <a:xfrm>
            <a:off x="8860143" y="4260554"/>
            <a:ext cx="2082800" cy="1249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36" name="Google Shape;136;p36"/>
          <p:cNvCxnSpPr/>
          <p:nvPr/>
        </p:nvCxnSpPr>
        <p:spPr>
          <a:xfrm>
            <a:off x="3349671" y="4291726"/>
            <a:ext cx="0" cy="1187018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7" name="Google Shape;137;p36"/>
          <p:cNvCxnSpPr/>
          <p:nvPr/>
        </p:nvCxnSpPr>
        <p:spPr>
          <a:xfrm>
            <a:off x="5970419" y="4291726"/>
            <a:ext cx="0" cy="1187018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8" name="Google Shape;138;p36"/>
          <p:cNvCxnSpPr/>
          <p:nvPr/>
        </p:nvCxnSpPr>
        <p:spPr>
          <a:xfrm>
            <a:off x="8591167" y="4291726"/>
            <a:ext cx="0" cy="1187018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9" name="Google Shape;139;p36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89183294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st slide (option 1)">
  <p:cSld name="Last slide (option 1)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37"/>
          <p:cNvSpPr/>
          <p:nvPr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37"/>
          <p:cNvSpPr txBox="1">
            <a:spLocks noGrp="1"/>
          </p:cNvSpPr>
          <p:nvPr>
            <p:ph type="sldNum" idx="12"/>
          </p:nvPr>
        </p:nvSpPr>
        <p:spPr>
          <a:xfrm>
            <a:off x="715108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43" name="Google Shape;143;p37"/>
          <p:cNvSpPr txBox="1"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  <a:defRPr sz="60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44" name="Google Shape;144;p37"/>
          <p:cNvSpPr txBox="1">
            <a:spLocks noGrp="1"/>
          </p:cNvSpPr>
          <p:nvPr>
            <p:ph type="body" idx="1"/>
          </p:nvPr>
        </p:nvSpPr>
        <p:spPr>
          <a:xfrm>
            <a:off x="838976" y="4175997"/>
            <a:ext cx="10888663" cy="16201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400">
                <a:solidFill>
                  <a:srgbClr val="767676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45" name="Google Shape;145;p37"/>
          <p:cNvCxnSpPr/>
          <p:nvPr/>
        </p:nvCxnSpPr>
        <p:spPr>
          <a:xfrm>
            <a:off x="838200" y="0"/>
            <a:ext cx="0" cy="2362711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5285592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Slide">
  <p:cSld name="2_Title Slide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38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148" name="Google Shape;148;p3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1850288"/>
            <a:ext cx="12192000" cy="5018345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38"/>
          <p:cNvSpPr/>
          <p:nvPr/>
        </p:nvSpPr>
        <p:spPr>
          <a:xfrm>
            <a:off x="0" y="1078174"/>
            <a:ext cx="12192000" cy="28908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0" name="Google Shape;150;p38" descr="European Commissio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88933" y="258042"/>
            <a:ext cx="1659793" cy="1152460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38"/>
          <p:cNvSpPr txBox="1">
            <a:spLocks noGrp="1"/>
          </p:cNvSpPr>
          <p:nvPr>
            <p:ph type="ctrTitle"/>
          </p:nvPr>
        </p:nvSpPr>
        <p:spPr>
          <a:xfrm>
            <a:off x="1071350" y="1992572"/>
            <a:ext cx="10065224" cy="872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52" name="Google Shape;152;p38"/>
          <p:cNvSpPr txBox="1">
            <a:spLocks noGrp="1"/>
          </p:cNvSpPr>
          <p:nvPr>
            <p:ph type="subTitle" idx="1"/>
          </p:nvPr>
        </p:nvSpPr>
        <p:spPr>
          <a:xfrm>
            <a:off x="1071351" y="3067468"/>
            <a:ext cx="10065224" cy="8977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 i="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53" name="Google Shape;153;p38"/>
          <p:cNvSpPr txBox="1">
            <a:spLocks noGrp="1"/>
          </p:cNvSpPr>
          <p:nvPr>
            <p:ph type="body" idx="2"/>
          </p:nvPr>
        </p:nvSpPr>
        <p:spPr>
          <a:xfrm>
            <a:off x="6096000" y="5783535"/>
            <a:ext cx="5040313" cy="528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None/>
              <a:defRPr sz="2200" i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4" name="Google Shape;154;p38"/>
          <p:cNvSpPr/>
          <p:nvPr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55" name="Google Shape;155;p38"/>
          <p:cNvCxnSpPr/>
          <p:nvPr/>
        </p:nvCxnSpPr>
        <p:spPr>
          <a:xfrm>
            <a:off x="838200" y="1978925"/>
            <a:ext cx="0" cy="4879075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8184097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39"/>
          <p:cNvSpPr txBox="1">
            <a:spLocks noGrp="1"/>
          </p:cNvSpPr>
          <p:nvPr>
            <p:ph type="sldNum" idx="12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158" name="Google Shape;158;p39"/>
          <p:cNvPicPr preferRelativeResize="0"/>
          <p:nvPr/>
        </p:nvPicPr>
        <p:blipFill rotWithShape="1">
          <a:blip r:embed="rId2">
            <a:alphaModFix/>
          </a:blip>
          <a:srcRect t="4555"/>
          <a:stretch/>
        </p:blipFill>
        <p:spPr>
          <a:xfrm>
            <a:off x="0" y="1078173"/>
            <a:ext cx="12192000" cy="5783240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39"/>
          <p:cNvSpPr/>
          <p:nvPr/>
        </p:nvSpPr>
        <p:spPr>
          <a:xfrm>
            <a:off x="5289" y="1078173"/>
            <a:ext cx="12197346" cy="5783239"/>
          </a:xfrm>
          <a:prstGeom prst="rect">
            <a:avLst/>
          </a:prstGeom>
          <a:solidFill>
            <a:srgbClr val="024EA2">
              <a:alpha val="69803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0" name="Google Shape;160;p39" descr="European Commissio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88933" y="258042"/>
            <a:ext cx="1659793" cy="1152460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p39"/>
          <p:cNvSpPr txBox="1"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62" name="Google Shape;162;p39"/>
          <p:cNvSpPr txBox="1"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 i="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63" name="Google Shape;163;p39"/>
          <p:cNvSpPr txBox="1">
            <a:spLocks noGrp="1"/>
          </p:cNvSpPr>
          <p:nvPr>
            <p:ph type="body" idx="2"/>
          </p:nvPr>
        </p:nvSpPr>
        <p:spPr>
          <a:xfrm>
            <a:off x="6096000" y="5557903"/>
            <a:ext cx="5040313" cy="528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None/>
              <a:defRPr sz="2200" i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4" name="Google Shape;164;p39"/>
          <p:cNvSpPr/>
          <p:nvPr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65" name="Google Shape;165;p39"/>
          <p:cNvCxnSpPr/>
          <p:nvPr/>
        </p:nvCxnSpPr>
        <p:spPr>
          <a:xfrm>
            <a:off x="838200" y="1978925"/>
            <a:ext cx="0" cy="4879075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5066928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st slide (option 2)">
  <p:cSld name="Last slide (option 2)"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40"/>
          <p:cNvSpPr/>
          <p:nvPr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40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69" name="Google Shape;169;p40"/>
          <p:cNvSpPr txBox="1"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6000"/>
              <a:buFont typeface="Arial"/>
              <a:buNone/>
              <a:defRPr sz="6000">
                <a:solidFill>
                  <a:schemeClr val="accent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70" name="Google Shape;170;p40"/>
          <p:cNvSpPr txBox="1">
            <a:spLocks noGrp="1"/>
          </p:cNvSpPr>
          <p:nvPr>
            <p:ph type="body" idx="1"/>
          </p:nvPr>
        </p:nvSpPr>
        <p:spPr>
          <a:xfrm>
            <a:off x="838976" y="4175997"/>
            <a:ext cx="10888663" cy="16201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400">
                <a:solidFill>
                  <a:srgbClr val="767676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1" name="Google Shape;171;p40"/>
          <p:cNvCxnSpPr/>
          <p:nvPr/>
        </p:nvCxnSpPr>
        <p:spPr>
          <a:xfrm>
            <a:off x="838200" y="0"/>
            <a:ext cx="0" cy="2362711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438593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86048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and Object">
  <p:cSld name="Content and Object"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41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74" name="Google Shape;174;p41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75" name="Google Shape;175;p41"/>
          <p:cNvSpPr txBox="1">
            <a:spLocks noGrp="1"/>
          </p:cNvSpPr>
          <p:nvPr>
            <p:ph type="body" idx="1"/>
          </p:nvPr>
        </p:nvSpPr>
        <p:spPr>
          <a:xfrm>
            <a:off x="838198" y="1825625"/>
            <a:ext cx="5328000" cy="3906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  <a:defRPr/>
            </a:lvl1pPr>
            <a:lvl2pPr marL="914400" lvl="1" indent="-355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302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Char char="•"/>
              <a:defRPr/>
            </a:lvl4pPr>
            <a:lvl5pPr marL="2286000" lvl="4" indent="-3302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6" name="Google Shape;176;p41"/>
          <p:cNvSpPr txBox="1">
            <a:spLocks noGrp="1"/>
          </p:cNvSpPr>
          <p:nvPr>
            <p:ph type="body" idx="2"/>
          </p:nvPr>
        </p:nvSpPr>
        <p:spPr>
          <a:xfrm>
            <a:off x="6402250" y="1825625"/>
            <a:ext cx="5328000" cy="3906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7" name="Google Shape;177;p41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58201587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42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80" name="Google Shape;180;p42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cxnSp>
        <p:nvCxnSpPr>
          <p:cNvPr id="181" name="Google Shape;181;p42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43838223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43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29605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83397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234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1pPr>
              <a:spcAft>
                <a:spcPts val="1800"/>
              </a:spcAft>
              <a:defRPr/>
            </a:lvl1pPr>
            <a:lvl2pPr>
              <a:spcAft>
                <a:spcPts val="1800"/>
              </a:spcAft>
              <a:defRPr/>
            </a:lvl2pPr>
            <a:lvl3pPr>
              <a:spcAft>
                <a:spcPts val="1800"/>
              </a:spcAft>
              <a:defRPr/>
            </a:lvl3pPr>
            <a:lvl4pPr>
              <a:spcAft>
                <a:spcPts val="1800"/>
              </a:spcAft>
              <a:defRPr/>
            </a:lvl4pPr>
            <a:lvl5pPr>
              <a:spcAft>
                <a:spcPts val="1800"/>
              </a:spcAft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  <a:noFill/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3839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13" Type="http://schemas.openxmlformats.org/officeDocument/2006/relationships/slideLayout" Target="../slideLayouts/slideLayout34.xml"/><Relationship Id="rId18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4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28.xml"/><Relationship Id="rId12" Type="http://schemas.openxmlformats.org/officeDocument/2006/relationships/slideLayout" Target="../slideLayouts/slideLayout33.xml"/><Relationship Id="rId17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3.xml"/><Relationship Id="rId16" Type="http://schemas.openxmlformats.org/officeDocument/2006/relationships/slideLayout" Target="../slideLayouts/slideLayout37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5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31.xml"/><Relationship Id="rId19" Type="http://schemas.openxmlformats.org/officeDocument/2006/relationships/slideLayout" Target="../slideLayouts/slideLayout40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Relationship Id="rId14" Type="http://schemas.openxmlformats.org/officeDocument/2006/relationships/slideLayout" Target="../slideLayouts/slideLayout3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13" Type="http://schemas.openxmlformats.org/officeDocument/2006/relationships/slideLayout" Target="../slideLayouts/slideLayout53.xml"/><Relationship Id="rId18" Type="http://schemas.openxmlformats.org/officeDocument/2006/relationships/slideLayout" Target="../slideLayouts/slideLayout58.xml"/><Relationship Id="rId3" Type="http://schemas.openxmlformats.org/officeDocument/2006/relationships/slideLayout" Target="../slideLayouts/slideLayout43.xml"/><Relationship Id="rId21" Type="http://schemas.openxmlformats.org/officeDocument/2006/relationships/slideLayout" Target="../slideLayouts/slideLayout61.xml"/><Relationship Id="rId7" Type="http://schemas.openxmlformats.org/officeDocument/2006/relationships/slideLayout" Target="../slideLayouts/slideLayout47.xml"/><Relationship Id="rId12" Type="http://schemas.openxmlformats.org/officeDocument/2006/relationships/slideLayout" Target="../slideLayouts/slideLayout52.xml"/><Relationship Id="rId17" Type="http://schemas.openxmlformats.org/officeDocument/2006/relationships/slideLayout" Target="../slideLayouts/slideLayout57.xml"/><Relationship Id="rId2" Type="http://schemas.openxmlformats.org/officeDocument/2006/relationships/slideLayout" Target="../slideLayouts/slideLayout42.xml"/><Relationship Id="rId16" Type="http://schemas.openxmlformats.org/officeDocument/2006/relationships/slideLayout" Target="../slideLayouts/slideLayout56.xml"/><Relationship Id="rId20" Type="http://schemas.openxmlformats.org/officeDocument/2006/relationships/slideLayout" Target="../slideLayouts/slideLayout60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45.xml"/><Relationship Id="rId15" Type="http://schemas.openxmlformats.org/officeDocument/2006/relationships/slideLayout" Target="../slideLayouts/slideLayout55.xml"/><Relationship Id="rId23" Type="http://schemas.openxmlformats.org/officeDocument/2006/relationships/theme" Target="../theme/theme3.xml"/><Relationship Id="rId10" Type="http://schemas.openxmlformats.org/officeDocument/2006/relationships/slideLayout" Target="../slideLayouts/slideLayout50.xml"/><Relationship Id="rId19" Type="http://schemas.openxmlformats.org/officeDocument/2006/relationships/slideLayout" Target="../slideLayouts/slideLayout59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Relationship Id="rId14" Type="http://schemas.openxmlformats.org/officeDocument/2006/relationships/slideLayout" Target="../slideLayouts/slideLayout54.xml"/><Relationship Id="rId22" Type="http://schemas.openxmlformats.org/officeDocument/2006/relationships/slideLayout" Target="../slideLayouts/slideLayout6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81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988"/>
            <a:ext cx="1715733" cy="45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720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62" r:id="rId2"/>
    <p:sldLayoutId id="2147483657" r:id="rId3"/>
    <p:sldLayoutId id="2147483649" r:id="rId4"/>
    <p:sldLayoutId id="2147483651" r:id="rId5"/>
    <p:sldLayoutId id="2147483669" r:id="rId6"/>
    <p:sldLayoutId id="2147483670" r:id="rId7"/>
    <p:sldLayoutId id="2147483650" r:id="rId8"/>
    <p:sldLayoutId id="2147483660" r:id="rId9"/>
    <p:sldLayoutId id="2147483652" r:id="rId10"/>
    <p:sldLayoutId id="2147483661" r:id="rId11"/>
    <p:sldLayoutId id="2147483653" r:id="rId12"/>
    <p:sldLayoutId id="2147483654" r:id="rId13"/>
    <p:sldLayoutId id="2147483659" r:id="rId14"/>
    <p:sldLayoutId id="2147483658" r:id="rId15"/>
    <p:sldLayoutId id="2147483666" r:id="rId16"/>
    <p:sldLayoutId id="2147483667" r:id="rId17"/>
    <p:sldLayoutId id="2147483668" r:id="rId18"/>
    <p:sldLayoutId id="2147483655" r:id="rId19"/>
    <p:sldLayoutId id="2147483714" r:id="rId20"/>
    <p:sldLayoutId id="2147483715" r:id="rId2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81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988"/>
            <a:ext cx="1715733" cy="45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1344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  <p:sldLayoutId id="2147483685" r:id="rId14"/>
    <p:sldLayoutId id="2147483686" r:id="rId15"/>
    <p:sldLayoutId id="2147483687" r:id="rId16"/>
    <p:sldLayoutId id="2147483688" r:id="rId17"/>
    <p:sldLayoutId id="2147483689" r:id="rId18"/>
    <p:sldLayoutId id="2147483690" r:id="rId1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1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1" name="Google Shape;11;p21"/>
          <p:cNvSpPr txBox="1"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2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881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3" name="Google Shape;13;p21" descr="European Commission"/>
          <p:cNvPicPr preferRelativeResize="0"/>
          <p:nvPr/>
        </p:nvPicPr>
        <p:blipFill rotWithShape="1">
          <a:blip r:embed="rId24">
            <a:alphaModFix/>
          </a:blip>
          <a:srcRect/>
          <a:stretch/>
        </p:blipFill>
        <p:spPr>
          <a:xfrm>
            <a:off x="10033852" y="6045988"/>
            <a:ext cx="1715733" cy="4504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2473864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07" r:id="rId16"/>
    <p:sldLayoutId id="2147483708" r:id="rId17"/>
    <p:sldLayoutId id="2147483709" r:id="rId18"/>
    <p:sldLayoutId id="2147483710" r:id="rId19"/>
    <p:sldLayoutId id="2147483711" r:id="rId20"/>
    <p:sldLayoutId id="2147483712" r:id="rId21"/>
    <p:sldLayoutId id="2147483713" r:id="rId2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0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10" Type="http://schemas.openxmlformats.org/officeDocument/2006/relationships/image" Target="../media/image17.svg"/><Relationship Id="rId4" Type="http://schemas.openxmlformats.org/officeDocument/2006/relationships/image" Target="../media/image11.svg"/><Relationship Id="rId9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/4.0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7;p22" descr="European Commission">
            <a:extLst>
              <a:ext uri="{FF2B5EF4-FFF2-40B4-BE49-F238E27FC236}">
                <a16:creationId xmlns:a16="http://schemas.microsoft.com/office/drawing/2014/main" id="{F331827D-67AB-BC45-5244-975836C82EE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88933" y="258042"/>
            <a:ext cx="1659793" cy="1152460"/>
          </a:xfrm>
          <a:prstGeom prst="rect">
            <a:avLst/>
          </a:prstGeom>
          <a:noFill/>
          <a:ln>
            <a:noFill/>
          </a:ln>
        </p:spPr>
      </p:pic>
      <p:sp>
        <p:nvSpPr>
          <p:cNvPr id="188" name="Google Shape;188;p1"/>
          <p:cNvSpPr txBox="1">
            <a:spLocks noGrp="1"/>
          </p:cNvSpPr>
          <p:nvPr>
            <p:ph type="ctrTitle"/>
          </p:nvPr>
        </p:nvSpPr>
        <p:spPr>
          <a:xfrm>
            <a:off x="1071090" y="2151850"/>
            <a:ext cx="10065224" cy="1511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</a:pPr>
            <a:r>
              <a:rPr lang="en-US" sz="4600" b="1" dirty="0" err="1"/>
              <a:t>Finanziamenti</a:t>
            </a:r>
            <a:r>
              <a:rPr lang="en-US" sz="4600" b="1" dirty="0"/>
              <a:t> non </a:t>
            </a:r>
            <a:r>
              <a:rPr lang="en-US" sz="4600" b="1" dirty="0" err="1"/>
              <a:t>collegati</a:t>
            </a:r>
            <a:r>
              <a:rPr lang="en-US" sz="4600" b="1" dirty="0"/>
              <a:t> ai </a:t>
            </a:r>
            <a:r>
              <a:rPr lang="en-US" sz="4600" b="1" dirty="0" err="1"/>
              <a:t>costi</a:t>
            </a:r>
            <a:r>
              <a:rPr lang="en-US" sz="4600" b="1" dirty="0"/>
              <a:t> </a:t>
            </a:r>
            <a:endParaRPr sz="4600" b="1" dirty="0"/>
          </a:p>
        </p:txBody>
      </p:sp>
      <p:sp>
        <p:nvSpPr>
          <p:cNvPr id="189" name="Google Shape;189;p1"/>
          <p:cNvSpPr txBox="1">
            <a:spLocks noGrp="1"/>
          </p:cNvSpPr>
          <p:nvPr>
            <p:ph type="subTitle" idx="1"/>
          </p:nvPr>
        </p:nvSpPr>
        <p:spPr>
          <a:xfrm>
            <a:off x="1071090" y="3305159"/>
            <a:ext cx="10065224" cy="8977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sz="4000" b="1" dirty="0" err="1"/>
              <a:t>Approccio</a:t>
            </a:r>
            <a:r>
              <a:rPr lang="en-US" sz="4000" b="1" dirty="0"/>
              <a:t> di </a:t>
            </a:r>
            <a:r>
              <a:rPr lang="en-US" sz="4000" b="1" dirty="0" err="1"/>
              <a:t>l’Audit</a:t>
            </a:r>
            <a:endParaRPr sz="2400" b="1" dirty="0"/>
          </a:p>
        </p:txBody>
      </p:sp>
      <p:sp>
        <p:nvSpPr>
          <p:cNvPr id="5" name="Google Shape;190;p1">
            <a:extLst>
              <a:ext uri="{FF2B5EF4-FFF2-40B4-BE49-F238E27FC236}">
                <a16:creationId xmlns:a16="http://schemas.microsoft.com/office/drawing/2014/main" id="{1ABA20C6-D06C-D65C-A128-449E38B630AD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2138025" y="5477221"/>
            <a:ext cx="9168618" cy="654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None/>
            </a:pPr>
            <a:r>
              <a:rPr lang="en-IE" sz="1800" dirty="0"/>
              <a:t>Merano, 20 Maggio 2026</a:t>
            </a:r>
          </a:p>
          <a:p>
            <a:pPr marL="0" lvl="0" indent="0"/>
            <a:r>
              <a:rPr lang="it-IT" sz="1800" dirty="0"/>
              <a:t>Incontro tecnico tra la CE, IGRUE e le </a:t>
            </a:r>
            <a:r>
              <a:rPr lang="it-IT" sz="1800" dirty="0" err="1"/>
              <a:t>AdA</a:t>
            </a:r>
            <a:r>
              <a:rPr lang="it-IT" sz="1800" dirty="0"/>
              <a:t> italiane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"/>
          <p:cNvSpPr>
            <a:spLocks noGrp="1"/>
          </p:cNvSpPr>
          <p:nvPr>
            <p:ph type="title"/>
          </p:nvPr>
        </p:nvSpPr>
        <p:spPr>
          <a:xfrm>
            <a:off x="1050000" y="287917"/>
            <a:ext cx="10936440" cy="782357"/>
          </a:xfrm>
        </p:spPr>
        <p:txBody>
          <a:bodyPr/>
          <a:lstStyle/>
          <a:p>
            <a:r>
              <a:rPr lang="it-IT" b="1" dirty="0"/>
              <a:t>Finanziamenti non collegati ai costi (FNLC)</a:t>
            </a:r>
          </a:p>
        </p:txBody>
      </p:sp>
      <p:sp>
        <p:nvSpPr>
          <p:cNvPr id="10" name="DefBox"/>
          <p:cNvSpPr/>
          <p:nvPr/>
        </p:nvSpPr>
        <p:spPr>
          <a:xfrm>
            <a:off x="1050000" y="1474090"/>
            <a:ext cx="10100000" cy="950000"/>
          </a:xfrm>
          <a:prstGeom prst="roundRect">
            <a:avLst>
              <a:gd name="adj" fmla="val 30000"/>
            </a:avLst>
          </a:prstGeom>
          <a:solidFill>
            <a:srgbClr val="E8F0FA"/>
          </a:solidFill>
          <a:ln w="9525">
            <a:solidFill>
              <a:srgbClr val="C5D8F5"/>
            </a:solidFill>
          </a:ln>
        </p:spPr>
        <p:txBody>
          <a:bodyPr wrap="square" lIns="180000" tIns="100000" rIns="180000" bIns="100000" anchor="ctr"/>
          <a:lstStyle/>
          <a:p>
            <a:pPr algn="just">
              <a:buNone/>
            </a:pPr>
            <a:r>
              <a:rPr lang="it-IT" i="1" dirty="0">
                <a:solidFill>
                  <a:srgbClr val="1A1A2E"/>
                </a:solidFill>
              </a:rPr>
              <a:t>Modalità di rimborso in cui i pagamenti sono collegati al conseguimento di risultati, output o condizioni predefinite - e non al rimborso di spese effettivamente sostenute dai beneficiari.</a:t>
            </a:r>
          </a:p>
        </p:txBody>
      </p:sp>
      <p:sp>
        <p:nvSpPr>
          <p:cNvPr id="11" name="BaseLeg"/>
          <p:cNvSpPr txBox="1"/>
          <p:nvPr/>
        </p:nvSpPr>
        <p:spPr>
          <a:xfrm>
            <a:off x="1050000" y="2449366"/>
            <a:ext cx="10100000" cy="330000"/>
          </a:xfrm>
          <a:prstGeom prst="rect">
            <a:avLst/>
          </a:prstGeom>
          <a:noFill/>
        </p:spPr>
        <p:txBody>
          <a:bodyPr wrap="square" anchor="ctr"/>
          <a:lstStyle/>
          <a:p>
            <a:pPr algn="l">
              <a:buNone/>
            </a:pPr>
            <a:r>
              <a:rPr lang="it-IT" b="1" i="1" dirty="0">
                <a:solidFill>
                  <a:srgbClr val="034EA2"/>
                </a:solidFill>
              </a:rPr>
              <a:t>Base legale – Art. 95, Regolamento (UE) 1060/2021</a:t>
            </a:r>
          </a:p>
        </p:txBody>
      </p:sp>
      <p:sp>
        <p:nvSpPr>
          <p:cNvPr id="20" name="Card1"/>
          <p:cNvSpPr/>
          <p:nvPr/>
        </p:nvSpPr>
        <p:spPr>
          <a:xfrm>
            <a:off x="1050000" y="3101414"/>
            <a:ext cx="3000000" cy="1400000"/>
          </a:xfrm>
          <a:prstGeom prst="roundRect">
            <a:avLst>
              <a:gd name="adj" fmla="val 30000"/>
            </a:avLst>
          </a:prstGeom>
          <a:solidFill>
            <a:srgbClr val="034EA2"/>
          </a:solidFill>
          <a:ln>
            <a:noFill/>
          </a:ln>
        </p:spPr>
        <p:txBody>
          <a:bodyPr wrap="square" anchor="ctr"/>
          <a:lstStyle/>
          <a:p>
            <a:pPr algn="ctr">
              <a:buNone/>
            </a:pPr>
            <a:r>
              <a:rPr lang="it-IT" sz="3000" b="1" dirty="0">
                <a:solidFill>
                  <a:srgbClr val="FFFFFF"/>
                </a:solidFill>
              </a:rPr>
              <a:t>49</a:t>
            </a:r>
          </a:p>
          <a:p>
            <a:pPr algn="ctr">
              <a:buNone/>
            </a:pPr>
            <a:r>
              <a:rPr lang="it-IT" sz="1600" dirty="0">
                <a:solidFill>
                  <a:srgbClr val="C5D8F5"/>
                </a:solidFill>
              </a:rPr>
              <a:t>FNLC approvati in </a:t>
            </a:r>
            <a:r>
              <a:rPr lang="it-IT" sz="1600" b="1" dirty="0">
                <a:solidFill>
                  <a:srgbClr val="C5D8F5"/>
                </a:solidFill>
              </a:rPr>
              <a:t>13 Stati Membri</a:t>
            </a:r>
          </a:p>
        </p:txBody>
      </p:sp>
      <p:sp>
        <p:nvSpPr>
          <p:cNvPr id="21" name="Card2"/>
          <p:cNvSpPr/>
          <p:nvPr/>
        </p:nvSpPr>
        <p:spPr>
          <a:xfrm>
            <a:off x="4300000" y="3101414"/>
            <a:ext cx="3500000" cy="1400000"/>
          </a:xfrm>
          <a:prstGeom prst="roundRect">
            <a:avLst>
              <a:gd name="adj" fmla="val 30000"/>
            </a:avLst>
          </a:prstGeom>
          <a:solidFill>
            <a:srgbClr val="034EA2"/>
          </a:solidFill>
          <a:ln>
            <a:noFill/>
          </a:ln>
        </p:spPr>
        <p:txBody>
          <a:bodyPr wrap="square" anchor="ctr"/>
          <a:lstStyle/>
          <a:p>
            <a:pPr algn="ctr">
              <a:buNone/>
            </a:pPr>
            <a:r>
              <a:rPr lang="it-IT" sz="3000" b="1" dirty="0">
                <a:solidFill>
                  <a:srgbClr val="FFFFFF"/>
                </a:solidFill>
              </a:rPr>
              <a:t>&gt; 10 Mld €</a:t>
            </a:r>
          </a:p>
          <a:p>
            <a:pPr algn="ctr">
              <a:buNone/>
            </a:pPr>
            <a:r>
              <a:rPr lang="it-IT" sz="1600" dirty="0">
                <a:solidFill>
                  <a:srgbClr val="C5D8F5"/>
                </a:solidFill>
              </a:rPr>
              <a:t>rimborsi previsti tramite FNLC</a:t>
            </a:r>
          </a:p>
        </p:txBody>
      </p:sp>
      <p:sp>
        <p:nvSpPr>
          <p:cNvPr id="22" name="Card3"/>
          <p:cNvSpPr/>
          <p:nvPr/>
        </p:nvSpPr>
        <p:spPr>
          <a:xfrm>
            <a:off x="8050000" y="3101414"/>
            <a:ext cx="3100000" cy="1400000"/>
          </a:xfrm>
          <a:prstGeom prst="roundRect">
            <a:avLst>
              <a:gd name="adj" fmla="val 30000"/>
            </a:avLst>
          </a:prstGeom>
          <a:solidFill>
            <a:srgbClr val="034EA2"/>
          </a:solidFill>
          <a:ln>
            <a:noFill/>
          </a:ln>
        </p:spPr>
        <p:txBody>
          <a:bodyPr wrap="square" lIns="80000" tIns="60000" rIns="80000" bIns="60000" anchor="ctr"/>
          <a:lstStyle/>
          <a:p>
            <a:pPr algn="ctr">
              <a:buNone/>
            </a:pPr>
            <a:r>
              <a:rPr lang="it-IT" sz="1600" dirty="0">
                <a:solidFill>
                  <a:srgbClr val="C5D8F5"/>
                </a:solidFill>
              </a:rPr>
              <a:t>FNLC utilizzati in </a:t>
            </a:r>
            <a:r>
              <a:rPr lang="it-IT" sz="1600" b="1" dirty="0">
                <a:solidFill>
                  <a:schemeClr val="bg1"/>
                </a:solidFill>
              </a:rPr>
              <a:t>settori diversificati</a:t>
            </a:r>
            <a:r>
              <a:rPr lang="it-IT" sz="1600" dirty="0">
                <a:solidFill>
                  <a:srgbClr val="C5D8F5"/>
                </a:solidFill>
              </a:rPr>
              <a:t>, tra cui efficienza energetica, R&amp;I, banda larga, assistenza tecnica, ecc.</a:t>
            </a:r>
          </a:p>
        </p:txBody>
      </p:sp>
      <p:sp>
        <p:nvSpPr>
          <p:cNvPr id="30" name="BottomBox"/>
          <p:cNvSpPr/>
          <p:nvPr/>
        </p:nvSpPr>
        <p:spPr>
          <a:xfrm>
            <a:off x="1050000" y="4681414"/>
            <a:ext cx="10100000" cy="1000000"/>
          </a:xfrm>
          <a:prstGeom prst="roundRect">
            <a:avLst>
              <a:gd name="adj" fmla="val 20000"/>
            </a:avLst>
          </a:prstGeom>
          <a:solidFill>
            <a:srgbClr val="F5F7FA"/>
          </a:solidFill>
          <a:ln w="9525">
            <a:solidFill>
              <a:srgbClr val="D0D9E8"/>
            </a:solidFill>
          </a:ln>
        </p:spPr>
        <p:txBody>
          <a:bodyPr wrap="square" lIns="180000" tIns="80000" rIns="180000" bIns="80000" anchor="ctr"/>
          <a:lstStyle/>
          <a:p>
            <a:pPr lvl="2" algn="just"/>
            <a:r>
              <a:rPr lang="it-IT" dirty="0">
                <a:solidFill>
                  <a:srgbClr val="000000"/>
                </a:solidFill>
              </a:rPr>
              <a:t>Le Autorità di Gestione si occupano della progettazione dei nuovi FNLC e la DAC collabora con le unità geografiche sin dalle fasi iniziali di progettazione.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E6C8419-0371-A56F-A6B8-E0F59E325A69}"/>
              </a:ext>
            </a:extLst>
          </p:cNvPr>
          <p:cNvGrpSpPr/>
          <p:nvPr/>
        </p:nvGrpSpPr>
        <p:grpSpPr>
          <a:xfrm>
            <a:off x="1268444" y="4856087"/>
            <a:ext cx="640080" cy="640080"/>
            <a:chOff x="1268444" y="4856087"/>
            <a:chExt cx="640080" cy="64008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11529AE8-8656-D871-E5F2-592809A6A57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grayscl/>
            </a:blip>
            <a:stretch>
              <a:fillRect/>
            </a:stretch>
          </p:blipFill>
          <p:spPr>
            <a:xfrm>
              <a:off x="1359884" y="4947527"/>
              <a:ext cx="457200" cy="457200"/>
            </a:xfrm>
            <a:prstGeom prst="rect">
              <a:avLst/>
            </a:prstGeom>
          </p:spPr>
        </p:pic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86EB55F2-9FD8-5100-C831-BE518537EE8F}"/>
                </a:ext>
              </a:extLst>
            </p:cNvPr>
            <p:cNvSpPr/>
            <p:nvPr/>
          </p:nvSpPr>
          <p:spPr>
            <a:xfrm>
              <a:off x="1268444" y="4856087"/>
              <a:ext cx="640080" cy="640080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904461" y="249777"/>
            <a:ext cx="10936440" cy="782357"/>
          </a:xfrm>
        </p:spPr>
        <p:txBody>
          <a:bodyPr/>
          <a:lstStyle/>
          <a:p>
            <a:r>
              <a:rPr lang="it-IT" b="1" dirty="0"/>
              <a:t>Attività di audit sui FNLC</a:t>
            </a:r>
          </a:p>
        </p:txBody>
      </p:sp>
      <p:sp>
        <p:nvSpPr>
          <p:cNvPr id="10" name="LeftHdr"/>
          <p:cNvSpPr/>
          <p:nvPr/>
        </p:nvSpPr>
        <p:spPr>
          <a:xfrm>
            <a:off x="1050000" y="1330815"/>
            <a:ext cx="4900000" cy="365760"/>
          </a:xfrm>
          <a:prstGeom prst="roundRect">
            <a:avLst/>
          </a:prstGeom>
          <a:solidFill>
            <a:srgbClr val="034EA2"/>
          </a:solidFill>
          <a:ln>
            <a:noFill/>
          </a:ln>
        </p:spPr>
        <p:txBody>
          <a:bodyPr wrap="square" anchor="ctr"/>
          <a:lstStyle/>
          <a:p>
            <a:pPr algn="ctr">
              <a:buNone/>
            </a:pPr>
            <a:r>
              <a:rPr lang="it-IT" b="1" dirty="0">
                <a:solidFill>
                  <a:srgbClr val="FFFFFF"/>
                </a:solidFill>
              </a:rPr>
              <a:t>Principi Generali</a:t>
            </a:r>
          </a:p>
        </p:txBody>
      </p:sp>
      <p:sp>
        <p:nvSpPr>
          <p:cNvPr id="11" name="LC1bg"/>
          <p:cNvSpPr/>
          <p:nvPr/>
        </p:nvSpPr>
        <p:spPr>
          <a:xfrm>
            <a:off x="1050000" y="1751018"/>
            <a:ext cx="4900000" cy="1325880"/>
          </a:xfrm>
          <a:prstGeom prst="roundRect">
            <a:avLst>
              <a:gd name="adj" fmla="val 20000"/>
            </a:avLst>
          </a:prstGeom>
          <a:solidFill>
            <a:srgbClr val="F5F7FA"/>
          </a:solidFill>
          <a:ln w="9525">
            <a:solidFill>
              <a:srgbClr val="C5D8F5"/>
            </a:solidFill>
          </a:ln>
        </p:spPr>
        <p:txBody>
          <a:bodyPr/>
          <a:lstStyle/>
          <a:p>
            <a:endParaRPr lang="it-IT"/>
          </a:p>
        </p:txBody>
      </p:sp>
      <p:sp>
        <p:nvSpPr>
          <p:cNvPr id="13" name="LT1"/>
          <p:cNvSpPr txBox="1"/>
          <p:nvPr/>
        </p:nvSpPr>
        <p:spPr>
          <a:xfrm>
            <a:off x="1435000" y="1798958"/>
            <a:ext cx="4130000" cy="12300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buNone/>
            </a:pPr>
            <a:r>
              <a:rPr lang="it-IT" sz="1600" b="1" dirty="0">
                <a:solidFill>
                  <a:srgbClr val="034EA2"/>
                </a:solidFill>
              </a:rPr>
              <a:t>Proporzionalità al rischio</a:t>
            </a:r>
          </a:p>
          <a:p>
            <a:pPr algn="just">
              <a:buNone/>
            </a:pPr>
            <a:r>
              <a:rPr lang="it-IT" sz="1400" dirty="0">
                <a:solidFill>
                  <a:srgbClr val="555555"/>
                </a:solidFill>
              </a:rPr>
              <a:t>I test di audit sono proporzionali al livello di rischio e basati su campioni. A fronte di conclusioni positive degli audit di sistema e di verifiche di gestione efficaci, i test possono essere ridotti.</a:t>
            </a:r>
          </a:p>
        </p:txBody>
      </p:sp>
      <p:sp>
        <p:nvSpPr>
          <p:cNvPr id="14" name="LC2bg"/>
          <p:cNvSpPr/>
          <p:nvPr/>
        </p:nvSpPr>
        <p:spPr>
          <a:xfrm>
            <a:off x="1050000" y="3157750"/>
            <a:ext cx="4900000" cy="1325880"/>
          </a:xfrm>
          <a:prstGeom prst="roundRect">
            <a:avLst>
              <a:gd name="adj" fmla="val 20000"/>
            </a:avLst>
          </a:prstGeom>
          <a:solidFill>
            <a:srgbClr val="F5F7FA"/>
          </a:solidFill>
          <a:ln w="9525">
            <a:solidFill>
              <a:srgbClr val="C5D8F5"/>
            </a:solidFill>
          </a:ln>
        </p:spPr>
        <p:txBody>
          <a:bodyPr/>
          <a:lstStyle/>
          <a:p>
            <a:endParaRPr lang="it-IT"/>
          </a:p>
        </p:txBody>
      </p:sp>
      <p:sp>
        <p:nvSpPr>
          <p:cNvPr id="16" name="LT2"/>
          <p:cNvSpPr txBox="1"/>
          <p:nvPr/>
        </p:nvSpPr>
        <p:spPr>
          <a:xfrm>
            <a:off x="1435000" y="3205690"/>
            <a:ext cx="4130000" cy="12300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buNone/>
            </a:pPr>
            <a:r>
              <a:rPr lang="it-IT" sz="1600" b="1" dirty="0">
                <a:solidFill>
                  <a:srgbClr val="034EA2"/>
                </a:solidFill>
              </a:rPr>
              <a:t>Oggetto dell’audit</a:t>
            </a:r>
          </a:p>
          <a:p>
            <a:pPr algn="just">
              <a:buNone/>
            </a:pPr>
            <a:r>
              <a:rPr lang="it-IT" sz="1400" dirty="0">
                <a:solidFill>
                  <a:srgbClr val="555555"/>
                </a:solidFill>
              </a:rPr>
              <a:t>L’ambito dipende dal tipo di risultato/condizione (es. operazioni approvate vs. disoccupati in formazione). Non si verificano i costi, bensì il raggiungimento delle condizioni.</a:t>
            </a:r>
          </a:p>
        </p:txBody>
      </p:sp>
      <p:sp>
        <p:nvSpPr>
          <p:cNvPr id="17" name="LC3bg"/>
          <p:cNvSpPr/>
          <p:nvPr/>
        </p:nvSpPr>
        <p:spPr>
          <a:xfrm>
            <a:off x="1050000" y="4564483"/>
            <a:ext cx="4900000" cy="1325880"/>
          </a:xfrm>
          <a:prstGeom prst="roundRect">
            <a:avLst>
              <a:gd name="adj" fmla="val 20000"/>
            </a:avLst>
          </a:prstGeom>
          <a:solidFill>
            <a:srgbClr val="F5F7FA"/>
          </a:solidFill>
          <a:ln w="9525">
            <a:solidFill>
              <a:srgbClr val="C5D8F5"/>
            </a:solidFill>
          </a:ln>
        </p:spPr>
        <p:txBody>
          <a:bodyPr/>
          <a:lstStyle/>
          <a:p>
            <a:endParaRPr lang="it-IT"/>
          </a:p>
        </p:txBody>
      </p:sp>
      <p:sp>
        <p:nvSpPr>
          <p:cNvPr id="19" name="LT3"/>
          <p:cNvSpPr txBox="1"/>
          <p:nvPr/>
        </p:nvSpPr>
        <p:spPr>
          <a:xfrm>
            <a:off x="1435000" y="4732730"/>
            <a:ext cx="4130000" cy="989387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buNone/>
            </a:pPr>
            <a:r>
              <a:rPr lang="it-IT" sz="1600" b="1" dirty="0">
                <a:solidFill>
                  <a:srgbClr val="034EA2"/>
                </a:solidFill>
              </a:rPr>
              <a:t>Verifiche in Appendice 2</a:t>
            </a:r>
          </a:p>
          <a:p>
            <a:pPr algn="just">
              <a:buNone/>
            </a:pPr>
            <a:r>
              <a:rPr lang="it-IT" sz="1400" dirty="0">
                <a:solidFill>
                  <a:srgbClr val="555555"/>
                </a:solidFill>
              </a:rPr>
              <a:t>Descrivere dettagliatamente l’essenza delle verifiche nell’appendice 2 del programma, pur mantenendo la necessaria flessibilità operativa.</a:t>
            </a:r>
          </a:p>
        </p:txBody>
      </p:sp>
      <p:sp>
        <p:nvSpPr>
          <p:cNvPr id="40" name="RightHdr"/>
          <p:cNvSpPr/>
          <p:nvPr/>
        </p:nvSpPr>
        <p:spPr>
          <a:xfrm>
            <a:off x="6350000" y="1330815"/>
            <a:ext cx="4900000" cy="365760"/>
          </a:xfrm>
          <a:prstGeom prst="roundRect">
            <a:avLst/>
          </a:prstGeom>
          <a:solidFill>
            <a:srgbClr val="1A3A6B"/>
          </a:solidFill>
          <a:ln>
            <a:noFill/>
          </a:ln>
        </p:spPr>
        <p:txBody>
          <a:bodyPr wrap="square" anchor="ctr"/>
          <a:lstStyle/>
          <a:p>
            <a:pPr algn="ctr">
              <a:buNone/>
            </a:pPr>
            <a:r>
              <a:rPr lang="it-IT" b="1" dirty="0">
                <a:solidFill>
                  <a:srgbClr val="FFFFFF"/>
                </a:solidFill>
              </a:rPr>
              <a:t>Appalti Pubblici e Aiuti di Stato</a:t>
            </a:r>
          </a:p>
        </p:txBody>
      </p:sp>
      <p:sp>
        <p:nvSpPr>
          <p:cNvPr id="41" name="RC1bg"/>
          <p:cNvSpPr/>
          <p:nvPr/>
        </p:nvSpPr>
        <p:spPr>
          <a:xfrm>
            <a:off x="6350000" y="1751018"/>
            <a:ext cx="4900000" cy="1325880"/>
          </a:xfrm>
          <a:prstGeom prst="roundRect">
            <a:avLst>
              <a:gd name="adj" fmla="val 20000"/>
            </a:avLst>
          </a:prstGeom>
          <a:solidFill>
            <a:srgbClr val="F5F7FA"/>
          </a:solidFill>
          <a:ln w="9525">
            <a:solidFill>
              <a:srgbClr val="C5D8F5"/>
            </a:solidFill>
          </a:ln>
        </p:spPr>
        <p:txBody>
          <a:bodyPr/>
          <a:lstStyle/>
          <a:p>
            <a:endParaRPr lang="it-IT"/>
          </a:p>
        </p:txBody>
      </p:sp>
      <p:sp>
        <p:nvSpPr>
          <p:cNvPr id="42" name="RIcon1"/>
          <p:cNvSpPr/>
          <p:nvPr/>
        </p:nvSpPr>
        <p:spPr>
          <a:xfrm>
            <a:off x="6550770" y="2215990"/>
            <a:ext cx="365760" cy="365760"/>
          </a:xfrm>
          <a:prstGeom prst="ellipse">
            <a:avLst/>
          </a:prstGeom>
          <a:solidFill>
            <a:srgbClr val="2E8B57"/>
          </a:solidFill>
          <a:ln>
            <a:noFill/>
          </a:ln>
        </p:spPr>
        <p:txBody>
          <a:bodyPr wrap="square" anchor="ctr"/>
          <a:lstStyle/>
          <a:p>
            <a:pPr algn="ctr">
              <a:buNone/>
            </a:pPr>
            <a:r>
              <a:rPr lang="it-IT" sz="1600" b="1" dirty="0">
                <a:solidFill>
                  <a:srgbClr val="FFFFFF"/>
                </a:solidFill>
              </a:rPr>
              <a:t>✔</a:t>
            </a:r>
          </a:p>
        </p:txBody>
      </p:sp>
      <p:sp>
        <p:nvSpPr>
          <p:cNvPr id="43" name="RT1"/>
          <p:cNvSpPr txBox="1"/>
          <p:nvPr/>
        </p:nvSpPr>
        <p:spPr>
          <a:xfrm>
            <a:off x="7050000" y="1833462"/>
            <a:ext cx="4130000" cy="970121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buNone/>
            </a:pPr>
            <a:r>
              <a:rPr lang="it-IT" sz="1600" b="1" dirty="0">
                <a:solidFill>
                  <a:srgbClr val="1A3A6B"/>
                </a:solidFill>
              </a:rPr>
              <a:t>Obbligo di conformità</a:t>
            </a:r>
          </a:p>
          <a:p>
            <a:pPr algn="just">
              <a:buNone/>
            </a:pPr>
            <a:r>
              <a:rPr lang="it-IT" sz="1400" dirty="0">
                <a:solidFill>
                  <a:srgbClr val="555555"/>
                </a:solidFill>
              </a:rPr>
              <a:t>Il rispetto delle norme sugli appalti pubblici e sugli aiuti di Stato deve essere garantito anche nell’ambito dei FNLC.</a:t>
            </a:r>
          </a:p>
        </p:txBody>
      </p:sp>
      <p:sp>
        <p:nvSpPr>
          <p:cNvPr id="44" name="RC2bg"/>
          <p:cNvSpPr/>
          <p:nvPr/>
        </p:nvSpPr>
        <p:spPr>
          <a:xfrm>
            <a:off x="6350000" y="3157750"/>
            <a:ext cx="4900000" cy="1325880"/>
          </a:xfrm>
          <a:prstGeom prst="roundRect">
            <a:avLst>
              <a:gd name="adj" fmla="val 20000"/>
            </a:avLst>
          </a:prstGeom>
          <a:solidFill>
            <a:srgbClr val="F5F7FA"/>
          </a:solidFill>
          <a:ln w="9525">
            <a:solidFill>
              <a:srgbClr val="C5D8F5"/>
            </a:solidFill>
          </a:ln>
        </p:spPr>
        <p:txBody>
          <a:bodyPr/>
          <a:lstStyle/>
          <a:p>
            <a:endParaRPr lang="it-IT"/>
          </a:p>
        </p:txBody>
      </p:sp>
      <p:sp>
        <p:nvSpPr>
          <p:cNvPr id="45" name="RIcon2"/>
          <p:cNvSpPr/>
          <p:nvPr/>
        </p:nvSpPr>
        <p:spPr>
          <a:xfrm>
            <a:off x="6550770" y="3520716"/>
            <a:ext cx="365760" cy="365760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wrap="square" anchor="ctr"/>
          <a:lstStyle/>
          <a:p>
            <a:pPr algn="ctr">
              <a:buNone/>
            </a:pPr>
            <a:r>
              <a:rPr lang="it-IT" sz="1600" b="1" dirty="0">
                <a:solidFill>
                  <a:srgbClr val="FFFFFF"/>
                </a:solidFill>
              </a:rPr>
              <a:t>✗</a:t>
            </a:r>
          </a:p>
        </p:txBody>
      </p:sp>
      <p:sp>
        <p:nvSpPr>
          <p:cNvPr id="46" name="RT2"/>
          <p:cNvSpPr txBox="1"/>
          <p:nvPr/>
        </p:nvSpPr>
        <p:spPr>
          <a:xfrm>
            <a:off x="7050000" y="3231568"/>
            <a:ext cx="4130000" cy="978121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buNone/>
            </a:pPr>
            <a:r>
              <a:rPr lang="it-IT" sz="1600" b="1" dirty="0">
                <a:solidFill>
                  <a:srgbClr val="1A3A6B"/>
                </a:solidFill>
              </a:rPr>
              <a:t>Nessun controllo ex post</a:t>
            </a:r>
          </a:p>
          <a:p>
            <a:pPr algn="just">
              <a:buNone/>
            </a:pPr>
            <a:r>
              <a:rPr lang="it-IT" sz="1400" dirty="0">
                <a:solidFill>
                  <a:srgbClr val="555555"/>
                </a:solidFill>
              </a:rPr>
              <a:t>Una volta approvato il FNLC, non sono previste verifiche ex post su appalti pubblici e aiuti di Stato.</a:t>
            </a:r>
          </a:p>
        </p:txBody>
      </p:sp>
      <p:sp>
        <p:nvSpPr>
          <p:cNvPr id="47" name="RC3bg"/>
          <p:cNvSpPr/>
          <p:nvPr/>
        </p:nvSpPr>
        <p:spPr>
          <a:xfrm>
            <a:off x="6350000" y="4564483"/>
            <a:ext cx="4900000" cy="1325880"/>
          </a:xfrm>
          <a:prstGeom prst="roundRect">
            <a:avLst>
              <a:gd name="adj" fmla="val 20000"/>
            </a:avLst>
          </a:prstGeom>
          <a:solidFill>
            <a:srgbClr val="F5F7FA"/>
          </a:solidFill>
          <a:ln w="9525">
            <a:solidFill>
              <a:srgbClr val="C5D8F5"/>
            </a:solidFill>
          </a:ln>
        </p:spPr>
        <p:txBody>
          <a:bodyPr/>
          <a:lstStyle/>
          <a:p>
            <a:endParaRPr lang="it-IT"/>
          </a:p>
        </p:txBody>
      </p:sp>
      <p:sp>
        <p:nvSpPr>
          <p:cNvPr id="48" name="RIcon3"/>
          <p:cNvSpPr/>
          <p:nvPr/>
        </p:nvSpPr>
        <p:spPr>
          <a:xfrm>
            <a:off x="6550770" y="4980716"/>
            <a:ext cx="365760" cy="365760"/>
          </a:xfrm>
          <a:prstGeom prst="ellipse">
            <a:avLst/>
          </a:prstGeom>
          <a:solidFill>
            <a:srgbClr val="034EA2"/>
          </a:solidFill>
          <a:ln>
            <a:noFill/>
          </a:ln>
        </p:spPr>
        <p:txBody>
          <a:bodyPr wrap="square" anchor="ctr"/>
          <a:lstStyle/>
          <a:p>
            <a:pPr algn="ctr">
              <a:buNone/>
            </a:pPr>
            <a:r>
              <a:rPr lang="it-IT" sz="1600" b="1" dirty="0">
                <a:solidFill>
                  <a:srgbClr val="FFFFFF"/>
                </a:solidFill>
              </a:rPr>
              <a:t>→</a:t>
            </a:r>
          </a:p>
        </p:txBody>
      </p:sp>
      <p:sp>
        <p:nvSpPr>
          <p:cNvPr id="49" name="RT3"/>
          <p:cNvSpPr txBox="1"/>
          <p:nvPr/>
        </p:nvSpPr>
        <p:spPr>
          <a:xfrm>
            <a:off x="7050000" y="4676626"/>
            <a:ext cx="4130000" cy="734053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buNone/>
            </a:pPr>
            <a:r>
              <a:rPr lang="it-IT" sz="1600" b="1" dirty="0">
                <a:solidFill>
                  <a:srgbClr val="1A3A6B"/>
                </a:solidFill>
              </a:rPr>
              <a:t>Assicurazione ex ante</a:t>
            </a:r>
          </a:p>
          <a:p>
            <a:pPr algn="just">
              <a:buNone/>
            </a:pPr>
            <a:r>
              <a:rPr lang="it-IT" sz="1400" dirty="0">
                <a:solidFill>
                  <a:srgbClr val="555555"/>
                </a:solidFill>
              </a:rPr>
              <a:t>La garanzia deve essere acquisita nella fase ex ante, ossia durante la progettazione dei FNLC.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94B996-18C3-FF86-6EF8-85CFAA7C4A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1727196C-E2C7-850F-5842-6F53D958E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461" y="249777"/>
            <a:ext cx="10936440" cy="782357"/>
          </a:xfrm>
        </p:spPr>
        <p:txBody>
          <a:bodyPr/>
          <a:lstStyle/>
          <a:p>
            <a:r>
              <a:rPr lang="it-IT" b="1" dirty="0"/>
              <a:t>Principali punti di attenzione</a:t>
            </a:r>
          </a:p>
        </p:txBody>
      </p:sp>
      <p:sp>
        <p:nvSpPr>
          <p:cNvPr id="11" name="LC1bg">
            <a:extLst>
              <a:ext uri="{FF2B5EF4-FFF2-40B4-BE49-F238E27FC236}">
                <a16:creationId xmlns:a16="http://schemas.microsoft.com/office/drawing/2014/main" id="{37621A94-5CDA-0790-A74E-4F5CF1AB4ABD}"/>
              </a:ext>
            </a:extLst>
          </p:cNvPr>
          <p:cNvSpPr/>
          <p:nvPr/>
        </p:nvSpPr>
        <p:spPr>
          <a:xfrm>
            <a:off x="1050000" y="1413663"/>
            <a:ext cx="10058400" cy="914400"/>
          </a:xfrm>
          <a:prstGeom prst="roundRect">
            <a:avLst>
              <a:gd name="adj" fmla="val 20000"/>
            </a:avLst>
          </a:prstGeom>
          <a:solidFill>
            <a:srgbClr val="F5F7FA"/>
          </a:solidFill>
          <a:ln w="38100">
            <a:solidFill>
              <a:srgbClr val="034EA2"/>
            </a:solidFill>
          </a:ln>
        </p:spPr>
        <p:txBody>
          <a:bodyPr/>
          <a:lstStyle/>
          <a:p>
            <a:endParaRPr lang="it-IT"/>
          </a:p>
        </p:txBody>
      </p:sp>
      <p:sp>
        <p:nvSpPr>
          <p:cNvPr id="13" name="LT1">
            <a:extLst>
              <a:ext uri="{FF2B5EF4-FFF2-40B4-BE49-F238E27FC236}">
                <a16:creationId xmlns:a16="http://schemas.microsoft.com/office/drawing/2014/main" id="{A953C3D6-4038-104C-E52B-A60884292FEC}"/>
              </a:ext>
            </a:extLst>
          </p:cNvPr>
          <p:cNvSpPr txBox="1"/>
          <p:nvPr/>
        </p:nvSpPr>
        <p:spPr>
          <a:xfrm>
            <a:off x="1750000" y="1473659"/>
            <a:ext cx="9116268" cy="794409"/>
          </a:xfrm>
          <a:prstGeom prst="rect">
            <a:avLst/>
          </a:prstGeom>
          <a:noFill/>
        </p:spPr>
        <p:txBody>
          <a:bodyPr wrap="square" anchor="t"/>
          <a:lstStyle/>
          <a:p>
            <a:r>
              <a:rPr lang="it-IT" sz="1600" b="1" dirty="0">
                <a:solidFill>
                  <a:srgbClr val="034EA2"/>
                </a:solidFill>
              </a:rPr>
              <a:t>Chiarezza nella definizione dei Milestone</a:t>
            </a:r>
          </a:p>
          <a:p>
            <a:pPr marL="200000" indent="-200000">
              <a:buChar char="•"/>
            </a:pPr>
            <a:r>
              <a:rPr lang="it-IT" sz="1400" dirty="0">
                <a:solidFill>
                  <a:srgbClr val="000000"/>
                </a:solidFill>
              </a:rPr>
              <a:t>Sviluppare definizioni chiare e specifiche dei milestone.</a:t>
            </a:r>
          </a:p>
          <a:p>
            <a:pPr marL="200000" indent="-200000">
              <a:buChar char="•"/>
            </a:pPr>
            <a:r>
              <a:rPr lang="it-IT" sz="1400" dirty="0">
                <a:solidFill>
                  <a:srgbClr val="000000"/>
                </a:solidFill>
              </a:rPr>
              <a:t>Prevedere revisioni periodiche dei milestone durante l’attuazione.</a:t>
            </a:r>
          </a:p>
        </p:txBody>
      </p:sp>
      <p:sp>
        <p:nvSpPr>
          <p:cNvPr id="14" name="LC2bg">
            <a:extLst>
              <a:ext uri="{FF2B5EF4-FFF2-40B4-BE49-F238E27FC236}">
                <a16:creationId xmlns:a16="http://schemas.microsoft.com/office/drawing/2014/main" id="{6A2DF05C-9175-6CA6-28BD-A23A13793A63}"/>
              </a:ext>
            </a:extLst>
          </p:cNvPr>
          <p:cNvSpPr/>
          <p:nvPr/>
        </p:nvSpPr>
        <p:spPr>
          <a:xfrm>
            <a:off x="1050000" y="2553052"/>
            <a:ext cx="10058400" cy="914400"/>
          </a:xfrm>
          <a:prstGeom prst="roundRect">
            <a:avLst>
              <a:gd name="adj" fmla="val 20000"/>
            </a:avLst>
          </a:prstGeom>
          <a:solidFill>
            <a:srgbClr val="F5F7FA"/>
          </a:solidFill>
          <a:ln w="38100">
            <a:solidFill>
              <a:srgbClr val="034EA2"/>
            </a:solidFill>
          </a:ln>
        </p:spPr>
        <p:txBody>
          <a:bodyPr/>
          <a:lstStyle/>
          <a:p>
            <a:endParaRPr lang="it-IT"/>
          </a:p>
        </p:txBody>
      </p:sp>
      <p:sp>
        <p:nvSpPr>
          <p:cNvPr id="16" name="LT2">
            <a:extLst>
              <a:ext uri="{FF2B5EF4-FFF2-40B4-BE49-F238E27FC236}">
                <a16:creationId xmlns:a16="http://schemas.microsoft.com/office/drawing/2014/main" id="{2D54BED2-5F53-0FB9-4B16-B19AD053ED48}"/>
              </a:ext>
            </a:extLst>
          </p:cNvPr>
          <p:cNvSpPr txBox="1"/>
          <p:nvPr/>
        </p:nvSpPr>
        <p:spPr>
          <a:xfrm>
            <a:off x="1750000" y="2634225"/>
            <a:ext cx="9116268" cy="752054"/>
          </a:xfrm>
          <a:prstGeom prst="rect">
            <a:avLst/>
          </a:prstGeom>
          <a:noFill/>
        </p:spPr>
        <p:txBody>
          <a:bodyPr wrap="square" anchor="t"/>
          <a:lstStyle/>
          <a:p>
            <a:r>
              <a:rPr lang="it-IT" sz="1600" b="1" dirty="0">
                <a:solidFill>
                  <a:srgbClr val="034EA2"/>
                </a:solidFill>
              </a:rPr>
              <a:t>Misurabilità oggettiva </a:t>
            </a:r>
            <a:r>
              <a:rPr lang="it-IT" sz="1600" b="1">
                <a:solidFill>
                  <a:srgbClr val="034EA2"/>
                </a:solidFill>
              </a:rPr>
              <a:t>dei Risultati</a:t>
            </a:r>
            <a:endParaRPr lang="it-IT" sz="1600" b="1" dirty="0">
              <a:solidFill>
                <a:srgbClr val="034EA2"/>
              </a:solidFill>
            </a:endParaRPr>
          </a:p>
          <a:p>
            <a:pPr marL="200000" indent="-200000">
              <a:buChar char="•"/>
            </a:pPr>
            <a:r>
              <a:rPr lang="it-IT" sz="1400" dirty="0">
                <a:solidFill>
                  <a:srgbClr val="000000"/>
                </a:solidFill>
              </a:rPr>
              <a:t>Verificare che i risultati siano quantificabili e le condizioni di pagamento siano chiare e precise.</a:t>
            </a:r>
          </a:p>
          <a:p>
            <a:pPr marL="200000" indent="-200000">
              <a:buChar char="•"/>
            </a:pPr>
            <a:r>
              <a:rPr lang="it-IT" sz="1400" dirty="0">
                <a:solidFill>
                  <a:srgbClr val="000000"/>
                </a:solidFill>
              </a:rPr>
              <a:t>Assicurarsi che i documenti probatori siano adeguati allo scopo.</a:t>
            </a:r>
          </a:p>
        </p:txBody>
      </p:sp>
      <p:sp>
        <p:nvSpPr>
          <p:cNvPr id="17" name="LC3bg">
            <a:extLst>
              <a:ext uri="{FF2B5EF4-FFF2-40B4-BE49-F238E27FC236}">
                <a16:creationId xmlns:a16="http://schemas.microsoft.com/office/drawing/2014/main" id="{EE9B02B1-CF2F-0C4D-5BA7-15E0ADA674E9}"/>
              </a:ext>
            </a:extLst>
          </p:cNvPr>
          <p:cNvSpPr/>
          <p:nvPr/>
        </p:nvSpPr>
        <p:spPr>
          <a:xfrm>
            <a:off x="1050000" y="3692441"/>
            <a:ext cx="10058400" cy="914400"/>
          </a:xfrm>
          <a:prstGeom prst="roundRect">
            <a:avLst>
              <a:gd name="adj" fmla="val 20000"/>
            </a:avLst>
          </a:prstGeom>
          <a:solidFill>
            <a:srgbClr val="F5F7FA"/>
          </a:solidFill>
          <a:ln w="38100">
            <a:solidFill>
              <a:srgbClr val="034EA2"/>
            </a:solidFill>
          </a:ln>
        </p:spPr>
        <p:txBody>
          <a:bodyPr/>
          <a:lstStyle/>
          <a:p>
            <a:endParaRPr lang="it-IT"/>
          </a:p>
        </p:txBody>
      </p:sp>
      <p:sp>
        <p:nvSpPr>
          <p:cNvPr id="19" name="LT3">
            <a:extLst>
              <a:ext uri="{FF2B5EF4-FFF2-40B4-BE49-F238E27FC236}">
                <a16:creationId xmlns:a16="http://schemas.microsoft.com/office/drawing/2014/main" id="{AE32B91A-7BF3-363A-0AD8-2DC3152A6035}"/>
              </a:ext>
            </a:extLst>
          </p:cNvPr>
          <p:cNvSpPr txBox="1"/>
          <p:nvPr/>
        </p:nvSpPr>
        <p:spPr>
          <a:xfrm>
            <a:off x="1749999" y="3750430"/>
            <a:ext cx="8885449" cy="798423"/>
          </a:xfrm>
          <a:prstGeom prst="rect">
            <a:avLst/>
          </a:prstGeom>
          <a:noFill/>
        </p:spPr>
        <p:txBody>
          <a:bodyPr wrap="square" anchor="t"/>
          <a:lstStyle/>
          <a:p>
            <a:r>
              <a:rPr lang="it-IT" sz="1600" b="1" dirty="0">
                <a:solidFill>
                  <a:srgbClr val="034EA2"/>
                </a:solidFill>
              </a:rPr>
              <a:t>Documentazione di riferimento</a:t>
            </a:r>
          </a:p>
          <a:p>
            <a:pPr marL="200000" indent="-200000">
              <a:buChar char="•"/>
            </a:pPr>
            <a:r>
              <a:rPr lang="it-IT" sz="1400" dirty="0">
                <a:solidFill>
                  <a:srgbClr val="000000"/>
                </a:solidFill>
              </a:rPr>
              <a:t>Considerare la nota esplicativa della CE su come fornire garanzie nell’implementazione dei FNLC.</a:t>
            </a:r>
          </a:p>
          <a:p>
            <a:pPr marL="200000" indent="-200000">
              <a:buChar char="•"/>
            </a:pPr>
            <a:r>
              <a:rPr lang="it-IT" sz="1400" dirty="0">
                <a:solidFill>
                  <a:srgbClr val="000000"/>
                </a:solidFill>
              </a:rPr>
              <a:t>La CE sta elaborando linee guida per verifiche di gestione e audit specifici sui FNLC.</a:t>
            </a:r>
          </a:p>
        </p:txBody>
      </p:sp>
      <p:sp>
        <p:nvSpPr>
          <p:cNvPr id="3" name="WarnBox">
            <a:extLst>
              <a:ext uri="{FF2B5EF4-FFF2-40B4-BE49-F238E27FC236}">
                <a16:creationId xmlns:a16="http://schemas.microsoft.com/office/drawing/2014/main" id="{FB75060A-CC64-DB65-0517-CCA3094C767F}"/>
              </a:ext>
            </a:extLst>
          </p:cNvPr>
          <p:cNvSpPr/>
          <p:nvPr/>
        </p:nvSpPr>
        <p:spPr>
          <a:xfrm>
            <a:off x="1050000" y="4831829"/>
            <a:ext cx="10100000" cy="1000000"/>
          </a:xfrm>
          <a:prstGeom prst="roundRect">
            <a:avLst>
              <a:gd name="adj" fmla="val 20000"/>
            </a:avLst>
          </a:prstGeom>
          <a:solidFill>
            <a:srgbClr val="FFF8E1"/>
          </a:solidFill>
          <a:ln w="19050">
            <a:solidFill>
              <a:srgbClr val="F7A800"/>
            </a:solidFill>
          </a:ln>
        </p:spPr>
        <p:txBody>
          <a:bodyPr wrap="square" lIns="180000" tIns="80000" rIns="180000" bIns="80000" anchor="ctr"/>
          <a:lstStyle/>
          <a:p>
            <a:pPr algn="l">
              <a:buNone/>
            </a:pPr>
            <a:r>
              <a:rPr lang="it-IT" sz="1600" b="1" dirty="0">
                <a:solidFill>
                  <a:srgbClr val="F7A800"/>
                </a:solidFill>
              </a:rPr>
              <a:t>⚠  </a:t>
            </a:r>
            <a:r>
              <a:rPr lang="it-IT" sz="1600" b="1" dirty="0">
                <a:solidFill>
                  <a:srgbClr val="7A5500"/>
                </a:solidFill>
              </a:rPr>
              <a:t>Le Autorità di Audit dovrebbero essere coinvolte sin dalla fase di progettazione dei FNLC, al fine di garantire che milestone e target siano chiari e verificabili nella fase ex post.</a:t>
            </a:r>
          </a:p>
        </p:txBody>
      </p:sp>
    </p:spTree>
    <p:extLst>
      <p:ext uri="{BB962C8B-B14F-4D97-AF65-F5344CB8AC3E}">
        <p14:creationId xmlns:p14="http://schemas.microsoft.com/office/powerpoint/2010/main" val="514539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07C7BA-6ACD-7F1A-082D-0919091A5B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5900C78B-B273-284C-6989-402EB1AEC7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8182"/>
            <a:ext cx="10515600" cy="816904"/>
          </a:xfrm>
        </p:spPr>
        <p:txBody>
          <a:bodyPr anchor="ctr">
            <a:normAutofit/>
          </a:bodyPr>
          <a:lstStyle/>
          <a:p>
            <a:r>
              <a:rPr lang="it-IT" sz="2800" dirty="0"/>
              <a:t>Principali osservazioni dei revisori DAC durante la fase di verifica degli schemi FNLC</a:t>
            </a:r>
          </a:p>
        </p:txBody>
      </p:sp>
      <p:pic>
        <p:nvPicPr>
          <p:cNvPr id="9" name="Picture Placeholder 8" descr="Ruler outline">
            <a:extLst>
              <a:ext uri="{FF2B5EF4-FFF2-40B4-BE49-F238E27FC236}">
                <a16:creationId xmlns:a16="http://schemas.microsoft.com/office/drawing/2014/main" id="{61D81F73-0B37-225F-05EF-2365C6E46823}"/>
              </a:ext>
            </a:extLst>
          </p:cNvPr>
          <p:cNvPicPr>
            <a:picLocks noGrp="1" noChangeAspect="1"/>
          </p:cNvPicPr>
          <p:nvPr>
            <p:ph type="pic" idx="2"/>
          </p:nvPr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473677" y="1355111"/>
            <a:ext cx="1784927" cy="1784927"/>
          </a:xfrm>
        </p:spPr>
      </p:pic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A5FBCC1B-84AA-6387-0083-B0DAD1BF4A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21495" y="1355110"/>
            <a:ext cx="3208646" cy="1784927"/>
          </a:xfrm>
        </p:spPr>
        <p:txBody>
          <a:bodyPr>
            <a:noAutofit/>
          </a:bodyPr>
          <a:lstStyle/>
          <a:p>
            <a:r>
              <a:rPr lang="it-IT" b="1" noProof="0" dirty="0"/>
              <a:t>Trigger di pagamento procedurali:</a:t>
            </a:r>
          </a:p>
          <a:p>
            <a:r>
              <a:rPr lang="it-IT" sz="1600" dirty="0"/>
              <a:t>I</a:t>
            </a:r>
            <a:r>
              <a:rPr lang="it-IT" sz="1600" noProof="0" dirty="0"/>
              <a:t> pagamenti sono legati a fasi </a:t>
            </a:r>
            <a:r>
              <a:rPr lang="it-IT" sz="1600" b="1" noProof="0" dirty="0">
                <a:solidFill>
                  <a:schemeClr val="tx2"/>
                </a:solidFill>
              </a:rPr>
              <a:t>procedurali</a:t>
            </a:r>
            <a:r>
              <a:rPr lang="it-IT" sz="1600" noProof="0" dirty="0"/>
              <a:t> (es. Firma del contratto/avvio delle attività). </a:t>
            </a:r>
          </a:p>
        </p:txBody>
      </p:sp>
      <p:pic>
        <p:nvPicPr>
          <p:cNvPr id="29" name="Picture Placeholder 28" descr="Checklist outline">
            <a:extLst>
              <a:ext uri="{FF2B5EF4-FFF2-40B4-BE49-F238E27FC236}">
                <a16:creationId xmlns:a16="http://schemas.microsoft.com/office/drawing/2014/main" id="{71B1D886-BD4D-3B9A-6076-9AEC19D4EF8C}"/>
              </a:ext>
            </a:extLst>
          </p:cNvPr>
          <p:cNvPicPr>
            <a:picLocks noGrp="1" noChangeAspect="1"/>
          </p:cNvPicPr>
          <p:nvPr>
            <p:ph type="pic" idx="19"/>
          </p:nvPr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>
          <a:xfrm>
            <a:off x="473677" y="3829050"/>
            <a:ext cx="1784927" cy="1784927"/>
          </a:xfrm>
        </p:spPr>
      </p:pic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2294D564-9C8B-32B6-8E7F-7B96D4F29FFE}"/>
              </a:ext>
            </a:extLst>
          </p:cNvPr>
          <p:cNvSpPr>
            <a:spLocks noGrp="1"/>
          </p:cNvSpPr>
          <p:nvPr>
            <p:ph sz="half" idx="18"/>
          </p:nvPr>
        </p:nvSpPr>
        <p:spPr>
          <a:xfrm>
            <a:off x="7981067" y="3829049"/>
            <a:ext cx="3737256" cy="1488229"/>
          </a:xfrm>
        </p:spPr>
        <p:txBody>
          <a:bodyPr>
            <a:noAutofit/>
          </a:bodyPr>
          <a:lstStyle/>
          <a:p>
            <a:r>
              <a:rPr lang="it-IT" b="1" dirty="0"/>
              <a:t>Deliverable insufficientemente orientati ai risultati: </a:t>
            </a:r>
          </a:p>
          <a:p>
            <a:r>
              <a:rPr lang="it-IT" sz="1600" dirty="0"/>
              <a:t>I deliverable sono spesso basati su attività e non chiaramente collegati al </a:t>
            </a:r>
            <a:r>
              <a:rPr lang="it-IT" sz="1600" b="1" dirty="0">
                <a:solidFill>
                  <a:schemeClr val="tx2"/>
                </a:solidFill>
              </a:rPr>
              <a:t>conseguimento dei risultati</a:t>
            </a:r>
            <a:r>
              <a:rPr lang="it-IT" dirty="0"/>
              <a:t>.</a:t>
            </a:r>
            <a:endParaRPr lang="en-GB" dirty="0"/>
          </a:p>
        </p:txBody>
      </p:sp>
      <p:pic>
        <p:nvPicPr>
          <p:cNvPr id="25" name="Picture Placeholder 24" descr="Bank check outline">
            <a:extLst>
              <a:ext uri="{FF2B5EF4-FFF2-40B4-BE49-F238E27FC236}">
                <a16:creationId xmlns:a16="http://schemas.microsoft.com/office/drawing/2014/main" id="{808240F5-3663-1CBB-2907-98E531527D6B}"/>
              </a:ext>
            </a:extLst>
          </p:cNvPr>
          <p:cNvPicPr>
            <a:picLocks noGrp="1" noChangeAspect="1"/>
          </p:cNvPicPr>
          <p:nvPr>
            <p:ph type="pic" idx="21"/>
          </p:nvPr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/>
        </p:blipFill>
        <p:spPr>
          <a:xfrm>
            <a:off x="5855237" y="1355110"/>
            <a:ext cx="1784927" cy="1784927"/>
          </a:xfrm>
        </p:spPr>
      </p:pic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CDCECB33-2B01-8864-76EB-7EB43DC000EB}"/>
              </a:ext>
            </a:extLst>
          </p:cNvPr>
          <p:cNvSpPr>
            <a:spLocks noGrp="1"/>
          </p:cNvSpPr>
          <p:nvPr>
            <p:ph sz="half" idx="20"/>
          </p:nvPr>
        </p:nvSpPr>
        <p:spPr>
          <a:xfrm>
            <a:off x="7981067" y="1274922"/>
            <a:ext cx="3737256" cy="2082360"/>
          </a:xfrm>
        </p:spPr>
        <p:txBody>
          <a:bodyPr>
            <a:noAutofit/>
          </a:bodyPr>
          <a:lstStyle/>
          <a:p>
            <a:r>
              <a:rPr lang="it-IT" b="1" dirty="0"/>
              <a:t>Anticipazione dei pagamenti/disallineamento pagamenti–risultati: </a:t>
            </a:r>
          </a:p>
          <a:p>
            <a:r>
              <a:rPr lang="it-IT" sz="1600" dirty="0"/>
              <a:t>I </a:t>
            </a:r>
            <a:r>
              <a:rPr lang="it-IT" sz="1600" b="1" dirty="0">
                <a:solidFill>
                  <a:schemeClr val="tx2"/>
                </a:solidFill>
              </a:rPr>
              <a:t>calendari di pagamento </a:t>
            </a:r>
            <a:r>
              <a:rPr lang="it-IT" sz="1600" dirty="0"/>
              <a:t>possono non riflettere quando i risultati vengono effettivamente conseguiti.</a:t>
            </a:r>
            <a:endParaRPr lang="en-GB" sz="1600" dirty="0"/>
          </a:p>
        </p:txBody>
      </p:sp>
      <p:pic>
        <p:nvPicPr>
          <p:cNvPr id="33" name="Picture Placeholder 32" descr="Good Inventory outline">
            <a:extLst>
              <a:ext uri="{FF2B5EF4-FFF2-40B4-BE49-F238E27FC236}">
                <a16:creationId xmlns:a16="http://schemas.microsoft.com/office/drawing/2014/main" id="{B0F708EE-B6C7-9989-D86E-991526FFA262}"/>
              </a:ext>
            </a:extLst>
          </p:cNvPr>
          <p:cNvPicPr>
            <a:picLocks noGrp="1" noChangeAspect="1"/>
          </p:cNvPicPr>
          <p:nvPr>
            <p:ph type="pic" idx="23"/>
          </p:nvPr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/>
        </p:blipFill>
        <p:spPr>
          <a:xfrm>
            <a:off x="5855236" y="3829049"/>
            <a:ext cx="1784927" cy="1784927"/>
          </a:xfrm>
        </p:spPr>
      </p:pic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485A8E7F-0B42-4CB4-9C7B-FB00564744EC}"/>
              </a:ext>
            </a:extLst>
          </p:cNvPr>
          <p:cNvSpPr>
            <a:spLocks noGrp="1"/>
          </p:cNvSpPr>
          <p:nvPr>
            <p:ph sz="half" idx="22"/>
          </p:nvPr>
        </p:nvSpPr>
        <p:spPr>
          <a:xfrm>
            <a:off x="2521495" y="3829050"/>
            <a:ext cx="2881850" cy="2155388"/>
          </a:xfrm>
        </p:spPr>
        <p:txBody>
          <a:bodyPr>
            <a:normAutofit fontScale="25000" lnSpcReduction="20000"/>
          </a:bodyPr>
          <a:lstStyle/>
          <a:p>
            <a:r>
              <a:rPr lang="it-IT" sz="8000" b="1" dirty="0"/>
              <a:t>Indicatori/regole di misurazione non chiari: </a:t>
            </a:r>
          </a:p>
          <a:p>
            <a:r>
              <a:rPr lang="it-IT" sz="6400" dirty="0"/>
              <a:t>Definizioni e regole di </a:t>
            </a:r>
            <a:r>
              <a:rPr lang="it-IT" sz="6400" b="1" dirty="0">
                <a:solidFill>
                  <a:schemeClr val="tx2"/>
                </a:solidFill>
              </a:rPr>
              <a:t>misurazione</a:t>
            </a:r>
            <a:r>
              <a:rPr lang="it-IT" sz="6400" dirty="0"/>
              <a:t> richiedono chiarimenti per garantire una rendicontazione coerente.</a:t>
            </a:r>
            <a:endParaRPr lang="en-GB" sz="6400" dirty="0"/>
          </a:p>
        </p:txBody>
      </p:sp>
      <p:sp>
        <p:nvSpPr>
          <p:cNvPr id="2" name="Slide Number Placeholder 5" hidden="1">
            <a:extLst>
              <a:ext uri="{FF2B5EF4-FFF2-40B4-BE49-F238E27FC236}">
                <a16:creationId xmlns:a16="http://schemas.microsoft.com/office/drawing/2014/main" id="{7562AA40-C1C7-0096-1BB1-6B877723C4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>
              <a:spcAft>
                <a:spcPts val="600"/>
              </a:spcAft>
            </a:pPr>
            <a:fld id="{768364BB-9B21-4D29-A19C-C6410F652861}" type="slidenum">
              <a:rPr lang="en-IE" smtClean="0"/>
              <a:pPr algn="l">
                <a:spcAft>
                  <a:spcPts val="600"/>
                </a:spcAft>
              </a:pPr>
              <a:t>5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632135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016C0-2682-DF23-BF26-64326D88D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dirty="0"/>
              <a:t>Principali osservazioni dei revisori DAC sul quadro di controllo degli schemi FNLC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8B9270-3415-B2F8-0E06-9796CA0D6221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56593" y="2989169"/>
            <a:ext cx="3082012" cy="2763002"/>
          </a:xfrm>
        </p:spPr>
        <p:txBody>
          <a:bodyPr/>
          <a:lstStyle/>
          <a:p>
            <a:r>
              <a:rPr lang="it-IT" dirty="0"/>
              <a:t>Rafforzare gli strumenti di controllo, adattandoli alle caratteristiche dell’intervento e ai relativi rischi di attuazione.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8908A0-B108-7AFD-A47A-7373CF4FB7CF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72779" y="1319503"/>
            <a:ext cx="3008313" cy="1455228"/>
          </a:xfrm>
        </p:spPr>
        <p:txBody>
          <a:bodyPr/>
          <a:lstStyle/>
          <a:p>
            <a:r>
              <a:rPr lang="it-IT" sz="2200" b="1" dirty="0"/>
              <a:t>Adattare i controlli ai rischi </a:t>
            </a:r>
            <a:r>
              <a:rPr lang="it-IT" sz="2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specifici FNLC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2FD1674-7438-4843-E283-B9A76C73A187}"/>
              </a:ext>
            </a:extLst>
          </p:cNvPr>
          <p:cNvSpPr>
            <a:spLocks noGrp="1"/>
          </p:cNvSpPr>
          <p:nvPr>
            <p:ph type="pic" idx="27"/>
          </p:nvPr>
        </p:nvSpPr>
        <p:spPr>
          <a:xfrm>
            <a:off x="4637795" y="2989169"/>
            <a:ext cx="3008502" cy="2763002"/>
          </a:xfrm>
        </p:spPr>
        <p:txBody>
          <a:bodyPr/>
          <a:lstStyle/>
          <a:p>
            <a:r>
              <a:rPr lang="it-IT" dirty="0"/>
              <a:t>Rafforzare la demarcazione con altri schemi/fondi e misure per evitare il rischio di </a:t>
            </a:r>
            <a:r>
              <a:rPr lang="it-IT"/>
              <a:t>doppio finanziamento.</a:t>
            </a:r>
            <a:endParaRPr lang="it-IT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7A50852-40CF-3F91-FFDB-12DC8F8DD963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4580093" y="1319503"/>
            <a:ext cx="3008313" cy="1455227"/>
          </a:xfrm>
        </p:spPr>
        <p:txBody>
          <a:bodyPr/>
          <a:lstStyle/>
          <a:p>
            <a:r>
              <a:rPr lang="it-IT" sz="2200" b="1" dirty="0"/>
              <a:t>Rischi di </a:t>
            </a:r>
            <a:r>
              <a:rPr lang="it-IT" sz="2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doppio finanziamento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A009C256-F695-38B8-F470-25C7BB37391F}"/>
              </a:ext>
            </a:extLst>
          </p:cNvPr>
          <p:cNvSpPr>
            <a:spLocks noGrp="1"/>
          </p:cNvSpPr>
          <p:nvPr>
            <p:ph type="pic" idx="28"/>
          </p:nvPr>
        </p:nvSpPr>
        <p:spPr>
          <a:xfrm>
            <a:off x="8345487" y="2989169"/>
            <a:ext cx="3008502" cy="2763002"/>
          </a:xfrm>
        </p:spPr>
        <p:txBody>
          <a:bodyPr/>
          <a:lstStyle/>
          <a:p>
            <a:r>
              <a:rPr lang="it-IT" dirty="0"/>
              <a:t>Evitare lacune quando i controlli dipendono da altri organismi; definire chi fa cosa e quando.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A5C3DB2-0D82-B65C-331F-72A5CC795559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8345581" y="1319503"/>
            <a:ext cx="3008313" cy="1455227"/>
          </a:xfrm>
        </p:spPr>
        <p:txBody>
          <a:bodyPr/>
          <a:lstStyle/>
          <a:p>
            <a:r>
              <a:rPr lang="it-IT" sz="2200" b="1" dirty="0"/>
              <a:t>Chiarire</a:t>
            </a:r>
            <a:r>
              <a:rPr lang="en-US" sz="2200" b="1" dirty="0"/>
              <a:t> </a:t>
            </a:r>
            <a:r>
              <a:rPr lang="en-US" sz="2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responsabilità</a:t>
            </a:r>
            <a:r>
              <a:rPr lang="en-US" sz="2200" b="1" dirty="0"/>
              <a:t> e </a:t>
            </a:r>
            <a:r>
              <a:rPr lang="en-US" sz="2200" b="1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copertura</a:t>
            </a:r>
            <a:r>
              <a:rPr lang="en-US" sz="2200" b="1" dirty="0"/>
              <a:t> </a:t>
            </a:r>
            <a:r>
              <a:rPr lang="en-US" sz="2200" b="1" dirty="0" err="1"/>
              <a:t>dell’assurance</a:t>
            </a:r>
            <a:endParaRPr lang="it-IT" sz="2200" b="1" dirty="0"/>
          </a:p>
        </p:txBody>
      </p:sp>
    </p:spTree>
    <p:extLst>
      <p:ext uri="{BB962C8B-B14F-4D97-AF65-F5344CB8AC3E}">
        <p14:creationId xmlns:p14="http://schemas.microsoft.com/office/powerpoint/2010/main" val="2344865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E7530-54A9-B786-BF83-8EF460286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dirty="0"/>
              <a:t>Principali osservazioni dei revisori DAC sul quadro di controllo degli schemi FNLC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3F4FA0-154D-94FB-D696-62516122DC69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38200" y="2889896"/>
            <a:ext cx="3008502" cy="2763002"/>
          </a:xfrm>
        </p:spPr>
        <p:txBody>
          <a:bodyPr/>
          <a:lstStyle/>
          <a:p>
            <a:r>
              <a:rPr lang="it-IT" dirty="0"/>
              <a:t>Descrizione chiare e complete delle fasi di verifica e dei documenti/criteri richiesti.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B65006-A0B8-CAB1-7037-A3ACDFA9B62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56593" y="1324303"/>
            <a:ext cx="3008313" cy="1387365"/>
          </a:xfrm>
        </p:spPr>
        <p:txBody>
          <a:bodyPr/>
          <a:lstStyle/>
          <a:p>
            <a:r>
              <a:rPr lang="it-IT" sz="2200" b="1" dirty="0"/>
              <a:t>Specificare le </a:t>
            </a:r>
            <a:r>
              <a:rPr lang="it-IT" sz="2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verifiche di gestione </a:t>
            </a:r>
            <a:r>
              <a:rPr lang="it-IT" sz="2200" b="1" dirty="0"/>
              <a:t>e le evidenze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C11379C-610E-EEAF-5A40-48C5DF68BEFA}"/>
              </a:ext>
            </a:extLst>
          </p:cNvPr>
          <p:cNvSpPr>
            <a:spLocks noGrp="1"/>
          </p:cNvSpPr>
          <p:nvPr>
            <p:ph type="pic" idx="27"/>
          </p:nvPr>
        </p:nvSpPr>
        <p:spPr>
          <a:xfrm>
            <a:off x="4753735" y="2889896"/>
            <a:ext cx="3008502" cy="2763002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/>
              <a:t>Metodologia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/>
              <a:t>Copertura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/>
              <a:t>Documentazione delle visite campionate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DF0C31E-5112-D752-D2D2-B2F10E38BCE5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4753735" y="1324304"/>
            <a:ext cx="3008313" cy="1387366"/>
          </a:xfrm>
        </p:spPr>
        <p:txBody>
          <a:bodyPr/>
          <a:lstStyle/>
          <a:p>
            <a:r>
              <a:rPr lang="it-IT" sz="2200" b="1" dirty="0"/>
              <a:t>Definire </a:t>
            </a:r>
            <a:r>
              <a:rPr lang="it-IT" sz="2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l’approccio di campionamento </a:t>
            </a:r>
            <a:r>
              <a:rPr lang="it-IT" sz="2200" b="1" dirty="0"/>
              <a:t>per i controlli in loco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BAB54C4-6964-DAA5-A67C-D80A457A9063}"/>
              </a:ext>
            </a:extLst>
          </p:cNvPr>
          <p:cNvSpPr>
            <a:spLocks noGrp="1"/>
          </p:cNvSpPr>
          <p:nvPr>
            <p:ph type="pic" idx="28"/>
          </p:nvPr>
        </p:nvSpPr>
        <p:spPr>
          <a:xfrm>
            <a:off x="8345298" y="2889896"/>
            <a:ext cx="3008502" cy="2763002"/>
          </a:xfrm>
        </p:spPr>
        <p:txBody>
          <a:bodyPr/>
          <a:lstStyle/>
          <a:p>
            <a:r>
              <a:rPr lang="it-IT" dirty="0"/>
              <a:t>Regole di selezione/ammissibilità trasparenti e coerenti.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BF6B342-3C08-9507-8338-CDD111347FEC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8345487" y="1324304"/>
            <a:ext cx="3008313" cy="1263315"/>
          </a:xfrm>
        </p:spPr>
        <p:txBody>
          <a:bodyPr/>
          <a:lstStyle/>
          <a:p>
            <a:r>
              <a:rPr lang="it-IT" sz="2200" b="1" dirty="0"/>
              <a:t>Chiarire i criteri di </a:t>
            </a:r>
            <a:r>
              <a:rPr lang="it-IT" sz="2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selezione</a:t>
            </a:r>
          </a:p>
        </p:txBody>
      </p:sp>
    </p:spTree>
    <p:extLst>
      <p:ext uri="{BB962C8B-B14F-4D97-AF65-F5344CB8AC3E}">
        <p14:creationId xmlns:p14="http://schemas.microsoft.com/office/powerpoint/2010/main" val="14575087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/>
              <a:t>Grazie per </a:t>
            </a:r>
            <a:r>
              <a:rPr lang="en-IE" dirty="0" err="1"/>
              <a:t>l’attenzione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9575" y="4646435"/>
            <a:ext cx="8941016" cy="1853519"/>
          </a:xfrm>
        </p:spPr>
        <p:txBody>
          <a:bodyPr wrap="square" anchor="b" anchorCtr="0"/>
          <a:lstStyle/>
          <a:p>
            <a:r>
              <a:rPr lang="en-US" sz="1050" b="1" dirty="0"/>
              <a:t>© European </a:t>
            </a:r>
            <a:r>
              <a:rPr lang="en-US" sz="1050" b="1"/>
              <a:t>Union 2026</a:t>
            </a:r>
            <a:endParaRPr lang="en-US" sz="1050" b="1" dirty="0"/>
          </a:p>
          <a:p>
            <a:r>
              <a:rPr lang="en-US" sz="1050" b="1" dirty="0"/>
              <a:t>Images: </a:t>
            </a:r>
            <a:r>
              <a:rPr lang="en-US" sz="1200" dirty="0"/>
              <a:t>https://www.flaticon.com</a:t>
            </a:r>
            <a:endParaRPr lang="en-US" sz="1050" b="1" dirty="0"/>
          </a:p>
          <a:p>
            <a:r>
              <a:rPr lang="en-US" sz="1050" dirty="0"/>
              <a:t>Unless otherwise noted the reuse of this presentation is </a:t>
            </a:r>
            <a:r>
              <a:rPr lang="en-US" sz="1050" dirty="0" err="1"/>
              <a:t>authorised</a:t>
            </a:r>
            <a:r>
              <a:rPr lang="en-US" sz="1050" dirty="0"/>
              <a:t> under the </a:t>
            </a:r>
            <a:r>
              <a:rPr lang="en-US" sz="1050" dirty="0">
                <a:hlinkClick r:id="rId3"/>
              </a:rPr>
              <a:t>CC BY 4.0 </a:t>
            </a:r>
            <a:r>
              <a:rPr lang="en-US" sz="1050" dirty="0"/>
              <a:t>license. For any use or reproduction of elements that are not owned by the EU, permission may need to be sought directly from the respective right holders.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24" y="4858246"/>
            <a:ext cx="1023496" cy="358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619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C colour scheme">
      <a:dk1>
        <a:srgbClr val="4D4D4D"/>
      </a:dk1>
      <a:lt1>
        <a:srgbClr val="FFFFFF"/>
      </a:lt1>
      <a:dk2>
        <a:srgbClr val="034EA2"/>
      </a:dk2>
      <a:lt2>
        <a:srgbClr val="D3E8F9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563C1"/>
      </a:hlink>
      <a:folHlink>
        <a:srgbClr val="24337E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_Presentation.pptx" id="{DF0E4C23-23CF-4CA0-B78D-4EE4E4812529}" vid="{A275074F-6DFA-4FBF-AA5C-38C3649C393F}"/>
    </a:ext>
  </a:extLst>
</a:theme>
</file>

<file path=ppt/theme/theme2.xml><?xml version="1.0" encoding="utf-8"?>
<a:theme xmlns:a="http://schemas.openxmlformats.org/drawingml/2006/main" name="1_Office Theme">
  <a:themeElements>
    <a:clrScheme name="EC colour scheme">
      <a:dk1>
        <a:srgbClr val="4D4D4D"/>
      </a:dk1>
      <a:lt1>
        <a:srgbClr val="FFFFFF"/>
      </a:lt1>
      <a:dk2>
        <a:srgbClr val="034EA2"/>
      </a:dk2>
      <a:lt2>
        <a:srgbClr val="D3E8F9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563C1"/>
      </a:hlink>
      <a:folHlink>
        <a:srgbClr val="24337E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_Corporate_PPT_Template.potx" id="{4E874F3A-6BB1-4334-AA3C-CB69D53C2FB0}" vid="{CFDAC62F-BBD6-4674-995E-7A3058955A70}"/>
    </a:ext>
  </a:extLst>
</a:theme>
</file>

<file path=ppt/theme/theme3.xml><?xml version="1.0" encoding="utf-8"?>
<a:theme xmlns:a="http://schemas.openxmlformats.org/drawingml/2006/main" name="2_Office Theme">
  <a:themeElements>
    <a:clrScheme name="EC colour scheme">
      <a:dk1>
        <a:srgbClr val="4D4D4D"/>
      </a:dk1>
      <a:lt1>
        <a:srgbClr val="FFFFFF"/>
      </a:lt1>
      <a:dk2>
        <a:srgbClr val="034EA2"/>
      </a:dk2>
      <a:lt2>
        <a:srgbClr val="D3E8F9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563C1"/>
      </a:hlink>
      <a:folHlink>
        <a:srgbClr val="24337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0E4BC88-24AC-431B-95F9-16EE3DA3EBE9}" vid="{8D80B4F7-3850-4D3F-BDF1-21D392859092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A3A265787A86448A05F338567224205" ma:contentTypeVersion="12" ma:contentTypeDescription="Create a new document." ma:contentTypeScope="" ma:versionID="2b79a1716d6f86fec0152cbd1f3f05f9">
  <xsd:schema xmlns:xsd="http://www.w3.org/2001/XMLSchema" xmlns:xs="http://www.w3.org/2001/XMLSchema" xmlns:p="http://schemas.microsoft.com/office/2006/metadata/properties" xmlns:ns2="d1e1b162-1c6d-4d0e-a328-f60e638a722e" xmlns:ns3="b4a6ebc4-2842-43f3-a4f6-a79ce6d4f40f" targetNamespace="http://schemas.microsoft.com/office/2006/metadata/properties" ma:root="true" ma:fieldsID="5866168eb6b0c82fa9c0700717bb3e9c" ns2:_="" ns3:_="">
    <xsd:import namespace="d1e1b162-1c6d-4d0e-a328-f60e638a722e"/>
    <xsd:import namespace="b4a6ebc4-2842-43f3-a4f6-a79ce6d4f40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e1b162-1c6d-4d0e-a328-f60e638a72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e5e32e91-e282-4ae8-add1-730c2c70664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a6ebc4-2842-43f3-a4f6-a79ce6d4f40f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69e5858f-6138-4947-a9e1-ba89ca997f2a}" ma:internalName="TaxCatchAll" ma:showField="CatchAllData" ma:web="b4a6ebc4-2842-43f3-a4f6-a79ce6d4f4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1e1b162-1c6d-4d0e-a328-f60e638a722e">
      <Terms xmlns="http://schemas.microsoft.com/office/infopath/2007/PartnerControls"/>
    </lcf76f155ced4ddcb4097134ff3c332f>
    <TaxCatchAll xmlns="b4a6ebc4-2842-43f3-a4f6-a79ce6d4f40f" xsi:nil="true"/>
  </documentManagement>
</p:properties>
</file>

<file path=customXml/itemProps1.xml><?xml version="1.0" encoding="utf-8"?>
<ds:datastoreItem xmlns:ds="http://schemas.openxmlformats.org/officeDocument/2006/customXml" ds:itemID="{4B1CAF70-02D1-4551-A536-63581F6A809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1191C4A-0896-4208-9180-9220EA65D3F1}"/>
</file>

<file path=customXml/itemProps3.xml><?xml version="1.0" encoding="utf-8"?>
<ds:datastoreItem xmlns:ds="http://schemas.openxmlformats.org/officeDocument/2006/customXml" ds:itemID="{1FF87431-2774-4E17-BE38-8A579357848D}">
  <ds:schemaRefs>
    <ds:schemaRef ds:uri="http://schemas.microsoft.com/office/2006/documentManagement/types"/>
    <ds:schemaRef ds:uri="http://purl.org/dc/dcmitype/"/>
    <ds:schemaRef ds:uri="http://purl.org/dc/elements/1.1/"/>
    <ds:schemaRef ds:uri="http://schemas.microsoft.com/office/2006/metadata/properties"/>
    <ds:schemaRef ds:uri="aa37f8d3-e8fa-4ebb-b489-3046b82bfd50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9864</TotalTime>
  <Words>1015</Words>
  <Application>Microsoft Office PowerPoint</Application>
  <PresentationFormat>Widescreen</PresentationFormat>
  <Paragraphs>87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Wingdings</vt:lpstr>
      <vt:lpstr>Office Theme</vt:lpstr>
      <vt:lpstr>1_Office Theme</vt:lpstr>
      <vt:lpstr>2_Office Theme</vt:lpstr>
      <vt:lpstr>Finanziamenti non collegati ai costi </vt:lpstr>
      <vt:lpstr>Finanziamenti non collegati ai costi (FNLC)</vt:lpstr>
      <vt:lpstr>Attività di audit sui FNLC</vt:lpstr>
      <vt:lpstr>Principali punti di attenzione</vt:lpstr>
      <vt:lpstr>Principali osservazioni dei revisori DAC durante la fase di verifica degli schemi FNLC</vt:lpstr>
      <vt:lpstr>Principali osservazioni dei revisori DAC sul quadro di controllo degli schemi FNLC</vt:lpstr>
      <vt:lpstr>Principali osservazioni dei revisori DAC sul quadro di controllo degli schemi FNLC</vt:lpstr>
      <vt:lpstr>Grazie per l’attenzione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JOHN Yvonne (COMM)</dc:creator>
  <cp:lastModifiedBy>MOLLICA Carmine (EMPL+REGIO-DAC)</cp:lastModifiedBy>
  <cp:revision>158</cp:revision>
  <dcterms:created xsi:type="dcterms:W3CDTF">2019-08-09T12:06:42Z</dcterms:created>
  <dcterms:modified xsi:type="dcterms:W3CDTF">2026-05-18T08:21:53Z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0x010100FA3A265787A86448A05F338567224205</vt:lpwstr>
  </property>
  <property fmtid="{D5CDD505-2E9C-101B-9397-08002B2CF9AE}" pid="3" name="MSIP_Label_6bd9ddd1-4d20-43f6-abfa-fc3c07406f94_Enabled">
    <vt:lpwstr>true</vt:lpwstr>
  </property>
  <property fmtid="{D5CDD505-2E9C-101B-9397-08002B2CF9AE}" pid="4" name="MSIP_Label_6bd9ddd1-4d20-43f6-abfa-fc3c07406f94_SetDate">
    <vt:lpwstr>2022-11-18T07:38:33Z</vt:lpwstr>
  </property>
  <property fmtid="{D5CDD505-2E9C-101B-9397-08002B2CF9AE}" pid="5" name="MSIP_Label_6bd9ddd1-4d20-43f6-abfa-fc3c07406f94_Method">
    <vt:lpwstr>Standard</vt:lpwstr>
  </property>
  <property fmtid="{D5CDD505-2E9C-101B-9397-08002B2CF9AE}" pid="6" name="MSIP_Label_6bd9ddd1-4d20-43f6-abfa-fc3c07406f94_Name">
    <vt:lpwstr>Commission Use</vt:lpwstr>
  </property>
  <property fmtid="{D5CDD505-2E9C-101B-9397-08002B2CF9AE}" pid="7" name="MSIP_Label_6bd9ddd1-4d20-43f6-abfa-fc3c07406f94_SiteId">
    <vt:lpwstr>b24c8b06-522c-46fe-9080-70926f8dddb1</vt:lpwstr>
  </property>
  <property fmtid="{D5CDD505-2E9C-101B-9397-08002B2CF9AE}" pid="8" name="MSIP_Label_6bd9ddd1-4d20-43f6-abfa-fc3c07406f94_ActionId">
    <vt:lpwstr>df4d87b4-4048-4a8f-b8f7-1b031b6bca85</vt:lpwstr>
  </property>
  <property fmtid="{D5CDD505-2E9C-101B-9397-08002B2CF9AE}" pid="9" name="MSIP_Label_6bd9ddd1-4d20-43f6-abfa-fc3c07406f94_ContentBits">
    <vt:lpwstr>0</vt:lpwstr>
  </property>
</Properties>
</file>