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91" r:id="rId5"/>
  </p:sldMasterIdLst>
  <p:notesMasterIdLst>
    <p:notesMasterId r:id="rId14"/>
  </p:notesMasterIdLst>
  <p:handoutMasterIdLst>
    <p:handoutMasterId r:id="rId15"/>
  </p:handoutMasterIdLst>
  <p:sldIdLst>
    <p:sldId id="256" r:id="rId6"/>
    <p:sldId id="349" r:id="rId7"/>
    <p:sldId id="350" r:id="rId8"/>
    <p:sldId id="355" r:id="rId9"/>
    <p:sldId id="354" r:id="rId10"/>
    <p:sldId id="352" r:id="rId11"/>
    <p:sldId id="353" r:id="rId12"/>
    <p:sldId id="28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34EA2"/>
    <a:srgbClr val="4AC3DD"/>
    <a:srgbClr val="1E8389"/>
    <a:srgbClr val="0356B1"/>
    <a:srgbClr val="B8B8B8"/>
    <a:srgbClr val="D3E8F9"/>
    <a:srgbClr val="1C7CCA"/>
    <a:srgbClr val="FFC000"/>
    <a:srgbClr val="F5F7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08C12D-F356-47D7-B7F4-FD95BBFFA4A7}" v="179" dt="2026-05-18T10:30:02.498"/>
    <p1510:client id="{9348EDB9-5432-4331-B401-463E3FA4B6B4}" v="6" dt="2026-05-18T14:46:20.669"/>
    <p1510:client id="{C342CCC4-BDCA-43D7-B54E-A53D0316AC01}" v="226" dt="2026-05-18T12:46:15.8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976" y="44"/>
      </p:cViewPr>
      <p:guideLst>
        <p:guide orient="horz" pos="2092"/>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BATTISTA Brian (EMPL+REGIO-DAC)" userId="2fa254f6-a250-4214-985a-0ede6194cc29" providerId="ADAL" clId="{8FE38CDA-FE66-4542-A00D-26ECB4A267F4}"/>
    <pc:docChg chg="undo custSel addSld modSld sldOrd">
      <pc:chgData name="DEBATTISTA Brian (EMPL+REGIO-DAC)" userId="2fa254f6-a250-4214-985a-0ede6194cc29" providerId="ADAL" clId="{8FE38CDA-FE66-4542-A00D-26ECB4A267F4}" dt="2026-05-14T07:34:54.065" v="53" actId="6549"/>
      <pc:docMkLst>
        <pc:docMk/>
      </pc:docMkLst>
      <pc:sldChg chg="addSp delSp modSp mod">
        <pc:chgData name="DEBATTISTA Brian (EMPL+REGIO-DAC)" userId="2fa254f6-a250-4214-985a-0ede6194cc29" providerId="ADAL" clId="{8FE38CDA-FE66-4542-A00D-26ECB4A267F4}" dt="2026-05-14T07:30:56.190" v="10" actId="1076"/>
        <pc:sldMkLst>
          <pc:docMk/>
          <pc:sldMk cId="0" sldId="256"/>
        </pc:sldMkLst>
        <pc:spChg chg="add mod">
          <ac:chgData name="DEBATTISTA Brian (EMPL+REGIO-DAC)" userId="2fa254f6-a250-4214-985a-0ede6194cc29" providerId="ADAL" clId="{8FE38CDA-FE66-4542-A00D-26ECB4A267F4}" dt="2026-05-14T07:30:17.871" v="2"/>
          <ac:spMkLst>
            <pc:docMk/>
            <pc:sldMk cId="0" sldId="256"/>
            <ac:spMk id="5" creationId="{943C79F4-EF9B-F501-9578-2B5FE53BA480}"/>
          </ac:spMkLst>
        </pc:spChg>
        <pc:spChg chg="mod">
          <ac:chgData name="DEBATTISTA Brian (EMPL+REGIO-DAC)" userId="2fa254f6-a250-4214-985a-0ede6194cc29" providerId="ADAL" clId="{8FE38CDA-FE66-4542-A00D-26ECB4A267F4}" dt="2026-05-14T07:30:56.190" v="10" actId="1076"/>
          <ac:spMkLst>
            <pc:docMk/>
            <pc:sldMk cId="0" sldId="256"/>
            <ac:spMk id="188" creationId="{00000000-0000-0000-0000-000000000000}"/>
          </ac:spMkLst>
        </pc:spChg>
      </pc:sldChg>
      <pc:sldChg chg="modSp mod">
        <pc:chgData name="DEBATTISTA Brian (EMPL+REGIO-DAC)" userId="2fa254f6-a250-4214-985a-0ede6194cc29" providerId="ADAL" clId="{8FE38CDA-FE66-4542-A00D-26ECB4A267F4}" dt="2026-05-14T07:33:31.186" v="13" actId="20577"/>
        <pc:sldMkLst>
          <pc:docMk/>
          <pc:sldMk cId="514539921" sldId="349"/>
        </pc:sldMkLst>
        <pc:spChg chg="mod">
          <ac:chgData name="DEBATTISTA Brian (EMPL+REGIO-DAC)" userId="2fa254f6-a250-4214-985a-0ede6194cc29" providerId="ADAL" clId="{8FE38CDA-FE66-4542-A00D-26ECB4A267F4}" dt="2026-05-14T07:33:31.186" v="13" actId="20577"/>
          <ac:spMkLst>
            <pc:docMk/>
            <pc:sldMk cId="514539921" sldId="349"/>
            <ac:spMk id="2" creationId="{1727196C-E2C7-850F-5842-6F53D958E3D1}"/>
          </ac:spMkLst>
        </pc:spChg>
        <pc:spChg chg="mod">
          <ac:chgData name="DEBATTISTA Brian (EMPL+REGIO-DAC)" userId="2fa254f6-a250-4214-985a-0ede6194cc29" providerId="ADAL" clId="{8FE38CDA-FE66-4542-A00D-26ECB4A267F4}" dt="2026-05-14T07:30:51.044" v="7" actId="20578"/>
          <ac:spMkLst>
            <pc:docMk/>
            <pc:sldMk cId="514539921" sldId="349"/>
            <ac:spMk id="5" creationId="{5153B903-9DF7-7190-B1C6-8FA0579D9EA7}"/>
          </ac:spMkLst>
        </pc:spChg>
      </pc:sldChg>
      <pc:sldChg chg="modSp mod">
        <pc:chgData name="DEBATTISTA Brian (EMPL+REGIO-DAC)" userId="2fa254f6-a250-4214-985a-0ede6194cc29" providerId="ADAL" clId="{8FE38CDA-FE66-4542-A00D-26ECB4A267F4}" dt="2026-05-14T07:33:41.757" v="21" actId="14100"/>
        <pc:sldMkLst>
          <pc:docMk/>
          <pc:sldMk cId="984237374" sldId="350"/>
        </pc:sldMkLst>
        <pc:spChg chg="mod">
          <ac:chgData name="DEBATTISTA Brian (EMPL+REGIO-DAC)" userId="2fa254f6-a250-4214-985a-0ede6194cc29" providerId="ADAL" clId="{8FE38CDA-FE66-4542-A00D-26ECB4A267F4}" dt="2026-05-14T07:33:41.757" v="21" actId="14100"/>
          <ac:spMkLst>
            <pc:docMk/>
            <pc:sldMk cId="984237374" sldId="350"/>
            <ac:spMk id="2" creationId="{716E73D2-571D-87C2-C891-A0C854138528}"/>
          </ac:spMkLst>
        </pc:spChg>
      </pc:sldChg>
      <pc:sldChg chg="modSp mod">
        <pc:chgData name="DEBATTISTA Brian (EMPL+REGIO-DAC)" userId="2fa254f6-a250-4214-985a-0ede6194cc29" providerId="ADAL" clId="{8FE38CDA-FE66-4542-A00D-26ECB4A267F4}" dt="2026-05-14T07:33:45.865" v="24" actId="20577"/>
        <pc:sldMkLst>
          <pc:docMk/>
          <pc:sldMk cId="1905324940" sldId="351"/>
        </pc:sldMkLst>
        <pc:spChg chg="mod">
          <ac:chgData name="DEBATTISTA Brian (EMPL+REGIO-DAC)" userId="2fa254f6-a250-4214-985a-0ede6194cc29" providerId="ADAL" clId="{8FE38CDA-FE66-4542-A00D-26ECB4A267F4}" dt="2026-05-14T07:33:45.865" v="24" actId="20577"/>
          <ac:spMkLst>
            <pc:docMk/>
            <pc:sldMk cId="1905324940" sldId="351"/>
            <ac:spMk id="2" creationId="{1417A6D5-01BC-7151-1DD4-B8F64BACF5F2}"/>
          </ac:spMkLst>
        </pc:spChg>
      </pc:sldChg>
      <pc:sldChg chg="modSp mod">
        <pc:chgData name="DEBATTISTA Brian (EMPL+REGIO-DAC)" userId="2fa254f6-a250-4214-985a-0ede6194cc29" providerId="ADAL" clId="{8FE38CDA-FE66-4542-A00D-26ECB4A267F4}" dt="2026-05-14T07:34:24.093" v="43" actId="6549"/>
        <pc:sldMkLst>
          <pc:docMk/>
          <pc:sldMk cId="1912431144" sldId="352"/>
        </pc:sldMkLst>
        <pc:spChg chg="mod">
          <ac:chgData name="DEBATTISTA Brian (EMPL+REGIO-DAC)" userId="2fa254f6-a250-4214-985a-0ede6194cc29" providerId="ADAL" clId="{8FE38CDA-FE66-4542-A00D-26ECB4A267F4}" dt="2026-05-14T07:34:24.093" v="43" actId="6549"/>
          <ac:spMkLst>
            <pc:docMk/>
            <pc:sldMk cId="1912431144" sldId="352"/>
            <ac:spMk id="2" creationId="{E04749CE-9E80-C87B-417A-A49736765BEB}"/>
          </ac:spMkLst>
        </pc:spChg>
      </pc:sldChg>
      <pc:sldChg chg="modSp mod">
        <pc:chgData name="DEBATTISTA Brian (EMPL+REGIO-DAC)" userId="2fa254f6-a250-4214-985a-0ede6194cc29" providerId="ADAL" clId="{8FE38CDA-FE66-4542-A00D-26ECB4A267F4}" dt="2026-05-14T07:34:33.835" v="46" actId="1076"/>
        <pc:sldMkLst>
          <pc:docMk/>
          <pc:sldMk cId="3204529947" sldId="353"/>
        </pc:sldMkLst>
        <pc:spChg chg="mod">
          <ac:chgData name="DEBATTISTA Brian (EMPL+REGIO-DAC)" userId="2fa254f6-a250-4214-985a-0ede6194cc29" providerId="ADAL" clId="{8FE38CDA-FE66-4542-A00D-26ECB4A267F4}" dt="2026-05-14T07:34:33.835" v="46" actId="1076"/>
          <ac:spMkLst>
            <pc:docMk/>
            <pc:sldMk cId="3204529947" sldId="353"/>
            <ac:spMk id="2" creationId="{164683B4-210E-0F3C-4E16-EA5DD0E886F6}"/>
          </ac:spMkLst>
        </pc:spChg>
      </pc:sldChg>
      <pc:sldChg chg="modSp mod ord">
        <pc:chgData name="DEBATTISTA Brian (EMPL+REGIO-DAC)" userId="2fa254f6-a250-4214-985a-0ede6194cc29" providerId="ADAL" clId="{8FE38CDA-FE66-4542-A00D-26ECB4A267F4}" dt="2026-05-14T07:34:20.414" v="41" actId="6549"/>
        <pc:sldMkLst>
          <pc:docMk/>
          <pc:sldMk cId="3407516681" sldId="354"/>
        </pc:sldMkLst>
        <pc:spChg chg="mod">
          <ac:chgData name="DEBATTISTA Brian (EMPL+REGIO-DAC)" userId="2fa254f6-a250-4214-985a-0ede6194cc29" providerId="ADAL" clId="{8FE38CDA-FE66-4542-A00D-26ECB4A267F4}" dt="2026-05-14T07:34:20.414" v="41" actId="6549"/>
          <ac:spMkLst>
            <pc:docMk/>
            <pc:sldMk cId="3407516681" sldId="354"/>
            <ac:spMk id="2" creationId="{9974D643-2B71-2B9B-58B2-2DF424DB0B07}"/>
          </ac:spMkLst>
        </pc:spChg>
      </pc:sldChg>
      <pc:sldChg chg="modSp add mod ord">
        <pc:chgData name="DEBATTISTA Brian (EMPL+REGIO-DAC)" userId="2fa254f6-a250-4214-985a-0ede6194cc29" providerId="ADAL" clId="{8FE38CDA-FE66-4542-A00D-26ECB4A267F4}" dt="2026-05-14T07:34:54.065" v="53" actId="6549"/>
        <pc:sldMkLst>
          <pc:docMk/>
          <pc:sldMk cId="4033717109" sldId="355"/>
        </pc:sldMkLst>
        <pc:spChg chg="mod">
          <ac:chgData name="DEBATTISTA Brian (EMPL+REGIO-DAC)" userId="2fa254f6-a250-4214-985a-0ede6194cc29" providerId="ADAL" clId="{8FE38CDA-FE66-4542-A00D-26ECB4A267F4}" dt="2026-05-14T07:34:54.065" v="53" actId="6549"/>
          <ac:spMkLst>
            <pc:docMk/>
            <pc:sldMk cId="4033717109" sldId="355"/>
            <ac:spMk id="5" creationId="{58ADCD22-13E5-DEB6-F1D2-7F5DDE043777}"/>
          </ac:spMkLst>
        </pc:spChg>
      </pc:sldChg>
    </pc:docChg>
  </pc:docChgLst>
  <pc:docChgLst>
    <pc:chgData name="GIANNOTTI Margherita (EMPL+REGIO-DAC)" userId="2ba655f8-cfdf-464c-9c15-b1f41a21b817" providerId="ADAL" clId="{8D952597-2832-4DB4-986E-F974C392BA62}"/>
    <pc:docChg chg="undo custSel addSld delSld modSld delMainMaster">
      <pc:chgData name="GIANNOTTI Margherita (EMPL+REGIO-DAC)" userId="2ba655f8-cfdf-464c-9c15-b1f41a21b817" providerId="ADAL" clId="{8D952597-2832-4DB4-986E-F974C392BA62}" dt="2026-05-15T12:17:06.077" v="7814" actId="20577"/>
      <pc:docMkLst>
        <pc:docMk/>
      </pc:docMkLst>
      <pc:sldChg chg="addSp delSp modSp mod">
        <pc:chgData name="GIANNOTTI Margherita (EMPL+REGIO-DAC)" userId="2ba655f8-cfdf-464c-9c15-b1f41a21b817" providerId="ADAL" clId="{8D952597-2832-4DB4-986E-F974C392BA62}" dt="2026-05-13T13:37:31.635" v="3018" actId="20577"/>
        <pc:sldMkLst>
          <pc:docMk/>
          <pc:sldMk cId="0" sldId="256"/>
        </pc:sldMkLst>
        <pc:spChg chg="mod">
          <ac:chgData name="GIANNOTTI Margherita (EMPL+REGIO-DAC)" userId="2ba655f8-cfdf-464c-9c15-b1f41a21b817" providerId="ADAL" clId="{8D952597-2832-4DB4-986E-F974C392BA62}" dt="2026-05-13T13:37:31.635" v="3018" actId="20577"/>
          <ac:spMkLst>
            <pc:docMk/>
            <pc:sldMk cId="0" sldId="256"/>
            <ac:spMk id="188" creationId="{00000000-0000-0000-0000-000000000000}"/>
          </ac:spMkLst>
        </pc:spChg>
      </pc:sldChg>
      <pc:sldChg chg="addSp delSp modSp del mod">
        <pc:chgData name="GIANNOTTI Margherita (EMPL+REGIO-DAC)" userId="2ba655f8-cfdf-464c-9c15-b1f41a21b817" providerId="ADAL" clId="{8D952597-2832-4DB4-986E-F974C392BA62}" dt="2026-05-13T13:37:44.910" v="3019" actId="2696"/>
        <pc:sldMkLst>
          <pc:docMk/>
          <pc:sldMk cId="0" sldId="277"/>
        </pc:sldMkLst>
      </pc:sldChg>
      <pc:sldChg chg="addSp delSp modSp del mod">
        <pc:chgData name="GIANNOTTI Margherita (EMPL+REGIO-DAC)" userId="2ba655f8-cfdf-464c-9c15-b1f41a21b817" providerId="ADAL" clId="{8D952597-2832-4DB4-986E-F974C392BA62}" dt="2026-05-13T13:37:44.910" v="3019" actId="2696"/>
        <pc:sldMkLst>
          <pc:docMk/>
          <pc:sldMk cId="0" sldId="348"/>
        </pc:sldMkLst>
      </pc:sldChg>
      <pc:sldChg chg="addSp delSp modSp mod">
        <pc:chgData name="GIANNOTTI Margherita (EMPL+REGIO-DAC)" userId="2ba655f8-cfdf-464c-9c15-b1f41a21b817" providerId="ADAL" clId="{8D952597-2832-4DB4-986E-F974C392BA62}" dt="2026-05-15T09:46:20.618" v="5638" actId="20577"/>
        <pc:sldMkLst>
          <pc:docMk/>
          <pc:sldMk cId="514539921" sldId="349"/>
        </pc:sldMkLst>
        <pc:spChg chg="mod">
          <ac:chgData name="GIANNOTTI Margherita (EMPL+REGIO-DAC)" userId="2ba655f8-cfdf-464c-9c15-b1f41a21b817" providerId="ADAL" clId="{8D952597-2832-4DB4-986E-F974C392BA62}" dt="2026-05-13T14:14:19.921" v="3881" actId="255"/>
          <ac:spMkLst>
            <pc:docMk/>
            <pc:sldMk cId="514539921" sldId="349"/>
            <ac:spMk id="2" creationId="{1727196C-E2C7-850F-5842-6F53D958E3D1}"/>
          </ac:spMkLst>
        </pc:spChg>
        <pc:spChg chg="add mod topLvl">
          <ac:chgData name="GIANNOTTI Margherita (EMPL+REGIO-DAC)" userId="2ba655f8-cfdf-464c-9c15-b1f41a21b817" providerId="ADAL" clId="{8D952597-2832-4DB4-986E-F974C392BA62}" dt="2026-05-13T14:15:13.798" v="3953" actId="1035"/>
          <ac:spMkLst>
            <pc:docMk/>
            <pc:sldMk cId="514539921" sldId="349"/>
            <ac:spMk id="3" creationId="{95DD0209-949D-5088-78BB-DB43F74A6FE2}"/>
          </ac:spMkLst>
        </pc:spChg>
        <pc:spChg chg="add mod topLvl">
          <ac:chgData name="GIANNOTTI Margherita (EMPL+REGIO-DAC)" userId="2ba655f8-cfdf-464c-9c15-b1f41a21b817" providerId="ADAL" clId="{8D952597-2832-4DB4-986E-F974C392BA62}" dt="2026-05-13T14:21:53.734" v="4210" actId="255"/>
          <ac:spMkLst>
            <pc:docMk/>
            <pc:sldMk cId="514539921" sldId="349"/>
            <ac:spMk id="5" creationId="{5153B903-9DF7-7190-B1C6-8FA0579D9EA7}"/>
          </ac:spMkLst>
        </pc:spChg>
        <pc:spChg chg="add mod">
          <ac:chgData name="GIANNOTTI Margherita (EMPL+REGIO-DAC)" userId="2ba655f8-cfdf-464c-9c15-b1f41a21b817" providerId="ADAL" clId="{8D952597-2832-4DB4-986E-F974C392BA62}" dt="2026-05-13T14:15:22.340" v="3972" actId="14100"/>
          <ac:spMkLst>
            <pc:docMk/>
            <pc:sldMk cId="514539921" sldId="349"/>
            <ac:spMk id="7" creationId="{3448EA5D-D9FA-273D-96F8-A78A07C3A127}"/>
          </ac:spMkLst>
        </pc:spChg>
        <pc:spChg chg="add mod">
          <ac:chgData name="GIANNOTTI Margherita (EMPL+REGIO-DAC)" userId="2ba655f8-cfdf-464c-9c15-b1f41a21b817" providerId="ADAL" clId="{8D952597-2832-4DB4-986E-F974C392BA62}" dt="2026-05-15T09:46:20.618" v="5638" actId="20577"/>
          <ac:spMkLst>
            <pc:docMk/>
            <pc:sldMk cId="514539921" sldId="349"/>
            <ac:spMk id="11" creationId="{0E12C395-4860-5A96-6C93-48C4EF055E77}"/>
          </ac:spMkLst>
        </pc:spChg>
      </pc:sldChg>
      <pc:sldChg chg="addSp modSp add mod">
        <pc:chgData name="GIANNOTTI Margherita (EMPL+REGIO-DAC)" userId="2ba655f8-cfdf-464c-9c15-b1f41a21b817" providerId="ADAL" clId="{8D952597-2832-4DB4-986E-F974C392BA62}" dt="2026-05-15T10:26:30.859" v="6352" actId="20577"/>
        <pc:sldMkLst>
          <pc:docMk/>
          <pc:sldMk cId="984237374" sldId="350"/>
        </pc:sldMkLst>
        <pc:spChg chg="mod">
          <ac:chgData name="GIANNOTTI Margherita (EMPL+REGIO-DAC)" userId="2ba655f8-cfdf-464c-9c15-b1f41a21b817" providerId="ADAL" clId="{8D952597-2832-4DB4-986E-F974C392BA62}" dt="2026-05-13T14:14:09.461" v="3879" actId="255"/>
          <ac:spMkLst>
            <pc:docMk/>
            <pc:sldMk cId="984237374" sldId="350"/>
            <ac:spMk id="2" creationId="{716E73D2-571D-87C2-C891-A0C854138528}"/>
          </ac:spMkLst>
        </pc:spChg>
        <pc:spChg chg="mod">
          <ac:chgData name="GIANNOTTI Margherita (EMPL+REGIO-DAC)" userId="2ba655f8-cfdf-464c-9c15-b1f41a21b817" providerId="ADAL" clId="{8D952597-2832-4DB4-986E-F974C392BA62}" dt="2026-05-13T14:20:59.194" v="4103" actId="14100"/>
          <ac:spMkLst>
            <pc:docMk/>
            <pc:sldMk cId="984237374" sldId="350"/>
            <ac:spMk id="3" creationId="{636FB855-9092-B7B7-12A0-E11B1C752296}"/>
          </ac:spMkLst>
        </pc:spChg>
        <pc:spChg chg="add mod">
          <ac:chgData name="GIANNOTTI Margherita (EMPL+REGIO-DAC)" userId="2ba655f8-cfdf-464c-9c15-b1f41a21b817" providerId="ADAL" clId="{8D952597-2832-4DB4-986E-F974C392BA62}" dt="2026-05-13T14:21:21.748" v="4173" actId="14100"/>
          <ac:spMkLst>
            <pc:docMk/>
            <pc:sldMk cId="984237374" sldId="350"/>
            <ac:spMk id="4" creationId="{DB59AD6E-4F12-4F32-0186-85F8E5409E2A}"/>
          </ac:spMkLst>
        </pc:spChg>
        <pc:spChg chg="mod">
          <ac:chgData name="GIANNOTTI Margherita (EMPL+REGIO-DAC)" userId="2ba655f8-cfdf-464c-9c15-b1f41a21b817" providerId="ADAL" clId="{8D952597-2832-4DB4-986E-F974C392BA62}" dt="2026-05-13T14:25:21.501" v="4252" actId="113"/>
          <ac:spMkLst>
            <pc:docMk/>
            <pc:sldMk cId="984237374" sldId="350"/>
            <ac:spMk id="5" creationId="{D1606901-E7D6-19CE-BA90-4BA0BF9D982E}"/>
          </ac:spMkLst>
        </pc:spChg>
        <pc:spChg chg="add mod">
          <ac:chgData name="GIANNOTTI Margherita (EMPL+REGIO-DAC)" userId="2ba655f8-cfdf-464c-9c15-b1f41a21b817" providerId="ADAL" clId="{8D952597-2832-4DB4-986E-F974C392BA62}" dt="2026-05-15T10:26:30.859" v="6352" actId="20577"/>
          <ac:spMkLst>
            <pc:docMk/>
            <pc:sldMk cId="984237374" sldId="350"/>
            <ac:spMk id="6" creationId="{1022D17B-3A56-E516-6406-6AD0FF2A0F7C}"/>
          </ac:spMkLst>
        </pc:spChg>
      </pc:sldChg>
      <pc:sldChg chg="modSp add del mod">
        <pc:chgData name="GIANNOTTI Margherita (EMPL+REGIO-DAC)" userId="2ba655f8-cfdf-464c-9c15-b1f41a21b817" providerId="ADAL" clId="{8D952597-2832-4DB4-986E-F974C392BA62}" dt="2026-05-13T13:37:48.974" v="3020" actId="2696"/>
        <pc:sldMkLst>
          <pc:docMk/>
          <pc:sldMk cId="2052444767" sldId="350"/>
        </pc:sldMkLst>
      </pc:sldChg>
      <pc:sldChg chg="modSp add mod">
        <pc:chgData name="GIANNOTTI Margherita (EMPL+REGIO-DAC)" userId="2ba655f8-cfdf-464c-9c15-b1f41a21b817" providerId="ADAL" clId="{8D952597-2832-4DB4-986E-F974C392BA62}" dt="2026-05-15T12:17:06.077" v="7814" actId="20577"/>
        <pc:sldMkLst>
          <pc:docMk/>
          <pc:sldMk cId="1905324940" sldId="351"/>
        </pc:sldMkLst>
        <pc:spChg chg="mod">
          <ac:chgData name="GIANNOTTI Margherita (EMPL+REGIO-DAC)" userId="2ba655f8-cfdf-464c-9c15-b1f41a21b817" providerId="ADAL" clId="{8D952597-2832-4DB4-986E-F974C392BA62}" dt="2026-05-13T14:22:23.631" v="4214"/>
          <ac:spMkLst>
            <pc:docMk/>
            <pc:sldMk cId="1905324940" sldId="351"/>
            <ac:spMk id="2" creationId="{1417A6D5-01BC-7151-1DD4-B8F64BACF5F2}"/>
          </ac:spMkLst>
        </pc:spChg>
        <pc:spChg chg="mod">
          <ac:chgData name="GIANNOTTI Margherita (EMPL+REGIO-DAC)" userId="2ba655f8-cfdf-464c-9c15-b1f41a21b817" providerId="ADAL" clId="{8D952597-2832-4DB4-986E-F974C392BA62}" dt="2026-05-13T14:24:29.964" v="4218" actId="14100"/>
          <ac:spMkLst>
            <pc:docMk/>
            <pc:sldMk cId="1905324940" sldId="351"/>
            <ac:spMk id="3" creationId="{0E8C27A4-A360-C58C-BCEC-9EA16533C651}"/>
          </ac:spMkLst>
        </pc:spChg>
        <pc:spChg chg="mod">
          <ac:chgData name="GIANNOTTI Margherita (EMPL+REGIO-DAC)" userId="2ba655f8-cfdf-464c-9c15-b1f41a21b817" providerId="ADAL" clId="{8D952597-2832-4DB4-986E-F974C392BA62}" dt="2026-05-13T14:24:34.439" v="4219" actId="14100"/>
          <ac:spMkLst>
            <pc:docMk/>
            <pc:sldMk cId="1905324940" sldId="351"/>
            <ac:spMk id="4" creationId="{A30D20C2-4B55-6046-CF7A-B65B3F8D48B7}"/>
          </ac:spMkLst>
        </pc:spChg>
        <pc:spChg chg="mod">
          <ac:chgData name="GIANNOTTI Margherita (EMPL+REGIO-DAC)" userId="2ba655f8-cfdf-464c-9c15-b1f41a21b817" providerId="ADAL" clId="{8D952597-2832-4DB4-986E-F974C392BA62}" dt="2026-05-13T14:25:50.547" v="4258" actId="113"/>
          <ac:spMkLst>
            <pc:docMk/>
            <pc:sldMk cId="1905324940" sldId="351"/>
            <ac:spMk id="5" creationId="{0307FDC3-2AD8-BB7A-4A77-E674E832603A}"/>
          </ac:spMkLst>
        </pc:spChg>
        <pc:spChg chg="mod">
          <ac:chgData name="GIANNOTTI Margherita (EMPL+REGIO-DAC)" userId="2ba655f8-cfdf-464c-9c15-b1f41a21b817" providerId="ADAL" clId="{8D952597-2832-4DB4-986E-F974C392BA62}" dt="2026-05-15T12:17:06.077" v="7814" actId="20577"/>
          <ac:spMkLst>
            <pc:docMk/>
            <pc:sldMk cId="1905324940" sldId="351"/>
            <ac:spMk id="6" creationId="{CE723C0D-91F9-6DB9-0B54-1380F194B50A}"/>
          </ac:spMkLst>
        </pc:spChg>
      </pc:sldChg>
      <pc:sldChg chg="addSp delSp modSp add del mod">
        <pc:chgData name="GIANNOTTI Margherita (EMPL+REGIO-DAC)" userId="2ba655f8-cfdf-464c-9c15-b1f41a21b817" providerId="ADAL" clId="{8D952597-2832-4DB4-986E-F974C392BA62}" dt="2026-05-13T13:37:48.974" v="3020" actId="2696"/>
        <pc:sldMkLst>
          <pc:docMk/>
          <pc:sldMk cId="1996814245" sldId="351"/>
        </pc:sldMkLst>
      </pc:sldChg>
      <pc:sldChg chg="addSp modSp add mod">
        <pc:chgData name="GIANNOTTI Margherita (EMPL+REGIO-DAC)" userId="2ba655f8-cfdf-464c-9c15-b1f41a21b817" providerId="ADAL" clId="{8D952597-2832-4DB4-986E-F974C392BA62}" dt="2026-05-15T12:13:13.955" v="7813" actId="20577"/>
        <pc:sldMkLst>
          <pc:docMk/>
          <pc:sldMk cId="1912431144" sldId="352"/>
        </pc:sldMkLst>
        <pc:spChg chg="mod">
          <ac:chgData name="GIANNOTTI Margherita (EMPL+REGIO-DAC)" userId="2ba655f8-cfdf-464c-9c15-b1f41a21b817" providerId="ADAL" clId="{8D952597-2832-4DB4-986E-F974C392BA62}" dt="2026-05-13T14:28:00.678" v="4326" actId="20577"/>
          <ac:spMkLst>
            <pc:docMk/>
            <pc:sldMk cId="1912431144" sldId="352"/>
            <ac:spMk id="2" creationId="{E04749CE-9E80-C87B-417A-A49736765BEB}"/>
          </ac:spMkLst>
        </pc:spChg>
        <pc:spChg chg="mod">
          <ac:chgData name="GIANNOTTI Margherita (EMPL+REGIO-DAC)" userId="2ba655f8-cfdf-464c-9c15-b1f41a21b817" providerId="ADAL" clId="{8D952597-2832-4DB4-986E-F974C392BA62}" dt="2026-05-15T12:02:32.833" v="7461" actId="14100"/>
          <ac:spMkLst>
            <pc:docMk/>
            <pc:sldMk cId="1912431144" sldId="352"/>
            <ac:spMk id="3" creationId="{7A3667C2-C26D-79FC-4B82-C6260D8CF3C2}"/>
          </ac:spMkLst>
        </pc:spChg>
        <pc:spChg chg="mod">
          <ac:chgData name="GIANNOTTI Margherita (EMPL+REGIO-DAC)" userId="2ba655f8-cfdf-464c-9c15-b1f41a21b817" providerId="ADAL" clId="{8D952597-2832-4DB4-986E-F974C392BA62}" dt="2026-05-15T11:18:34.910" v="6364" actId="14100"/>
          <ac:spMkLst>
            <pc:docMk/>
            <pc:sldMk cId="1912431144" sldId="352"/>
            <ac:spMk id="4" creationId="{138E23E6-4E09-8493-17D6-6AE8A50B3E65}"/>
          </ac:spMkLst>
        </pc:spChg>
        <pc:spChg chg="mod">
          <ac:chgData name="GIANNOTTI Margherita (EMPL+REGIO-DAC)" userId="2ba655f8-cfdf-464c-9c15-b1f41a21b817" providerId="ADAL" clId="{8D952597-2832-4DB4-986E-F974C392BA62}" dt="2026-05-13T14:36:47.817" v="4448" actId="20577"/>
          <ac:spMkLst>
            <pc:docMk/>
            <pc:sldMk cId="1912431144" sldId="352"/>
            <ac:spMk id="5" creationId="{68684203-94BF-7FC8-D055-FE3B53292C89}"/>
          </ac:spMkLst>
        </pc:spChg>
        <pc:spChg chg="mod">
          <ac:chgData name="GIANNOTTI Margherita (EMPL+REGIO-DAC)" userId="2ba655f8-cfdf-464c-9c15-b1f41a21b817" providerId="ADAL" clId="{8D952597-2832-4DB4-986E-F974C392BA62}" dt="2026-05-15T12:13:13.955" v="7813" actId="20577"/>
          <ac:spMkLst>
            <pc:docMk/>
            <pc:sldMk cId="1912431144" sldId="352"/>
            <ac:spMk id="6" creationId="{BDEDA3FC-DE90-8123-A124-5CAF7EDB183F}"/>
          </ac:spMkLst>
        </pc:spChg>
      </pc:sldChg>
      <pc:sldChg chg="modSp add mod">
        <pc:chgData name="GIANNOTTI Margherita (EMPL+REGIO-DAC)" userId="2ba655f8-cfdf-464c-9c15-b1f41a21b817" providerId="ADAL" clId="{8D952597-2832-4DB4-986E-F974C392BA62}" dt="2026-05-15T12:05:32.915" v="7725" actId="313"/>
        <pc:sldMkLst>
          <pc:docMk/>
          <pc:sldMk cId="3204529947" sldId="353"/>
        </pc:sldMkLst>
        <pc:spChg chg="mod">
          <ac:chgData name="GIANNOTTI Margherita (EMPL+REGIO-DAC)" userId="2ba655f8-cfdf-464c-9c15-b1f41a21b817" providerId="ADAL" clId="{8D952597-2832-4DB4-986E-F974C392BA62}" dt="2026-05-13T14:43:16.236" v="4486" actId="20577"/>
          <ac:spMkLst>
            <pc:docMk/>
            <pc:sldMk cId="3204529947" sldId="353"/>
            <ac:spMk id="2" creationId="{164683B4-210E-0F3C-4E16-EA5DD0E886F6}"/>
          </ac:spMkLst>
        </pc:spChg>
        <pc:spChg chg="mod">
          <ac:chgData name="GIANNOTTI Margherita (EMPL+REGIO-DAC)" userId="2ba655f8-cfdf-464c-9c15-b1f41a21b817" providerId="ADAL" clId="{8D952597-2832-4DB4-986E-F974C392BA62}" dt="2026-05-13T15:37:43.418" v="4821" actId="14100"/>
          <ac:spMkLst>
            <pc:docMk/>
            <pc:sldMk cId="3204529947" sldId="353"/>
            <ac:spMk id="3" creationId="{821F9189-8B84-FEC9-86EB-3FC6BCF5AF63}"/>
          </ac:spMkLst>
        </pc:spChg>
        <pc:spChg chg="mod">
          <ac:chgData name="GIANNOTTI Margherita (EMPL+REGIO-DAC)" userId="2ba655f8-cfdf-464c-9c15-b1f41a21b817" providerId="ADAL" clId="{8D952597-2832-4DB4-986E-F974C392BA62}" dt="2026-05-13T15:37:50.323" v="4822" actId="14100"/>
          <ac:spMkLst>
            <pc:docMk/>
            <pc:sldMk cId="3204529947" sldId="353"/>
            <ac:spMk id="4" creationId="{6EB95B29-7960-01CB-95E7-E30E60536D2A}"/>
          </ac:spMkLst>
        </pc:spChg>
        <pc:spChg chg="mod">
          <ac:chgData name="GIANNOTTI Margherita (EMPL+REGIO-DAC)" userId="2ba655f8-cfdf-464c-9c15-b1f41a21b817" providerId="ADAL" clId="{8D952597-2832-4DB4-986E-F974C392BA62}" dt="2026-05-13T15:39:21.629" v="4880" actId="113"/>
          <ac:spMkLst>
            <pc:docMk/>
            <pc:sldMk cId="3204529947" sldId="353"/>
            <ac:spMk id="5" creationId="{7689585D-5707-D675-CAEE-41DD86DFD2E0}"/>
          </ac:spMkLst>
        </pc:spChg>
        <pc:spChg chg="mod">
          <ac:chgData name="GIANNOTTI Margherita (EMPL+REGIO-DAC)" userId="2ba655f8-cfdf-464c-9c15-b1f41a21b817" providerId="ADAL" clId="{8D952597-2832-4DB4-986E-F974C392BA62}" dt="2026-05-15T12:05:32.915" v="7725" actId="313"/>
          <ac:spMkLst>
            <pc:docMk/>
            <pc:sldMk cId="3204529947" sldId="353"/>
            <ac:spMk id="6" creationId="{6D58D0E2-B6C7-0834-C69A-15F400A6475D}"/>
          </ac:spMkLst>
        </pc:spChg>
      </pc:sldChg>
      <pc:sldChg chg="modSp add mod">
        <pc:chgData name="GIANNOTTI Margherita (EMPL+REGIO-DAC)" userId="2ba655f8-cfdf-464c-9c15-b1f41a21b817" providerId="ADAL" clId="{8D952597-2832-4DB4-986E-F974C392BA62}" dt="2026-05-15T12:02:20.921" v="7460" actId="20577"/>
        <pc:sldMkLst>
          <pc:docMk/>
          <pc:sldMk cId="3407516681" sldId="354"/>
        </pc:sldMkLst>
        <pc:spChg chg="mod">
          <ac:chgData name="GIANNOTTI Margherita (EMPL+REGIO-DAC)" userId="2ba655f8-cfdf-464c-9c15-b1f41a21b817" providerId="ADAL" clId="{8D952597-2832-4DB4-986E-F974C392BA62}" dt="2026-05-13T15:42:37.857" v="4977" actId="20577"/>
          <ac:spMkLst>
            <pc:docMk/>
            <pc:sldMk cId="3407516681" sldId="354"/>
            <ac:spMk id="2" creationId="{9974D643-2B71-2B9B-58B2-2DF424DB0B07}"/>
          </ac:spMkLst>
        </pc:spChg>
        <pc:spChg chg="mod">
          <ac:chgData name="GIANNOTTI Margherita (EMPL+REGIO-DAC)" userId="2ba655f8-cfdf-464c-9c15-b1f41a21b817" providerId="ADAL" clId="{8D952597-2832-4DB4-986E-F974C392BA62}" dt="2026-05-13T15:42:00.962" v="4953" actId="14100"/>
          <ac:spMkLst>
            <pc:docMk/>
            <pc:sldMk cId="3407516681" sldId="354"/>
            <ac:spMk id="3" creationId="{B83851BD-0937-F7EC-2152-D69DC94D2A66}"/>
          </ac:spMkLst>
        </pc:spChg>
        <pc:spChg chg="mod">
          <ac:chgData name="GIANNOTTI Margherita (EMPL+REGIO-DAC)" userId="2ba655f8-cfdf-464c-9c15-b1f41a21b817" providerId="ADAL" clId="{8D952597-2832-4DB4-986E-F974C392BA62}" dt="2026-05-13T15:42:52.469" v="4979" actId="14100"/>
          <ac:spMkLst>
            <pc:docMk/>
            <pc:sldMk cId="3407516681" sldId="354"/>
            <ac:spMk id="4" creationId="{30189ECD-3EB8-D4C6-1892-D2EE4C9353B3}"/>
          </ac:spMkLst>
        </pc:spChg>
        <pc:spChg chg="mod">
          <ac:chgData name="GIANNOTTI Margherita (EMPL+REGIO-DAC)" userId="2ba655f8-cfdf-464c-9c15-b1f41a21b817" providerId="ADAL" clId="{8D952597-2832-4DB4-986E-F974C392BA62}" dt="2026-05-13T15:42:47.993" v="4978" actId="113"/>
          <ac:spMkLst>
            <pc:docMk/>
            <pc:sldMk cId="3407516681" sldId="354"/>
            <ac:spMk id="5" creationId="{93A4C2CD-81A1-BBCC-AECD-459028C935D0}"/>
          </ac:spMkLst>
        </pc:spChg>
        <pc:spChg chg="mod">
          <ac:chgData name="GIANNOTTI Margherita (EMPL+REGIO-DAC)" userId="2ba655f8-cfdf-464c-9c15-b1f41a21b817" providerId="ADAL" clId="{8D952597-2832-4DB4-986E-F974C392BA62}" dt="2026-05-15T12:02:20.921" v="7460" actId="20577"/>
          <ac:spMkLst>
            <pc:docMk/>
            <pc:sldMk cId="3407516681" sldId="354"/>
            <ac:spMk id="6" creationId="{0CA89D80-70EC-16AE-7368-1C4E3A29756C}"/>
          </ac:spMkLst>
        </pc:spChg>
      </pc:sldChg>
      <pc:sldMasterChg chg="del delSldLayout">
        <pc:chgData name="GIANNOTTI Margherita (EMPL+REGIO-DAC)" userId="2ba655f8-cfdf-464c-9c15-b1f41a21b817" providerId="ADAL" clId="{8D952597-2832-4DB4-986E-F974C392BA62}" dt="2026-05-13T13:37:44.910" v="3019" actId="2696"/>
        <pc:sldMasterMkLst>
          <pc:docMk/>
          <pc:sldMasterMk cId="2761344516" sldId="2147483671"/>
        </pc:sldMasterMkLst>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815761142" sldId="2147483672"/>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2133207400" sldId="2147483673"/>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579759663" sldId="2147483674"/>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2955753544" sldId="2147483675"/>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1886803082" sldId="2147483676"/>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2351415861" sldId="2147483677"/>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554098091" sldId="2147483678"/>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3332774123" sldId="2147483679"/>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1358950792" sldId="2147483680"/>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4209063222" sldId="2147483681"/>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3392393522" sldId="2147483682"/>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73344624" sldId="2147483683"/>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4054724413" sldId="2147483684"/>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733313402" sldId="2147483685"/>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2314809841" sldId="2147483686"/>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831801101" sldId="2147483687"/>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3907962678" sldId="2147483688"/>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4046988234" sldId="2147483689"/>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3253309495" sldId="2147483690"/>
          </pc:sldLayoutMkLst>
        </pc:sldLayoutChg>
      </pc:sldMasterChg>
    </pc:docChg>
  </pc:docChgLst>
  <pc:docChgLst>
    <pc:chgData name="DOBIELEWSKA Katarzyna (EMPL+REGIO-DAC)" userId="7c406546-1586-437e-bf8c-755908cd588a" providerId="ADAL" clId="{0B5F2809-197E-4566-944D-2C6B5817F51B}"/>
    <pc:docChg chg="undo custSel addSld delSld modSld addMainMaster delMainMaster">
      <pc:chgData name="DOBIELEWSKA Katarzyna (EMPL+REGIO-DAC)" userId="7c406546-1586-437e-bf8c-755908cd588a" providerId="ADAL" clId="{0B5F2809-197E-4566-944D-2C6B5817F51B}" dt="2026-05-18T14:46:20.669" v="11" actId="2696"/>
      <pc:docMkLst>
        <pc:docMk/>
      </pc:docMkLst>
      <pc:sldChg chg="modSp mod">
        <pc:chgData name="DOBIELEWSKA Katarzyna (EMPL+REGIO-DAC)" userId="7c406546-1586-437e-bf8c-755908cd588a" providerId="ADAL" clId="{0B5F2809-197E-4566-944D-2C6B5817F51B}" dt="2026-05-18T14:46:13.030" v="10" actId="20577"/>
        <pc:sldMkLst>
          <pc:docMk/>
          <pc:sldMk cId="0" sldId="256"/>
        </pc:sldMkLst>
        <pc:spChg chg="mod">
          <ac:chgData name="DOBIELEWSKA Katarzyna (EMPL+REGIO-DAC)" userId="7c406546-1586-437e-bf8c-755908cd588a" providerId="ADAL" clId="{0B5F2809-197E-4566-944D-2C6B5817F51B}" dt="2026-05-18T14:46:13.030" v="10" actId="20577"/>
          <ac:spMkLst>
            <pc:docMk/>
            <pc:sldMk cId="0" sldId="256"/>
            <ac:spMk id="5" creationId="{943C79F4-EF9B-F501-9578-2B5FE53BA480}"/>
          </ac:spMkLst>
        </pc:spChg>
        <pc:spChg chg="mod">
          <ac:chgData name="DOBIELEWSKA Katarzyna (EMPL+REGIO-DAC)" userId="7c406546-1586-437e-bf8c-755908cd588a" providerId="ADAL" clId="{0B5F2809-197E-4566-944D-2C6B5817F51B}" dt="2026-05-18T14:46:03.464" v="6" actId="20577"/>
          <ac:spMkLst>
            <pc:docMk/>
            <pc:sldMk cId="0" sldId="256"/>
            <ac:spMk id="188" creationId="{00000000-0000-0000-0000-000000000000}"/>
          </ac:spMkLst>
        </pc:spChg>
      </pc:sldChg>
      <pc:sldChg chg="add del">
        <pc:chgData name="DOBIELEWSKA Katarzyna (EMPL+REGIO-DAC)" userId="7c406546-1586-437e-bf8c-755908cd588a" providerId="ADAL" clId="{0B5F2809-197E-4566-944D-2C6B5817F51B}" dt="2026-05-12T07:08:26.645" v="3" actId="47"/>
        <pc:sldMkLst>
          <pc:docMk/>
          <pc:sldMk cId="0" sldId="277"/>
        </pc:sldMkLst>
      </pc:sldChg>
      <pc:sldChg chg="new del">
        <pc:chgData name="DOBIELEWSKA Katarzyna (EMPL+REGIO-DAC)" userId="7c406546-1586-437e-bf8c-755908cd588a" providerId="ADAL" clId="{0B5F2809-197E-4566-944D-2C6B5817F51B}" dt="2026-05-12T07:08:27.961" v="5" actId="680"/>
        <pc:sldMkLst>
          <pc:docMk/>
          <pc:sldMk cId="1286609369" sldId="352"/>
        </pc:sldMkLst>
      </pc:sldChg>
      <pc:sldChg chg="new del">
        <pc:chgData name="DOBIELEWSKA Katarzyna (EMPL+REGIO-DAC)" userId="7c406546-1586-437e-bf8c-755908cd588a" providerId="ADAL" clId="{0B5F2809-197E-4566-944D-2C6B5817F51B}" dt="2026-05-12T07:08:27.203" v="4" actId="680"/>
        <pc:sldMkLst>
          <pc:docMk/>
          <pc:sldMk cId="3461650539" sldId="353"/>
        </pc:sldMkLst>
      </pc:sldChg>
      <pc:sldChg chg="del">
        <pc:chgData name="DOBIELEWSKA Katarzyna (EMPL+REGIO-DAC)" userId="7c406546-1586-437e-bf8c-755908cd588a" providerId="ADAL" clId="{0B5F2809-197E-4566-944D-2C6B5817F51B}" dt="2026-05-18T14:46:20.669" v="11" actId="2696"/>
        <pc:sldMkLst>
          <pc:docMk/>
          <pc:sldMk cId="4033717109" sldId="355"/>
        </pc:sldMkLst>
      </pc:sldChg>
      <pc:sldMasterChg chg="add del addSldLayout delSldLayout">
        <pc:chgData name="DOBIELEWSKA Katarzyna (EMPL+REGIO-DAC)" userId="7c406546-1586-437e-bf8c-755908cd588a" providerId="ADAL" clId="{0B5F2809-197E-4566-944D-2C6B5817F51B}" dt="2026-05-12T07:08:26.645" v="3" actId="47"/>
        <pc:sldMasterMkLst>
          <pc:docMk/>
          <pc:sldMasterMk cId="2761344516" sldId="2147483671"/>
        </pc:sldMasterMkLst>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815761142" sldId="2147483672"/>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2133207400" sldId="2147483673"/>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579759663" sldId="2147483674"/>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2955753544" sldId="2147483675"/>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1886803082" sldId="2147483676"/>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2351415861" sldId="2147483677"/>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554098091" sldId="2147483678"/>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3332774123" sldId="2147483679"/>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1358950792" sldId="2147483680"/>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4209063222" sldId="2147483681"/>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3392393522" sldId="2147483682"/>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73344624" sldId="2147483683"/>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4054724413" sldId="2147483684"/>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733313402" sldId="2147483685"/>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2314809841" sldId="2147483686"/>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831801101" sldId="2147483687"/>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3907962678" sldId="2147483688"/>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4046988234" sldId="2147483689"/>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3253309495" sldId="2147483690"/>
          </pc:sldLayoutMkLst>
        </pc:sldLayoutChg>
      </pc:sldMasterChg>
    </pc:docChg>
  </pc:docChgLst>
  <pc:docChgLst>
    <pc:chgData name="MOLLICA Carmine (EMPL+REGIO-DAC)" userId="49f5d08d-7f78-4c48-b29c-56113ae0f2e9" providerId="ADAL" clId="{EC4C1EED-575F-49E1-9728-3BD85DFD7BD3}"/>
    <pc:docChg chg="custSel modSld">
      <pc:chgData name="MOLLICA Carmine (EMPL+REGIO-DAC)" userId="49f5d08d-7f78-4c48-b29c-56113ae0f2e9" providerId="ADAL" clId="{EC4C1EED-575F-49E1-9728-3BD85DFD7BD3}" dt="2026-05-18T12:46:15.830" v="1224" actId="20577"/>
      <pc:docMkLst>
        <pc:docMk/>
      </pc:docMkLst>
      <pc:sldChg chg="modSp mod">
        <pc:chgData name="MOLLICA Carmine (EMPL+REGIO-DAC)" userId="49f5d08d-7f78-4c48-b29c-56113ae0f2e9" providerId="ADAL" clId="{EC4C1EED-575F-49E1-9728-3BD85DFD7BD3}" dt="2026-05-15T12:53:36.937" v="406" actId="20577"/>
        <pc:sldMkLst>
          <pc:docMk/>
          <pc:sldMk cId="0" sldId="256"/>
        </pc:sldMkLst>
        <pc:spChg chg="mod">
          <ac:chgData name="MOLLICA Carmine (EMPL+REGIO-DAC)" userId="49f5d08d-7f78-4c48-b29c-56113ae0f2e9" providerId="ADAL" clId="{EC4C1EED-575F-49E1-9728-3BD85DFD7BD3}" dt="2026-05-15T12:53:36.937" v="406" actId="20577"/>
          <ac:spMkLst>
            <pc:docMk/>
            <pc:sldMk cId="0" sldId="256"/>
            <ac:spMk id="188" creationId="{00000000-0000-0000-0000-000000000000}"/>
          </ac:spMkLst>
        </pc:spChg>
      </pc:sldChg>
      <pc:sldChg chg="modSp mod">
        <pc:chgData name="MOLLICA Carmine (EMPL+REGIO-DAC)" userId="49f5d08d-7f78-4c48-b29c-56113ae0f2e9" providerId="ADAL" clId="{EC4C1EED-575F-49E1-9728-3BD85DFD7BD3}" dt="2026-05-18T08:28:46.830" v="819" actId="20577"/>
        <pc:sldMkLst>
          <pc:docMk/>
          <pc:sldMk cId="4273619315" sldId="284"/>
        </pc:sldMkLst>
        <pc:spChg chg="mod">
          <ac:chgData name="MOLLICA Carmine (EMPL+REGIO-DAC)" userId="49f5d08d-7f78-4c48-b29c-56113ae0f2e9" providerId="ADAL" clId="{EC4C1EED-575F-49E1-9728-3BD85DFD7BD3}" dt="2026-05-18T08:28:46.830" v="819" actId="20577"/>
          <ac:spMkLst>
            <pc:docMk/>
            <pc:sldMk cId="4273619315" sldId="284"/>
            <ac:spMk id="3" creationId="{00000000-0000-0000-0000-000000000000}"/>
          </ac:spMkLst>
        </pc:spChg>
      </pc:sldChg>
      <pc:sldChg chg="modSp mod">
        <pc:chgData name="MOLLICA Carmine (EMPL+REGIO-DAC)" userId="49f5d08d-7f78-4c48-b29c-56113ae0f2e9" providerId="ADAL" clId="{EC4C1EED-575F-49E1-9728-3BD85DFD7BD3}" dt="2026-05-15T13:03:50.934" v="512" actId="20577"/>
        <pc:sldMkLst>
          <pc:docMk/>
          <pc:sldMk cId="514539921" sldId="349"/>
        </pc:sldMkLst>
        <pc:spChg chg="mod">
          <ac:chgData name="MOLLICA Carmine (EMPL+REGIO-DAC)" userId="49f5d08d-7f78-4c48-b29c-56113ae0f2e9" providerId="ADAL" clId="{EC4C1EED-575F-49E1-9728-3BD85DFD7BD3}" dt="2026-05-15T07:34:09.828" v="39" actId="14100"/>
          <ac:spMkLst>
            <pc:docMk/>
            <pc:sldMk cId="514539921" sldId="349"/>
            <ac:spMk id="3" creationId="{95DD0209-949D-5088-78BB-DB43F74A6FE2}"/>
          </ac:spMkLst>
        </pc:spChg>
        <pc:spChg chg="mod">
          <ac:chgData name="MOLLICA Carmine (EMPL+REGIO-DAC)" userId="49f5d08d-7f78-4c48-b29c-56113ae0f2e9" providerId="ADAL" clId="{EC4C1EED-575F-49E1-9728-3BD85DFD7BD3}" dt="2026-05-15T07:38:21.975" v="183" actId="114"/>
          <ac:spMkLst>
            <pc:docMk/>
            <pc:sldMk cId="514539921" sldId="349"/>
            <ac:spMk id="5" creationId="{5153B903-9DF7-7190-B1C6-8FA0579D9EA7}"/>
          </ac:spMkLst>
        </pc:spChg>
        <pc:spChg chg="mod">
          <ac:chgData name="MOLLICA Carmine (EMPL+REGIO-DAC)" userId="49f5d08d-7f78-4c48-b29c-56113ae0f2e9" providerId="ADAL" clId="{EC4C1EED-575F-49E1-9728-3BD85DFD7BD3}" dt="2026-05-15T07:34:18.439" v="41" actId="14100"/>
          <ac:spMkLst>
            <pc:docMk/>
            <pc:sldMk cId="514539921" sldId="349"/>
            <ac:spMk id="7" creationId="{3448EA5D-D9FA-273D-96F8-A78A07C3A127}"/>
          </ac:spMkLst>
        </pc:spChg>
        <pc:spChg chg="mod">
          <ac:chgData name="MOLLICA Carmine (EMPL+REGIO-DAC)" userId="49f5d08d-7f78-4c48-b29c-56113ae0f2e9" providerId="ADAL" clId="{EC4C1EED-575F-49E1-9728-3BD85DFD7BD3}" dt="2026-05-15T13:03:50.934" v="512" actId="20577"/>
          <ac:spMkLst>
            <pc:docMk/>
            <pc:sldMk cId="514539921" sldId="349"/>
            <ac:spMk id="11" creationId="{0E12C395-4860-5A96-6C93-48C4EF055E77}"/>
          </ac:spMkLst>
        </pc:spChg>
      </pc:sldChg>
      <pc:sldChg chg="modSp mod">
        <pc:chgData name="MOLLICA Carmine (EMPL+REGIO-DAC)" userId="49f5d08d-7f78-4c48-b29c-56113ae0f2e9" providerId="ADAL" clId="{EC4C1EED-575F-49E1-9728-3BD85DFD7BD3}" dt="2026-05-15T07:35:27.309" v="77" actId="20577"/>
        <pc:sldMkLst>
          <pc:docMk/>
          <pc:sldMk cId="984237374" sldId="350"/>
        </pc:sldMkLst>
        <pc:spChg chg="mod">
          <ac:chgData name="MOLLICA Carmine (EMPL+REGIO-DAC)" userId="49f5d08d-7f78-4c48-b29c-56113ae0f2e9" providerId="ADAL" clId="{EC4C1EED-575F-49E1-9728-3BD85DFD7BD3}" dt="2026-05-15T07:35:27.309" v="77" actId="20577"/>
          <ac:spMkLst>
            <pc:docMk/>
            <pc:sldMk cId="984237374" sldId="350"/>
            <ac:spMk id="5" creationId="{D1606901-E7D6-19CE-BA90-4BA0BF9D982E}"/>
          </ac:spMkLst>
        </pc:spChg>
      </pc:sldChg>
      <pc:sldChg chg="modSp mod">
        <pc:chgData name="MOLLICA Carmine (EMPL+REGIO-DAC)" userId="49f5d08d-7f78-4c48-b29c-56113ae0f2e9" providerId="ADAL" clId="{EC4C1EED-575F-49E1-9728-3BD85DFD7BD3}" dt="2026-05-15T13:07:38.262" v="575" actId="20577"/>
        <pc:sldMkLst>
          <pc:docMk/>
          <pc:sldMk cId="1905324940" sldId="351"/>
        </pc:sldMkLst>
        <pc:spChg chg="mod">
          <ac:chgData name="MOLLICA Carmine (EMPL+REGIO-DAC)" userId="49f5d08d-7f78-4c48-b29c-56113ae0f2e9" providerId="ADAL" clId="{EC4C1EED-575F-49E1-9728-3BD85DFD7BD3}" dt="2026-05-15T13:07:38.262" v="575" actId="20577"/>
          <ac:spMkLst>
            <pc:docMk/>
            <pc:sldMk cId="1905324940" sldId="351"/>
            <ac:spMk id="6" creationId="{CE723C0D-91F9-6DB9-0B54-1380F194B50A}"/>
          </ac:spMkLst>
        </pc:spChg>
      </pc:sldChg>
      <pc:sldChg chg="modSp mod">
        <pc:chgData name="MOLLICA Carmine (EMPL+REGIO-DAC)" userId="49f5d08d-7f78-4c48-b29c-56113ae0f2e9" providerId="ADAL" clId="{EC4C1EED-575F-49E1-9728-3BD85DFD7BD3}" dt="2026-05-15T13:20:48.277" v="803" actId="20577"/>
        <pc:sldMkLst>
          <pc:docMk/>
          <pc:sldMk cId="1912431144" sldId="352"/>
        </pc:sldMkLst>
        <pc:spChg chg="mod">
          <ac:chgData name="MOLLICA Carmine (EMPL+REGIO-DAC)" userId="49f5d08d-7f78-4c48-b29c-56113ae0f2e9" providerId="ADAL" clId="{EC4C1EED-575F-49E1-9728-3BD85DFD7BD3}" dt="2026-05-15T13:10:53.259" v="618" actId="20577"/>
          <ac:spMkLst>
            <pc:docMk/>
            <pc:sldMk cId="1912431144" sldId="352"/>
            <ac:spMk id="5" creationId="{68684203-94BF-7FC8-D055-FE3B53292C89}"/>
          </ac:spMkLst>
        </pc:spChg>
        <pc:spChg chg="mod">
          <ac:chgData name="MOLLICA Carmine (EMPL+REGIO-DAC)" userId="49f5d08d-7f78-4c48-b29c-56113ae0f2e9" providerId="ADAL" clId="{EC4C1EED-575F-49E1-9728-3BD85DFD7BD3}" dt="2026-05-15T13:20:48.277" v="803" actId="20577"/>
          <ac:spMkLst>
            <pc:docMk/>
            <pc:sldMk cId="1912431144" sldId="352"/>
            <ac:spMk id="6" creationId="{BDEDA3FC-DE90-8123-A124-5CAF7EDB183F}"/>
          </ac:spMkLst>
        </pc:spChg>
      </pc:sldChg>
      <pc:sldChg chg="modSp mod">
        <pc:chgData name="MOLLICA Carmine (EMPL+REGIO-DAC)" userId="49f5d08d-7f78-4c48-b29c-56113ae0f2e9" providerId="ADAL" clId="{EC4C1EED-575F-49E1-9728-3BD85DFD7BD3}" dt="2026-05-15T13:22:29.986" v="817" actId="6549"/>
        <pc:sldMkLst>
          <pc:docMk/>
          <pc:sldMk cId="3204529947" sldId="353"/>
        </pc:sldMkLst>
        <pc:spChg chg="mod">
          <ac:chgData name="MOLLICA Carmine (EMPL+REGIO-DAC)" userId="49f5d08d-7f78-4c48-b29c-56113ae0f2e9" providerId="ADAL" clId="{EC4C1EED-575F-49E1-9728-3BD85DFD7BD3}" dt="2026-05-15T07:41:01.420" v="403" actId="6549"/>
          <ac:spMkLst>
            <pc:docMk/>
            <pc:sldMk cId="3204529947" sldId="353"/>
            <ac:spMk id="5" creationId="{7689585D-5707-D675-CAEE-41DD86DFD2E0}"/>
          </ac:spMkLst>
        </pc:spChg>
        <pc:spChg chg="mod">
          <ac:chgData name="MOLLICA Carmine (EMPL+REGIO-DAC)" userId="49f5d08d-7f78-4c48-b29c-56113ae0f2e9" providerId="ADAL" clId="{EC4C1EED-575F-49E1-9728-3BD85DFD7BD3}" dt="2026-05-15T13:22:29.986" v="817" actId="6549"/>
          <ac:spMkLst>
            <pc:docMk/>
            <pc:sldMk cId="3204529947" sldId="353"/>
            <ac:spMk id="6" creationId="{6D58D0E2-B6C7-0834-C69A-15F400A6475D}"/>
          </ac:spMkLst>
        </pc:spChg>
      </pc:sldChg>
      <pc:sldChg chg="modSp mod">
        <pc:chgData name="MOLLICA Carmine (EMPL+REGIO-DAC)" userId="49f5d08d-7f78-4c48-b29c-56113ae0f2e9" providerId="ADAL" clId="{EC4C1EED-575F-49E1-9728-3BD85DFD7BD3}" dt="2026-05-18T12:46:15.830" v="1224" actId="20577"/>
        <pc:sldMkLst>
          <pc:docMk/>
          <pc:sldMk cId="3407516681" sldId="354"/>
        </pc:sldMkLst>
        <pc:spChg chg="mod">
          <ac:chgData name="MOLLICA Carmine (EMPL+REGIO-DAC)" userId="49f5d08d-7f78-4c48-b29c-56113ae0f2e9" providerId="ADAL" clId="{EC4C1EED-575F-49E1-9728-3BD85DFD7BD3}" dt="2026-05-18T12:46:15.830" v="1224" actId="20577"/>
          <ac:spMkLst>
            <pc:docMk/>
            <pc:sldMk cId="3407516681" sldId="354"/>
            <ac:spMk id="6" creationId="{0CA89D80-70EC-16AE-7368-1C4E3A29756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A939EFE-0303-44F6-9A16-FD3B5E015DB1}" type="datetimeFigureOut">
              <a:rPr lang="en-GB" smtClean="0"/>
              <a:t>20/05/2026</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F04766-77AF-4EBE-9704-229FD5F6AD6A}" type="slidenum">
              <a:rPr lang="en-GB" smtClean="0"/>
              <a:t>‹#›</a:t>
            </a:fld>
            <a:endParaRPr lang="en-GB"/>
          </a:p>
        </p:txBody>
      </p:sp>
    </p:spTree>
    <p:extLst>
      <p:ext uri="{BB962C8B-B14F-4D97-AF65-F5344CB8AC3E}">
        <p14:creationId xmlns:p14="http://schemas.microsoft.com/office/powerpoint/2010/main" val="37889881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B926D1-0013-4A80-B64E-9D824EE65210}" type="datetimeFigureOut">
              <a:rPr lang="en-GB" smtClean="0"/>
              <a:t>20/05/2026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CF2995-AB43-4B7C-B8CD-9DC7C3692A9C}" type="slidenum">
              <a:rPr lang="en-GB" smtClean="0"/>
              <a:t>‹#›</a:t>
            </a:fld>
            <a:endParaRPr lang="en-GB"/>
          </a:p>
        </p:txBody>
      </p:sp>
    </p:spTree>
    <p:extLst>
      <p:ext uri="{BB962C8B-B14F-4D97-AF65-F5344CB8AC3E}">
        <p14:creationId xmlns:p14="http://schemas.microsoft.com/office/powerpoint/2010/main" val="14607846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6" name="Google Shape;1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2DB93D-ECE7-CB31-72D8-7CF9220975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8DF782-F4E2-8FAF-13CD-B7A5721AA4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165D2F-A2BC-5448-F6DC-39DD961D6363}"/>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BBCD3358-A886-6283-755A-D4FBBA07A29A}"/>
              </a:ext>
            </a:extLst>
          </p:cNvPr>
          <p:cNvSpPr>
            <a:spLocks noGrp="1"/>
          </p:cNvSpPr>
          <p:nvPr>
            <p:ph type="sldNum" sz="quarter" idx="5"/>
          </p:nvPr>
        </p:nvSpPr>
        <p:spPr/>
        <p:txBody>
          <a:bodyPr/>
          <a:lstStyle/>
          <a:p>
            <a:fld id="{59CF2995-AB43-4B7C-B8CD-9DC7C3692A9C}" type="slidenum">
              <a:rPr lang="en-GB" smtClean="0"/>
              <a:t>2</a:t>
            </a:fld>
            <a:endParaRPr lang="en-GB"/>
          </a:p>
        </p:txBody>
      </p:sp>
    </p:spTree>
    <p:extLst>
      <p:ext uri="{BB962C8B-B14F-4D97-AF65-F5344CB8AC3E}">
        <p14:creationId xmlns:p14="http://schemas.microsoft.com/office/powerpoint/2010/main" val="23159939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0D21D-1E2B-D1EF-9F09-75369C6965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6E0B61-9301-181F-A1A4-AF51F2E655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2D9BD1-D6E5-6CEE-5B00-1A8E34E61D9A}"/>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1E773CA5-1141-F9E7-21AC-CEA48944EB46}"/>
              </a:ext>
            </a:extLst>
          </p:cNvPr>
          <p:cNvSpPr>
            <a:spLocks noGrp="1"/>
          </p:cNvSpPr>
          <p:nvPr>
            <p:ph type="sldNum" sz="quarter" idx="5"/>
          </p:nvPr>
        </p:nvSpPr>
        <p:spPr/>
        <p:txBody>
          <a:bodyPr/>
          <a:lstStyle/>
          <a:p>
            <a:fld id="{59CF2995-AB43-4B7C-B8CD-9DC7C3692A9C}" type="slidenum">
              <a:rPr lang="en-GB" smtClean="0"/>
              <a:t>3</a:t>
            </a:fld>
            <a:endParaRPr lang="en-GB"/>
          </a:p>
        </p:txBody>
      </p:sp>
    </p:spTree>
    <p:extLst>
      <p:ext uri="{BB962C8B-B14F-4D97-AF65-F5344CB8AC3E}">
        <p14:creationId xmlns:p14="http://schemas.microsoft.com/office/powerpoint/2010/main" val="191933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F6CEC-BDEB-F25F-DB11-74C25E0713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BDDD5B-712C-E52D-4512-70FAACE5F0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50A17E-2A71-E350-D869-E2CCF474E03F}"/>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43C0DCF7-DA44-84CA-5DED-DA4028E9002F}"/>
              </a:ext>
            </a:extLst>
          </p:cNvPr>
          <p:cNvSpPr>
            <a:spLocks noGrp="1"/>
          </p:cNvSpPr>
          <p:nvPr>
            <p:ph type="sldNum" sz="quarter" idx="5"/>
          </p:nvPr>
        </p:nvSpPr>
        <p:spPr/>
        <p:txBody>
          <a:bodyPr/>
          <a:lstStyle/>
          <a:p>
            <a:fld id="{59CF2995-AB43-4B7C-B8CD-9DC7C3692A9C}" type="slidenum">
              <a:rPr lang="en-GB" smtClean="0"/>
              <a:t>4</a:t>
            </a:fld>
            <a:endParaRPr lang="en-GB"/>
          </a:p>
        </p:txBody>
      </p:sp>
    </p:spTree>
    <p:extLst>
      <p:ext uri="{BB962C8B-B14F-4D97-AF65-F5344CB8AC3E}">
        <p14:creationId xmlns:p14="http://schemas.microsoft.com/office/powerpoint/2010/main" val="3626561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5F965-FA1E-1A55-EDF4-EB5AC90F72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52100D-5E7A-4440-9D3F-CC61776D9F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2B5FA9-D7CA-19FF-2814-1A21EE9372F8}"/>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F7875463-A372-7CBD-5359-AF241478627A}"/>
              </a:ext>
            </a:extLst>
          </p:cNvPr>
          <p:cNvSpPr>
            <a:spLocks noGrp="1"/>
          </p:cNvSpPr>
          <p:nvPr>
            <p:ph type="sldNum" sz="quarter" idx="5"/>
          </p:nvPr>
        </p:nvSpPr>
        <p:spPr/>
        <p:txBody>
          <a:bodyPr/>
          <a:lstStyle/>
          <a:p>
            <a:fld id="{59CF2995-AB43-4B7C-B8CD-9DC7C3692A9C}" type="slidenum">
              <a:rPr lang="en-GB" smtClean="0"/>
              <a:t>5</a:t>
            </a:fld>
            <a:endParaRPr lang="en-GB"/>
          </a:p>
        </p:txBody>
      </p:sp>
    </p:spTree>
    <p:extLst>
      <p:ext uri="{BB962C8B-B14F-4D97-AF65-F5344CB8AC3E}">
        <p14:creationId xmlns:p14="http://schemas.microsoft.com/office/powerpoint/2010/main" val="724350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7AFCF-6481-A7EF-2E79-08F1CCB297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49280C-36D9-7900-A0D1-A9FF724652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E26712-C92C-1F72-7197-F4620942A0B3}"/>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EE211D88-1B6D-01D3-0BA5-C18B12CFB92F}"/>
              </a:ext>
            </a:extLst>
          </p:cNvPr>
          <p:cNvSpPr>
            <a:spLocks noGrp="1"/>
          </p:cNvSpPr>
          <p:nvPr>
            <p:ph type="sldNum" sz="quarter" idx="5"/>
          </p:nvPr>
        </p:nvSpPr>
        <p:spPr/>
        <p:txBody>
          <a:bodyPr/>
          <a:lstStyle/>
          <a:p>
            <a:fld id="{59CF2995-AB43-4B7C-B8CD-9DC7C3692A9C}" type="slidenum">
              <a:rPr lang="en-GB" smtClean="0"/>
              <a:t>6</a:t>
            </a:fld>
            <a:endParaRPr lang="en-GB"/>
          </a:p>
        </p:txBody>
      </p:sp>
    </p:spTree>
    <p:extLst>
      <p:ext uri="{BB962C8B-B14F-4D97-AF65-F5344CB8AC3E}">
        <p14:creationId xmlns:p14="http://schemas.microsoft.com/office/powerpoint/2010/main" val="26288146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59943-F32C-84DA-9142-75334BA7CD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54F363-6539-E469-2ED1-8D1CF09B01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3D72A2-69FA-8CB9-6CD2-CC777BF4A267}"/>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10CC8356-56C4-5EA8-3AAC-2D93D3DFE7CD}"/>
              </a:ext>
            </a:extLst>
          </p:cNvPr>
          <p:cNvSpPr>
            <a:spLocks noGrp="1"/>
          </p:cNvSpPr>
          <p:nvPr>
            <p:ph type="sldNum" sz="quarter" idx="5"/>
          </p:nvPr>
        </p:nvSpPr>
        <p:spPr/>
        <p:txBody>
          <a:bodyPr/>
          <a:lstStyle/>
          <a:p>
            <a:fld id="{59CF2995-AB43-4B7C-B8CD-9DC7C3692A9C}" type="slidenum">
              <a:rPr lang="en-GB" smtClean="0"/>
              <a:t>7</a:t>
            </a:fld>
            <a:endParaRPr lang="en-GB"/>
          </a:p>
        </p:txBody>
      </p:sp>
    </p:spTree>
    <p:extLst>
      <p:ext uri="{BB962C8B-B14F-4D97-AF65-F5344CB8AC3E}">
        <p14:creationId xmlns:p14="http://schemas.microsoft.com/office/powerpoint/2010/main" val="14685683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9CF2995-AB43-4B7C-B8CD-9DC7C3692A9C}" type="slidenum">
              <a:rPr lang="en-GB" smtClean="0"/>
              <a:t>8</a:t>
            </a:fld>
            <a:endParaRPr lang="en-GB"/>
          </a:p>
        </p:txBody>
      </p:sp>
    </p:spTree>
    <p:extLst>
      <p:ext uri="{BB962C8B-B14F-4D97-AF65-F5344CB8AC3E}">
        <p14:creationId xmlns:p14="http://schemas.microsoft.com/office/powerpoint/2010/main" val="20075199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3"/>
            <a:ext cx="12192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Click to edit Master title style</a:t>
            </a:r>
            <a:endParaRPr lang="en-GB"/>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4418049"/>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9" name="Text Placeholder 18"/>
          <p:cNvSpPr>
            <a:spLocks noGrp="1"/>
          </p:cNvSpPr>
          <p:nvPr>
            <p:ph type="body" sz="quarter" idx="13"/>
          </p:nvPr>
        </p:nvSpPr>
        <p:spPr>
          <a:xfrm>
            <a:off x="6096000" y="5557903"/>
            <a:ext cx="5040313" cy="528998"/>
          </a:xfrm>
        </p:spPr>
        <p:txBody>
          <a:bodyPr>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3992183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3pPr>
              <a:spcBef>
                <a:spcPts val="0"/>
              </a:spcBef>
              <a:defRPr/>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402250" y="1825625"/>
            <a:ext cx="5328000" cy="3906435"/>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F46C79FD-C571-418B-AB0F-5EE936C85276}" type="slidenum">
              <a:rPr lang="en-GB" smtClean="0"/>
              <a:t>‹#›</a:t>
            </a:fld>
            <a:endParaRPr lang="en-GB"/>
          </a:p>
        </p:txBody>
      </p:sp>
      <p:cxnSp>
        <p:nvCxnSpPr>
          <p:cNvPr id="10" name="Straight Connector 9"/>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124677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6"/>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9" name="Content Placeholder 2"/>
          <p:cNvSpPr>
            <a:spLocks noGrp="1"/>
          </p:cNvSpPr>
          <p:nvPr>
            <p:ph sz="half" idx="13"/>
          </p:nvPr>
        </p:nvSpPr>
        <p:spPr>
          <a:xfrm>
            <a:off x="4604979" y="1825625"/>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Placeholder 2"/>
          <p:cNvSpPr>
            <a:spLocks noGrp="1"/>
          </p:cNvSpPr>
          <p:nvPr>
            <p:ph sz="half" idx="14"/>
          </p:nvPr>
        </p:nvSpPr>
        <p:spPr>
          <a:xfrm>
            <a:off x="8371761" y="1825625"/>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2207101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097331"/>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a:noFill/>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097331"/>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2742694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1484301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5" name="Picture Placeholder 4"/>
          <p:cNvSpPr>
            <a:spLocks noGrp="1"/>
          </p:cNvSpPr>
          <p:nvPr>
            <p:ph type="pic" sz="quarter" idx="13"/>
          </p:nvPr>
        </p:nvSpPr>
        <p:spPr>
          <a:xfrm>
            <a:off x="-59635" y="-59635"/>
            <a:ext cx="6155635" cy="6983896"/>
          </a:xfrm>
          <a:solidFill>
            <a:schemeClr val="bg2"/>
          </a:solidFill>
          <a:ln w="28575">
            <a:solidFill>
              <a:schemeClr val="accent5"/>
            </a:solidFill>
          </a:ln>
        </p:spPr>
        <p:txBody>
          <a:bodyPr/>
          <a:lstStyle/>
          <a:p>
            <a:endParaRPr lang="en-GB"/>
          </a:p>
        </p:txBody>
      </p:sp>
      <p:sp>
        <p:nvSpPr>
          <p:cNvPr id="10" name="Rectangle 9"/>
          <p:cNvSpPr/>
          <p:nvPr userDrawn="1"/>
        </p:nvSpPr>
        <p:spPr>
          <a:xfrm>
            <a:off x="3214048" y="1992573"/>
            <a:ext cx="8550322" cy="36166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19447" y="743802"/>
            <a:ext cx="544923" cy="544923"/>
          </a:xfrm>
          <a:prstGeom prst="rect">
            <a:avLst/>
          </a:prstGeom>
        </p:spPr>
      </p:pic>
      <p:sp>
        <p:nvSpPr>
          <p:cNvPr id="3" name="Content Placeholder 2"/>
          <p:cNvSpPr>
            <a:spLocks noGrp="1"/>
          </p:cNvSpPr>
          <p:nvPr>
            <p:ph idx="1"/>
          </p:nvPr>
        </p:nvSpPr>
        <p:spPr>
          <a:xfrm>
            <a:off x="3538331" y="1992572"/>
            <a:ext cx="8226040" cy="3616657"/>
          </a:xfrm>
          <a:solidFill>
            <a:schemeClr val="bg1"/>
          </a:solidFill>
        </p:spPr>
        <p:txBody>
          <a:bodyPr lIns="360000" tIns="360000" rIns="360000" bIns="360000" anchor="ctr" anchorCtr="0">
            <a:noAutofit/>
          </a:bodyPr>
          <a:lstStyle>
            <a:lvl1pPr marL="0" indent="0">
              <a:buFontTx/>
              <a:buNone/>
              <a:defRPr i="1">
                <a:solidFill>
                  <a:schemeClr val="tx2"/>
                </a:solidFill>
              </a:defRPr>
            </a:lvl1pPr>
          </a:lstStyle>
          <a:p>
            <a:pPr lvl="0"/>
            <a:r>
              <a:rPr lang="en-US"/>
              <a:t>Edit Master text styles</a:t>
            </a:r>
          </a:p>
        </p:txBody>
      </p:sp>
    </p:spTree>
    <p:extLst>
      <p:ext uri="{BB962C8B-B14F-4D97-AF65-F5344CB8AC3E}">
        <p14:creationId xmlns:p14="http://schemas.microsoft.com/office/powerpoint/2010/main" val="17840629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and Content (half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7056" y="1825625"/>
            <a:ext cx="4926841" cy="376995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F46C79FD-C571-418B-AB0F-5EE936C85276}" type="slidenum">
              <a:rPr lang="en-GB" smtClean="0"/>
              <a:t>‹#›</a:t>
            </a:fld>
            <a:endParaRPr lang="en-GB"/>
          </a:p>
        </p:txBody>
      </p:sp>
      <p:sp>
        <p:nvSpPr>
          <p:cNvPr id="10" name="Title Placeholder 1"/>
          <p:cNvSpPr>
            <a:spLocks noGrp="1"/>
          </p:cNvSpPr>
          <p:nvPr>
            <p:ph type="title"/>
          </p:nvPr>
        </p:nvSpPr>
        <p:spPr>
          <a:xfrm>
            <a:off x="6817056" y="482860"/>
            <a:ext cx="4669266" cy="782357"/>
          </a:xfrm>
          <a:prstGeom prst="rect">
            <a:avLst/>
          </a:prstGeom>
        </p:spPr>
        <p:txBody>
          <a:bodyPr vert="horz" lIns="91440" tIns="45720" rIns="91440" bIns="0" rtlCol="0" anchor="b" anchorCtr="0">
            <a:noAutofit/>
          </a:bodyPr>
          <a:lstStyle/>
          <a:p>
            <a:r>
              <a:rPr lang="en-US"/>
              <a:t>Click to edit Master title style</a:t>
            </a:r>
            <a:endParaRPr lang="en-GB"/>
          </a:p>
        </p:txBody>
      </p:sp>
      <p:sp>
        <p:nvSpPr>
          <p:cNvPr id="7" name="Picture Placeholder 4"/>
          <p:cNvSpPr>
            <a:spLocks noGrp="1"/>
          </p:cNvSpPr>
          <p:nvPr>
            <p:ph type="pic" sz="quarter" idx="13"/>
          </p:nvPr>
        </p:nvSpPr>
        <p:spPr>
          <a:xfrm>
            <a:off x="-46383" y="-46383"/>
            <a:ext cx="6142383" cy="6964017"/>
          </a:xfrm>
          <a:solidFill>
            <a:schemeClr val="bg2"/>
          </a:solidFill>
          <a:ln w="28575">
            <a:solidFill>
              <a:schemeClr val="accent5"/>
            </a:solidFill>
          </a:ln>
        </p:spPr>
        <p:txBody>
          <a:bodyPr/>
          <a:lstStyle/>
          <a:p>
            <a:endParaRPr lang="en-GB"/>
          </a:p>
        </p:txBody>
      </p:sp>
    </p:spTree>
    <p:extLst>
      <p:ext uri="{BB962C8B-B14F-4D97-AF65-F5344CB8AC3E}">
        <p14:creationId xmlns:p14="http://schemas.microsoft.com/office/powerpoint/2010/main" val="36920344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
        <p:nvSpPr>
          <p:cNvPr id="3" name="Picture Placeholder 2"/>
          <p:cNvSpPr>
            <a:spLocks noGrp="1"/>
          </p:cNvSpPr>
          <p:nvPr>
            <p:ph type="pic" sz="quarter" idx="13"/>
          </p:nvPr>
        </p:nvSpPr>
        <p:spPr>
          <a:xfrm>
            <a:off x="970722" y="2284667"/>
            <a:ext cx="3141663" cy="2090737"/>
          </a:xfrm>
          <a:solidFill>
            <a:schemeClr val="bg2"/>
          </a:solidFill>
        </p:spPr>
        <p:txBody>
          <a:bodyPr/>
          <a:lstStyle/>
          <a:p>
            <a:endParaRPr lang="en-GB"/>
          </a:p>
        </p:txBody>
      </p:sp>
      <p:sp>
        <p:nvSpPr>
          <p:cNvPr id="11" name="Picture Placeholder 2"/>
          <p:cNvSpPr>
            <a:spLocks noGrp="1"/>
          </p:cNvSpPr>
          <p:nvPr>
            <p:ph type="pic" sz="quarter" idx="14"/>
          </p:nvPr>
        </p:nvSpPr>
        <p:spPr>
          <a:xfrm>
            <a:off x="7901451" y="2284668"/>
            <a:ext cx="3141663" cy="2090737"/>
          </a:xfrm>
          <a:solidFill>
            <a:schemeClr val="bg2"/>
          </a:solidFill>
        </p:spPr>
        <p:txBody>
          <a:bodyPr/>
          <a:lstStyle/>
          <a:p>
            <a:endParaRPr lang="en-GB"/>
          </a:p>
        </p:txBody>
      </p:sp>
      <p:sp>
        <p:nvSpPr>
          <p:cNvPr id="12" name="Picture Placeholder 2"/>
          <p:cNvSpPr>
            <a:spLocks noGrp="1"/>
          </p:cNvSpPr>
          <p:nvPr>
            <p:ph type="pic" sz="quarter" idx="15"/>
          </p:nvPr>
        </p:nvSpPr>
        <p:spPr>
          <a:xfrm>
            <a:off x="4436086" y="2284667"/>
            <a:ext cx="3141663" cy="2090737"/>
          </a:xfrm>
          <a:solidFill>
            <a:schemeClr val="bg2"/>
          </a:solidFill>
        </p:spPr>
        <p:txBody>
          <a:bodyPr/>
          <a:lstStyle/>
          <a:p>
            <a:endParaRPr lang="en-GB"/>
          </a:p>
        </p:txBody>
      </p:sp>
      <p:sp>
        <p:nvSpPr>
          <p:cNvPr id="13" name="Text Placeholder 12"/>
          <p:cNvSpPr>
            <a:spLocks noGrp="1"/>
          </p:cNvSpPr>
          <p:nvPr>
            <p:ph type="body" sz="quarter" idx="16"/>
          </p:nvPr>
        </p:nvSpPr>
        <p:spPr>
          <a:xfrm>
            <a:off x="1206774" y="4038684"/>
            <a:ext cx="2669558" cy="1524235"/>
          </a:xfrm>
          <a:solidFill>
            <a:schemeClr val="bg1"/>
          </a:solidFill>
        </p:spPr>
        <p:txBody>
          <a:bodyPr tIns="90000"/>
          <a:lstStyle>
            <a:lvl1pPr marL="0" indent="0" algn="ctr">
              <a:buNone/>
              <a:defRPr sz="2000"/>
            </a:lvl1pPr>
          </a:lstStyle>
          <a:p>
            <a:pPr lvl="0"/>
            <a:r>
              <a:rPr lang="en-US"/>
              <a:t>Edit Master text styles</a:t>
            </a:r>
          </a:p>
        </p:txBody>
      </p:sp>
      <p:sp>
        <p:nvSpPr>
          <p:cNvPr id="15" name="Text Placeholder 12"/>
          <p:cNvSpPr>
            <a:spLocks noGrp="1"/>
          </p:cNvSpPr>
          <p:nvPr>
            <p:ph type="body" sz="quarter" idx="17"/>
          </p:nvPr>
        </p:nvSpPr>
        <p:spPr>
          <a:xfrm>
            <a:off x="4672139" y="4041944"/>
            <a:ext cx="2669558" cy="1524235"/>
          </a:xfrm>
          <a:solidFill>
            <a:schemeClr val="bg1"/>
          </a:solidFill>
        </p:spPr>
        <p:txBody>
          <a:bodyPr tIns="90000"/>
          <a:lstStyle>
            <a:lvl1pPr marL="0" indent="0" algn="ctr">
              <a:buNone/>
              <a:defRPr sz="2000"/>
            </a:lvl1pPr>
          </a:lstStyle>
          <a:p>
            <a:pPr lvl="0"/>
            <a:r>
              <a:rPr lang="en-US"/>
              <a:t>Edit Master text styles</a:t>
            </a:r>
          </a:p>
        </p:txBody>
      </p:sp>
      <p:sp>
        <p:nvSpPr>
          <p:cNvPr id="16" name="Text Placeholder 12"/>
          <p:cNvSpPr>
            <a:spLocks noGrp="1"/>
          </p:cNvSpPr>
          <p:nvPr>
            <p:ph type="body" sz="quarter" idx="18"/>
          </p:nvPr>
        </p:nvSpPr>
        <p:spPr>
          <a:xfrm>
            <a:off x="8137503" y="4037437"/>
            <a:ext cx="2669558" cy="1524235"/>
          </a:xfrm>
          <a:solidFill>
            <a:schemeClr val="bg1"/>
          </a:solidFill>
        </p:spPr>
        <p:txBody>
          <a:bodyPr tIns="90000"/>
          <a:lstStyle>
            <a:lvl1pPr marL="0" indent="0" algn="ctr">
              <a:buNone/>
              <a:defRPr sz="2000"/>
            </a:lvl1pPr>
          </a:lstStyle>
          <a:p>
            <a:pPr lvl="0"/>
            <a:r>
              <a:rPr lang="en-US"/>
              <a:t>Edit Master text styles</a:t>
            </a:r>
          </a:p>
        </p:txBody>
      </p:sp>
    </p:spTree>
    <p:extLst>
      <p:ext uri="{BB962C8B-B14F-4D97-AF65-F5344CB8AC3E}">
        <p14:creationId xmlns:p14="http://schemas.microsoft.com/office/powerpoint/2010/main" val="17801072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
        <p:nvSpPr>
          <p:cNvPr id="3" name="Picture Placeholder 2"/>
          <p:cNvSpPr>
            <a:spLocks noGrp="1"/>
          </p:cNvSpPr>
          <p:nvPr>
            <p:ph type="pic" sz="quarter" idx="13"/>
          </p:nvPr>
        </p:nvSpPr>
        <p:spPr>
          <a:xfrm>
            <a:off x="3713869" y="2159957"/>
            <a:ext cx="2461591" cy="1638158"/>
          </a:xfrm>
          <a:solidFill>
            <a:schemeClr val="bg2"/>
          </a:solidFill>
        </p:spPr>
        <p:txBody>
          <a:bodyPr/>
          <a:lstStyle/>
          <a:p>
            <a:endParaRPr lang="en-GB"/>
          </a:p>
        </p:txBody>
      </p:sp>
      <p:sp>
        <p:nvSpPr>
          <p:cNvPr id="11" name="Picture Placeholder 2"/>
          <p:cNvSpPr>
            <a:spLocks noGrp="1"/>
          </p:cNvSpPr>
          <p:nvPr>
            <p:ph type="pic" sz="quarter" idx="14"/>
          </p:nvPr>
        </p:nvSpPr>
        <p:spPr>
          <a:xfrm>
            <a:off x="3713868" y="3968881"/>
            <a:ext cx="2461591" cy="1638158"/>
          </a:xfrm>
          <a:solidFill>
            <a:schemeClr val="bg2"/>
          </a:solidFill>
        </p:spPr>
        <p:txBody>
          <a:bodyPr/>
          <a:lstStyle/>
          <a:p>
            <a:endParaRPr lang="en-GB"/>
          </a:p>
        </p:txBody>
      </p:sp>
      <p:sp>
        <p:nvSpPr>
          <p:cNvPr id="12" name="Picture Placeholder 2"/>
          <p:cNvSpPr>
            <a:spLocks noGrp="1"/>
          </p:cNvSpPr>
          <p:nvPr>
            <p:ph type="pic" sz="quarter" idx="15"/>
          </p:nvPr>
        </p:nvSpPr>
        <p:spPr>
          <a:xfrm>
            <a:off x="6324547" y="2159956"/>
            <a:ext cx="2461593" cy="1638159"/>
          </a:xfrm>
          <a:solidFill>
            <a:schemeClr val="bg2"/>
          </a:solidFill>
        </p:spPr>
        <p:txBody>
          <a:bodyPr/>
          <a:lstStyle/>
          <a:p>
            <a:endParaRPr lang="en-GB"/>
          </a:p>
        </p:txBody>
      </p:sp>
      <p:sp>
        <p:nvSpPr>
          <p:cNvPr id="13" name="Text Placeholder 12"/>
          <p:cNvSpPr>
            <a:spLocks noGrp="1"/>
          </p:cNvSpPr>
          <p:nvPr>
            <p:ph type="body" sz="quarter" idx="16"/>
          </p:nvPr>
        </p:nvSpPr>
        <p:spPr>
          <a:xfrm>
            <a:off x="8935227" y="3968880"/>
            <a:ext cx="2520000" cy="1638158"/>
          </a:xfrm>
          <a:noFill/>
        </p:spPr>
        <p:txBody>
          <a:bodyPr tIns="90000"/>
          <a:lstStyle>
            <a:lvl1pPr marL="0" indent="0" algn="l">
              <a:buNone/>
              <a:defRPr sz="2000"/>
            </a:lvl1pPr>
          </a:lstStyle>
          <a:p>
            <a:pPr lvl="0"/>
            <a:r>
              <a:rPr lang="en-US"/>
              <a:t>Edit Master text styles</a:t>
            </a:r>
          </a:p>
        </p:txBody>
      </p:sp>
      <p:sp>
        <p:nvSpPr>
          <p:cNvPr id="16" name="Text Placeholder 12"/>
          <p:cNvSpPr>
            <a:spLocks noGrp="1"/>
          </p:cNvSpPr>
          <p:nvPr>
            <p:ph type="body" sz="quarter" idx="18"/>
          </p:nvPr>
        </p:nvSpPr>
        <p:spPr>
          <a:xfrm>
            <a:off x="1033617" y="2159957"/>
            <a:ext cx="2520000" cy="1638159"/>
          </a:xfrm>
          <a:noFill/>
        </p:spPr>
        <p:txBody>
          <a:bodyPr tIns="90000"/>
          <a:lstStyle>
            <a:lvl1pPr marL="0" indent="0" algn="r">
              <a:buNone/>
              <a:defRPr sz="2000"/>
            </a:lvl1pPr>
          </a:lstStyle>
          <a:p>
            <a:pPr lvl="0"/>
            <a:r>
              <a:rPr lang="en-US"/>
              <a:t>Edit Master text styles</a:t>
            </a:r>
          </a:p>
        </p:txBody>
      </p:sp>
      <p:sp>
        <p:nvSpPr>
          <p:cNvPr id="14" name="Picture Placeholder 2"/>
          <p:cNvSpPr>
            <a:spLocks noGrp="1"/>
          </p:cNvSpPr>
          <p:nvPr>
            <p:ph type="pic" sz="quarter" idx="19"/>
          </p:nvPr>
        </p:nvSpPr>
        <p:spPr>
          <a:xfrm>
            <a:off x="6324549" y="3968880"/>
            <a:ext cx="2461591" cy="1638158"/>
          </a:xfrm>
          <a:solidFill>
            <a:schemeClr val="bg2"/>
          </a:solidFill>
        </p:spPr>
        <p:txBody>
          <a:bodyPr/>
          <a:lstStyle/>
          <a:p>
            <a:endParaRPr lang="en-GB"/>
          </a:p>
        </p:txBody>
      </p:sp>
      <p:sp>
        <p:nvSpPr>
          <p:cNvPr id="17" name="Text Placeholder 12"/>
          <p:cNvSpPr>
            <a:spLocks noGrp="1"/>
          </p:cNvSpPr>
          <p:nvPr>
            <p:ph type="body" sz="quarter" idx="20"/>
          </p:nvPr>
        </p:nvSpPr>
        <p:spPr>
          <a:xfrm>
            <a:off x="1033617" y="3968881"/>
            <a:ext cx="2520000" cy="1638158"/>
          </a:xfrm>
          <a:noFill/>
        </p:spPr>
        <p:txBody>
          <a:bodyPr tIns="90000"/>
          <a:lstStyle>
            <a:lvl1pPr marL="0" indent="0" algn="r">
              <a:buNone/>
              <a:defRPr sz="2000"/>
            </a:lvl1pPr>
          </a:lstStyle>
          <a:p>
            <a:pPr lvl="0"/>
            <a:r>
              <a:rPr lang="en-US"/>
              <a:t>Edit Master text styles</a:t>
            </a:r>
          </a:p>
        </p:txBody>
      </p:sp>
      <p:sp>
        <p:nvSpPr>
          <p:cNvPr id="18" name="Text Placeholder 12"/>
          <p:cNvSpPr>
            <a:spLocks noGrp="1"/>
          </p:cNvSpPr>
          <p:nvPr>
            <p:ph type="body" sz="quarter" idx="21"/>
          </p:nvPr>
        </p:nvSpPr>
        <p:spPr>
          <a:xfrm>
            <a:off x="8966322" y="2159956"/>
            <a:ext cx="2520000" cy="1638159"/>
          </a:xfrm>
          <a:noFill/>
        </p:spPr>
        <p:txBody>
          <a:bodyPr tIns="90000"/>
          <a:lstStyle>
            <a:lvl1pPr marL="0" indent="0" algn="l">
              <a:buNone/>
              <a:defRPr sz="2000"/>
            </a:lvl1pPr>
          </a:lstStyle>
          <a:p>
            <a:pPr lvl="0"/>
            <a:r>
              <a:rPr lang="en-US"/>
              <a:t>Edit Master text styles</a:t>
            </a:r>
          </a:p>
        </p:txBody>
      </p:sp>
    </p:spTree>
    <p:extLst>
      <p:ext uri="{BB962C8B-B14F-4D97-AF65-F5344CB8AC3E}">
        <p14:creationId xmlns:p14="http://schemas.microsoft.com/office/powerpoint/2010/main" val="36385566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2"/>
          <p:cNvSpPr>
            <a:spLocks noGrp="1"/>
          </p:cNvSpPr>
          <p:nvPr>
            <p:ph type="pic" sz="quarter" idx="13"/>
          </p:nvPr>
        </p:nvSpPr>
        <p:spPr>
          <a:xfrm>
            <a:off x="0" y="0"/>
            <a:ext cx="12192000" cy="3429000"/>
          </a:xfrm>
          <a:solidFill>
            <a:schemeClr val="bg2"/>
          </a:solidFill>
        </p:spPr>
        <p:txBody>
          <a:bodyPr/>
          <a:lstStyle/>
          <a:p>
            <a:endParaRPr lang="en-GB"/>
          </a:p>
        </p:txBody>
      </p:sp>
      <p:sp>
        <p:nvSpPr>
          <p:cNvPr id="2" name="Title 1"/>
          <p:cNvSpPr>
            <a:spLocks noGrp="1"/>
          </p:cNvSpPr>
          <p:nvPr>
            <p:ph type="title"/>
          </p:nvPr>
        </p:nvSpPr>
        <p:spPr>
          <a:xfrm>
            <a:off x="838200" y="2646643"/>
            <a:ext cx="10515600" cy="782357"/>
          </a:xfrm>
          <a:solidFill>
            <a:schemeClr val="bg1"/>
          </a:solidFill>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p>
            <a:fld id="{F46C79FD-C571-418B-AB0F-5EE936C85276}" type="slidenum">
              <a:rPr lang="en-GB" smtClean="0"/>
              <a:pPr/>
              <a:t>‹#›</a:t>
            </a:fld>
            <a:endParaRPr lang="en-GB"/>
          </a:p>
        </p:txBody>
      </p:sp>
      <p:sp>
        <p:nvSpPr>
          <p:cNvPr id="6" name="Text Placeholder 5"/>
          <p:cNvSpPr>
            <a:spLocks noGrp="1"/>
          </p:cNvSpPr>
          <p:nvPr>
            <p:ph type="body" sz="quarter" idx="14"/>
          </p:nvPr>
        </p:nvSpPr>
        <p:spPr>
          <a:xfrm>
            <a:off x="838200" y="3630613"/>
            <a:ext cx="10515600" cy="20351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1367746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46C79FD-C571-418B-AB0F-5EE936C85276}" type="slidenum">
              <a:rPr lang="en-GB" smtClean="0"/>
              <a:t>‹#›</a:t>
            </a:fld>
            <a:endParaRPr lang="en-GB"/>
          </a:p>
        </p:txBody>
      </p:sp>
    </p:spTree>
    <p:extLst>
      <p:ext uri="{BB962C8B-B14F-4D97-AF65-F5344CB8AC3E}">
        <p14:creationId xmlns:p14="http://schemas.microsoft.com/office/powerpoint/2010/main" val="2414118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850288"/>
            <a:ext cx="12192000" cy="5018345"/>
          </a:xfrm>
          <a:prstGeom prst="rect">
            <a:avLst/>
          </a:prstGeom>
        </p:spPr>
      </p:pic>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4"/>
            <a:ext cx="12192000" cy="28908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872647"/>
          </a:xfrm>
        </p:spPr>
        <p:txBody>
          <a:bodyPr anchor="t">
            <a:normAutofit/>
          </a:bodyPr>
          <a:lstStyle>
            <a:lvl1pPr algn="l">
              <a:defRPr sz="6000" b="0">
                <a:solidFill>
                  <a:schemeClr val="bg1"/>
                </a:solidFill>
              </a:defRPr>
            </a:lvl1pPr>
          </a:lstStyle>
          <a:p>
            <a:r>
              <a:rPr lang="en-US"/>
              <a:t>Click to edit Master title style</a:t>
            </a:r>
            <a:endParaRPr lang="en-GB"/>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3067468"/>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9" name="Text Placeholder 18"/>
          <p:cNvSpPr>
            <a:spLocks noGrp="1"/>
          </p:cNvSpPr>
          <p:nvPr>
            <p:ph type="body" sz="quarter" idx="13"/>
          </p:nvPr>
        </p:nvSpPr>
        <p:spPr>
          <a:xfrm>
            <a:off x="6096000" y="5783535"/>
            <a:ext cx="5040313" cy="528998"/>
          </a:xfrm>
        </p:spPr>
        <p:txBody>
          <a:bodyPr anchor="b" anchorCtr="0">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10699858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4"/>
        <p:cNvGrpSpPr/>
        <p:nvPr/>
      </p:nvGrpSpPr>
      <p:grpSpPr>
        <a:xfrm>
          <a:off x="0" y="0"/>
          <a:ext cx="0" cy="0"/>
          <a:chOff x="0" y="0"/>
          <a:chExt cx="0" cy="0"/>
        </a:xfrm>
      </p:grpSpPr>
      <p:sp>
        <p:nvSpPr>
          <p:cNvPr id="15" name="Google Shape;15;p22"/>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6" name="Google Shape;16;p22"/>
          <p:cNvSpPr/>
          <p:nvPr/>
        </p:nvSpPr>
        <p:spPr>
          <a:xfrm>
            <a:off x="0" y="1078173"/>
            <a:ext cx="12192000" cy="5779827"/>
          </a:xfrm>
          <a:prstGeom prst="rect">
            <a:avLst/>
          </a:prstGeom>
          <a:solidFill>
            <a:srgbClr val="0356B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accent4"/>
              </a:solidFill>
              <a:latin typeface="Arial"/>
              <a:ea typeface="Arial"/>
              <a:cs typeface="Arial"/>
              <a:sym typeface="Arial"/>
            </a:endParaRPr>
          </a:p>
        </p:txBody>
      </p:sp>
      <p:sp>
        <p:nvSpPr>
          <p:cNvPr id="18" name="Google Shape;18;p22"/>
          <p:cNvSpPr txBox="1">
            <a:spLocks noGrp="1"/>
          </p:cNvSpPr>
          <p:nvPr>
            <p:ph type="ctrTitle"/>
          </p:nvPr>
        </p:nvSpPr>
        <p:spPr>
          <a:xfrm>
            <a:off x="1071350" y="1992572"/>
            <a:ext cx="10065224" cy="2149523"/>
          </a:xfrm>
          <a:prstGeom prst="rect">
            <a:avLst/>
          </a:prstGeom>
          <a:noFill/>
          <a:ln>
            <a:noFill/>
          </a:ln>
        </p:spPr>
        <p:txBody>
          <a:bodyPr spcFirstLastPara="1" wrap="square" lIns="91425" tIns="45700" rIns="91425" bIns="0" anchor="t" anchorCtr="0">
            <a:noAutofit/>
          </a:bodyPr>
          <a:lstStyle>
            <a:lvl1pPr lvl="0" algn="l">
              <a:lnSpc>
                <a:spcPct val="90000"/>
              </a:lnSpc>
              <a:spcBef>
                <a:spcPts val="0"/>
              </a:spcBef>
              <a:spcAft>
                <a:spcPts val="0"/>
              </a:spcAft>
              <a:buClr>
                <a:schemeClr val="lt1"/>
              </a:buClr>
              <a:buSzPts val="6000"/>
              <a:buFont typeface="Arial"/>
              <a:buNone/>
              <a:defRPr sz="60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9" name="Google Shape;19;p22"/>
          <p:cNvSpPr txBox="1">
            <a:spLocks noGrp="1"/>
          </p:cNvSpPr>
          <p:nvPr>
            <p:ph type="subTitle" idx="1"/>
          </p:nvPr>
        </p:nvSpPr>
        <p:spPr>
          <a:xfrm>
            <a:off x="1071351" y="4418049"/>
            <a:ext cx="10065224" cy="897754"/>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2800"/>
              <a:buNone/>
              <a:defRPr sz="2800" i="0">
                <a:solidFill>
                  <a:schemeClr val="accent5"/>
                </a:solidFill>
              </a:defRPr>
            </a:lvl1pPr>
            <a:lvl2pPr lvl="1" algn="ctr">
              <a:lnSpc>
                <a:spcPct val="100000"/>
              </a:lnSpc>
              <a:spcBef>
                <a:spcPts val="1800"/>
              </a:spcBef>
              <a:spcAft>
                <a:spcPts val="0"/>
              </a:spcAft>
              <a:buSzPts val="2000"/>
              <a:buNone/>
              <a:defRPr sz="2000"/>
            </a:lvl2pPr>
            <a:lvl3pPr lvl="2" algn="ctr">
              <a:lnSpc>
                <a:spcPct val="100000"/>
              </a:lnSpc>
              <a:spcBef>
                <a:spcPts val="1800"/>
              </a:spcBef>
              <a:spcAft>
                <a:spcPts val="0"/>
              </a:spcAft>
              <a:buSzPts val="1800"/>
              <a:buNone/>
              <a:defRPr sz="1800"/>
            </a:lvl3pPr>
            <a:lvl4pPr lvl="3" algn="ctr">
              <a:lnSpc>
                <a:spcPct val="100000"/>
              </a:lnSpc>
              <a:spcBef>
                <a:spcPts val="1800"/>
              </a:spcBef>
              <a:spcAft>
                <a:spcPts val="0"/>
              </a:spcAft>
              <a:buSzPts val="1600"/>
              <a:buNone/>
              <a:defRPr sz="1600"/>
            </a:lvl4pPr>
            <a:lvl5pPr lvl="4" algn="ctr">
              <a:lnSpc>
                <a:spcPct val="100000"/>
              </a:lnSpc>
              <a:spcBef>
                <a:spcPts val="1800"/>
              </a:spcBef>
              <a:spcAft>
                <a:spcPts val="0"/>
              </a:spcAft>
              <a:buSzPts val="1600"/>
              <a:buNone/>
              <a:defRPr sz="1600"/>
            </a:lvl5pPr>
            <a:lvl6pPr lvl="5" algn="ctr">
              <a:lnSpc>
                <a:spcPct val="90000"/>
              </a:lnSpc>
              <a:spcBef>
                <a:spcPts val="18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sp>
        <p:nvSpPr>
          <p:cNvPr id="20" name="Google Shape;20;p22"/>
          <p:cNvSpPr txBox="1">
            <a:spLocks noGrp="1"/>
          </p:cNvSpPr>
          <p:nvPr>
            <p:ph type="body" idx="2"/>
          </p:nvPr>
        </p:nvSpPr>
        <p:spPr>
          <a:xfrm>
            <a:off x="6096000" y="5557903"/>
            <a:ext cx="5040313" cy="528998"/>
          </a:xfrm>
          <a:prstGeom prst="rect">
            <a:avLst/>
          </a:prstGeom>
          <a:noFill/>
          <a:ln>
            <a:noFill/>
          </a:ln>
        </p:spPr>
        <p:txBody>
          <a:bodyPr spcFirstLastPara="1" wrap="square" lIns="91425" tIns="45700" rIns="91425" bIns="45700" anchor="t" anchorCtr="0">
            <a:noAutofit/>
          </a:bodyPr>
          <a:lstStyle>
            <a:lvl1pPr marL="457200" lvl="0" indent="-228600" algn="r">
              <a:lnSpc>
                <a:spcPct val="100000"/>
              </a:lnSpc>
              <a:spcBef>
                <a:spcPts val="0"/>
              </a:spcBef>
              <a:spcAft>
                <a:spcPts val="0"/>
              </a:spcAft>
              <a:buSzPts val="2200"/>
              <a:buFont typeface="Arial"/>
              <a:buNone/>
              <a:defRPr sz="2200" i="1">
                <a:solidFill>
                  <a:schemeClr val="lt1"/>
                </a:solidFill>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1" name="Google Shape;21;p22"/>
          <p:cNvSpPr/>
          <p:nvPr/>
        </p:nvSpPr>
        <p:spPr>
          <a:xfrm>
            <a:off x="5741158" y="6619164"/>
            <a:ext cx="707409" cy="240594"/>
          </a:xfrm>
          <a:prstGeom prst="rect">
            <a:avLst/>
          </a:prstGeom>
          <a:solidFill>
            <a:srgbClr val="00449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cxnSp>
        <p:nvCxnSpPr>
          <p:cNvPr id="22" name="Google Shape;22;p22"/>
          <p:cNvCxnSpPr/>
          <p:nvPr/>
        </p:nvCxnSpPr>
        <p:spPr>
          <a:xfrm>
            <a:off x="846746" y="1978925"/>
            <a:ext cx="0" cy="4879075"/>
          </a:xfrm>
          <a:prstGeom prst="straightConnector1">
            <a:avLst/>
          </a:prstGeom>
          <a:noFill/>
          <a:ln w="28575" cap="flat" cmpd="sng">
            <a:solidFill>
              <a:schemeClr val="accent5"/>
            </a:solidFill>
            <a:prstDash val="solid"/>
            <a:miter lim="800000"/>
            <a:headEnd type="none" w="sm" len="sm"/>
            <a:tailEnd type="none" w="sm" len="sm"/>
          </a:ln>
        </p:spPr>
      </p:cxnSp>
      <p:pic>
        <p:nvPicPr>
          <p:cNvPr id="2" name="Google Shape;17;p22" descr="European Commission">
            <a:extLst>
              <a:ext uri="{FF2B5EF4-FFF2-40B4-BE49-F238E27FC236}">
                <a16:creationId xmlns:a16="http://schemas.microsoft.com/office/drawing/2014/main" id="{B45F4576-0280-9ABD-3693-C3C51E11FA18}"/>
              </a:ext>
            </a:extLst>
          </p:cNvPr>
          <p:cNvPicPr preferRelativeResize="0"/>
          <p:nvPr userDrawn="1"/>
        </p:nvPicPr>
        <p:blipFill rotWithShape="1">
          <a:blip r:embed="rId2">
            <a:alphaModFix/>
          </a:blip>
          <a:srcRect/>
          <a:stretch/>
        </p:blipFill>
        <p:spPr>
          <a:xfrm>
            <a:off x="5388933" y="258042"/>
            <a:ext cx="1659793" cy="1152460"/>
          </a:xfrm>
          <a:prstGeom prst="rect">
            <a:avLst/>
          </a:prstGeom>
          <a:noFill/>
          <a:ln>
            <a:noFill/>
          </a:ln>
        </p:spPr>
      </p:pic>
    </p:spTree>
    <p:extLst>
      <p:ext uri="{BB962C8B-B14F-4D97-AF65-F5344CB8AC3E}">
        <p14:creationId xmlns:p14="http://schemas.microsoft.com/office/powerpoint/2010/main" val="1620569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3"/>
        <p:cNvGrpSpPr/>
        <p:nvPr/>
      </p:nvGrpSpPr>
      <p:grpSpPr>
        <a:xfrm>
          <a:off x="0" y="0"/>
          <a:ext cx="0" cy="0"/>
          <a:chOff x="0" y="0"/>
          <a:chExt cx="0" cy="0"/>
        </a:xfrm>
      </p:grpSpPr>
      <p:sp>
        <p:nvSpPr>
          <p:cNvPr id="24" name="Google Shape;24;p23"/>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25" name="Google Shape;25;p23"/>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6" name="Google Shape;26;p23"/>
          <p:cNvSpPr txBox="1">
            <a:spLocks noGrp="1"/>
          </p:cNvSpPr>
          <p:nvPr>
            <p:ph type="body" idx="1"/>
          </p:nvPr>
        </p:nvSpPr>
        <p:spPr>
          <a:xfrm>
            <a:off x="838199" y="1825625"/>
            <a:ext cx="10905699" cy="3881904"/>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0"/>
              </a:spcBef>
              <a:spcAft>
                <a:spcPts val="0"/>
              </a:spcAft>
              <a:buSzPts val="2400"/>
              <a:buChar char="•"/>
              <a:defRPr/>
            </a:lvl1pPr>
            <a:lvl2pPr marL="914400" lvl="1" indent="-355600" algn="l">
              <a:lnSpc>
                <a:spcPct val="100000"/>
              </a:lnSpc>
              <a:spcBef>
                <a:spcPts val="1800"/>
              </a:spcBef>
              <a:spcAft>
                <a:spcPts val="0"/>
              </a:spcAft>
              <a:buSzPts val="2000"/>
              <a:buChar char="•"/>
              <a:defRPr/>
            </a:lvl2pPr>
            <a:lvl3pPr marL="1371600" lvl="2" indent="-342900" algn="l">
              <a:lnSpc>
                <a:spcPct val="100000"/>
              </a:lnSpc>
              <a:spcBef>
                <a:spcPts val="1800"/>
              </a:spcBef>
              <a:spcAft>
                <a:spcPts val="0"/>
              </a:spcAft>
              <a:buSzPts val="1800"/>
              <a:buChar char="•"/>
              <a:defRPr/>
            </a:lvl3pPr>
            <a:lvl4pPr marL="1828800" lvl="3" indent="-330200" algn="l">
              <a:lnSpc>
                <a:spcPct val="100000"/>
              </a:lnSpc>
              <a:spcBef>
                <a:spcPts val="1800"/>
              </a:spcBef>
              <a:spcAft>
                <a:spcPts val="0"/>
              </a:spcAft>
              <a:buSzPts val="1600"/>
              <a:buChar char="•"/>
              <a:defRPr/>
            </a:lvl4pPr>
            <a:lvl5pPr marL="2286000" lvl="4" indent="-330200" algn="l">
              <a:lnSpc>
                <a:spcPct val="100000"/>
              </a:lnSpc>
              <a:spcBef>
                <a:spcPts val="1800"/>
              </a:spcBef>
              <a:spcAft>
                <a:spcPts val="0"/>
              </a:spcAft>
              <a:buSzPts val="16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27" name="Google Shape;27;p23"/>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30486384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Chapter Slide" type="title">
  <p:cSld name="Chapter Slide">
    <p:bg>
      <p:bgPr>
        <a:solidFill>
          <a:srgbClr val="0356B1"/>
        </a:solidFill>
        <a:effectLst/>
      </p:bgPr>
    </p:bg>
    <p:spTree>
      <p:nvGrpSpPr>
        <p:cNvPr id="1" name="Shape 28"/>
        <p:cNvGrpSpPr/>
        <p:nvPr/>
      </p:nvGrpSpPr>
      <p:grpSpPr>
        <a:xfrm>
          <a:off x="0" y="0"/>
          <a:ext cx="0" cy="0"/>
          <a:chOff x="0" y="0"/>
          <a:chExt cx="0" cy="0"/>
        </a:xfrm>
      </p:grpSpPr>
      <p:sp>
        <p:nvSpPr>
          <p:cNvPr id="29" name="Google Shape;29;p24"/>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sz="1200">
                <a:solidFill>
                  <a:srgbClr val="0356B1"/>
                </a:solidFill>
                <a:latin typeface="Arial"/>
                <a:ea typeface="Arial"/>
                <a:cs typeface="Arial"/>
                <a:sym typeface="Arial"/>
              </a:defRPr>
            </a:lvl1pPr>
            <a:lvl2pPr marL="0" lvl="1" indent="0" algn="l">
              <a:spcBef>
                <a:spcPts val="0"/>
              </a:spcBef>
              <a:buNone/>
              <a:defRPr sz="1200">
                <a:solidFill>
                  <a:srgbClr val="0356B1"/>
                </a:solidFill>
                <a:latin typeface="Arial"/>
                <a:ea typeface="Arial"/>
                <a:cs typeface="Arial"/>
                <a:sym typeface="Arial"/>
              </a:defRPr>
            </a:lvl2pPr>
            <a:lvl3pPr marL="0" lvl="2" indent="0" algn="l">
              <a:spcBef>
                <a:spcPts val="0"/>
              </a:spcBef>
              <a:buNone/>
              <a:defRPr sz="1200">
                <a:solidFill>
                  <a:srgbClr val="0356B1"/>
                </a:solidFill>
                <a:latin typeface="Arial"/>
                <a:ea typeface="Arial"/>
                <a:cs typeface="Arial"/>
                <a:sym typeface="Arial"/>
              </a:defRPr>
            </a:lvl3pPr>
            <a:lvl4pPr marL="0" lvl="3" indent="0" algn="l">
              <a:spcBef>
                <a:spcPts val="0"/>
              </a:spcBef>
              <a:buNone/>
              <a:defRPr sz="1200">
                <a:solidFill>
                  <a:srgbClr val="0356B1"/>
                </a:solidFill>
                <a:latin typeface="Arial"/>
                <a:ea typeface="Arial"/>
                <a:cs typeface="Arial"/>
                <a:sym typeface="Arial"/>
              </a:defRPr>
            </a:lvl4pPr>
            <a:lvl5pPr marL="0" lvl="4" indent="0" algn="l">
              <a:spcBef>
                <a:spcPts val="0"/>
              </a:spcBef>
              <a:buNone/>
              <a:defRPr sz="1200">
                <a:solidFill>
                  <a:srgbClr val="0356B1"/>
                </a:solidFill>
                <a:latin typeface="Arial"/>
                <a:ea typeface="Arial"/>
                <a:cs typeface="Arial"/>
                <a:sym typeface="Arial"/>
              </a:defRPr>
            </a:lvl5pPr>
            <a:lvl6pPr marL="0" lvl="5" indent="0" algn="l">
              <a:spcBef>
                <a:spcPts val="0"/>
              </a:spcBef>
              <a:buNone/>
              <a:defRPr sz="1200">
                <a:solidFill>
                  <a:srgbClr val="0356B1"/>
                </a:solidFill>
                <a:latin typeface="Arial"/>
                <a:ea typeface="Arial"/>
                <a:cs typeface="Arial"/>
                <a:sym typeface="Arial"/>
              </a:defRPr>
            </a:lvl6pPr>
            <a:lvl7pPr marL="0" lvl="6" indent="0" algn="l">
              <a:spcBef>
                <a:spcPts val="0"/>
              </a:spcBef>
              <a:buNone/>
              <a:defRPr sz="1200">
                <a:solidFill>
                  <a:srgbClr val="0356B1"/>
                </a:solidFill>
                <a:latin typeface="Arial"/>
                <a:ea typeface="Arial"/>
                <a:cs typeface="Arial"/>
                <a:sym typeface="Arial"/>
              </a:defRPr>
            </a:lvl7pPr>
            <a:lvl8pPr marL="0" lvl="7" indent="0" algn="l">
              <a:spcBef>
                <a:spcPts val="0"/>
              </a:spcBef>
              <a:buNone/>
              <a:defRPr sz="1200">
                <a:solidFill>
                  <a:srgbClr val="0356B1"/>
                </a:solidFill>
                <a:latin typeface="Arial"/>
                <a:ea typeface="Arial"/>
                <a:cs typeface="Arial"/>
                <a:sym typeface="Arial"/>
              </a:defRPr>
            </a:lvl8pPr>
            <a:lvl9pPr marL="0" lvl="8" indent="0" algn="l">
              <a:spcBef>
                <a:spcPts val="0"/>
              </a:spcBef>
              <a:buNone/>
              <a:defRPr sz="1200">
                <a:solidFill>
                  <a:srgbClr val="0356B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GB"/>
              <a:t>‹#›</a:t>
            </a:fld>
            <a:endParaRPr/>
          </a:p>
        </p:txBody>
      </p:sp>
      <p:sp>
        <p:nvSpPr>
          <p:cNvPr id="30" name="Google Shape;30;p24"/>
          <p:cNvSpPr txBox="1">
            <a:spLocks noGrp="1"/>
          </p:cNvSpPr>
          <p:nvPr>
            <p:ph type="ctrTitle"/>
          </p:nvPr>
        </p:nvSpPr>
        <p:spPr>
          <a:xfrm>
            <a:off x="1070189" y="1122363"/>
            <a:ext cx="10676038" cy="2387600"/>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accent5"/>
              </a:buClr>
              <a:buSzPts val="6000"/>
              <a:buFont typeface="Arial"/>
              <a:buNone/>
              <a:defRPr sz="6000">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1" name="Google Shape;31;p24"/>
          <p:cNvSpPr txBox="1">
            <a:spLocks noGrp="1"/>
          </p:cNvSpPr>
          <p:nvPr>
            <p:ph type="subTitle" idx="1"/>
          </p:nvPr>
        </p:nvSpPr>
        <p:spPr>
          <a:xfrm>
            <a:off x="1070189" y="3602038"/>
            <a:ext cx="10676038" cy="1655762"/>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2400"/>
              <a:buNone/>
              <a:defRPr sz="2400">
                <a:solidFill>
                  <a:schemeClr val="lt1"/>
                </a:solidFill>
              </a:defRPr>
            </a:lvl1pPr>
            <a:lvl2pPr lvl="1" algn="ctr">
              <a:lnSpc>
                <a:spcPct val="100000"/>
              </a:lnSpc>
              <a:spcBef>
                <a:spcPts val="1800"/>
              </a:spcBef>
              <a:spcAft>
                <a:spcPts val="0"/>
              </a:spcAft>
              <a:buSzPts val="2000"/>
              <a:buNone/>
              <a:defRPr sz="2000"/>
            </a:lvl2pPr>
            <a:lvl3pPr lvl="2" algn="ctr">
              <a:lnSpc>
                <a:spcPct val="100000"/>
              </a:lnSpc>
              <a:spcBef>
                <a:spcPts val="1800"/>
              </a:spcBef>
              <a:spcAft>
                <a:spcPts val="0"/>
              </a:spcAft>
              <a:buSzPts val="1800"/>
              <a:buNone/>
              <a:defRPr sz="1800"/>
            </a:lvl3pPr>
            <a:lvl4pPr lvl="3" algn="ctr">
              <a:lnSpc>
                <a:spcPct val="100000"/>
              </a:lnSpc>
              <a:spcBef>
                <a:spcPts val="1800"/>
              </a:spcBef>
              <a:spcAft>
                <a:spcPts val="0"/>
              </a:spcAft>
              <a:buSzPts val="1600"/>
              <a:buNone/>
              <a:defRPr sz="1600"/>
            </a:lvl4pPr>
            <a:lvl5pPr lvl="4" algn="ctr">
              <a:lnSpc>
                <a:spcPct val="100000"/>
              </a:lnSpc>
              <a:spcBef>
                <a:spcPts val="1800"/>
              </a:spcBef>
              <a:spcAft>
                <a:spcPts val="0"/>
              </a:spcAft>
              <a:buSzPts val="1600"/>
              <a:buNone/>
              <a:defRPr sz="1600"/>
            </a:lvl5pPr>
            <a:lvl6pPr lvl="5" algn="ctr">
              <a:lnSpc>
                <a:spcPct val="90000"/>
              </a:lnSpc>
              <a:spcBef>
                <a:spcPts val="18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pic>
        <p:nvPicPr>
          <p:cNvPr id="32" name="Google Shape;32;p24" descr="European Commission"/>
          <p:cNvPicPr preferRelativeResize="0"/>
          <p:nvPr/>
        </p:nvPicPr>
        <p:blipFill rotWithShape="1">
          <a:blip r:embed="rId2">
            <a:alphaModFix/>
          </a:blip>
          <a:srcRect/>
          <a:stretch/>
        </p:blipFill>
        <p:spPr>
          <a:xfrm>
            <a:off x="10027715" y="6045257"/>
            <a:ext cx="1718512" cy="451153"/>
          </a:xfrm>
          <a:prstGeom prst="rect">
            <a:avLst/>
          </a:prstGeom>
          <a:noFill/>
          <a:ln>
            <a:noFill/>
          </a:ln>
        </p:spPr>
      </p:pic>
      <p:cxnSp>
        <p:nvCxnSpPr>
          <p:cNvPr id="33" name="Google Shape;33;p24"/>
          <p:cNvCxnSpPr/>
          <p:nvPr/>
        </p:nvCxnSpPr>
        <p:spPr>
          <a:xfrm>
            <a:off x="838200" y="0"/>
            <a:ext cx="0" cy="3295934"/>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2198810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Chapter Slide (2)">
  <p:cSld name="Chapter Slide (2)">
    <p:bg>
      <p:bgPr>
        <a:solidFill>
          <a:srgbClr val="FFC000"/>
        </a:solidFill>
        <a:effectLst/>
      </p:bgPr>
    </p:bg>
    <p:spTree>
      <p:nvGrpSpPr>
        <p:cNvPr id="1" name="Shape 34"/>
        <p:cNvGrpSpPr/>
        <p:nvPr/>
      </p:nvGrpSpPr>
      <p:grpSpPr>
        <a:xfrm>
          <a:off x="0" y="0"/>
          <a:ext cx="0" cy="0"/>
          <a:chOff x="0" y="0"/>
          <a:chExt cx="0" cy="0"/>
        </a:xfrm>
      </p:grpSpPr>
      <p:sp>
        <p:nvSpPr>
          <p:cNvPr id="35" name="Google Shape;35;p25"/>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sz="1200">
                <a:solidFill>
                  <a:srgbClr val="FFC000"/>
                </a:solidFill>
                <a:latin typeface="Arial"/>
                <a:ea typeface="Arial"/>
                <a:cs typeface="Arial"/>
                <a:sym typeface="Arial"/>
              </a:defRPr>
            </a:lvl1pPr>
            <a:lvl2pPr marL="0" lvl="1" indent="0" algn="l">
              <a:spcBef>
                <a:spcPts val="0"/>
              </a:spcBef>
              <a:buNone/>
              <a:defRPr sz="1200">
                <a:solidFill>
                  <a:srgbClr val="FFC000"/>
                </a:solidFill>
                <a:latin typeface="Arial"/>
                <a:ea typeface="Arial"/>
                <a:cs typeface="Arial"/>
                <a:sym typeface="Arial"/>
              </a:defRPr>
            </a:lvl2pPr>
            <a:lvl3pPr marL="0" lvl="2" indent="0" algn="l">
              <a:spcBef>
                <a:spcPts val="0"/>
              </a:spcBef>
              <a:buNone/>
              <a:defRPr sz="1200">
                <a:solidFill>
                  <a:srgbClr val="FFC000"/>
                </a:solidFill>
                <a:latin typeface="Arial"/>
                <a:ea typeface="Arial"/>
                <a:cs typeface="Arial"/>
                <a:sym typeface="Arial"/>
              </a:defRPr>
            </a:lvl3pPr>
            <a:lvl4pPr marL="0" lvl="3" indent="0" algn="l">
              <a:spcBef>
                <a:spcPts val="0"/>
              </a:spcBef>
              <a:buNone/>
              <a:defRPr sz="1200">
                <a:solidFill>
                  <a:srgbClr val="FFC000"/>
                </a:solidFill>
                <a:latin typeface="Arial"/>
                <a:ea typeface="Arial"/>
                <a:cs typeface="Arial"/>
                <a:sym typeface="Arial"/>
              </a:defRPr>
            </a:lvl4pPr>
            <a:lvl5pPr marL="0" lvl="4" indent="0" algn="l">
              <a:spcBef>
                <a:spcPts val="0"/>
              </a:spcBef>
              <a:buNone/>
              <a:defRPr sz="1200">
                <a:solidFill>
                  <a:srgbClr val="FFC000"/>
                </a:solidFill>
                <a:latin typeface="Arial"/>
                <a:ea typeface="Arial"/>
                <a:cs typeface="Arial"/>
                <a:sym typeface="Arial"/>
              </a:defRPr>
            </a:lvl5pPr>
            <a:lvl6pPr marL="0" lvl="5" indent="0" algn="l">
              <a:spcBef>
                <a:spcPts val="0"/>
              </a:spcBef>
              <a:buNone/>
              <a:defRPr sz="1200">
                <a:solidFill>
                  <a:srgbClr val="FFC000"/>
                </a:solidFill>
                <a:latin typeface="Arial"/>
                <a:ea typeface="Arial"/>
                <a:cs typeface="Arial"/>
                <a:sym typeface="Arial"/>
              </a:defRPr>
            </a:lvl6pPr>
            <a:lvl7pPr marL="0" lvl="6" indent="0" algn="l">
              <a:spcBef>
                <a:spcPts val="0"/>
              </a:spcBef>
              <a:buNone/>
              <a:defRPr sz="1200">
                <a:solidFill>
                  <a:srgbClr val="FFC000"/>
                </a:solidFill>
                <a:latin typeface="Arial"/>
                <a:ea typeface="Arial"/>
                <a:cs typeface="Arial"/>
                <a:sym typeface="Arial"/>
              </a:defRPr>
            </a:lvl7pPr>
            <a:lvl8pPr marL="0" lvl="7" indent="0" algn="l">
              <a:spcBef>
                <a:spcPts val="0"/>
              </a:spcBef>
              <a:buNone/>
              <a:defRPr sz="1200">
                <a:solidFill>
                  <a:srgbClr val="FFC000"/>
                </a:solidFill>
                <a:latin typeface="Arial"/>
                <a:ea typeface="Arial"/>
                <a:cs typeface="Arial"/>
                <a:sym typeface="Arial"/>
              </a:defRPr>
            </a:lvl8pPr>
            <a:lvl9pPr marL="0" lvl="8" indent="0" algn="l">
              <a:spcBef>
                <a:spcPts val="0"/>
              </a:spcBef>
              <a:buNone/>
              <a:defRPr sz="1200">
                <a:solidFill>
                  <a:srgbClr val="FFC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GB"/>
              <a:t>‹#›</a:t>
            </a:fld>
            <a:endParaRPr/>
          </a:p>
        </p:txBody>
      </p:sp>
      <p:sp>
        <p:nvSpPr>
          <p:cNvPr id="36" name="Google Shape;36;p25"/>
          <p:cNvSpPr txBox="1">
            <a:spLocks noGrp="1"/>
          </p:cNvSpPr>
          <p:nvPr>
            <p:ph type="ctrTitle"/>
          </p:nvPr>
        </p:nvSpPr>
        <p:spPr>
          <a:xfrm>
            <a:off x="1077013" y="1122363"/>
            <a:ext cx="10156297" cy="2387600"/>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6000"/>
              <a:buFont typeface="Arial"/>
              <a:buNone/>
              <a:defRPr sz="6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7" name="Google Shape;37;p25"/>
          <p:cNvSpPr txBox="1">
            <a:spLocks noGrp="1"/>
          </p:cNvSpPr>
          <p:nvPr>
            <p:ph type="subTitle" idx="1"/>
          </p:nvPr>
        </p:nvSpPr>
        <p:spPr>
          <a:xfrm>
            <a:off x="1070189" y="3602038"/>
            <a:ext cx="10156297" cy="1655762"/>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2400"/>
              <a:buNone/>
              <a:defRPr sz="2400">
                <a:solidFill>
                  <a:schemeClr val="dk1"/>
                </a:solidFill>
              </a:defRPr>
            </a:lvl1pPr>
            <a:lvl2pPr lvl="1" algn="ctr">
              <a:lnSpc>
                <a:spcPct val="100000"/>
              </a:lnSpc>
              <a:spcBef>
                <a:spcPts val="1800"/>
              </a:spcBef>
              <a:spcAft>
                <a:spcPts val="0"/>
              </a:spcAft>
              <a:buSzPts val="2000"/>
              <a:buNone/>
              <a:defRPr sz="2000"/>
            </a:lvl2pPr>
            <a:lvl3pPr lvl="2" algn="ctr">
              <a:lnSpc>
                <a:spcPct val="100000"/>
              </a:lnSpc>
              <a:spcBef>
                <a:spcPts val="1800"/>
              </a:spcBef>
              <a:spcAft>
                <a:spcPts val="0"/>
              </a:spcAft>
              <a:buSzPts val="1800"/>
              <a:buNone/>
              <a:defRPr sz="1800"/>
            </a:lvl3pPr>
            <a:lvl4pPr lvl="3" algn="ctr">
              <a:lnSpc>
                <a:spcPct val="100000"/>
              </a:lnSpc>
              <a:spcBef>
                <a:spcPts val="1800"/>
              </a:spcBef>
              <a:spcAft>
                <a:spcPts val="0"/>
              </a:spcAft>
              <a:buSzPts val="1600"/>
              <a:buNone/>
              <a:defRPr sz="1600"/>
            </a:lvl4pPr>
            <a:lvl5pPr lvl="4" algn="ctr">
              <a:lnSpc>
                <a:spcPct val="100000"/>
              </a:lnSpc>
              <a:spcBef>
                <a:spcPts val="1800"/>
              </a:spcBef>
              <a:spcAft>
                <a:spcPts val="0"/>
              </a:spcAft>
              <a:buSzPts val="1600"/>
              <a:buNone/>
              <a:defRPr sz="1600"/>
            </a:lvl5pPr>
            <a:lvl6pPr lvl="5" algn="ctr">
              <a:lnSpc>
                <a:spcPct val="90000"/>
              </a:lnSpc>
              <a:spcBef>
                <a:spcPts val="18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pic>
        <p:nvPicPr>
          <p:cNvPr id="38" name="Google Shape;38;p25" descr="European Commission"/>
          <p:cNvPicPr preferRelativeResize="0"/>
          <p:nvPr/>
        </p:nvPicPr>
        <p:blipFill rotWithShape="1">
          <a:blip r:embed="rId2">
            <a:alphaModFix/>
          </a:blip>
          <a:srcRect/>
          <a:stretch/>
        </p:blipFill>
        <p:spPr>
          <a:xfrm>
            <a:off x="10033852" y="6045865"/>
            <a:ext cx="1716200" cy="450546"/>
          </a:xfrm>
          <a:prstGeom prst="rect">
            <a:avLst/>
          </a:prstGeom>
          <a:noFill/>
          <a:ln>
            <a:noFill/>
          </a:ln>
        </p:spPr>
      </p:pic>
      <p:cxnSp>
        <p:nvCxnSpPr>
          <p:cNvPr id="39" name="Google Shape;39;p25"/>
          <p:cNvCxnSpPr/>
          <p:nvPr/>
        </p:nvCxnSpPr>
        <p:spPr>
          <a:xfrm>
            <a:off x="838200" y="0"/>
            <a:ext cx="0" cy="3295934"/>
          </a:xfrm>
          <a:prstGeom prst="straightConnector1">
            <a:avLst/>
          </a:prstGeom>
          <a:noFill/>
          <a:ln w="28575" cap="flat" cmpd="sng">
            <a:solidFill>
              <a:schemeClr val="dk2"/>
            </a:solidFill>
            <a:prstDash val="solid"/>
            <a:miter lim="800000"/>
            <a:headEnd type="none" w="sm" len="sm"/>
            <a:tailEnd type="none" w="sm" len="sm"/>
          </a:ln>
        </p:spPr>
      </p:cxnSp>
    </p:spTree>
    <p:extLst>
      <p:ext uri="{BB962C8B-B14F-4D97-AF65-F5344CB8AC3E}">
        <p14:creationId xmlns:p14="http://schemas.microsoft.com/office/powerpoint/2010/main" val="330030268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0"/>
        <p:cNvGrpSpPr/>
        <p:nvPr/>
      </p:nvGrpSpPr>
      <p:grpSpPr>
        <a:xfrm>
          <a:off x="0" y="0"/>
          <a:ext cx="0" cy="0"/>
          <a:chOff x="0" y="0"/>
          <a:chExt cx="0" cy="0"/>
        </a:xfrm>
      </p:grpSpPr>
      <p:sp>
        <p:nvSpPr>
          <p:cNvPr id="41" name="Google Shape;41;p26"/>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42" name="Google Shape;42;p26"/>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3" name="Google Shape;43;p26"/>
          <p:cNvSpPr txBox="1">
            <a:spLocks noGrp="1"/>
          </p:cNvSpPr>
          <p:nvPr>
            <p:ph type="body" idx="1"/>
          </p:nvPr>
        </p:nvSpPr>
        <p:spPr>
          <a:xfrm>
            <a:off x="838198" y="1825625"/>
            <a:ext cx="5328000" cy="3906435"/>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0"/>
              </a:spcBef>
              <a:spcAft>
                <a:spcPts val="0"/>
              </a:spcAft>
              <a:buSzPts val="2400"/>
              <a:buChar char="•"/>
              <a:defRPr/>
            </a:lvl1pPr>
            <a:lvl2pPr marL="914400" lvl="1" indent="-355600" algn="l">
              <a:lnSpc>
                <a:spcPct val="100000"/>
              </a:lnSpc>
              <a:spcBef>
                <a:spcPts val="1800"/>
              </a:spcBef>
              <a:spcAft>
                <a:spcPts val="0"/>
              </a:spcAft>
              <a:buSzPts val="2000"/>
              <a:buChar char="•"/>
              <a:defRPr/>
            </a:lvl2pPr>
            <a:lvl3pPr marL="1371600" lvl="2" indent="-342900" algn="l">
              <a:lnSpc>
                <a:spcPct val="100000"/>
              </a:lnSpc>
              <a:spcBef>
                <a:spcPts val="1800"/>
              </a:spcBef>
              <a:spcAft>
                <a:spcPts val="0"/>
              </a:spcAft>
              <a:buSzPts val="1800"/>
              <a:buChar char="•"/>
              <a:defRPr/>
            </a:lvl3pPr>
            <a:lvl4pPr marL="1828800" lvl="3" indent="-330200" algn="l">
              <a:lnSpc>
                <a:spcPct val="100000"/>
              </a:lnSpc>
              <a:spcBef>
                <a:spcPts val="1800"/>
              </a:spcBef>
              <a:spcAft>
                <a:spcPts val="0"/>
              </a:spcAft>
              <a:buSzPts val="1600"/>
              <a:buChar char="•"/>
              <a:defRPr/>
            </a:lvl4pPr>
            <a:lvl5pPr marL="2286000" lvl="4" indent="-330200" algn="l">
              <a:lnSpc>
                <a:spcPct val="100000"/>
              </a:lnSpc>
              <a:spcBef>
                <a:spcPts val="1800"/>
              </a:spcBef>
              <a:spcAft>
                <a:spcPts val="0"/>
              </a:spcAft>
              <a:buSzPts val="16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44" name="Google Shape;44;p26"/>
          <p:cNvSpPr txBox="1">
            <a:spLocks noGrp="1"/>
          </p:cNvSpPr>
          <p:nvPr>
            <p:ph type="body" idx="2"/>
          </p:nvPr>
        </p:nvSpPr>
        <p:spPr>
          <a:xfrm>
            <a:off x="6402250" y="1825625"/>
            <a:ext cx="5328000" cy="3906435"/>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SzPts val="1800"/>
              <a:buChar char="•"/>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45" name="Google Shape;45;p26"/>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22869028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46"/>
        <p:cNvGrpSpPr/>
        <p:nvPr/>
      </p:nvGrpSpPr>
      <p:grpSpPr>
        <a:xfrm>
          <a:off x="0" y="0"/>
          <a:ext cx="0" cy="0"/>
          <a:chOff x="0" y="0"/>
          <a:chExt cx="0" cy="0"/>
        </a:xfrm>
      </p:grpSpPr>
      <p:sp>
        <p:nvSpPr>
          <p:cNvPr id="47" name="Google Shape;47;p27"/>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48" name="Google Shape;48;p27"/>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9" name="Google Shape;49;p27"/>
          <p:cNvSpPr txBox="1">
            <a:spLocks noGrp="1"/>
          </p:cNvSpPr>
          <p:nvPr>
            <p:ph type="body" idx="1"/>
          </p:nvPr>
        </p:nvSpPr>
        <p:spPr>
          <a:xfrm>
            <a:off x="838198" y="1825626"/>
            <a:ext cx="3358489" cy="3763134"/>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SzPts val="1800"/>
              <a:buChar char="•"/>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50" name="Google Shape;50;p27"/>
          <p:cNvSpPr txBox="1">
            <a:spLocks noGrp="1"/>
          </p:cNvSpPr>
          <p:nvPr>
            <p:ph type="body" idx="2"/>
          </p:nvPr>
        </p:nvSpPr>
        <p:spPr>
          <a:xfrm>
            <a:off x="4604979" y="1825625"/>
            <a:ext cx="3358489" cy="3763134"/>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SzPts val="1800"/>
              <a:buChar char="•"/>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51" name="Google Shape;51;p27"/>
          <p:cNvSpPr txBox="1">
            <a:spLocks noGrp="1"/>
          </p:cNvSpPr>
          <p:nvPr>
            <p:ph type="body" idx="3"/>
          </p:nvPr>
        </p:nvSpPr>
        <p:spPr>
          <a:xfrm>
            <a:off x="8371761" y="1825625"/>
            <a:ext cx="3358489" cy="3763134"/>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SzPts val="1800"/>
              <a:buChar char="•"/>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52" name="Google Shape;52;p27"/>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13304429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53"/>
        <p:cNvGrpSpPr/>
        <p:nvPr/>
      </p:nvGrpSpPr>
      <p:grpSpPr>
        <a:xfrm>
          <a:off x="0" y="0"/>
          <a:ext cx="0" cy="0"/>
          <a:chOff x="0" y="0"/>
          <a:chExt cx="0" cy="0"/>
        </a:xfrm>
      </p:grpSpPr>
      <p:sp>
        <p:nvSpPr>
          <p:cNvPr id="54" name="Google Shape;54;p28"/>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55" name="Google Shape;55;p28"/>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56" name="Google Shape;56;p2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0"/>
              </a:spcBef>
              <a:spcAft>
                <a:spcPts val="0"/>
              </a:spcAft>
              <a:buSzPts val="2800"/>
              <a:buNone/>
              <a:defRPr sz="2800" b="1">
                <a:solidFill>
                  <a:schemeClr val="dk2"/>
                </a:solidFill>
              </a:defRPr>
            </a:lvl1pPr>
            <a:lvl2pPr marL="914400" lvl="1" indent="-228600" algn="l">
              <a:lnSpc>
                <a:spcPct val="100000"/>
              </a:lnSpc>
              <a:spcBef>
                <a:spcPts val="1800"/>
              </a:spcBef>
              <a:spcAft>
                <a:spcPts val="0"/>
              </a:spcAft>
              <a:buSzPts val="2000"/>
              <a:buNone/>
              <a:defRPr sz="2000" b="1"/>
            </a:lvl2pPr>
            <a:lvl3pPr marL="1371600" lvl="2" indent="-228600" algn="l">
              <a:lnSpc>
                <a:spcPct val="100000"/>
              </a:lnSpc>
              <a:spcBef>
                <a:spcPts val="1800"/>
              </a:spcBef>
              <a:spcAft>
                <a:spcPts val="0"/>
              </a:spcAft>
              <a:buSzPts val="1800"/>
              <a:buNone/>
              <a:defRPr sz="1800" b="1"/>
            </a:lvl3pPr>
            <a:lvl4pPr marL="1828800" lvl="3" indent="-228600" algn="l">
              <a:lnSpc>
                <a:spcPct val="100000"/>
              </a:lnSpc>
              <a:spcBef>
                <a:spcPts val="1800"/>
              </a:spcBef>
              <a:spcAft>
                <a:spcPts val="0"/>
              </a:spcAft>
              <a:buSzPts val="1600"/>
              <a:buNone/>
              <a:defRPr sz="1600" b="1"/>
            </a:lvl4pPr>
            <a:lvl5pPr marL="2286000" lvl="4" indent="-228600" algn="l">
              <a:lnSpc>
                <a:spcPct val="100000"/>
              </a:lnSpc>
              <a:spcBef>
                <a:spcPts val="1800"/>
              </a:spcBef>
              <a:spcAft>
                <a:spcPts val="0"/>
              </a:spcAft>
              <a:buSzPts val="1600"/>
              <a:buNone/>
              <a:defRPr sz="1600" b="1"/>
            </a:lvl5pPr>
            <a:lvl6pPr marL="2743200" lvl="5" indent="-228600" algn="l">
              <a:lnSpc>
                <a:spcPct val="90000"/>
              </a:lnSpc>
              <a:spcBef>
                <a:spcPts val="18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Master text styles</a:t>
            </a:r>
          </a:p>
        </p:txBody>
      </p:sp>
      <p:sp>
        <p:nvSpPr>
          <p:cNvPr id="57" name="Google Shape;57;p28"/>
          <p:cNvSpPr txBox="1">
            <a:spLocks noGrp="1"/>
          </p:cNvSpPr>
          <p:nvPr>
            <p:ph type="body" idx="2"/>
          </p:nvPr>
        </p:nvSpPr>
        <p:spPr>
          <a:xfrm>
            <a:off x="839788" y="2505075"/>
            <a:ext cx="5157787" cy="3097331"/>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SzPts val="1800"/>
              <a:buChar char="•"/>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58" name="Google Shape;58;p2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0"/>
              </a:spcBef>
              <a:spcAft>
                <a:spcPts val="0"/>
              </a:spcAft>
              <a:buSzPts val="2800"/>
              <a:buNone/>
              <a:defRPr sz="2800" b="1">
                <a:solidFill>
                  <a:schemeClr val="dk2"/>
                </a:solidFill>
              </a:defRPr>
            </a:lvl1pPr>
            <a:lvl2pPr marL="914400" lvl="1" indent="-228600" algn="l">
              <a:lnSpc>
                <a:spcPct val="100000"/>
              </a:lnSpc>
              <a:spcBef>
                <a:spcPts val="1800"/>
              </a:spcBef>
              <a:spcAft>
                <a:spcPts val="0"/>
              </a:spcAft>
              <a:buSzPts val="2000"/>
              <a:buNone/>
              <a:defRPr sz="2000" b="1"/>
            </a:lvl2pPr>
            <a:lvl3pPr marL="1371600" lvl="2" indent="-228600" algn="l">
              <a:lnSpc>
                <a:spcPct val="100000"/>
              </a:lnSpc>
              <a:spcBef>
                <a:spcPts val="1800"/>
              </a:spcBef>
              <a:spcAft>
                <a:spcPts val="0"/>
              </a:spcAft>
              <a:buSzPts val="1800"/>
              <a:buNone/>
              <a:defRPr sz="1800" b="1"/>
            </a:lvl3pPr>
            <a:lvl4pPr marL="1828800" lvl="3" indent="-228600" algn="l">
              <a:lnSpc>
                <a:spcPct val="100000"/>
              </a:lnSpc>
              <a:spcBef>
                <a:spcPts val="1800"/>
              </a:spcBef>
              <a:spcAft>
                <a:spcPts val="0"/>
              </a:spcAft>
              <a:buSzPts val="1600"/>
              <a:buNone/>
              <a:defRPr sz="1600" b="1"/>
            </a:lvl4pPr>
            <a:lvl5pPr marL="2286000" lvl="4" indent="-228600" algn="l">
              <a:lnSpc>
                <a:spcPct val="100000"/>
              </a:lnSpc>
              <a:spcBef>
                <a:spcPts val="1800"/>
              </a:spcBef>
              <a:spcAft>
                <a:spcPts val="0"/>
              </a:spcAft>
              <a:buSzPts val="1600"/>
              <a:buNone/>
              <a:defRPr sz="1600" b="1"/>
            </a:lvl5pPr>
            <a:lvl6pPr marL="2743200" lvl="5" indent="-228600" algn="l">
              <a:lnSpc>
                <a:spcPct val="90000"/>
              </a:lnSpc>
              <a:spcBef>
                <a:spcPts val="18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Master text styles</a:t>
            </a:r>
          </a:p>
        </p:txBody>
      </p:sp>
      <p:sp>
        <p:nvSpPr>
          <p:cNvPr id="59" name="Google Shape;59;p28"/>
          <p:cNvSpPr txBox="1">
            <a:spLocks noGrp="1"/>
          </p:cNvSpPr>
          <p:nvPr>
            <p:ph type="body" idx="4"/>
          </p:nvPr>
        </p:nvSpPr>
        <p:spPr>
          <a:xfrm>
            <a:off x="6172200" y="2505075"/>
            <a:ext cx="5183188" cy="3097331"/>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SzPts val="1800"/>
              <a:buChar char="•"/>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60" name="Google Shape;60;p28"/>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28962366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Quote Slide">
  <p:cSld name="Quote Slide">
    <p:spTree>
      <p:nvGrpSpPr>
        <p:cNvPr id="1" name="Shape 61"/>
        <p:cNvGrpSpPr/>
        <p:nvPr/>
      </p:nvGrpSpPr>
      <p:grpSpPr>
        <a:xfrm>
          <a:off x="0" y="0"/>
          <a:ext cx="0" cy="0"/>
          <a:chOff x="0" y="0"/>
          <a:chExt cx="0" cy="0"/>
        </a:xfrm>
      </p:grpSpPr>
      <p:sp>
        <p:nvSpPr>
          <p:cNvPr id="62" name="Google Shape;62;p29"/>
          <p:cNvSpPr txBox="1">
            <a:spLocks noGrp="1"/>
          </p:cNvSpPr>
          <p:nvPr>
            <p:ph type="sldNum" idx="12"/>
          </p:nvPr>
        </p:nvSpPr>
        <p:spPr>
          <a:xfrm>
            <a:off x="838200"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63" name="Google Shape;63;p29"/>
          <p:cNvSpPr txBox="1">
            <a:spLocks noGrp="1"/>
          </p:cNvSpPr>
          <p:nvPr>
            <p:ph type="title"/>
          </p:nvPr>
        </p:nvSpPr>
        <p:spPr>
          <a:xfrm>
            <a:off x="6178608" y="-841992"/>
            <a:ext cx="5585761"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rgbClr val="0356B1"/>
              </a:buClr>
              <a:buSzPts val="4000"/>
              <a:buFont typeface="Arial"/>
              <a:buNone/>
              <a:defRPr>
                <a:solidFill>
                  <a:srgbClr val="0356B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64" name="Google Shape;64;p29"/>
          <p:cNvSpPr>
            <a:spLocks noGrp="1"/>
          </p:cNvSpPr>
          <p:nvPr>
            <p:ph type="pic" idx="2"/>
          </p:nvPr>
        </p:nvSpPr>
        <p:spPr>
          <a:xfrm>
            <a:off x="-59635" y="-59635"/>
            <a:ext cx="6155635" cy="6983896"/>
          </a:xfrm>
          <a:prstGeom prst="rect">
            <a:avLst/>
          </a:prstGeom>
          <a:solidFill>
            <a:schemeClr val="lt2"/>
          </a:solidFill>
          <a:ln w="28575" cap="flat" cmpd="sng">
            <a:solidFill>
              <a:schemeClr val="accent5"/>
            </a:solidFill>
            <a:prstDash val="solid"/>
            <a:round/>
            <a:headEnd type="none" w="sm" len="sm"/>
            <a:tailEnd type="none" w="sm" len="sm"/>
          </a:ln>
        </p:spPr>
      </p:sp>
      <p:sp>
        <p:nvSpPr>
          <p:cNvPr id="65" name="Google Shape;65;p29"/>
          <p:cNvSpPr/>
          <p:nvPr/>
        </p:nvSpPr>
        <p:spPr>
          <a:xfrm>
            <a:off x="3214048" y="1992573"/>
            <a:ext cx="8550322" cy="361665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66" name="Google Shape;66;p29" descr="Quote"/>
          <p:cNvPicPr preferRelativeResize="0"/>
          <p:nvPr/>
        </p:nvPicPr>
        <p:blipFill rotWithShape="1">
          <a:blip r:embed="rId2">
            <a:alphaModFix/>
          </a:blip>
          <a:srcRect/>
          <a:stretch/>
        </p:blipFill>
        <p:spPr>
          <a:xfrm>
            <a:off x="11219447" y="743802"/>
            <a:ext cx="544923" cy="544923"/>
          </a:xfrm>
          <a:prstGeom prst="rect">
            <a:avLst/>
          </a:prstGeom>
          <a:noFill/>
          <a:ln>
            <a:noFill/>
          </a:ln>
        </p:spPr>
      </p:pic>
      <p:sp>
        <p:nvSpPr>
          <p:cNvPr id="67" name="Google Shape;67;p29"/>
          <p:cNvSpPr txBox="1">
            <a:spLocks noGrp="1"/>
          </p:cNvSpPr>
          <p:nvPr>
            <p:ph type="body" idx="1"/>
          </p:nvPr>
        </p:nvSpPr>
        <p:spPr>
          <a:xfrm>
            <a:off x="3214048" y="1992572"/>
            <a:ext cx="8550323" cy="3616657"/>
          </a:xfrm>
          <a:prstGeom prst="rect">
            <a:avLst/>
          </a:prstGeom>
          <a:solidFill>
            <a:schemeClr val="lt1"/>
          </a:solidFill>
          <a:ln>
            <a:noFill/>
          </a:ln>
        </p:spPr>
        <p:txBody>
          <a:bodyPr spcFirstLastPara="1" wrap="square" lIns="360000" tIns="360000" rIns="360000" bIns="360000" anchor="ctr" anchorCtr="0">
            <a:noAutofit/>
          </a:bodyPr>
          <a:lstStyle>
            <a:lvl1pPr marL="457200" lvl="0" indent="-228600" algn="l">
              <a:lnSpc>
                <a:spcPct val="100000"/>
              </a:lnSpc>
              <a:spcBef>
                <a:spcPts val="0"/>
              </a:spcBef>
              <a:spcAft>
                <a:spcPts val="0"/>
              </a:spcAft>
              <a:buSzPts val="2400"/>
              <a:buFont typeface="Arial"/>
              <a:buNone/>
              <a:defRPr i="1">
                <a:solidFill>
                  <a:schemeClr val="dk2"/>
                </a:solidFill>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extLst>
      <p:ext uri="{BB962C8B-B14F-4D97-AF65-F5344CB8AC3E}">
        <p14:creationId xmlns:p14="http://schemas.microsoft.com/office/powerpoint/2010/main" val="348471465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Picture and Content (half page)">
  <p:cSld name="Picture and Content (half page)">
    <p:spTree>
      <p:nvGrpSpPr>
        <p:cNvPr id="1" name="Shape 68"/>
        <p:cNvGrpSpPr/>
        <p:nvPr/>
      </p:nvGrpSpPr>
      <p:grpSpPr>
        <a:xfrm>
          <a:off x="0" y="0"/>
          <a:ext cx="0" cy="0"/>
          <a:chOff x="0" y="0"/>
          <a:chExt cx="0" cy="0"/>
        </a:xfrm>
      </p:grpSpPr>
      <p:sp>
        <p:nvSpPr>
          <p:cNvPr id="69" name="Google Shape;69;p30"/>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70" name="Google Shape;70;p30"/>
          <p:cNvSpPr txBox="1">
            <a:spLocks noGrp="1"/>
          </p:cNvSpPr>
          <p:nvPr>
            <p:ph type="title"/>
          </p:nvPr>
        </p:nvSpPr>
        <p:spPr>
          <a:xfrm>
            <a:off x="6817056" y="482860"/>
            <a:ext cx="492684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71" name="Google Shape;71;p30"/>
          <p:cNvSpPr txBox="1">
            <a:spLocks noGrp="1"/>
          </p:cNvSpPr>
          <p:nvPr>
            <p:ph type="body" idx="1"/>
          </p:nvPr>
        </p:nvSpPr>
        <p:spPr>
          <a:xfrm>
            <a:off x="6817056" y="1825625"/>
            <a:ext cx="4926841" cy="3769957"/>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SzPts val="1800"/>
              <a:buChar char="•"/>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72" name="Google Shape;72;p30"/>
          <p:cNvSpPr>
            <a:spLocks noGrp="1"/>
          </p:cNvSpPr>
          <p:nvPr>
            <p:ph type="pic" idx="2"/>
          </p:nvPr>
        </p:nvSpPr>
        <p:spPr>
          <a:xfrm>
            <a:off x="-46383" y="-46383"/>
            <a:ext cx="6142383" cy="6964017"/>
          </a:xfrm>
          <a:prstGeom prst="rect">
            <a:avLst/>
          </a:prstGeom>
          <a:solidFill>
            <a:schemeClr val="lt2"/>
          </a:solidFill>
          <a:ln w="28575" cap="flat" cmpd="sng">
            <a:solidFill>
              <a:schemeClr val="accent5"/>
            </a:solidFill>
            <a:prstDash val="solid"/>
            <a:round/>
            <a:headEnd type="none" w="sm" len="sm"/>
            <a:tailEnd type="none" w="sm" len="sm"/>
          </a:ln>
        </p:spPr>
      </p:sp>
    </p:spTree>
    <p:extLst>
      <p:ext uri="{BB962C8B-B14F-4D97-AF65-F5344CB8AC3E}">
        <p14:creationId xmlns:p14="http://schemas.microsoft.com/office/powerpoint/2010/main" val="54463696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73"/>
        <p:cNvGrpSpPr/>
        <p:nvPr/>
      </p:nvGrpSpPr>
      <p:grpSpPr>
        <a:xfrm>
          <a:off x="0" y="0"/>
          <a:ext cx="0" cy="0"/>
          <a:chOff x="0" y="0"/>
          <a:chExt cx="0" cy="0"/>
        </a:xfrm>
      </p:grpSpPr>
      <p:sp>
        <p:nvSpPr>
          <p:cNvPr id="74" name="Google Shape;74;p31"/>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75" name="Google Shape;75;p31"/>
          <p:cNvSpPr>
            <a:spLocks noGrp="1"/>
          </p:cNvSpPr>
          <p:nvPr>
            <p:ph type="pic" idx="2"/>
          </p:nvPr>
        </p:nvSpPr>
        <p:spPr>
          <a:xfrm>
            <a:off x="0" y="0"/>
            <a:ext cx="12192000" cy="3429000"/>
          </a:xfrm>
          <a:prstGeom prst="rect">
            <a:avLst/>
          </a:prstGeom>
          <a:solidFill>
            <a:schemeClr val="lt2"/>
          </a:solidFill>
          <a:ln>
            <a:noFill/>
          </a:ln>
        </p:spPr>
      </p:sp>
      <p:sp>
        <p:nvSpPr>
          <p:cNvPr id="76" name="Google Shape;76;p31"/>
          <p:cNvSpPr txBox="1">
            <a:spLocks noGrp="1"/>
          </p:cNvSpPr>
          <p:nvPr>
            <p:ph type="title"/>
          </p:nvPr>
        </p:nvSpPr>
        <p:spPr>
          <a:xfrm>
            <a:off x="838200" y="2646643"/>
            <a:ext cx="10515600" cy="782357"/>
          </a:xfrm>
          <a:prstGeom prst="rect">
            <a:avLst/>
          </a:prstGeom>
          <a:solidFill>
            <a:schemeClr val="lt1"/>
          </a:solid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77" name="Google Shape;77;p31"/>
          <p:cNvSpPr txBox="1">
            <a:spLocks noGrp="1"/>
          </p:cNvSpPr>
          <p:nvPr>
            <p:ph type="body" idx="1"/>
          </p:nvPr>
        </p:nvSpPr>
        <p:spPr>
          <a:xfrm>
            <a:off x="838200" y="3630613"/>
            <a:ext cx="10515600" cy="2035175"/>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SzPts val="1800"/>
              <a:buChar char="•"/>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extLst>
      <p:ext uri="{BB962C8B-B14F-4D97-AF65-F5344CB8AC3E}">
        <p14:creationId xmlns:p14="http://schemas.microsoft.com/office/powerpoint/2010/main" val="28586022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802219"/>
            <a:ext cx="12192000" cy="6059194"/>
          </a:xfrm>
          <a:prstGeom prst="rect">
            <a:avLst/>
          </a:prstGeom>
        </p:spPr>
      </p:pic>
      <p:sp>
        <p:nvSpPr>
          <p:cNvPr id="14" name="Rectangle 13"/>
          <p:cNvSpPr/>
          <p:nvPr userDrawn="1"/>
        </p:nvSpPr>
        <p:spPr>
          <a:xfrm>
            <a:off x="5289" y="1078173"/>
            <a:ext cx="12197346" cy="5783239"/>
          </a:xfrm>
          <a:prstGeom prst="rect">
            <a:avLst/>
          </a:prstGeom>
          <a:solidFill>
            <a:srgbClr val="024EA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Click to edit Master title style</a:t>
            </a:r>
            <a:endParaRPr lang="en-GB"/>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2" name="Subtitle 2"/>
          <p:cNvSpPr>
            <a:spLocks noGrp="1"/>
          </p:cNvSpPr>
          <p:nvPr>
            <p:ph type="subTitle" idx="1"/>
          </p:nvPr>
        </p:nvSpPr>
        <p:spPr>
          <a:xfrm>
            <a:off x="1071351" y="4418049"/>
            <a:ext cx="10065224" cy="897754"/>
          </a:xfrm>
        </p:spPr>
        <p:txBody>
          <a:bodyPr wrap="none">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16" name="Text Placeholder 18"/>
          <p:cNvSpPr>
            <a:spLocks noGrp="1"/>
          </p:cNvSpPr>
          <p:nvPr>
            <p:ph type="body" sz="quarter" idx="13"/>
          </p:nvPr>
        </p:nvSpPr>
        <p:spPr>
          <a:xfrm>
            <a:off x="6096000" y="5557903"/>
            <a:ext cx="5040313" cy="528998"/>
          </a:xfrm>
        </p:spPr>
        <p:txBody>
          <a:bodyPr wrap="none">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18244287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3 images">
  <p:cSld name="3 images">
    <p:spTree>
      <p:nvGrpSpPr>
        <p:cNvPr id="1" name="Shape 78"/>
        <p:cNvGrpSpPr/>
        <p:nvPr/>
      </p:nvGrpSpPr>
      <p:grpSpPr>
        <a:xfrm>
          <a:off x="0" y="0"/>
          <a:ext cx="0" cy="0"/>
          <a:chOff x="0" y="0"/>
          <a:chExt cx="0" cy="0"/>
        </a:xfrm>
      </p:grpSpPr>
      <p:sp>
        <p:nvSpPr>
          <p:cNvPr id="79" name="Google Shape;79;p32"/>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80" name="Google Shape;80;p32"/>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81" name="Google Shape;81;p32"/>
          <p:cNvSpPr>
            <a:spLocks noGrp="1"/>
          </p:cNvSpPr>
          <p:nvPr>
            <p:ph type="pic" idx="2"/>
          </p:nvPr>
        </p:nvSpPr>
        <p:spPr>
          <a:xfrm>
            <a:off x="970722" y="2284667"/>
            <a:ext cx="3141663" cy="2090737"/>
          </a:xfrm>
          <a:prstGeom prst="rect">
            <a:avLst/>
          </a:prstGeom>
          <a:solidFill>
            <a:schemeClr val="lt2"/>
          </a:solidFill>
          <a:ln>
            <a:noFill/>
          </a:ln>
        </p:spPr>
      </p:sp>
      <p:sp>
        <p:nvSpPr>
          <p:cNvPr id="82" name="Google Shape;82;p32"/>
          <p:cNvSpPr txBox="1">
            <a:spLocks noGrp="1"/>
          </p:cNvSpPr>
          <p:nvPr>
            <p:ph type="body" idx="1"/>
          </p:nvPr>
        </p:nvSpPr>
        <p:spPr>
          <a:xfrm>
            <a:off x="1206774" y="4038684"/>
            <a:ext cx="2669558" cy="1524235"/>
          </a:xfrm>
          <a:prstGeom prst="rect">
            <a:avLst/>
          </a:prstGeom>
          <a:solidFill>
            <a:schemeClr val="lt1"/>
          </a:solidFill>
          <a:ln>
            <a:noFill/>
          </a:ln>
        </p:spPr>
        <p:txBody>
          <a:bodyPr spcFirstLastPara="1" wrap="square" lIns="91425" tIns="90000" rIns="91425" bIns="45700" anchor="t" anchorCtr="0">
            <a:noAutofit/>
          </a:bodyPr>
          <a:lstStyle>
            <a:lvl1pPr marL="457200" lvl="0" indent="-228600" algn="ct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83" name="Google Shape;83;p32"/>
          <p:cNvSpPr>
            <a:spLocks noGrp="1"/>
          </p:cNvSpPr>
          <p:nvPr>
            <p:ph type="pic" idx="3"/>
          </p:nvPr>
        </p:nvSpPr>
        <p:spPr>
          <a:xfrm>
            <a:off x="4436086" y="2284667"/>
            <a:ext cx="3141663" cy="2090737"/>
          </a:xfrm>
          <a:prstGeom prst="rect">
            <a:avLst/>
          </a:prstGeom>
          <a:solidFill>
            <a:schemeClr val="lt2"/>
          </a:solidFill>
          <a:ln>
            <a:noFill/>
          </a:ln>
        </p:spPr>
      </p:sp>
      <p:sp>
        <p:nvSpPr>
          <p:cNvPr id="84" name="Google Shape;84;p32"/>
          <p:cNvSpPr txBox="1">
            <a:spLocks noGrp="1"/>
          </p:cNvSpPr>
          <p:nvPr>
            <p:ph type="body" idx="4"/>
          </p:nvPr>
        </p:nvSpPr>
        <p:spPr>
          <a:xfrm>
            <a:off x="4672139" y="4041944"/>
            <a:ext cx="2669558" cy="1524235"/>
          </a:xfrm>
          <a:prstGeom prst="rect">
            <a:avLst/>
          </a:prstGeom>
          <a:solidFill>
            <a:schemeClr val="lt1"/>
          </a:solidFill>
          <a:ln>
            <a:noFill/>
          </a:ln>
        </p:spPr>
        <p:txBody>
          <a:bodyPr spcFirstLastPara="1" wrap="square" lIns="91425" tIns="90000" rIns="91425" bIns="45700" anchor="t" anchorCtr="0">
            <a:noAutofit/>
          </a:bodyPr>
          <a:lstStyle>
            <a:lvl1pPr marL="457200" lvl="0" indent="-228600" algn="ct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85" name="Google Shape;85;p32"/>
          <p:cNvSpPr>
            <a:spLocks noGrp="1"/>
          </p:cNvSpPr>
          <p:nvPr>
            <p:ph type="pic" idx="5"/>
          </p:nvPr>
        </p:nvSpPr>
        <p:spPr>
          <a:xfrm>
            <a:off x="7901451" y="2284668"/>
            <a:ext cx="3141663" cy="2090737"/>
          </a:xfrm>
          <a:prstGeom prst="rect">
            <a:avLst/>
          </a:prstGeom>
          <a:solidFill>
            <a:schemeClr val="lt2"/>
          </a:solidFill>
          <a:ln>
            <a:noFill/>
          </a:ln>
        </p:spPr>
      </p:sp>
      <p:sp>
        <p:nvSpPr>
          <p:cNvPr id="86" name="Google Shape;86;p32"/>
          <p:cNvSpPr txBox="1">
            <a:spLocks noGrp="1"/>
          </p:cNvSpPr>
          <p:nvPr>
            <p:ph type="body" idx="6"/>
          </p:nvPr>
        </p:nvSpPr>
        <p:spPr>
          <a:xfrm>
            <a:off x="8137503" y="4037437"/>
            <a:ext cx="2669558" cy="1524235"/>
          </a:xfrm>
          <a:prstGeom prst="rect">
            <a:avLst/>
          </a:prstGeom>
          <a:solidFill>
            <a:schemeClr val="lt1"/>
          </a:solidFill>
          <a:ln>
            <a:noFill/>
          </a:ln>
        </p:spPr>
        <p:txBody>
          <a:bodyPr spcFirstLastPara="1" wrap="square" lIns="91425" tIns="90000" rIns="91425" bIns="45700" anchor="t" anchorCtr="0">
            <a:noAutofit/>
          </a:bodyPr>
          <a:lstStyle>
            <a:lvl1pPr marL="457200" lvl="0" indent="-228600" algn="ct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87" name="Google Shape;87;p32"/>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35702773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4 images">
  <p:cSld name="4 images">
    <p:spTree>
      <p:nvGrpSpPr>
        <p:cNvPr id="1" name="Shape 88"/>
        <p:cNvGrpSpPr/>
        <p:nvPr/>
      </p:nvGrpSpPr>
      <p:grpSpPr>
        <a:xfrm>
          <a:off x="0" y="0"/>
          <a:ext cx="0" cy="0"/>
          <a:chOff x="0" y="0"/>
          <a:chExt cx="0" cy="0"/>
        </a:xfrm>
      </p:grpSpPr>
      <p:sp>
        <p:nvSpPr>
          <p:cNvPr id="89" name="Google Shape;89;p33"/>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90" name="Google Shape;90;p33"/>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91" name="Google Shape;91;p33"/>
          <p:cNvSpPr>
            <a:spLocks noGrp="1"/>
          </p:cNvSpPr>
          <p:nvPr>
            <p:ph type="pic" idx="2"/>
          </p:nvPr>
        </p:nvSpPr>
        <p:spPr>
          <a:xfrm>
            <a:off x="3713869" y="2159957"/>
            <a:ext cx="2461591" cy="1638158"/>
          </a:xfrm>
          <a:prstGeom prst="rect">
            <a:avLst/>
          </a:prstGeom>
          <a:solidFill>
            <a:schemeClr val="lt2"/>
          </a:solidFill>
          <a:ln>
            <a:noFill/>
          </a:ln>
        </p:spPr>
      </p:sp>
      <p:sp>
        <p:nvSpPr>
          <p:cNvPr id="92" name="Google Shape;92;p33"/>
          <p:cNvSpPr txBox="1">
            <a:spLocks noGrp="1"/>
          </p:cNvSpPr>
          <p:nvPr>
            <p:ph type="body" idx="1"/>
          </p:nvPr>
        </p:nvSpPr>
        <p:spPr>
          <a:xfrm>
            <a:off x="1033617" y="2159957"/>
            <a:ext cx="2520000" cy="1638159"/>
          </a:xfrm>
          <a:prstGeom prst="rect">
            <a:avLst/>
          </a:prstGeom>
          <a:noFill/>
          <a:ln>
            <a:noFill/>
          </a:ln>
        </p:spPr>
        <p:txBody>
          <a:bodyPr spcFirstLastPara="1" wrap="square" lIns="91425" tIns="90000" rIns="91425" bIns="45700" anchor="t" anchorCtr="0">
            <a:noAutofit/>
          </a:bodyPr>
          <a:lstStyle>
            <a:lvl1pPr marL="457200" lvl="0" indent="-228600" algn="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93" name="Google Shape;93;p33"/>
          <p:cNvSpPr>
            <a:spLocks noGrp="1"/>
          </p:cNvSpPr>
          <p:nvPr>
            <p:ph type="pic" idx="3"/>
          </p:nvPr>
        </p:nvSpPr>
        <p:spPr>
          <a:xfrm>
            <a:off x="3713868" y="3968881"/>
            <a:ext cx="2461591" cy="1638158"/>
          </a:xfrm>
          <a:prstGeom prst="rect">
            <a:avLst/>
          </a:prstGeom>
          <a:solidFill>
            <a:schemeClr val="lt2"/>
          </a:solidFill>
          <a:ln>
            <a:noFill/>
          </a:ln>
        </p:spPr>
      </p:sp>
      <p:sp>
        <p:nvSpPr>
          <p:cNvPr id="94" name="Google Shape;94;p33"/>
          <p:cNvSpPr txBox="1">
            <a:spLocks noGrp="1"/>
          </p:cNvSpPr>
          <p:nvPr>
            <p:ph type="body" idx="4"/>
          </p:nvPr>
        </p:nvSpPr>
        <p:spPr>
          <a:xfrm>
            <a:off x="1033617" y="3968881"/>
            <a:ext cx="2520000" cy="1638158"/>
          </a:xfrm>
          <a:prstGeom prst="rect">
            <a:avLst/>
          </a:prstGeom>
          <a:noFill/>
          <a:ln>
            <a:noFill/>
          </a:ln>
        </p:spPr>
        <p:txBody>
          <a:bodyPr spcFirstLastPara="1" wrap="square" lIns="91425" tIns="90000" rIns="91425" bIns="45700" anchor="t" anchorCtr="0">
            <a:noAutofit/>
          </a:bodyPr>
          <a:lstStyle>
            <a:lvl1pPr marL="457200" lvl="0" indent="-228600" algn="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95" name="Google Shape;95;p33"/>
          <p:cNvSpPr>
            <a:spLocks noGrp="1"/>
          </p:cNvSpPr>
          <p:nvPr>
            <p:ph type="pic" idx="5"/>
          </p:nvPr>
        </p:nvSpPr>
        <p:spPr>
          <a:xfrm>
            <a:off x="6324547" y="2159956"/>
            <a:ext cx="2461593" cy="1638159"/>
          </a:xfrm>
          <a:prstGeom prst="rect">
            <a:avLst/>
          </a:prstGeom>
          <a:solidFill>
            <a:schemeClr val="lt2"/>
          </a:solidFill>
          <a:ln>
            <a:noFill/>
          </a:ln>
        </p:spPr>
      </p:sp>
      <p:sp>
        <p:nvSpPr>
          <p:cNvPr id="96" name="Google Shape;96;p33"/>
          <p:cNvSpPr txBox="1">
            <a:spLocks noGrp="1"/>
          </p:cNvSpPr>
          <p:nvPr>
            <p:ph type="body" idx="6"/>
          </p:nvPr>
        </p:nvSpPr>
        <p:spPr>
          <a:xfrm>
            <a:off x="8966322" y="2159956"/>
            <a:ext cx="2520000" cy="1638159"/>
          </a:xfrm>
          <a:prstGeom prst="rect">
            <a:avLst/>
          </a:prstGeom>
          <a:noFill/>
          <a:ln>
            <a:noFill/>
          </a:ln>
        </p:spPr>
        <p:txBody>
          <a:bodyPr spcFirstLastPara="1" wrap="square" lIns="91425" tIns="90000" rIns="91425" bIns="45700" anchor="t" anchorCtr="0">
            <a:noAutofit/>
          </a:bodyPr>
          <a:lstStyle>
            <a:lvl1pPr marL="457200" lvl="0" indent="-228600" algn="l">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97" name="Google Shape;97;p33"/>
          <p:cNvSpPr>
            <a:spLocks noGrp="1"/>
          </p:cNvSpPr>
          <p:nvPr>
            <p:ph type="pic" idx="7"/>
          </p:nvPr>
        </p:nvSpPr>
        <p:spPr>
          <a:xfrm>
            <a:off x="6324549" y="3968880"/>
            <a:ext cx="2461591" cy="1638158"/>
          </a:xfrm>
          <a:prstGeom prst="rect">
            <a:avLst/>
          </a:prstGeom>
          <a:solidFill>
            <a:schemeClr val="lt2"/>
          </a:solidFill>
          <a:ln>
            <a:noFill/>
          </a:ln>
        </p:spPr>
      </p:sp>
      <p:sp>
        <p:nvSpPr>
          <p:cNvPr id="98" name="Google Shape;98;p33"/>
          <p:cNvSpPr txBox="1">
            <a:spLocks noGrp="1"/>
          </p:cNvSpPr>
          <p:nvPr>
            <p:ph type="body" idx="8"/>
          </p:nvPr>
        </p:nvSpPr>
        <p:spPr>
          <a:xfrm>
            <a:off x="8935227" y="3968880"/>
            <a:ext cx="2520000" cy="1638158"/>
          </a:xfrm>
          <a:prstGeom prst="rect">
            <a:avLst/>
          </a:prstGeom>
          <a:noFill/>
          <a:ln>
            <a:noFill/>
          </a:ln>
        </p:spPr>
        <p:txBody>
          <a:bodyPr spcFirstLastPara="1" wrap="square" lIns="91425" tIns="90000" rIns="91425" bIns="45700" anchor="t" anchorCtr="0">
            <a:noAutofit/>
          </a:bodyPr>
          <a:lstStyle>
            <a:lvl1pPr marL="457200" lvl="0" indent="-228600" algn="l">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99" name="Google Shape;99;p33"/>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162281469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Picture Collage">
  <p:cSld name="Picture Collage">
    <p:spTree>
      <p:nvGrpSpPr>
        <p:cNvPr id="1" name="Shape 100"/>
        <p:cNvGrpSpPr/>
        <p:nvPr/>
      </p:nvGrpSpPr>
      <p:grpSpPr>
        <a:xfrm>
          <a:off x="0" y="0"/>
          <a:ext cx="0" cy="0"/>
          <a:chOff x="0" y="0"/>
          <a:chExt cx="0" cy="0"/>
        </a:xfrm>
      </p:grpSpPr>
      <p:sp>
        <p:nvSpPr>
          <p:cNvPr id="101" name="Google Shape;101;p34"/>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02" name="Google Shape;102;p34"/>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03" name="Google Shape;103;p34"/>
          <p:cNvSpPr>
            <a:spLocks noGrp="1"/>
          </p:cNvSpPr>
          <p:nvPr>
            <p:ph type="pic" idx="2"/>
          </p:nvPr>
        </p:nvSpPr>
        <p:spPr>
          <a:xfrm>
            <a:off x="938213" y="1748077"/>
            <a:ext cx="2643187" cy="1868487"/>
          </a:xfrm>
          <a:prstGeom prst="rect">
            <a:avLst/>
          </a:prstGeom>
          <a:solidFill>
            <a:schemeClr val="lt2"/>
          </a:solidFill>
          <a:ln w="28575" cap="flat" cmpd="sng">
            <a:solidFill>
              <a:schemeClr val="lt1"/>
            </a:solidFill>
            <a:prstDash val="solid"/>
            <a:round/>
            <a:headEnd type="none" w="sm" len="sm"/>
            <a:tailEnd type="none" w="sm" len="sm"/>
          </a:ln>
        </p:spPr>
      </p:sp>
      <p:sp>
        <p:nvSpPr>
          <p:cNvPr id="104" name="Google Shape;104;p34"/>
          <p:cNvSpPr>
            <a:spLocks noGrp="1"/>
          </p:cNvSpPr>
          <p:nvPr>
            <p:ph type="pic" idx="3"/>
          </p:nvPr>
        </p:nvSpPr>
        <p:spPr>
          <a:xfrm>
            <a:off x="938213" y="3908959"/>
            <a:ext cx="1751486" cy="1751486"/>
          </a:xfrm>
          <a:prstGeom prst="rect">
            <a:avLst/>
          </a:prstGeom>
          <a:solidFill>
            <a:schemeClr val="lt2"/>
          </a:solidFill>
          <a:ln w="28575" cap="flat" cmpd="sng">
            <a:solidFill>
              <a:schemeClr val="lt1"/>
            </a:solidFill>
            <a:prstDash val="solid"/>
            <a:round/>
            <a:headEnd type="none" w="sm" len="sm"/>
            <a:tailEnd type="none" w="sm" len="sm"/>
          </a:ln>
        </p:spPr>
      </p:sp>
      <p:sp>
        <p:nvSpPr>
          <p:cNvPr id="105" name="Google Shape;105;p34"/>
          <p:cNvSpPr>
            <a:spLocks noGrp="1"/>
          </p:cNvSpPr>
          <p:nvPr>
            <p:ph type="pic" idx="4"/>
          </p:nvPr>
        </p:nvSpPr>
        <p:spPr>
          <a:xfrm>
            <a:off x="2840251" y="2860831"/>
            <a:ext cx="1620431" cy="2184030"/>
          </a:xfrm>
          <a:prstGeom prst="rect">
            <a:avLst/>
          </a:prstGeom>
          <a:solidFill>
            <a:schemeClr val="lt2"/>
          </a:solidFill>
          <a:ln w="28575" cap="flat" cmpd="sng">
            <a:solidFill>
              <a:schemeClr val="lt1"/>
            </a:solidFill>
            <a:prstDash val="solid"/>
            <a:round/>
            <a:headEnd type="none" w="sm" len="sm"/>
            <a:tailEnd type="none" w="sm" len="sm"/>
          </a:ln>
        </p:spPr>
      </p:sp>
      <p:sp>
        <p:nvSpPr>
          <p:cNvPr id="106" name="Google Shape;106;p34"/>
          <p:cNvSpPr>
            <a:spLocks noGrp="1"/>
          </p:cNvSpPr>
          <p:nvPr>
            <p:ph type="pic" idx="5"/>
          </p:nvPr>
        </p:nvSpPr>
        <p:spPr>
          <a:xfrm>
            <a:off x="4081980" y="1913416"/>
            <a:ext cx="3185512" cy="2184030"/>
          </a:xfrm>
          <a:prstGeom prst="rect">
            <a:avLst/>
          </a:prstGeom>
          <a:solidFill>
            <a:schemeClr val="lt2"/>
          </a:solidFill>
          <a:ln w="28575" cap="flat" cmpd="sng">
            <a:solidFill>
              <a:schemeClr val="lt1"/>
            </a:solidFill>
            <a:prstDash val="solid"/>
            <a:round/>
            <a:headEnd type="none" w="sm" len="sm"/>
            <a:tailEnd type="none" w="sm" len="sm"/>
          </a:ln>
        </p:spPr>
      </p:sp>
      <p:sp>
        <p:nvSpPr>
          <p:cNvPr id="107" name="Google Shape;107;p34"/>
          <p:cNvSpPr>
            <a:spLocks noGrp="1"/>
          </p:cNvSpPr>
          <p:nvPr>
            <p:ph type="pic" idx="6"/>
          </p:nvPr>
        </p:nvSpPr>
        <p:spPr>
          <a:xfrm>
            <a:off x="4919097" y="3790927"/>
            <a:ext cx="1987550" cy="1987550"/>
          </a:xfrm>
          <a:prstGeom prst="rect">
            <a:avLst/>
          </a:prstGeom>
          <a:solidFill>
            <a:schemeClr val="lt2"/>
          </a:solidFill>
          <a:ln w="28575" cap="flat" cmpd="sng">
            <a:solidFill>
              <a:schemeClr val="lt1"/>
            </a:solidFill>
            <a:prstDash val="solid"/>
            <a:round/>
            <a:headEnd type="none" w="sm" len="sm"/>
            <a:tailEnd type="none" w="sm" len="sm"/>
          </a:ln>
        </p:spPr>
      </p:sp>
      <p:sp>
        <p:nvSpPr>
          <p:cNvPr id="108" name="Google Shape;108;p34"/>
          <p:cNvSpPr>
            <a:spLocks noGrp="1"/>
          </p:cNvSpPr>
          <p:nvPr>
            <p:ph type="pic" idx="7"/>
          </p:nvPr>
        </p:nvSpPr>
        <p:spPr>
          <a:xfrm>
            <a:off x="7051401" y="2898477"/>
            <a:ext cx="2307284" cy="2307284"/>
          </a:xfrm>
          <a:prstGeom prst="rect">
            <a:avLst/>
          </a:prstGeom>
          <a:solidFill>
            <a:schemeClr val="lt2"/>
          </a:solidFill>
          <a:ln w="28575" cap="flat" cmpd="sng">
            <a:solidFill>
              <a:schemeClr val="lt1"/>
            </a:solidFill>
            <a:prstDash val="solid"/>
            <a:round/>
            <a:headEnd type="none" w="sm" len="sm"/>
            <a:tailEnd type="none" w="sm" len="sm"/>
          </a:ln>
        </p:spPr>
      </p:sp>
      <p:sp>
        <p:nvSpPr>
          <p:cNvPr id="109" name="Google Shape;109;p34"/>
          <p:cNvSpPr>
            <a:spLocks noGrp="1"/>
          </p:cNvSpPr>
          <p:nvPr>
            <p:ph type="pic" idx="8"/>
          </p:nvPr>
        </p:nvSpPr>
        <p:spPr>
          <a:xfrm>
            <a:off x="9478619" y="1913416"/>
            <a:ext cx="1875181" cy="2434309"/>
          </a:xfrm>
          <a:prstGeom prst="rect">
            <a:avLst/>
          </a:prstGeom>
          <a:solidFill>
            <a:schemeClr val="lt2"/>
          </a:solidFill>
          <a:ln w="28575" cap="flat" cmpd="sng">
            <a:solidFill>
              <a:schemeClr val="lt1"/>
            </a:solidFill>
            <a:prstDash val="solid"/>
            <a:round/>
            <a:headEnd type="none" w="sm" len="sm"/>
            <a:tailEnd type="none" w="sm" len="sm"/>
          </a:ln>
        </p:spPr>
      </p:sp>
      <p:cxnSp>
        <p:nvCxnSpPr>
          <p:cNvPr id="110" name="Google Shape;110;p34"/>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328196030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Photo gallery">
  <p:cSld name="Photo gallery">
    <p:spTree>
      <p:nvGrpSpPr>
        <p:cNvPr id="1" name="Shape 111"/>
        <p:cNvGrpSpPr/>
        <p:nvPr/>
      </p:nvGrpSpPr>
      <p:grpSpPr>
        <a:xfrm>
          <a:off x="0" y="0"/>
          <a:ext cx="0" cy="0"/>
          <a:chOff x="0" y="0"/>
          <a:chExt cx="0" cy="0"/>
        </a:xfrm>
      </p:grpSpPr>
      <p:sp>
        <p:nvSpPr>
          <p:cNvPr id="112" name="Google Shape;112;p35"/>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13" name="Google Shape;113;p35"/>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14" name="Google Shape;114;p35"/>
          <p:cNvSpPr>
            <a:spLocks noGrp="1"/>
          </p:cNvSpPr>
          <p:nvPr>
            <p:ph type="pic" idx="2"/>
          </p:nvPr>
        </p:nvSpPr>
        <p:spPr>
          <a:xfrm>
            <a:off x="838199" y="1748079"/>
            <a:ext cx="1896289" cy="1896289"/>
          </a:xfrm>
          <a:prstGeom prst="rect">
            <a:avLst/>
          </a:prstGeom>
          <a:solidFill>
            <a:schemeClr val="lt2"/>
          </a:solidFill>
          <a:ln>
            <a:noFill/>
          </a:ln>
        </p:spPr>
      </p:sp>
      <p:sp>
        <p:nvSpPr>
          <p:cNvPr id="115" name="Google Shape;115;p35"/>
          <p:cNvSpPr>
            <a:spLocks noGrp="1"/>
          </p:cNvSpPr>
          <p:nvPr>
            <p:ph type="pic" idx="3"/>
          </p:nvPr>
        </p:nvSpPr>
        <p:spPr>
          <a:xfrm>
            <a:off x="2993027" y="1748079"/>
            <a:ext cx="1896289" cy="1896289"/>
          </a:xfrm>
          <a:prstGeom prst="rect">
            <a:avLst/>
          </a:prstGeom>
          <a:solidFill>
            <a:schemeClr val="lt2"/>
          </a:solidFill>
          <a:ln>
            <a:noFill/>
          </a:ln>
        </p:spPr>
      </p:sp>
      <p:sp>
        <p:nvSpPr>
          <p:cNvPr id="116" name="Google Shape;116;p35"/>
          <p:cNvSpPr>
            <a:spLocks noGrp="1"/>
          </p:cNvSpPr>
          <p:nvPr>
            <p:ph type="pic" idx="4"/>
          </p:nvPr>
        </p:nvSpPr>
        <p:spPr>
          <a:xfrm>
            <a:off x="5147855" y="1748078"/>
            <a:ext cx="1896289" cy="1896289"/>
          </a:xfrm>
          <a:prstGeom prst="rect">
            <a:avLst/>
          </a:prstGeom>
          <a:solidFill>
            <a:schemeClr val="lt2"/>
          </a:solidFill>
          <a:ln>
            <a:noFill/>
          </a:ln>
        </p:spPr>
      </p:sp>
      <p:sp>
        <p:nvSpPr>
          <p:cNvPr id="117" name="Google Shape;117;p35"/>
          <p:cNvSpPr>
            <a:spLocks noGrp="1"/>
          </p:cNvSpPr>
          <p:nvPr>
            <p:ph type="pic" idx="5"/>
          </p:nvPr>
        </p:nvSpPr>
        <p:spPr>
          <a:xfrm>
            <a:off x="7302683" y="1748077"/>
            <a:ext cx="1896289" cy="1896289"/>
          </a:xfrm>
          <a:prstGeom prst="rect">
            <a:avLst/>
          </a:prstGeom>
          <a:solidFill>
            <a:schemeClr val="lt2"/>
          </a:solidFill>
          <a:ln>
            <a:noFill/>
          </a:ln>
        </p:spPr>
      </p:sp>
      <p:sp>
        <p:nvSpPr>
          <p:cNvPr id="118" name="Google Shape;118;p35"/>
          <p:cNvSpPr>
            <a:spLocks noGrp="1"/>
          </p:cNvSpPr>
          <p:nvPr>
            <p:ph type="pic" idx="6"/>
          </p:nvPr>
        </p:nvSpPr>
        <p:spPr>
          <a:xfrm>
            <a:off x="9457511" y="1748077"/>
            <a:ext cx="1896289" cy="1896289"/>
          </a:xfrm>
          <a:prstGeom prst="rect">
            <a:avLst/>
          </a:prstGeom>
          <a:solidFill>
            <a:schemeClr val="lt2"/>
          </a:solidFill>
          <a:ln>
            <a:noFill/>
          </a:ln>
        </p:spPr>
      </p:sp>
      <p:sp>
        <p:nvSpPr>
          <p:cNvPr id="119" name="Google Shape;119;p35"/>
          <p:cNvSpPr>
            <a:spLocks noGrp="1"/>
          </p:cNvSpPr>
          <p:nvPr>
            <p:ph type="pic" idx="7"/>
          </p:nvPr>
        </p:nvSpPr>
        <p:spPr>
          <a:xfrm>
            <a:off x="838199" y="3934111"/>
            <a:ext cx="1896289" cy="1896289"/>
          </a:xfrm>
          <a:prstGeom prst="rect">
            <a:avLst/>
          </a:prstGeom>
          <a:solidFill>
            <a:schemeClr val="lt2"/>
          </a:solidFill>
          <a:ln>
            <a:noFill/>
          </a:ln>
        </p:spPr>
      </p:sp>
      <p:sp>
        <p:nvSpPr>
          <p:cNvPr id="120" name="Google Shape;120;p35"/>
          <p:cNvSpPr>
            <a:spLocks noGrp="1"/>
          </p:cNvSpPr>
          <p:nvPr>
            <p:ph type="pic" idx="8"/>
          </p:nvPr>
        </p:nvSpPr>
        <p:spPr>
          <a:xfrm>
            <a:off x="2993027" y="3934111"/>
            <a:ext cx="1896289" cy="1896289"/>
          </a:xfrm>
          <a:prstGeom prst="rect">
            <a:avLst/>
          </a:prstGeom>
          <a:solidFill>
            <a:schemeClr val="lt2"/>
          </a:solidFill>
          <a:ln>
            <a:noFill/>
          </a:ln>
        </p:spPr>
      </p:sp>
      <p:sp>
        <p:nvSpPr>
          <p:cNvPr id="121" name="Google Shape;121;p35"/>
          <p:cNvSpPr>
            <a:spLocks noGrp="1"/>
          </p:cNvSpPr>
          <p:nvPr>
            <p:ph type="pic" idx="9"/>
          </p:nvPr>
        </p:nvSpPr>
        <p:spPr>
          <a:xfrm>
            <a:off x="5147855" y="3934110"/>
            <a:ext cx="1896289" cy="1896289"/>
          </a:xfrm>
          <a:prstGeom prst="rect">
            <a:avLst/>
          </a:prstGeom>
          <a:solidFill>
            <a:schemeClr val="lt2"/>
          </a:solidFill>
          <a:ln>
            <a:noFill/>
          </a:ln>
        </p:spPr>
      </p:sp>
      <p:sp>
        <p:nvSpPr>
          <p:cNvPr id="122" name="Google Shape;122;p35"/>
          <p:cNvSpPr>
            <a:spLocks noGrp="1"/>
          </p:cNvSpPr>
          <p:nvPr>
            <p:ph type="pic" idx="13"/>
          </p:nvPr>
        </p:nvSpPr>
        <p:spPr>
          <a:xfrm>
            <a:off x="7302683" y="3934109"/>
            <a:ext cx="1896289" cy="1896289"/>
          </a:xfrm>
          <a:prstGeom prst="rect">
            <a:avLst/>
          </a:prstGeom>
          <a:solidFill>
            <a:schemeClr val="lt2"/>
          </a:solidFill>
          <a:ln>
            <a:noFill/>
          </a:ln>
        </p:spPr>
      </p:sp>
      <p:sp>
        <p:nvSpPr>
          <p:cNvPr id="123" name="Google Shape;123;p35"/>
          <p:cNvSpPr>
            <a:spLocks noGrp="1"/>
          </p:cNvSpPr>
          <p:nvPr>
            <p:ph type="pic" idx="14"/>
          </p:nvPr>
        </p:nvSpPr>
        <p:spPr>
          <a:xfrm>
            <a:off x="9457511" y="3934109"/>
            <a:ext cx="1896289" cy="1896289"/>
          </a:xfrm>
          <a:prstGeom prst="rect">
            <a:avLst/>
          </a:prstGeom>
          <a:solidFill>
            <a:schemeClr val="lt2"/>
          </a:solidFill>
          <a:ln>
            <a:noFill/>
          </a:ln>
        </p:spPr>
      </p:sp>
      <p:cxnSp>
        <p:nvCxnSpPr>
          <p:cNvPr id="124" name="Google Shape;124;p35"/>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413929283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Round pictures">
  <p:cSld name="Round pictures">
    <p:spTree>
      <p:nvGrpSpPr>
        <p:cNvPr id="1" name="Shape 125"/>
        <p:cNvGrpSpPr/>
        <p:nvPr/>
      </p:nvGrpSpPr>
      <p:grpSpPr>
        <a:xfrm>
          <a:off x="0" y="0"/>
          <a:ext cx="0" cy="0"/>
          <a:chOff x="0" y="0"/>
          <a:chExt cx="0" cy="0"/>
        </a:xfrm>
      </p:grpSpPr>
      <p:sp>
        <p:nvSpPr>
          <p:cNvPr id="126" name="Google Shape;126;p36"/>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27" name="Google Shape;127;p36"/>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28" name="Google Shape;128;p36"/>
          <p:cNvSpPr>
            <a:spLocks noGrp="1"/>
          </p:cNvSpPr>
          <p:nvPr>
            <p:ph type="pic" idx="2"/>
          </p:nvPr>
        </p:nvSpPr>
        <p:spPr>
          <a:xfrm>
            <a:off x="969963" y="1843395"/>
            <a:ext cx="2138669" cy="2138669"/>
          </a:xfrm>
          <a:prstGeom prst="ellipse">
            <a:avLst/>
          </a:prstGeom>
          <a:solidFill>
            <a:schemeClr val="lt2"/>
          </a:solidFill>
          <a:ln>
            <a:noFill/>
          </a:ln>
        </p:spPr>
      </p:sp>
      <p:sp>
        <p:nvSpPr>
          <p:cNvPr id="129" name="Google Shape;129;p36"/>
          <p:cNvSpPr txBox="1">
            <a:spLocks noGrp="1"/>
          </p:cNvSpPr>
          <p:nvPr>
            <p:ph type="body" idx="1"/>
          </p:nvPr>
        </p:nvSpPr>
        <p:spPr>
          <a:xfrm>
            <a:off x="997897" y="4260554"/>
            <a:ext cx="2082800" cy="1249363"/>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130" name="Google Shape;130;p36"/>
          <p:cNvSpPr>
            <a:spLocks noGrp="1"/>
          </p:cNvSpPr>
          <p:nvPr>
            <p:ph type="pic" idx="3"/>
          </p:nvPr>
        </p:nvSpPr>
        <p:spPr>
          <a:xfrm>
            <a:off x="3581400" y="1843394"/>
            <a:ext cx="2138669" cy="2138669"/>
          </a:xfrm>
          <a:prstGeom prst="ellipse">
            <a:avLst/>
          </a:prstGeom>
          <a:solidFill>
            <a:schemeClr val="lt2"/>
          </a:solidFill>
          <a:ln>
            <a:noFill/>
          </a:ln>
        </p:spPr>
      </p:sp>
      <p:sp>
        <p:nvSpPr>
          <p:cNvPr id="131" name="Google Shape;131;p36"/>
          <p:cNvSpPr txBox="1">
            <a:spLocks noGrp="1"/>
          </p:cNvSpPr>
          <p:nvPr>
            <p:ph type="body" idx="4"/>
          </p:nvPr>
        </p:nvSpPr>
        <p:spPr>
          <a:xfrm>
            <a:off x="3618645" y="4260554"/>
            <a:ext cx="2082800" cy="1249363"/>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132" name="Google Shape;132;p36"/>
          <p:cNvSpPr>
            <a:spLocks noGrp="1"/>
          </p:cNvSpPr>
          <p:nvPr>
            <p:ph type="pic" idx="5"/>
          </p:nvPr>
        </p:nvSpPr>
        <p:spPr>
          <a:xfrm>
            <a:off x="6192837" y="1843393"/>
            <a:ext cx="2138669" cy="2138669"/>
          </a:xfrm>
          <a:prstGeom prst="ellipse">
            <a:avLst/>
          </a:prstGeom>
          <a:solidFill>
            <a:schemeClr val="lt2"/>
          </a:solidFill>
          <a:ln>
            <a:noFill/>
          </a:ln>
        </p:spPr>
      </p:sp>
      <p:sp>
        <p:nvSpPr>
          <p:cNvPr id="133" name="Google Shape;133;p36"/>
          <p:cNvSpPr txBox="1">
            <a:spLocks noGrp="1"/>
          </p:cNvSpPr>
          <p:nvPr>
            <p:ph type="body" idx="6"/>
          </p:nvPr>
        </p:nvSpPr>
        <p:spPr>
          <a:xfrm>
            <a:off x="6239393" y="4260554"/>
            <a:ext cx="2082800" cy="1249363"/>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134" name="Google Shape;134;p36"/>
          <p:cNvSpPr>
            <a:spLocks noGrp="1"/>
          </p:cNvSpPr>
          <p:nvPr>
            <p:ph type="pic" idx="7"/>
          </p:nvPr>
        </p:nvSpPr>
        <p:spPr>
          <a:xfrm>
            <a:off x="8804274" y="1843392"/>
            <a:ext cx="2138669" cy="2138669"/>
          </a:xfrm>
          <a:prstGeom prst="ellipse">
            <a:avLst/>
          </a:prstGeom>
          <a:solidFill>
            <a:schemeClr val="lt2"/>
          </a:solidFill>
          <a:ln>
            <a:noFill/>
          </a:ln>
        </p:spPr>
      </p:sp>
      <p:sp>
        <p:nvSpPr>
          <p:cNvPr id="135" name="Google Shape;135;p36"/>
          <p:cNvSpPr txBox="1">
            <a:spLocks noGrp="1"/>
          </p:cNvSpPr>
          <p:nvPr>
            <p:ph type="body" idx="8"/>
          </p:nvPr>
        </p:nvSpPr>
        <p:spPr>
          <a:xfrm>
            <a:off x="8860143" y="4260554"/>
            <a:ext cx="2082800" cy="1249363"/>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136" name="Google Shape;136;p36"/>
          <p:cNvCxnSpPr/>
          <p:nvPr/>
        </p:nvCxnSpPr>
        <p:spPr>
          <a:xfrm>
            <a:off x="3349671" y="4291726"/>
            <a:ext cx="0" cy="1187018"/>
          </a:xfrm>
          <a:prstGeom prst="straightConnector1">
            <a:avLst/>
          </a:prstGeom>
          <a:noFill/>
          <a:ln w="9525" cap="flat" cmpd="sng">
            <a:solidFill>
              <a:schemeClr val="dk1"/>
            </a:solidFill>
            <a:prstDash val="solid"/>
            <a:round/>
            <a:headEnd type="none" w="sm" len="sm"/>
            <a:tailEnd type="none" w="sm" len="sm"/>
          </a:ln>
        </p:spPr>
      </p:cxnSp>
      <p:cxnSp>
        <p:nvCxnSpPr>
          <p:cNvPr id="137" name="Google Shape;137;p36"/>
          <p:cNvCxnSpPr/>
          <p:nvPr/>
        </p:nvCxnSpPr>
        <p:spPr>
          <a:xfrm>
            <a:off x="5970419" y="4291726"/>
            <a:ext cx="0" cy="1187018"/>
          </a:xfrm>
          <a:prstGeom prst="straightConnector1">
            <a:avLst/>
          </a:prstGeom>
          <a:noFill/>
          <a:ln w="9525" cap="flat" cmpd="sng">
            <a:solidFill>
              <a:schemeClr val="dk1"/>
            </a:solidFill>
            <a:prstDash val="solid"/>
            <a:round/>
            <a:headEnd type="none" w="sm" len="sm"/>
            <a:tailEnd type="none" w="sm" len="sm"/>
          </a:ln>
        </p:spPr>
      </p:cxnSp>
      <p:cxnSp>
        <p:nvCxnSpPr>
          <p:cNvPr id="138" name="Google Shape;138;p36"/>
          <p:cNvCxnSpPr/>
          <p:nvPr/>
        </p:nvCxnSpPr>
        <p:spPr>
          <a:xfrm>
            <a:off x="8591167" y="4291726"/>
            <a:ext cx="0" cy="1187018"/>
          </a:xfrm>
          <a:prstGeom prst="straightConnector1">
            <a:avLst/>
          </a:prstGeom>
          <a:noFill/>
          <a:ln w="9525" cap="flat" cmpd="sng">
            <a:solidFill>
              <a:schemeClr val="dk1"/>
            </a:solidFill>
            <a:prstDash val="solid"/>
            <a:round/>
            <a:headEnd type="none" w="sm" len="sm"/>
            <a:tailEnd type="none" w="sm" len="sm"/>
          </a:ln>
        </p:spPr>
      </p:cxnSp>
      <p:cxnSp>
        <p:nvCxnSpPr>
          <p:cNvPr id="139" name="Google Shape;139;p36"/>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38918329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Last slide (option 1)">
  <p:cSld name="Last slide (option 1)">
    <p:spTree>
      <p:nvGrpSpPr>
        <p:cNvPr id="1" name="Shape 140"/>
        <p:cNvGrpSpPr/>
        <p:nvPr/>
      </p:nvGrpSpPr>
      <p:grpSpPr>
        <a:xfrm>
          <a:off x="0" y="0"/>
          <a:ext cx="0" cy="0"/>
          <a:chOff x="0" y="0"/>
          <a:chExt cx="0" cy="0"/>
        </a:xfrm>
      </p:grpSpPr>
      <p:sp>
        <p:nvSpPr>
          <p:cNvPr id="141" name="Google Shape;141;p37"/>
          <p:cNvSpPr/>
          <p:nvPr/>
        </p:nvSpPr>
        <p:spPr>
          <a:xfrm>
            <a:off x="0" y="1"/>
            <a:ext cx="12192000" cy="3428999"/>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2" name="Google Shape;142;p37"/>
          <p:cNvSpPr txBox="1">
            <a:spLocks noGrp="1"/>
          </p:cNvSpPr>
          <p:nvPr>
            <p:ph type="sldNum" idx="12"/>
          </p:nvPr>
        </p:nvSpPr>
        <p:spPr>
          <a:xfrm>
            <a:off x="715108"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43" name="Google Shape;143;p37"/>
          <p:cNvSpPr txBox="1">
            <a:spLocks noGrp="1"/>
          </p:cNvSpPr>
          <p:nvPr>
            <p:ph type="ctrTitle"/>
          </p:nvPr>
        </p:nvSpPr>
        <p:spPr>
          <a:xfrm>
            <a:off x="1077013" y="1122363"/>
            <a:ext cx="10156297" cy="1240348"/>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6000"/>
              <a:buFont typeface="Arial"/>
              <a:buNone/>
              <a:defRPr sz="6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44" name="Google Shape;144;p37"/>
          <p:cNvSpPr txBox="1">
            <a:spLocks noGrp="1"/>
          </p:cNvSpPr>
          <p:nvPr>
            <p:ph type="body" idx="1"/>
          </p:nvPr>
        </p:nvSpPr>
        <p:spPr>
          <a:xfrm>
            <a:off x="838976" y="4175997"/>
            <a:ext cx="10888663" cy="1620145"/>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0"/>
              </a:spcBef>
              <a:spcAft>
                <a:spcPts val="0"/>
              </a:spcAft>
              <a:buSzPts val="1400"/>
              <a:buFont typeface="Arial"/>
              <a:buNone/>
              <a:defRPr sz="1400">
                <a:solidFill>
                  <a:srgbClr val="767676"/>
                </a:solidFill>
              </a:defRPr>
            </a:lvl1pPr>
            <a:lvl2pPr marL="914400" lvl="1" indent="-228600" algn="l">
              <a:lnSpc>
                <a:spcPct val="100000"/>
              </a:lnSpc>
              <a:spcBef>
                <a:spcPts val="1800"/>
              </a:spcBef>
              <a:spcAft>
                <a:spcPts val="0"/>
              </a:spcAft>
              <a:buSzPts val="2000"/>
              <a:buNone/>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145" name="Google Shape;145;p37"/>
          <p:cNvCxnSpPr/>
          <p:nvPr/>
        </p:nvCxnSpPr>
        <p:spPr>
          <a:xfrm>
            <a:off x="838200" y="0"/>
            <a:ext cx="0" cy="2362711"/>
          </a:xfrm>
          <a:prstGeom prst="straightConnector1">
            <a:avLst/>
          </a:prstGeom>
          <a:noFill/>
          <a:ln w="28575" cap="flat" cmpd="sng">
            <a:solidFill>
              <a:schemeClr val="dk2"/>
            </a:solidFill>
            <a:prstDash val="solid"/>
            <a:miter lim="800000"/>
            <a:headEnd type="none" w="sm" len="sm"/>
            <a:tailEnd type="none" w="sm" len="sm"/>
          </a:ln>
        </p:spPr>
      </p:cxnSp>
    </p:spTree>
    <p:extLst>
      <p:ext uri="{BB962C8B-B14F-4D97-AF65-F5344CB8AC3E}">
        <p14:creationId xmlns:p14="http://schemas.microsoft.com/office/powerpoint/2010/main" val="15285592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2_Title Slide">
  <p:cSld name="2_Title Slide">
    <p:spTree>
      <p:nvGrpSpPr>
        <p:cNvPr id="1" name="Shape 146"/>
        <p:cNvGrpSpPr/>
        <p:nvPr/>
      </p:nvGrpSpPr>
      <p:grpSpPr>
        <a:xfrm>
          <a:off x="0" y="0"/>
          <a:ext cx="0" cy="0"/>
          <a:chOff x="0" y="0"/>
          <a:chExt cx="0" cy="0"/>
        </a:xfrm>
      </p:grpSpPr>
      <p:sp>
        <p:nvSpPr>
          <p:cNvPr id="147" name="Google Shape;147;p38"/>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pic>
        <p:nvPicPr>
          <p:cNvPr id="148" name="Google Shape;148;p38"/>
          <p:cNvPicPr preferRelativeResize="0"/>
          <p:nvPr/>
        </p:nvPicPr>
        <p:blipFill rotWithShape="1">
          <a:blip r:embed="rId2">
            <a:alphaModFix/>
          </a:blip>
          <a:srcRect/>
          <a:stretch/>
        </p:blipFill>
        <p:spPr>
          <a:xfrm>
            <a:off x="0" y="1850288"/>
            <a:ext cx="12192000" cy="5018345"/>
          </a:xfrm>
          <a:prstGeom prst="rect">
            <a:avLst/>
          </a:prstGeom>
          <a:noFill/>
          <a:ln>
            <a:noFill/>
          </a:ln>
        </p:spPr>
      </p:pic>
      <p:sp>
        <p:nvSpPr>
          <p:cNvPr id="149" name="Google Shape;149;p38"/>
          <p:cNvSpPr/>
          <p:nvPr/>
        </p:nvSpPr>
        <p:spPr>
          <a:xfrm>
            <a:off x="0" y="1078174"/>
            <a:ext cx="12192000" cy="2890800"/>
          </a:xfrm>
          <a:prstGeom prst="rect">
            <a:avLst/>
          </a:prstGeom>
          <a:solidFill>
            <a:srgbClr val="0356B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accent4"/>
              </a:solidFill>
              <a:latin typeface="Arial"/>
              <a:ea typeface="Arial"/>
              <a:cs typeface="Arial"/>
              <a:sym typeface="Arial"/>
            </a:endParaRPr>
          </a:p>
        </p:txBody>
      </p:sp>
      <p:pic>
        <p:nvPicPr>
          <p:cNvPr id="150" name="Google Shape;150;p38" descr="European Commission"/>
          <p:cNvPicPr preferRelativeResize="0"/>
          <p:nvPr/>
        </p:nvPicPr>
        <p:blipFill rotWithShape="1">
          <a:blip r:embed="rId3">
            <a:alphaModFix/>
          </a:blip>
          <a:srcRect/>
          <a:stretch/>
        </p:blipFill>
        <p:spPr>
          <a:xfrm>
            <a:off x="5388933" y="258042"/>
            <a:ext cx="1659793" cy="1152460"/>
          </a:xfrm>
          <a:prstGeom prst="rect">
            <a:avLst/>
          </a:prstGeom>
          <a:noFill/>
          <a:ln>
            <a:noFill/>
          </a:ln>
        </p:spPr>
      </p:pic>
      <p:sp>
        <p:nvSpPr>
          <p:cNvPr id="151" name="Google Shape;151;p38"/>
          <p:cNvSpPr txBox="1">
            <a:spLocks noGrp="1"/>
          </p:cNvSpPr>
          <p:nvPr>
            <p:ph type="ctrTitle"/>
          </p:nvPr>
        </p:nvSpPr>
        <p:spPr>
          <a:xfrm>
            <a:off x="1071350" y="1992572"/>
            <a:ext cx="10065224" cy="872647"/>
          </a:xfrm>
          <a:prstGeom prst="rect">
            <a:avLst/>
          </a:prstGeom>
          <a:noFill/>
          <a:ln>
            <a:noFill/>
          </a:ln>
        </p:spPr>
        <p:txBody>
          <a:bodyPr spcFirstLastPara="1" wrap="square" lIns="91425" tIns="45700" rIns="91425" bIns="0" anchor="t" anchorCtr="0">
            <a:normAutofit/>
          </a:bodyPr>
          <a:lstStyle>
            <a:lvl1pPr lvl="0" algn="l">
              <a:lnSpc>
                <a:spcPct val="90000"/>
              </a:lnSpc>
              <a:spcBef>
                <a:spcPts val="0"/>
              </a:spcBef>
              <a:spcAft>
                <a:spcPts val="0"/>
              </a:spcAft>
              <a:buClr>
                <a:schemeClr val="lt1"/>
              </a:buClr>
              <a:buSzPts val="6000"/>
              <a:buFont typeface="Arial"/>
              <a:buNone/>
              <a:defRPr sz="60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52" name="Google Shape;152;p38"/>
          <p:cNvSpPr txBox="1">
            <a:spLocks noGrp="1"/>
          </p:cNvSpPr>
          <p:nvPr>
            <p:ph type="subTitle" idx="1"/>
          </p:nvPr>
        </p:nvSpPr>
        <p:spPr>
          <a:xfrm>
            <a:off x="1071351" y="3067468"/>
            <a:ext cx="10065224" cy="897754"/>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2800"/>
              <a:buNone/>
              <a:defRPr sz="2800" i="0">
                <a:solidFill>
                  <a:schemeClr val="accent5"/>
                </a:solidFill>
              </a:defRPr>
            </a:lvl1pPr>
            <a:lvl2pPr lvl="1" algn="ctr">
              <a:lnSpc>
                <a:spcPct val="100000"/>
              </a:lnSpc>
              <a:spcBef>
                <a:spcPts val="1800"/>
              </a:spcBef>
              <a:spcAft>
                <a:spcPts val="0"/>
              </a:spcAft>
              <a:buSzPts val="2000"/>
              <a:buNone/>
              <a:defRPr sz="2000"/>
            </a:lvl2pPr>
            <a:lvl3pPr lvl="2" algn="ctr">
              <a:lnSpc>
                <a:spcPct val="100000"/>
              </a:lnSpc>
              <a:spcBef>
                <a:spcPts val="1800"/>
              </a:spcBef>
              <a:spcAft>
                <a:spcPts val="0"/>
              </a:spcAft>
              <a:buSzPts val="1800"/>
              <a:buNone/>
              <a:defRPr sz="1800"/>
            </a:lvl3pPr>
            <a:lvl4pPr lvl="3" algn="ctr">
              <a:lnSpc>
                <a:spcPct val="100000"/>
              </a:lnSpc>
              <a:spcBef>
                <a:spcPts val="1800"/>
              </a:spcBef>
              <a:spcAft>
                <a:spcPts val="0"/>
              </a:spcAft>
              <a:buSzPts val="1600"/>
              <a:buNone/>
              <a:defRPr sz="1600"/>
            </a:lvl4pPr>
            <a:lvl5pPr lvl="4" algn="ctr">
              <a:lnSpc>
                <a:spcPct val="100000"/>
              </a:lnSpc>
              <a:spcBef>
                <a:spcPts val="1800"/>
              </a:spcBef>
              <a:spcAft>
                <a:spcPts val="0"/>
              </a:spcAft>
              <a:buSzPts val="1600"/>
              <a:buNone/>
              <a:defRPr sz="1600"/>
            </a:lvl5pPr>
            <a:lvl6pPr lvl="5" algn="ctr">
              <a:lnSpc>
                <a:spcPct val="90000"/>
              </a:lnSpc>
              <a:spcBef>
                <a:spcPts val="18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sp>
        <p:nvSpPr>
          <p:cNvPr id="153" name="Google Shape;153;p38"/>
          <p:cNvSpPr txBox="1">
            <a:spLocks noGrp="1"/>
          </p:cNvSpPr>
          <p:nvPr>
            <p:ph type="body" idx="2"/>
          </p:nvPr>
        </p:nvSpPr>
        <p:spPr>
          <a:xfrm>
            <a:off x="6096000" y="5783535"/>
            <a:ext cx="5040313" cy="528998"/>
          </a:xfrm>
          <a:prstGeom prst="rect">
            <a:avLst/>
          </a:prstGeom>
          <a:noFill/>
          <a:ln>
            <a:noFill/>
          </a:ln>
        </p:spPr>
        <p:txBody>
          <a:bodyPr spcFirstLastPara="1" wrap="square" lIns="91425" tIns="45700" rIns="91425" bIns="45700" anchor="b" anchorCtr="0">
            <a:noAutofit/>
          </a:bodyPr>
          <a:lstStyle>
            <a:lvl1pPr marL="457200" lvl="0" indent="-228600" algn="r">
              <a:lnSpc>
                <a:spcPct val="100000"/>
              </a:lnSpc>
              <a:spcBef>
                <a:spcPts val="0"/>
              </a:spcBef>
              <a:spcAft>
                <a:spcPts val="0"/>
              </a:spcAft>
              <a:buSzPts val="2200"/>
              <a:buFont typeface="Arial"/>
              <a:buNone/>
              <a:defRPr sz="2200" i="1">
                <a:solidFill>
                  <a:schemeClr val="lt1"/>
                </a:solidFill>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154" name="Google Shape;154;p38"/>
          <p:cNvSpPr/>
          <p:nvPr/>
        </p:nvSpPr>
        <p:spPr>
          <a:xfrm>
            <a:off x="5741158" y="6619164"/>
            <a:ext cx="707409" cy="240594"/>
          </a:xfrm>
          <a:prstGeom prst="rect">
            <a:avLst/>
          </a:prstGeom>
          <a:solidFill>
            <a:srgbClr val="00449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55" name="Google Shape;155;p38"/>
          <p:cNvCxnSpPr/>
          <p:nvPr/>
        </p:nvCxnSpPr>
        <p:spPr>
          <a:xfrm>
            <a:off x="838200" y="1978925"/>
            <a:ext cx="0" cy="4879075"/>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18184097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156"/>
        <p:cNvGrpSpPr/>
        <p:nvPr/>
      </p:nvGrpSpPr>
      <p:grpSpPr>
        <a:xfrm>
          <a:off x="0" y="0"/>
          <a:ext cx="0" cy="0"/>
          <a:chOff x="0" y="0"/>
          <a:chExt cx="0" cy="0"/>
        </a:xfrm>
      </p:grpSpPr>
      <p:sp>
        <p:nvSpPr>
          <p:cNvPr id="157" name="Google Shape;157;p39"/>
          <p:cNvSpPr txBox="1">
            <a:spLocks noGrp="1"/>
          </p:cNvSpPr>
          <p:nvPr>
            <p:ph type="sldNum" idx="12"/>
          </p:nvPr>
        </p:nvSpPr>
        <p:spPr>
          <a:xfrm>
            <a:off x="838200"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pic>
        <p:nvPicPr>
          <p:cNvPr id="158" name="Google Shape;158;p39"/>
          <p:cNvPicPr preferRelativeResize="0"/>
          <p:nvPr/>
        </p:nvPicPr>
        <p:blipFill rotWithShape="1">
          <a:blip r:embed="rId2">
            <a:alphaModFix/>
          </a:blip>
          <a:srcRect t="4555"/>
          <a:stretch/>
        </p:blipFill>
        <p:spPr>
          <a:xfrm>
            <a:off x="0" y="1078173"/>
            <a:ext cx="12192000" cy="5783240"/>
          </a:xfrm>
          <a:prstGeom prst="rect">
            <a:avLst/>
          </a:prstGeom>
          <a:noFill/>
          <a:ln>
            <a:noFill/>
          </a:ln>
        </p:spPr>
      </p:pic>
      <p:sp>
        <p:nvSpPr>
          <p:cNvPr id="159" name="Google Shape;159;p39"/>
          <p:cNvSpPr/>
          <p:nvPr/>
        </p:nvSpPr>
        <p:spPr>
          <a:xfrm>
            <a:off x="5289" y="1078173"/>
            <a:ext cx="12197346" cy="5783239"/>
          </a:xfrm>
          <a:prstGeom prst="rect">
            <a:avLst/>
          </a:prstGeom>
          <a:solidFill>
            <a:srgbClr val="024EA2">
              <a:alpha val="6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accent4"/>
              </a:solidFill>
              <a:latin typeface="Arial"/>
              <a:ea typeface="Arial"/>
              <a:cs typeface="Arial"/>
              <a:sym typeface="Arial"/>
            </a:endParaRPr>
          </a:p>
        </p:txBody>
      </p:sp>
      <p:pic>
        <p:nvPicPr>
          <p:cNvPr id="160" name="Google Shape;160;p39" descr="European Commission"/>
          <p:cNvPicPr preferRelativeResize="0"/>
          <p:nvPr/>
        </p:nvPicPr>
        <p:blipFill rotWithShape="1">
          <a:blip r:embed="rId3">
            <a:alphaModFix/>
          </a:blip>
          <a:srcRect/>
          <a:stretch/>
        </p:blipFill>
        <p:spPr>
          <a:xfrm>
            <a:off x="5388933" y="258042"/>
            <a:ext cx="1659793" cy="1152460"/>
          </a:xfrm>
          <a:prstGeom prst="rect">
            <a:avLst/>
          </a:prstGeom>
          <a:noFill/>
          <a:ln>
            <a:noFill/>
          </a:ln>
        </p:spPr>
      </p:pic>
      <p:sp>
        <p:nvSpPr>
          <p:cNvPr id="161" name="Google Shape;161;p39"/>
          <p:cNvSpPr txBox="1">
            <a:spLocks noGrp="1"/>
          </p:cNvSpPr>
          <p:nvPr>
            <p:ph type="ctrTitle"/>
          </p:nvPr>
        </p:nvSpPr>
        <p:spPr>
          <a:xfrm>
            <a:off x="1071350" y="1992572"/>
            <a:ext cx="10065224" cy="2149523"/>
          </a:xfrm>
          <a:prstGeom prst="rect">
            <a:avLst/>
          </a:prstGeom>
          <a:noFill/>
          <a:ln>
            <a:noFill/>
          </a:ln>
        </p:spPr>
        <p:txBody>
          <a:bodyPr spcFirstLastPara="1" wrap="square" lIns="91425" tIns="45700" rIns="91425" bIns="0" anchor="t" anchorCtr="0">
            <a:noAutofit/>
          </a:bodyPr>
          <a:lstStyle>
            <a:lvl1pPr lvl="0" algn="l">
              <a:lnSpc>
                <a:spcPct val="90000"/>
              </a:lnSpc>
              <a:spcBef>
                <a:spcPts val="0"/>
              </a:spcBef>
              <a:spcAft>
                <a:spcPts val="0"/>
              </a:spcAft>
              <a:buClr>
                <a:schemeClr val="lt1"/>
              </a:buClr>
              <a:buSzPts val="6000"/>
              <a:buFont typeface="Arial"/>
              <a:buNone/>
              <a:defRPr sz="60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62" name="Google Shape;162;p39"/>
          <p:cNvSpPr txBox="1">
            <a:spLocks noGrp="1"/>
          </p:cNvSpPr>
          <p:nvPr>
            <p:ph type="subTitle" idx="1"/>
          </p:nvPr>
        </p:nvSpPr>
        <p:spPr>
          <a:xfrm>
            <a:off x="1071351" y="4418049"/>
            <a:ext cx="10065224" cy="897754"/>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2800"/>
              <a:buNone/>
              <a:defRPr sz="2800" i="0">
                <a:solidFill>
                  <a:schemeClr val="accent5"/>
                </a:solidFill>
              </a:defRPr>
            </a:lvl1pPr>
            <a:lvl2pPr lvl="1" algn="ctr">
              <a:lnSpc>
                <a:spcPct val="100000"/>
              </a:lnSpc>
              <a:spcBef>
                <a:spcPts val="1800"/>
              </a:spcBef>
              <a:spcAft>
                <a:spcPts val="0"/>
              </a:spcAft>
              <a:buSzPts val="2000"/>
              <a:buNone/>
              <a:defRPr sz="2000"/>
            </a:lvl2pPr>
            <a:lvl3pPr lvl="2" algn="ctr">
              <a:lnSpc>
                <a:spcPct val="100000"/>
              </a:lnSpc>
              <a:spcBef>
                <a:spcPts val="1800"/>
              </a:spcBef>
              <a:spcAft>
                <a:spcPts val="0"/>
              </a:spcAft>
              <a:buSzPts val="1800"/>
              <a:buNone/>
              <a:defRPr sz="1800"/>
            </a:lvl3pPr>
            <a:lvl4pPr lvl="3" algn="ctr">
              <a:lnSpc>
                <a:spcPct val="100000"/>
              </a:lnSpc>
              <a:spcBef>
                <a:spcPts val="1800"/>
              </a:spcBef>
              <a:spcAft>
                <a:spcPts val="0"/>
              </a:spcAft>
              <a:buSzPts val="1600"/>
              <a:buNone/>
              <a:defRPr sz="1600"/>
            </a:lvl4pPr>
            <a:lvl5pPr lvl="4" algn="ctr">
              <a:lnSpc>
                <a:spcPct val="100000"/>
              </a:lnSpc>
              <a:spcBef>
                <a:spcPts val="1800"/>
              </a:spcBef>
              <a:spcAft>
                <a:spcPts val="0"/>
              </a:spcAft>
              <a:buSzPts val="1600"/>
              <a:buNone/>
              <a:defRPr sz="1600"/>
            </a:lvl5pPr>
            <a:lvl6pPr lvl="5" algn="ctr">
              <a:lnSpc>
                <a:spcPct val="90000"/>
              </a:lnSpc>
              <a:spcBef>
                <a:spcPts val="18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sp>
        <p:nvSpPr>
          <p:cNvPr id="163" name="Google Shape;163;p39"/>
          <p:cNvSpPr txBox="1">
            <a:spLocks noGrp="1"/>
          </p:cNvSpPr>
          <p:nvPr>
            <p:ph type="body" idx="2"/>
          </p:nvPr>
        </p:nvSpPr>
        <p:spPr>
          <a:xfrm>
            <a:off x="6096000" y="5557903"/>
            <a:ext cx="5040313" cy="528998"/>
          </a:xfrm>
          <a:prstGeom prst="rect">
            <a:avLst/>
          </a:prstGeom>
          <a:noFill/>
          <a:ln>
            <a:noFill/>
          </a:ln>
        </p:spPr>
        <p:txBody>
          <a:bodyPr spcFirstLastPara="1" wrap="square" lIns="91425" tIns="45700" rIns="91425" bIns="45700" anchor="t" anchorCtr="0">
            <a:noAutofit/>
          </a:bodyPr>
          <a:lstStyle>
            <a:lvl1pPr marL="457200" lvl="0" indent="-228600" algn="r">
              <a:lnSpc>
                <a:spcPct val="100000"/>
              </a:lnSpc>
              <a:spcBef>
                <a:spcPts val="0"/>
              </a:spcBef>
              <a:spcAft>
                <a:spcPts val="0"/>
              </a:spcAft>
              <a:buSzPts val="2200"/>
              <a:buFont typeface="Arial"/>
              <a:buNone/>
              <a:defRPr sz="2200" i="1">
                <a:solidFill>
                  <a:schemeClr val="lt1"/>
                </a:solidFill>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164" name="Google Shape;164;p39"/>
          <p:cNvSpPr/>
          <p:nvPr/>
        </p:nvSpPr>
        <p:spPr>
          <a:xfrm>
            <a:off x="5741158" y="6619164"/>
            <a:ext cx="707409" cy="240594"/>
          </a:xfrm>
          <a:prstGeom prst="rect">
            <a:avLst/>
          </a:prstGeom>
          <a:solidFill>
            <a:srgbClr val="00449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65" name="Google Shape;165;p39"/>
          <p:cNvCxnSpPr/>
          <p:nvPr/>
        </p:nvCxnSpPr>
        <p:spPr>
          <a:xfrm>
            <a:off x="838200" y="1978925"/>
            <a:ext cx="0" cy="4879075"/>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50669280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Last slide (option 2)">
  <p:cSld name="Last slide (option 2)">
    <p:spTree>
      <p:nvGrpSpPr>
        <p:cNvPr id="1" name="Shape 166"/>
        <p:cNvGrpSpPr/>
        <p:nvPr/>
      </p:nvGrpSpPr>
      <p:grpSpPr>
        <a:xfrm>
          <a:off x="0" y="0"/>
          <a:ext cx="0" cy="0"/>
          <a:chOff x="0" y="0"/>
          <a:chExt cx="0" cy="0"/>
        </a:xfrm>
      </p:grpSpPr>
      <p:sp>
        <p:nvSpPr>
          <p:cNvPr id="167" name="Google Shape;167;p40"/>
          <p:cNvSpPr/>
          <p:nvPr/>
        </p:nvSpPr>
        <p:spPr>
          <a:xfrm>
            <a:off x="0" y="1"/>
            <a:ext cx="12192000" cy="3428999"/>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68" name="Google Shape;168;p40"/>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69" name="Google Shape;169;p40"/>
          <p:cNvSpPr txBox="1">
            <a:spLocks noGrp="1"/>
          </p:cNvSpPr>
          <p:nvPr>
            <p:ph type="ctrTitle"/>
          </p:nvPr>
        </p:nvSpPr>
        <p:spPr>
          <a:xfrm>
            <a:off x="1077013" y="1122363"/>
            <a:ext cx="10156297" cy="1240348"/>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accent5"/>
              </a:buClr>
              <a:buSzPts val="6000"/>
              <a:buFont typeface="Arial"/>
              <a:buNone/>
              <a:defRPr sz="6000">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70" name="Google Shape;170;p40"/>
          <p:cNvSpPr txBox="1">
            <a:spLocks noGrp="1"/>
          </p:cNvSpPr>
          <p:nvPr>
            <p:ph type="body" idx="1"/>
          </p:nvPr>
        </p:nvSpPr>
        <p:spPr>
          <a:xfrm>
            <a:off x="838976" y="4175997"/>
            <a:ext cx="10888663" cy="1620145"/>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0"/>
              </a:spcBef>
              <a:spcAft>
                <a:spcPts val="0"/>
              </a:spcAft>
              <a:buSzPts val="1400"/>
              <a:buFont typeface="Arial"/>
              <a:buNone/>
              <a:defRPr sz="1400">
                <a:solidFill>
                  <a:srgbClr val="767676"/>
                </a:solidFill>
              </a:defRPr>
            </a:lvl1pPr>
            <a:lvl2pPr marL="914400" lvl="1" indent="-228600" algn="l">
              <a:lnSpc>
                <a:spcPct val="100000"/>
              </a:lnSpc>
              <a:spcBef>
                <a:spcPts val="1800"/>
              </a:spcBef>
              <a:spcAft>
                <a:spcPts val="0"/>
              </a:spcAft>
              <a:buSzPts val="2000"/>
              <a:buNone/>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171" name="Google Shape;171;p40"/>
          <p:cNvCxnSpPr/>
          <p:nvPr/>
        </p:nvCxnSpPr>
        <p:spPr>
          <a:xfrm>
            <a:off x="838200" y="0"/>
            <a:ext cx="0" cy="2362711"/>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1438593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Content and Object">
  <p:cSld name="Content and Object">
    <p:spTree>
      <p:nvGrpSpPr>
        <p:cNvPr id="1" name="Shape 172"/>
        <p:cNvGrpSpPr/>
        <p:nvPr/>
      </p:nvGrpSpPr>
      <p:grpSpPr>
        <a:xfrm>
          <a:off x="0" y="0"/>
          <a:ext cx="0" cy="0"/>
          <a:chOff x="0" y="0"/>
          <a:chExt cx="0" cy="0"/>
        </a:xfrm>
      </p:grpSpPr>
      <p:sp>
        <p:nvSpPr>
          <p:cNvPr id="173" name="Google Shape;173;p41"/>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74" name="Google Shape;174;p41"/>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75" name="Google Shape;175;p41"/>
          <p:cNvSpPr txBox="1">
            <a:spLocks noGrp="1"/>
          </p:cNvSpPr>
          <p:nvPr>
            <p:ph type="body" idx="1"/>
          </p:nvPr>
        </p:nvSpPr>
        <p:spPr>
          <a:xfrm>
            <a:off x="838198" y="1825625"/>
            <a:ext cx="5328000" cy="3906435"/>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0"/>
              </a:spcBef>
              <a:spcAft>
                <a:spcPts val="0"/>
              </a:spcAft>
              <a:buSzPts val="2400"/>
              <a:buChar char="•"/>
              <a:defRPr/>
            </a:lvl1pPr>
            <a:lvl2pPr marL="914400" lvl="1" indent="-355600" algn="l">
              <a:lnSpc>
                <a:spcPct val="100000"/>
              </a:lnSpc>
              <a:spcBef>
                <a:spcPts val="1800"/>
              </a:spcBef>
              <a:spcAft>
                <a:spcPts val="0"/>
              </a:spcAft>
              <a:buSzPts val="2000"/>
              <a:buChar char="•"/>
              <a:defRPr/>
            </a:lvl2pPr>
            <a:lvl3pPr marL="1371600" lvl="2" indent="-342900" algn="l">
              <a:lnSpc>
                <a:spcPct val="100000"/>
              </a:lnSpc>
              <a:spcBef>
                <a:spcPts val="1800"/>
              </a:spcBef>
              <a:spcAft>
                <a:spcPts val="0"/>
              </a:spcAft>
              <a:buSzPts val="1800"/>
              <a:buChar char="•"/>
              <a:defRPr/>
            </a:lvl3pPr>
            <a:lvl4pPr marL="1828800" lvl="3" indent="-330200" algn="l">
              <a:lnSpc>
                <a:spcPct val="100000"/>
              </a:lnSpc>
              <a:spcBef>
                <a:spcPts val="1800"/>
              </a:spcBef>
              <a:spcAft>
                <a:spcPts val="0"/>
              </a:spcAft>
              <a:buSzPts val="1600"/>
              <a:buChar char="•"/>
              <a:defRPr/>
            </a:lvl4pPr>
            <a:lvl5pPr marL="2286000" lvl="4" indent="-330200" algn="l">
              <a:lnSpc>
                <a:spcPct val="100000"/>
              </a:lnSpc>
              <a:spcBef>
                <a:spcPts val="1800"/>
              </a:spcBef>
              <a:spcAft>
                <a:spcPts val="0"/>
              </a:spcAft>
              <a:buSzPts val="16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176" name="Google Shape;176;p41"/>
          <p:cNvSpPr txBox="1">
            <a:spLocks noGrp="1"/>
          </p:cNvSpPr>
          <p:nvPr>
            <p:ph type="body" idx="2"/>
          </p:nvPr>
        </p:nvSpPr>
        <p:spPr>
          <a:xfrm>
            <a:off x="6402250" y="1825625"/>
            <a:ext cx="5328000" cy="3906435"/>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0"/>
              </a:spcBef>
              <a:spcAft>
                <a:spcPts val="0"/>
              </a:spcAft>
              <a:buSzPts val="2400"/>
              <a:buNone/>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177" name="Google Shape;177;p41"/>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582015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Chapter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2" name="Title 1"/>
          <p:cNvSpPr>
            <a:spLocks noGrp="1"/>
          </p:cNvSpPr>
          <p:nvPr>
            <p:ph type="ctrTitle"/>
          </p:nvPr>
        </p:nvSpPr>
        <p:spPr>
          <a:xfrm>
            <a:off x="1070189" y="1122363"/>
            <a:ext cx="10676038" cy="2387600"/>
          </a:xfrm>
        </p:spPr>
        <p:txBody>
          <a:bodyPr anchor="b">
            <a:noAutofit/>
          </a:bodyPr>
          <a:lstStyle>
            <a:lvl1pPr algn="l">
              <a:defRPr sz="6000">
                <a:solidFill>
                  <a:schemeClr val="accent5"/>
                </a:solidFill>
              </a:defRPr>
            </a:lvl1pPr>
          </a:lstStyle>
          <a:p>
            <a:r>
              <a:rPr lang="en-US"/>
              <a:t>Click to edit Master title style</a:t>
            </a:r>
            <a:endParaRPr lang="en-GB"/>
          </a:p>
        </p:txBody>
      </p:sp>
      <p:sp>
        <p:nvSpPr>
          <p:cNvPr id="3" name="Subtitle 2"/>
          <p:cNvSpPr>
            <a:spLocks noGrp="1"/>
          </p:cNvSpPr>
          <p:nvPr>
            <p:ph type="subTitle" idx="1"/>
          </p:nvPr>
        </p:nvSpPr>
        <p:spPr>
          <a:xfrm>
            <a:off x="1070189" y="3602038"/>
            <a:ext cx="10676038" cy="1655762"/>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p:cNvSpPr>
            <a:spLocks noGrp="1"/>
          </p:cNvSpPr>
          <p:nvPr>
            <p:ph type="sldNum" sz="quarter" idx="12"/>
          </p:nvPr>
        </p:nvSpPr>
        <p:spPr/>
        <p:txBody>
          <a:bodyPr>
            <a:noAutofit/>
          </a:bodyPr>
          <a:lstStyle>
            <a:lvl1pPr>
              <a:defRPr>
                <a:solidFill>
                  <a:schemeClr val="bg1"/>
                </a:solidFill>
              </a:defRPr>
            </a:lvl1pPr>
          </a:lstStyle>
          <a:p>
            <a:fld id="{F46C79FD-C571-418B-AB0F-5EE936C85276}" type="slidenum">
              <a:rPr lang="en-GB" smtClean="0"/>
              <a:pPr/>
              <a:t>‹#›</a:t>
            </a:fld>
            <a:endParaRPr lang="en-GB"/>
          </a:p>
        </p:txBody>
      </p:sp>
      <p:cxnSp>
        <p:nvCxnSpPr>
          <p:cNvPr id="7" name="Straight Connector 6"/>
          <p:cNvCxnSpPr/>
          <p:nvPr userDrawn="1"/>
        </p:nvCxnSpPr>
        <p:spPr>
          <a:xfrm>
            <a:off x="838200" y="0"/>
            <a:ext cx="0" cy="3295934"/>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27715" y="6045257"/>
            <a:ext cx="1718512" cy="451153"/>
          </a:xfrm>
          <a:prstGeom prst="rect">
            <a:avLst/>
          </a:prstGeom>
        </p:spPr>
      </p:pic>
    </p:spTree>
    <p:extLst>
      <p:ext uri="{BB962C8B-B14F-4D97-AF65-F5344CB8AC3E}">
        <p14:creationId xmlns:p14="http://schemas.microsoft.com/office/powerpoint/2010/main" val="378869909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178"/>
        <p:cNvGrpSpPr/>
        <p:nvPr/>
      </p:nvGrpSpPr>
      <p:grpSpPr>
        <a:xfrm>
          <a:off x="0" y="0"/>
          <a:ext cx="0" cy="0"/>
          <a:chOff x="0" y="0"/>
          <a:chExt cx="0" cy="0"/>
        </a:xfrm>
      </p:grpSpPr>
      <p:sp>
        <p:nvSpPr>
          <p:cNvPr id="179" name="Google Shape;179;p42"/>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80" name="Google Shape;180;p42"/>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cxnSp>
        <p:nvCxnSpPr>
          <p:cNvPr id="181" name="Google Shape;181;p42"/>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143838223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82"/>
        <p:cNvGrpSpPr/>
        <p:nvPr/>
      </p:nvGrpSpPr>
      <p:grpSpPr>
        <a:xfrm>
          <a:off x="0" y="0"/>
          <a:ext cx="0" cy="0"/>
          <a:chOff x="0" y="0"/>
          <a:chExt cx="0" cy="0"/>
        </a:xfrm>
      </p:grpSpPr>
      <p:sp>
        <p:nvSpPr>
          <p:cNvPr id="183" name="Google Shape;183;p43"/>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1429605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pter Slide (2)">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33852" y="6045865"/>
            <a:ext cx="1716200" cy="450546"/>
          </a:xfrm>
          <a:prstGeom prst="rect">
            <a:avLst/>
          </a:prstGeom>
        </p:spPr>
      </p:pic>
      <p:sp>
        <p:nvSpPr>
          <p:cNvPr id="11" name="Title 1"/>
          <p:cNvSpPr>
            <a:spLocks noGrp="1"/>
          </p:cNvSpPr>
          <p:nvPr>
            <p:ph type="ctrTitle"/>
          </p:nvPr>
        </p:nvSpPr>
        <p:spPr>
          <a:xfrm>
            <a:off x="1077013" y="1122363"/>
            <a:ext cx="10156297" cy="2387600"/>
          </a:xfrm>
        </p:spPr>
        <p:txBody>
          <a:bodyPr anchor="b">
            <a:noAutofit/>
          </a:bodyPr>
          <a:lstStyle>
            <a:lvl1pPr algn="l">
              <a:defRPr sz="6000">
                <a:solidFill>
                  <a:schemeClr val="tx2"/>
                </a:solidFill>
              </a:defRPr>
            </a:lvl1pPr>
          </a:lstStyle>
          <a:p>
            <a:r>
              <a:rPr lang="en-US"/>
              <a:t>Click to edit Master title style</a:t>
            </a:r>
            <a:endParaRPr lang="en-GB"/>
          </a:p>
        </p:txBody>
      </p:sp>
      <p:cxnSp>
        <p:nvCxnSpPr>
          <p:cNvPr id="13" name="Straight Connector 12"/>
          <p:cNvCxnSpPr/>
          <p:nvPr userDrawn="1"/>
        </p:nvCxnSpPr>
        <p:spPr>
          <a:xfrm>
            <a:off x="838200" y="0"/>
            <a:ext cx="0" cy="3295934"/>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1070189" y="3602038"/>
            <a:ext cx="10156297" cy="1655762"/>
          </a:xfrm>
        </p:spPr>
        <p:txBody>
          <a:bodyPr>
            <a:noAutofit/>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932509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st slide (option 1)">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tx2"/>
                </a:solidFill>
              </a:defRPr>
            </a:lvl1pPr>
          </a:lstStyle>
          <a:p>
            <a:r>
              <a:rPr lang="en-US"/>
              <a:t>Click to edit Master title style</a:t>
            </a:r>
            <a:endParaRPr lang="en-GB"/>
          </a:p>
        </p:txBody>
      </p:sp>
      <p:cxnSp>
        <p:nvCxnSpPr>
          <p:cNvPr id="13" name="Straight Connector 12"/>
          <p:cNvCxnSpPr/>
          <p:nvPr userDrawn="1"/>
        </p:nvCxnSpPr>
        <p:spPr>
          <a:xfrm>
            <a:off x="838200" y="0"/>
            <a:ext cx="0" cy="236271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16886048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st slide (option 2)">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accent5"/>
                </a:solidFill>
              </a:defRPr>
            </a:lvl1pPr>
          </a:lstStyle>
          <a:p>
            <a:r>
              <a:rPr lang="en-US"/>
              <a:t>Click to edit Master title style</a:t>
            </a:r>
            <a:endParaRPr lang="en-GB"/>
          </a:p>
        </p:txBody>
      </p:sp>
      <p:cxnSp>
        <p:nvCxnSpPr>
          <p:cNvPr id="13" name="Straight Connector 12"/>
          <p:cNvCxnSpPr/>
          <p:nvPr userDrawn="1"/>
        </p:nvCxnSpPr>
        <p:spPr>
          <a:xfrm>
            <a:off x="838200" y="0"/>
            <a:ext cx="0" cy="2362711"/>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25883397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7" name="Straight Connector 6"/>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3042341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and 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1pPr>
              <a:spcAft>
                <a:spcPts val="1800"/>
              </a:spcAft>
              <a:defRPr/>
            </a:lvl1pPr>
            <a:lvl2pPr>
              <a:spcAft>
                <a:spcPts val="1800"/>
              </a:spcAft>
              <a:defRPr/>
            </a:lvl2pPr>
            <a:lvl3pPr>
              <a:spcAft>
                <a:spcPts val="1800"/>
              </a:spcAft>
              <a:defRPr/>
            </a:lvl3pPr>
            <a:lvl4pPr>
              <a:spcAft>
                <a:spcPts val="1800"/>
              </a:spcAft>
              <a:defRPr/>
            </a:lvl4pPr>
            <a:lvl5pPr>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402250" y="1825625"/>
            <a:ext cx="5328000" cy="3906435"/>
          </a:xfrm>
          <a:noFill/>
        </p:spPr>
        <p:txBody>
          <a:bodyPr>
            <a:noAutofit/>
          </a:bodyPr>
          <a:lstStyle>
            <a:lvl1pPr marL="0" indent="0">
              <a:buNone/>
              <a:defRPr/>
            </a:lvl1pPr>
          </a:lstStyle>
          <a:p>
            <a:pPr lvl="0"/>
            <a:endParaRPr lang="en-GB"/>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9" name="Straight Connector 8"/>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2803839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21" Type="http://schemas.openxmlformats.org/officeDocument/2006/relationships/slideLayout" Target="../slideLayouts/slideLayout40.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slideLayout" Target="../slideLayouts/slideLayout39.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24" Type="http://schemas.openxmlformats.org/officeDocument/2006/relationships/image" Target="../media/image1.png"/><Relationship Id="rId5" Type="http://schemas.openxmlformats.org/officeDocument/2006/relationships/slideLayout" Target="../slideLayouts/slideLayout24.xml"/><Relationship Id="rId15" Type="http://schemas.openxmlformats.org/officeDocument/2006/relationships/slideLayout" Target="../slideLayouts/slideLayout34.xml"/><Relationship Id="rId23" Type="http://schemas.openxmlformats.org/officeDocument/2006/relationships/theme" Target="../theme/theme2.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 Id="rId22"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3881904"/>
          </a:xfrm>
          <a:prstGeom prst="rect">
            <a:avLst/>
          </a:prstGeom>
        </p:spPr>
        <p:txBody>
          <a:bodyPr vert="horz" lIns="91440" tIns="45720" rIns="91440" bIns="4572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838200" y="6131286"/>
            <a:ext cx="2743200" cy="365125"/>
          </a:xfrm>
          <a:prstGeom prst="rect">
            <a:avLst/>
          </a:prstGeom>
        </p:spPr>
        <p:txBody>
          <a:bodyPr vert="horz" lIns="91440" tIns="45720" rIns="91440" bIns="45720" rtlCol="0" anchor="ctr">
            <a:noAutofit/>
          </a:bodyPr>
          <a:lstStyle>
            <a:lvl1pPr algn="l">
              <a:defRPr sz="1200">
                <a:solidFill>
                  <a:schemeClr val="tx1">
                    <a:tint val="75000"/>
                  </a:schemeClr>
                </a:solidFill>
              </a:defRPr>
            </a:lvl1pPr>
          </a:lstStyle>
          <a:p>
            <a:fld id="{F46C79FD-C571-418B-AB0F-5EE936C85276}" type="slidenum">
              <a:rPr lang="en-GB" smtClean="0"/>
              <a:pPr/>
              <a:t>‹#›</a:t>
            </a:fld>
            <a:endParaRPr lang="en-GB"/>
          </a:p>
        </p:txBody>
      </p:sp>
      <p:pic>
        <p:nvPicPr>
          <p:cNvPr id="7" name="Picture 6"/>
          <p:cNvPicPr>
            <a:picLocks noChangeAspect="1"/>
          </p:cNvPicPr>
          <p:nvPr userDrawn="1"/>
        </p:nvPicPr>
        <p:blipFill>
          <a:blip r:embed="rId21" cstate="print">
            <a:extLst>
              <a:ext uri="{28A0092B-C50C-407E-A947-70E740481C1C}">
                <a14:useLocalDpi xmlns:a14="http://schemas.microsoft.com/office/drawing/2010/main"/>
              </a:ext>
            </a:extLst>
          </a:blip>
          <a:stretch>
            <a:fillRect/>
          </a:stretch>
        </p:blipFill>
        <p:spPr>
          <a:xfrm>
            <a:off x="10033852" y="6045988"/>
            <a:ext cx="1715733" cy="450423"/>
          </a:xfrm>
          <a:prstGeom prst="rect">
            <a:avLst/>
          </a:prstGeom>
        </p:spPr>
      </p:pic>
    </p:spTree>
    <p:extLst>
      <p:ext uri="{BB962C8B-B14F-4D97-AF65-F5344CB8AC3E}">
        <p14:creationId xmlns:p14="http://schemas.microsoft.com/office/powerpoint/2010/main" val="459720850"/>
      </p:ext>
    </p:extLst>
  </p:cSld>
  <p:clrMap bg1="lt1" tx1="dk1" bg2="lt2" tx2="dk2" accent1="accent1" accent2="accent2" accent3="accent3" accent4="accent4" accent5="accent5" accent6="accent6" hlink="hlink" folHlink="folHlink"/>
  <p:sldLayoutIdLst>
    <p:sldLayoutId id="2147483656" r:id="rId1"/>
    <p:sldLayoutId id="2147483662" r:id="rId2"/>
    <p:sldLayoutId id="2147483657" r:id="rId3"/>
    <p:sldLayoutId id="2147483649" r:id="rId4"/>
    <p:sldLayoutId id="2147483651" r:id="rId5"/>
    <p:sldLayoutId id="2147483669" r:id="rId6"/>
    <p:sldLayoutId id="2147483670" r:id="rId7"/>
    <p:sldLayoutId id="2147483650" r:id="rId8"/>
    <p:sldLayoutId id="2147483660" r:id="rId9"/>
    <p:sldLayoutId id="2147483652" r:id="rId10"/>
    <p:sldLayoutId id="2147483661" r:id="rId11"/>
    <p:sldLayoutId id="2147483653" r:id="rId12"/>
    <p:sldLayoutId id="2147483654" r:id="rId13"/>
    <p:sldLayoutId id="2147483659" r:id="rId14"/>
    <p:sldLayoutId id="2147483658" r:id="rId15"/>
    <p:sldLayoutId id="2147483666" r:id="rId16"/>
    <p:sldLayoutId id="2147483667" r:id="rId17"/>
    <p:sldLayoutId id="2147483668" r:id="rId18"/>
    <p:sldLayoutId id="2147483655" r:id="rId19"/>
  </p:sldLayoutIdLst>
  <p:hf sldNum="0" hdr="0" ftr="0" dt="0"/>
  <p:txStyles>
    <p:titleStyle>
      <a:lvl1pPr algn="l" defTabSz="914400" rtl="0" eaLnBrk="1" latinLnBrk="0" hangingPunct="1">
        <a:lnSpc>
          <a:spcPct val="9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800"/>
        </a:spcAft>
        <a:buClr>
          <a:schemeClr val="tx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1"/>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200" b="0" i="0" u="none" strike="noStrike" cap="none">
                <a:solidFill>
                  <a:srgbClr val="767676"/>
                </a:solidFill>
                <a:latin typeface="Arial"/>
                <a:ea typeface="Arial"/>
                <a:cs typeface="Arial"/>
                <a:sym typeface="Arial"/>
              </a:defRPr>
            </a:lvl1pPr>
            <a:lvl2pPr marL="0" marR="0" lvl="1" indent="0" algn="l" rtl="0">
              <a:spcBef>
                <a:spcPts val="0"/>
              </a:spcBef>
              <a:buNone/>
              <a:defRPr sz="1200" b="0" i="0" u="none" strike="noStrike" cap="none">
                <a:solidFill>
                  <a:srgbClr val="767676"/>
                </a:solidFill>
                <a:latin typeface="Arial"/>
                <a:ea typeface="Arial"/>
                <a:cs typeface="Arial"/>
                <a:sym typeface="Arial"/>
              </a:defRPr>
            </a:lvl2pPr>
            <a:lvl3pPr marL="0" marR="0" lvl="2" indent="0" algn="l" rtl="0">
              <a:spcBef>
                <a:spcPts val="0"/>
              </a:spcBef>
              <a:buNone/>
              <a:defRPr sz="1200" b="0" i="0" u="none" strike="noStrike" cap="none">
                <a:solidFill>
                  <a:srgbClr val="767676"/>
                </a:solidFill>
                <a:latin typeface="Arial"/>
                <a:ea typeface="Arial"/>
                <a:cs typeface="Arial"/>
                <a:sym typeface="Arial"/>
              </a:defRPr>
            </a:lvl3pPr>
            <a:lvl4pPr marL="0" marR="0" lvl="3" indent="0" algn="l" rtl="0">
              <a:spcBef>
                <a:spcPts val="0"/>
              </a:spcBef>
              <a:buNone/>
              <a:defRPr sz="1200" b="0" i="0" u="none" strike="noStrike" cap="none">
                <a:solidFill>
                  <a:srgbClr val="767676"/>
                </a:solidFill>
                <a:latin typeface="Arial"/>
                <a:ea typeface="Arial"/>
                <a:cs typeface="Arial"/>
                <a:sym typeface="Arial"/>
              </a:defRPr>
            </a:lvl4pPr>
            <a:lvl5pPr marL="0" marR="0" lvl="4" indent="0" algn="l" rtl="0">
              <a:spcBef>
                <a:spcPts val="0"/>
              </a:spcBef>
              <a:buNone/>
              <a:defRPr sz="1200" b="0" i="0" u="none" strike="noStrike" cap="none">
                <a:solidFill>
                  <a:srgbClr val="767676"/>
                </a:solidFill>
                <a:latin typeface="Arial"/>
                <a:ea typeface="Arial"/>
                <a:cs typeface="Arial"/>
                <a:sym typeface="Arial"/>
              </a:defRPr>
            </a:lvl5pPr>
            <a:lvl6pPr marL="0" marR="0" lvl="5" indent="0" algn="l" rtl="0">
              <a:spcBef>
                <a:spcPts val="0"/>
              </a:spcBef>
              <a:buNone/>
              <a:defRPr sz="1200" b="0" i="0" u="none" strike="noStrike" cap="none">
                <a:solidFill>
                  <a:srgbClr val="767676"/>
                </a:solidFill>
                <a:latin typeface="Arial"/>
                <a:ea typeface="Arial"/>
                <a:cs typeface="Arial"/>
                <a:sym typeface="Arial"/>
              </a:defRPr>
            </a:lvl6pPr>
            <a:lvl7pPr marL="0" marR="0" lvl="6" indent="0" algn="l" rtl="0">
              <a:spcBef>
                <a:spcPts val="0"/>
              </a:spcBef>
              <a:buNone/>
              <a:defRPr sz="1200" b="0" i="0" u="none" strike="noStrike" cap="none">
                <a:solidFill>
                  <a:srgbClr val="767676"/>
                </a:solidFill>
                <a:latin typeface="Arial"/>
                <a:ea typeface="Arial"/>
                <a:cs typeface="Arial"/>
                <a:sym typeface="Arial"/>
              </a:defRPr>
            </a:lvl7pPr>
            <a:lvl8pPr marL="0" marR="0" lvl="7" indent="0" algn="l" rtl="0">
              <a:spcBef>
                <a:spcPts val="0"/>
              </a:spcBef>
              <a:buNone/>
              <a:defRPr sz="1200" b="0" i="0" u="none" strike="noStrike" cap="none">
                <a:solidFill>
                  <a:srgbClr val="767676"/>
                </a:solidFill>
                <a:latin typeface="Arial"/>
                <a:ea typeface="Arial"/>
                <a:cs typeface="Arial"/>
                <a:sym typeface="Arial"/>
              </a:defRPr>
            </a:lvl8pPr>
            <a:lvl9pPr marL="0" marR="0" lvl="8" indent="0" algn="l" rtl="0">
              <a:spcBef>
                <a:spcPts val="0"/>
              </a:spcBef>
              <a:buNone/>
              <a:defRPr sz="1200" b="0" i="0" u="none" strike="noStrike" cap="none">
                <a:solidFill>
                  <a:srgbClr val="767676"/>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GB"/>
              <a:t>‹#›</a:t>
            </a:fld>
            <a:endParaRPr/>
          </a:p>
        </p:txBody>
      </p:sp>
      <p:sp>
        <p:nvSpPr>
          <p:cNvPr id="11" name="Google Shape;11;p21"/>
          <p:cNvSpPr txBox="1">
            <a:spLocks noGrp="1"/>
          </p:cNvSpPr>
          <p:nvPr>
            <p:ph type="title"/>
          </p:nvPr>
        </p:nvSpPr>
        <p:spPr>
          <a:xfrm>
            <a:off x="838200" y="482860"/>
            <a:ext cx="10515600" cy="782357"/>
          </a:xfrm>
          <a:prstGeom prst="rect">
            <a:avLst/>
          </a:prstGeom>
          <a:noFill/>
          <a:ln>
            <a:noFill/>
          </a:ln>
        </p:spPr>
        <p:txBody>
          <a:bodyPr spcFirstLastPara="1" wrap="square" lIns="91425" tIns="45700" rIns="91425" bIns="0" anchor="b" anchorCtr="0">
            <a:noAutofit/>
          </a:bodyPr>
          <a:lstStyle>
            <a:lvl1pPr marR="0" lvl="0" algn="l" rtl="0">
              <a:lnSpc>
                <a:spcPct val="90000"/>
              </a:lnSpc>
              <a:spcBef>
                <a:spcPts val="0"/>
              </a:spcBef>
              <a:spcAft>
                <a:spcPts val="0"/>
              </a:spcAft>
              <a:buClr>
                <a:schemeClr val="dk2"/>
              </a:buClr>
              <a:buSzPts val="4000"/>
              <a:buFont typeface="Arial"/>
              <a:buNone/>
              <a:defRPr sz="40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21"/>
          <p:cNvSpPr txBox="1">
            <a:spLocks noGrp="1"/>
          </p:cNvSpPr>
          <p:nvPr>
            <p:ph type="body" idx="1"/>
          </p:nvPr>
        </p:nvSpPr>
        <p:spPr>
          <a:xfrm>
            <a:off x="838200" y="1825625"/>
            <a:ext cx="10515600" cy="3881904"/>
          </a:xfrm>
          <a:prstGeom prst="rect">
            <a:avLst/>
          </a:prstGeom>
          <a:noFill/>
          <a:ln>
            <a:noFill/>
          </a:ln>
        </p:spPr>
        <p:txBody>
          <a:bodyPr spcFirstLastPara="1" wrap="square" lIns="91425" tIns="45700" rIns="91425" bIns="45700" anchor="t" anchorCtr="0">
            <a:noAutofit/>
          </a:bodyPr>
          <a:lstStyle>
            <a:lvl1pPr marL="457200" marR="0" lvl="0" indent="-381000" algn="l" rtl="0">
              <a:lnSpc>
                <a:spcPct val="100000"/>
              </a:lnSpc>
              <a:spcBef>
                <a:spcPts val="0"/>
              </a:spcBef>
              <a:spcAft>
                <a:spcPts val="0"/>
              </a:spcAft>
              <a:buClr>
                <a:schemeClr val="dk2"/>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lnSpc>
                <a:spcPct val="100000"/>
              </a:lnSpc>
              <a:spcBef>
                <a:spcPts val="1800"/>
              </a:spcBef>
              <a:spcAft>
                <a:spcPts val="0"/>
              </a:spcAft>
              <a:buClr>
                <a:schemeClr val="dk2"/>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lnSpc>
                <a:spcPct val="100000"/>
              </a:lnSpc>
              <a:spcBef>
                <a:spcPts val="1800"/>
              </a:spcBef>
              <a:spcAft>
                <a:spcPts val="0"/>
              </a:spcAft>
              <a:buClr>
                <a:schemeClr val="dk2"/>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30200" algn="l" rtl="0">
              <a:lnSpc>
                <a:spcPct val="100000"/>
              </a:lnSpc>
              <a:spcBef>
                <a:spcPts val="180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180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2900" algn="l" rtl="0">
              <a:lnSpc>
                <a:spcPct val="90000"/>
              </a:lnSpc>
              <a:spcBef>
                <a:spcPts val="18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pic>
        <p:nvPicPr>
          <p:cNvPr id="13" name="Google Shape;13;p21" descr="European Commission"/>
          <p:cNvPicPr preferRelativeResize="0"/>
          <p:nvPr/>
        </p:nvPicPr>
        <p:blipFill rotWithShape="1">
          <a:blip r:embed="rId24">
            <a:alphaModFix/>
          </a:blip>
          <a:srcRect/>
          <a:stretch/>
        </p:blipFill>
        <p:spPr>
          <a:xfrm>
            <a:off x="10033852" y="6045988"/>
            <a:ext cx="1715733" cy="450423"/>
          </a:xfrm>
          <a:prstGeom prst="rect">
            <a:avLst/>
          </a:prstGeom>
          <a:noFill/>
          <a:ln>
            <a:noFill/>
          </a:ln>
        </p:spPr>
      </p:pic>
    </p:spTree>
    <p:extLst>
      <p:ext uri="{BB962C8B-B14F-4D97-AF65-F5344CB8AC3E}">
        <p14:creationId xmlns:p14="http://schemas.microsoft.com/office/powerpoint/2010/main" val="1124738649"/>
      </p:ext>
    </p:extLst>
  </p:cSld>
  <p:clrMap bg1="lt1" tx1="dk1" bg2="dk2"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 id="2147483707" r:id="rId16"/>
    <p:sldLayoutId id="2147483708" r:id="rId17"/>
    <p:sldLayoutId id="2147483709" r:id="rId18"/>
    <p:sldLayoutId id="2147483710" r:id="rId19"/>
    <p:sldLayoutId id="2147483711" r:id="rId20"/>
    <p:sldLayoutId id="2147483712" r:id="rId21"/>
    <p:sldLayoutId id="2147483713" r:id="rId22"/>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pic>
        <p:nvPicPr>
          <p:cNvPr id="2" name="Google Shape;17;p22" descr="European Commission">
            <a:extLst>
              <a:ext uri="{FF2B5EF4-FFF2-40B4-BE49-F238E27FC236}">
                <a16:creationId xmlns:a16="http://schemas.microsoft.com/office/drawing/2014/main" id="{F331827D-67AB-BC45-5244-975836C82EE5}"/>
              </a:ext>
            </a:extLst>
          </p:cNvPr>
          <p:cNvPicPr preferRelativeResize="0"/>
          <p:nvPr/>
        </p:nvPicPr>
        <p:blipFill rotWithShape="1">
          <a:blip r:embed="rId3">
            <a:alphaModFix/>
          </a:blip>
          <a:srcRect/>
          <a:stretch/>
        </p:blipFill>
        <p:spPr>
          <a:xfrm>
            <a:off x="5388933" y="258042"/>
            <a:ext cx="1659793" cy="1152460"/>
          </a:xfrm>
          <a:prstGeom prst="rect">
            <a:avLst/>
          </a:prstGeom>
          <a:noFill/>
          <a:ln>
            <a:noFill/>
          </a:ln>
        </p:spPr>
      </p:pic>
      <p:sp>
        <p:nvSpPr>
          <p:cNvPr id="188" name="Google Shape;188;p1"/>
          <p:cNvSpPr txBox="1">
            <a:spLocks noGrp="1"/>
          </p:cNvSpPr>
          <p:nvPr>
            <p:ph type="ctrTitle"/>
          </p:nvPr>
        </p:nvSpPr>
        <p:spPr>
          <a:xfrm>
            <a:off x="1063388" y="2251236"/>
            <a:ext cx="10065224" cy="1511396"/>
          </a:xfrm>
          <a:prstGeom prst="rect">
            <a:avLst/>
          </a:prstGeom>
          <a:noFill/>
          <a:ln>
            <a:noFill/>
          </a:ln>
        </p:spPr>
        <p:txBody>
          <a:bodyPr spcFirstLastPara="1" wrap="square" lIns="91425" tIns="45700" rIns="91425" bIns="0" anchor="t" anchorCtr="0">
            <a:noAutofit/>
          </a:bodyPr>
          <a:lstStyle/>
          <a:p>
            <a:pPr marL="0" lvl="0" indent="0" algn="ctr" rtl="0">
              <a:lnSpc>
                <a:spcPct val="90000"/>
              </a:lnSpc>
              <a:spcBef>
                <a:spcPts val="0"/>
              </a:spcBef>
              <a:spcAft>
                <a:spcPts val="0"/>
              </a:spcAft>
              <a:buClr>
                <a:schemeClr val="lt1"/>
              </a:buClr>
              <a:buSzPts val="6000"/>
              <a:buFont typeface="Arial"/>
              <a:buNone/>
            </a:pPr>
            <a:r>
              <a:rPr lang="en-US" sz="4000" b="1" err="1"/>
              <a:t>Quesiti</a:t>
            </a:r>
            <a:r>
              <a:rPr lang="en-US" sz="4000" b="1"/>
              <a:t> </a:t>
            </a:r>
            <a:br>
              <a:rPr lang="en-US" sz="4000" b="1"/>
            </a:br>
            <a:r>
              <a:rPr lang="en-US" sz="4000" b="1"/>
              <a:t>delle </a:t>
            </a:r>
            <a:r>
              <a:rPr lang="it-IT" sz="4000" b="1"/>
              <a:t>Autorità di audit regionali</a:t>
            </a:r>
            <a:br>
              <a:rPr lang="en-US" sz="4000" b="1"/>
            </a:br>
            <a:br>
              <a:rPr lang="en-US" sz="4000" b="1"/>
            </a:br>
            <a:r>
              <a:rPr lang="en-US" sz="2000" b="1" err="1">
                <a:solidFill>
                  <a:srgbClr val="FFC000"/>
                </a:solidFill>
              </a:rPr>
              <a:t>Periodo</a:t>
            </a:r>
            <a:r>
              <a:rPr lang="en-US" sz="2000" b="1">
                <a:solidFill>
                  <a:srgbClr val="FFC000"/>
                </a:solidFill>
              </a:rPr>
              <a:t> di programmazione 2021-2027</a:t>
            </a:r>
            <a:endParaRPr sz="4600" b="1"/>
          </a:p>
        </p:txBody>
      </p:sp>
      <p:sp>
        <p:nvSpPr>
          <p:cNvPr id="5" name="Google Shape;190;p1">
            <a:extLst>
              <a:ext uri="{FF2B5EF4-FFF2-40B4-BE49-F238E27FC236}">
                <a16:creationId xmlns:a16="http://schemas.microsoft.com/office/drawing/2014/main" id="{943C79F4-EF9B-F501-9578-2B5FE53BA480}"/>
              </a:ext>
            </a:extLst>
          </p:cNvPr>
          <p:cNvSpPr txBox="1">
            <a:spLocks noGrp="1"/>
          </p:cNvSpPr>
          <p:nvPr>
            <p:ph type="body" idx="2"/>
          </p:nvPr>
        </p:nvSpPr>
        <p:spPr>
          <a:xfrm>
            <a:off x="2138025" y="5557903"/>
            <a:ext cx="9168618" cy="654638"/>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2200"/>
              <a:buFont typeface="Arial"/>
              <a:buNone/>
            </a:pPr>
            <a:r>
              <a:rPr lang="en-IE" sz="1800"/>
              <a:t>Merano, 20-21 </a:t>
            </a:r>
            <a:r>
              <a:rPr lang="en-IE" sz="1800" err="1"/>
              <a:t>maggio</a:t>
            </a:r>
            <a:r>
              <a:rPr lang="en-IE" sz="1800"/>
              <a:t> 2026</a:t>
            </a:r>
          </a:p>
          <a:p>
            <a:pPr marL="0" lvl="0" indent="0"/>
            <a:r>
              <a:rPr lang="it-IT" sz="1800"/>
              <a:t>Incontro tecnico tra la CE, IGRUE e le AdA italiane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4B996-18C3-FF86-6EF8-85CFAA7C4A99}"/>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1727196C-E2C7-850F-5842-6F53D958E3D1}"/>
              </a:ext>
            </a:extLst>
          </p:cNvPr>
          <p:cNvSpPr>
            <a:spLocks noGrp="1"/>
          </p:cNvSpPr>
          <p:nvPr>
            <p:ph type="title"/>
          </p:nvPr>
        </p:nvSpPr>
        <p:spPr>
          <a:xfrm>
            <a:off x="904461" y="249777"/>
            <a:ext cx="10936440" cy="782357"/>
          </a:xfrm>
        </p:spPr>
        <p:txBody>
          <a:bodyPr/>
          <a:lstStyle/>
          <a:p>
            <a:r>
              <a:rPr lang="it-IT" sz="2800" b="1"/>
              <a:t>1. Opzioni semplificate in materia di costi (OSC)</a:t>
            </a:r>
          </a:p>
        </p:txBody>
      </p:sp>
      <p:sp>
        <p:nvSpPr>
          <p:cNvPr id="3" name="Rectangle 2">
            <a:extLst>
              <a:ext uri="{FF2B5EF4-FFF2-40B4-BE49-F238E27FC236}">
                <a16:creationId xmlns:a16="http://schemas.microsoft.com/office/drawing/2014/main" id="{95DD0209-949D-5088-78BB-DB43F74A6FE2}"/>
              </a:ext>
            </a:extLst>
          </p:cNvPr>
          <p:cNvSpPr/>
          <p:nvPr/>
        </p:nvSpPr>
        <p:spPr>
          <a:xfrm>
            <a:off x="904461" y="1371945"/>
            <a:ext cx="10551418" cy="2204973"/>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153B903-9DF7-7190-B1C6-8FA0579D9EA7}"/>
              </a:ext>
            </a:extLst>
          </p:cNvPr>
          <p:cNvSpPr txBox="1"/>
          <p:nvPr/>
        </p:nvSpPr>
        <p:spPr>
          <a:xfrm>
            <a:off x="983411" y="1421236"/>
            <a:ext cx="10386204" cy="2169825"/>
          </a:xfrm>
          <a:prstGeom prst="rect">
            <a:avLst/>
          </a:prstGeom>
          <a:noFill/>
        </p:spPr>
        <p:txBody>
          <a:bodyPr wrap="square" rtlCol="0">
            <a:spAutoFit/>
          </a:bodyPr>
          <a:lstStyle/>
          <a:p>
            <a:pPr algn="just"/>
            <a:r>
              <a:rPr lang="it-IT" sz="1400" b="1">
                <a:solidFill>
                  <a:srgbClr val="034EA2"/>
                </a:solidFill>
              </a:rPr>
              <a:t>DOMANDA</a:t>
            </a:r>
            <a:r>
              <a:rPr lang="it-IT" sz="1200" b="1">
                <a:solidFill>
                  <a:srgbClr val="034EA2"/>
                </a:solidFill>
              </a:rPr>
              <a:t> – </a:t>
            </a:r>
            <a:r>
              <a:rPr lang="it-IT" sz="1400">
                <a:solidFill>
                  <a:srgbClr val="000000"/>
                </a:solidFill>
              </a:rPr>
              <a:t>Un'</a:t>
            </a:r>
            <a:r>
              <a:rPr lang="it-IT" sz="1400" err="1">
                <a:solidFill>
                  <a:srgbClr val="000000"/>
                </a:solidFill>
              </a:rPr>
              <a:t>AdG</a:t>
            </a:r>
            <a:r>
              <a:rPr lang="it-IT" sz="1400">
                <a:solidFill>
                  <a:srgbClr val="000000"/>
                </a:solidFill>
              </a:rPr>
              <a:t> può </a:t>
            </a:r>
            <a:r>
              <a:rPr lang="it-IT" sz="1400" b="1">
                <a:solidFill>
                  <a:srgbClr val="000000"/>
                </a:solidFill>
              </a:rPr>
              <a:t>applicare retroattivamente un’OSC </a:t>
            </a:r>
            <a:r>
              <a:rPr lang="it-IT" sz="1400">
                <a:solidFill>
                  <a:srgbClr val="000000"/>
                </a:solidFill>
              </a:rPr>
              <a:t>prevista dal Reg. delegato (UE) 1676/2023 a </a:t>
            </a:r>
            <a:r>
              <a:rPr lang="it-IT" sz="1400" b="1">
                <a:solidFill>
                  <a:srgbClr val="000000"/>
                </a:solidFill>
              </a:rPr>
              <a:t>operazioni già ultimate e liquidate ai beneficiari</a:t>
            </a:r>
            <a:r>
              <a:rPr lang="it-IT" sz="1400">
                <a:solidFill>
                  <a:srgbClr val="000000"/>
                </a:solidFill>
              </a:rPr>
              <a:t>, quando l'invito era anteriore all'adozione del Regolamento?</a:t>
            </a:r>
          </a:p>
          <a:p>
            <a:pPr algn="just"/>
            <a:endParaRPr lang="it-IT" sz="300">
              <a:solidFill>
                <a:srgbClr val="000000"/>
              </a:solidFill>
            </a:endParaRPr>
          </a:p>
          <a:p>
            <a:pPr algn="just"/>
            <a:r>
              <a:rPr lang="it-IT" sz="1400">
                <a:solidFill>
                  <a:srgbClr val="000000"/>
                </a:solidFill>
              </a:rPr>
              <a:t>Nello specifico si chiede se sia possibile, in relazione ad operazioni ultimate e gestite ab origine a costi reali: </a:t>
            </a:r>
          </a:p>
          <a:p>
            <a:pPr algn="just"/>
            <a:endParaRPr lang="it-IT" sz="300">
              <a:solidFill>
                <a:srgbClr val="000000"/>
              </a:solidFill>
            </a:endParaRPr>
          </a:p>
          <a:p>
            <a:pPr marL="171450" indent="-171450" algn="just">
              <a:buFont typeface="Wingdings" panose="05000000000000000000" pitchFamily="2" charset="2"/>
              <a:buChar char="q"/>
            </a:pPr>
            <a:r>
              <a:rPr lang="it-IT" sz="1400">
                <a:solidFill>
                  <a:srgbClr val="000000"/>
                </a:solidFill>
              </a:rPr>
              <a:t>Ricorrere a posteriori, per il </a:t>
            </a:r>
            <a:r>
              <a:rPr lang="it-IT" sz="1400" b="1">
                <a:solidFill>
                  <a:srgbClr val="000000"/>
                </a:solidFill>
              </a:rPr>
              <a:t>solo livello superiore</a:t>
            </a:r>
            <a:r>
              <a:rPr lang="it-IT" sz="1400">
                <a:solidFill>
                  <a:srgbClr val="000000"/>
                </a:solidFill>
              </a:rPr>
              <a:t>, ad un’</a:t>
            </a:r>
            <a:r>
              <a:rPr lang="it-IT" sz="1400" b="1">
                <a:solidFill>
                  <a:srgbClr val="000000"/>
                </a:solidFill>
              </a:rPr>
              <a:t>OSC compatibile</a:t>
            </a:r>
            <a:endParaRPr lang="it-IT" sz="1400">
              <a:solidFill>
                <a:srgbClr val="000000"/>
              </a:solidFill>
            </a:endParaRPr>
          </a:p>
          <a:p>
            <a:pPr marL="171450" indent="-171450" algn="just">
              <a:buFont typeface="Wingdings" panose="05000000000000000000" pitchFamily="2" charset="2"/>
              <a:buChar char="q"/>
            </a:pPr>
            <a:r>
              <a:rPr lang="it-IT" sz="1400">
                <a:solidFill>
                  <a:srgbClr val="000000"/>
                </a:solidFill>
              </a:rPr>
              <a:t>Attivare un </a:t>
            </a:r>
            <a:r>
              <a:rPr lang="it-IT" sz="1400" b="1">
                <a:solidFill>
                  <a:srgbClr val="000000"/>
                </a:solidFill>
              </a:rPr>
              <a:t>doppio livello di rimborso </a:t>
            </a:r>
            <a:r>
              <a:rPr lang="it-IT" sz="1400">
                <a:solidFill>
                  <a:srgbClr val="000000"/>
                </a:solidFill>
              </a:rPr>
              <a:t>(inferiore beneficiario-SM; superiore SM-Commissione) non previsto dall'invito originario, garantendo una pista di controllo e senza aggravi sui beneficiari già rimborsati secondo diverse modalità.</a:t>
            </a:r>
          </a:p>
          <a:p>
            <a:pPr marL="171450" indent="-171450" algn="just">
              <a:buFont typeface="Wingdings" panose="05000000000000000000" pitchFamily="2" charset="2"/>
              <a:buChar char="q"/>
            </a:pPr>
            <a:r>
              <a:rPr lang="it-IT" sz="1400" i="1">
                <a:solidFill>
                  <a:srgbClr val="000000"/>
                </a:solidFill>
              </a:rPr>
              <a:t>Quid</a:t>
            </a:r>
            <a:r>
              <a:rPr lang="it-IT" sz="1400">
                <a:solidFill>
                  <a:srgbClr val="000000"/>
                </a:solidFill>
              </a:rPr>
              <a:t> se l’avviso non prevedeva l’uso obbligatorio di OSC per operazioni &lt; 200 000 EUR?</a:t>
            </a:r>
          </a:p>
          <a:p>
            <a:pPr algn="just"/>
            <a:endParaRPr lang="it-IT" sz="300">
              <a:solidFill>
                <a:srgbClr val="000000"/>
              </a:solidFill>
            </a:endParaRPr>
          </a:p>
          <a:p>
            <a:pPr algn="just"/>
            <a:r>
              <a:rPr lang="it-IT" sz="1400">
                <a:solidFill>
                  <a:srgbClr val="000000"/>
                </a:solidFill>
              </a:rPr>
              <a:t>Infine, se l'eventuale </a:t>
            </a:r>
            <a:r>
              <a:rPr lang="it-IT" sz="1400" b="1">
                <a:solidFill>
                  <a:srgbClr val="000000"/>
                </a:solidFill>
              </a:rPr>
              <a:t>differenza tra importo richiesto alla Commissione e importo versato ai beneficiari </a:t>
            </a:r>
            <a:r>
              <a:rPr lang="it-IT" sz="1400">
                <a:solidFill>
                  <a:srgbClr val="000000"/>
                </a:solidFill>
              </a:rPr>
              <a:t>debba essere verificata solo a chiusura e se l’eventuale differenza debba essere utilizzata per finanziare altre operazioni della stessa priorità.</a:t>
            </a:r>
            <a:r>
              <a:rPr lang="en-US" sz="1400">
                <a:solidFill>
                  <a:srgbClr val="000000"/>
                </a:solidFill>
              </a:rPr>
              <a:t> </a:t>
            </a:r>
          </a:p>
        </p:txBody>
      </p:sp>
      <p:sp>
        <p:nvSpPr>
          <p:cNvPr id="7" name="Rectangle 6">
            <a:extLst>
              <a:ext uri="{FF2B5EF4-FFF2-40B4-BE49-F238E27FC236}">
                <a16:creationId xmlns:a16="http://schemas.microsoft.com/office/drawing/2014/main" id="{3448EA5D-D9FA-273D-96F8-A78A07C3A127}"/>
              </a:ext>
            </a:extLst>
          </p:cNvPr>
          <p:cNvSpPr/>
          <p:nvPr/>
        </p:nvSpPr>
        <p:spPr>
          <a:xfrm>
            <a:off x="904461" y="3626209"/>
            <a:ext cx="10551418" cy="2322874"/>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0E12C395-4860-5A96-6C93-48C4EF055E77}"/>
              </a:ext>
            </a:extLst>
          </p:cNvPr>
          <p:cNvSpPr txBox="1"/>
          <p:nvPr/>
        </p:nvSpPr>
        <p:spPr>
          <a:xfrm>
            <a:off x="983411" y="3637045"/>
            <a:ext cx="10386204" cy="2677656"/>
          </a:xfrm>
          <a:prstGeom prst="rect">
            <a:avLst/>
          </a:prstGeom>
          <a:noFill/>
        </p:spPr>
        <p:txBody>
          <a:bodyPr wrap="square" rtlCol="0">
            <a:spAutoFit/>
          </a:bodyPr>
          <a:lstStyle/>
          <a:p>
            <a:pPr algn="just"/>
            <a:r>
              <a:rPr lang="it-IT" sz="1400" b="1" dirty="0">
                <a:solidFill>
                  <a:srgbClr val="034EA2"/>
                </a:solidFill>
              </a:rPr>
              <a:t>RISPOSTA</a:t>
            </a:r>
            <a:r>
              <a:rPr lang="it-IT" sz="1400" b="1" dirty="0">
                <a:solidFill>
                  <a:srgbClr val="000000"/>
                </a:solidFill>
              </a:rPr>
              <a:t> </a:t>
            </a:r>
            <a:endParaRPr lang="it-IT" sz="1400" b="1" dirty="0">
              <a:solidFill>
                <a:srgbClr val="034EA2"/>
              </a:solidFill>
            </a:endParaRPr>
          </a:p>
          <a:p>
            <a:pPr marL="285750" indent="-285750" algn="just">
              <a:buFont typeface="Wingdings" panose="05000000000000000000" pitchFamily="2" charset="2"/>
              <a:buChar char="q"/>
            </a:pPr>
            <a:r>
              <a:rPr lang="it-IT" sz="1400" b="1" u="sng" dirty="0">
                <a:solidFill>
                  <a:srgbClr val="000000"/>
                </a:solidFill>
              </a:rPr>
              <a:t>Livello superiore</a:t>
            </a:r>
            <a:r>
              <a:rPr lang="it-IT" sz="1400" dirty="0">
                <a:solidFill>
                  <a:srgbClr val="000000"/>
                </a:solidFill>
              </a:rPr>
              <a:t>: Sebbene non espressamente vietato dal regolamento, è fortemente sconsigliato  applicare una forma di rimborso a livello superiore diverso da quanto rimborsato ai beneficiari in termini di costi reali. Questo per evitare non soltanto problemi di monitoraggio, ma anche problematiche relative all’adeguatezza di una eventuale OSC a livello superiore materialmente diversa dai costi reali effettivi riscontrati nelle operazioni già completate.</a:t>
            </a:r>
          </a:p>
          <a:p>
            <a:pPr marL="285750" indent="-285750" algn="just">
              <a:buFont typeface="Wingdings" panose="05000000000000000000" pitchFamily="2" charset="2"/>
              <a:buChar char="q"/>
            </a:pPr>
            <a:r>
              <a:rPr lang="it-IT" sz="1400" b="1" u="sng" dirty="0">
                <a:solidFill>
                  <a:srgbClr val="000000"/>
                </a:solidFill>
              </a:rPr>
              <a:t>Livello inferiore</a:t>
            </a:r>
            <a:r>
              <a:rPr lang="it-IT" sz="1400" b="1" dirty="0">
                <a:solidFill>
                  <a:srgbClr val="000000"/>
                </a:solidFill>
              </a:rPr>
              <a:t>: </a:t>
            </a:r>
            <a:r>
              <a:rPr lang="it-IT" sz="1400" dirty="0">
                <a:solidFill>
                  <a:srgbClr val="000000"/>
                </a:solidFill>
              </a:rPr>
              <a:t>Le SCO devono essere definite ex ante e le modifiche retroattive dovrebbero essere evitare (rischio disparità di trattamento). </a:t>
            </a:r>
          </a:p>
          <a:p>
            <a:pPr marL="285750" indent="-285750" algn="just">
              <a:buFont typeface="Wingdings" panose="05000000000000000000" pitchFamily="2" charset="2"/>
              <a:buChar char="q"/>
            </a:pPr>
            <a:r>
              <a:rPr lang="it-IT" sz="1400" b="1" u="sng" dirty="0">
                <a:solidFill>
                  <a:srgbClr val="000000"/>
                </a:solidFill>
              </a:rPr>
              <a:t>Conformità art. 93(5) RDC</a:t>
            </a:r>
            <a:r>
              <a:rPr lang="it-IT" sz="1400" dirty="0">
                <a:solidFill>
                  <a:srgbClr val="000000"/>
                </a:solidFill>
              </a:rPr>
              <a:t>: L’eventuale eccedenza tra livello superiore e inferiore non verrà rimborsata dalla CE,, se non assorbita finanziando altre operazioni nella stessa priorità entro la chiusura. </a:t>
            </a:r>
          </a:p>
          <a:p>
            <a:pPr marL="285750" indent="-285750" algn="just">
              <a:buFont typeface="Wingdings" panose="05000000000000000000" pitchFamily="2" charset="2"/>
              <a:buChar char="q"/>
            </a:pPr>
            <a:r>
              <a:rPr lang="it-IT" sz="1400" b="1" u="sng" dirty="0">
                <a:solidFill>
                  <a:srgbClr val="000000"/>
                </a:solidFill>
              </a:rPr>
              <a:t>Operazioni sotto 200.000 EUR</a:t>
            </a:r>
            <a:r>
              <a:rPr lang="it-IT" sz="1400" dirty="0">
                <a:solidFill>
                  <a:srgbClr val="000000"/>
                </a:solidFill>
              </a:rPr>
              <a:t>: Il mancato uso di SCO obbligatorie (per operazioni sotto i 200.000 EUR) è in violazione del regolamento, tuttavia non genera necessariamente spesa irregolare. Pertanto, non è necessario modificare i bandi già pubblicati ma deve essere corretto nei bandi successivi. </a:t>
            </a:r>
          </a:p>
        </p:txBody>
      </p:sp>
    </p:spTree>
    <p:extLst>
      <p:ext uri="{BB962C8B-B14F-4D97-AF65-F5344CB8AC3E}">
        <p14:creationId xmlns:p14="http://schemas.microsoft.com/office/powerpoint/2010/main" val="514539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F2A5A-9AEA-3980-0E55-98BBDC5A8537}"/>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716E73D2-571D-87C2-C891-A0C854138528}"/>
              </a:ext>
            </a:extLst>
          </p:cNvPr>
          <p:cNvSpPr>
            <a:spLocks noGrp="1"/>
          </p:cNvSpPr>
          <p:nvPr>
            <p:ph type="title"/>
          </p:nvPr>
        </p:nvSpPr>
        <p:spPr>
          <a:xfrm>
            <a:off x="904461" y="249777"/>
            <a:ext cx="11018598" cy="782357"/>
          </a:xfrm>
        </p:spPr>
        <p:txBody>
          <a:bodyPr/>
          <a:lstStyle/>
          <a:p>
            <a:r>
              <a:rPr lang="it-IT" sz="2800" b="1"/>
              <a:t>2. Interpretazione Art. 98, par. 6, lett. b) – Continuità procedurale </a:t>
            </a:r>
          </a:p>
        </p:txBody>
      </p:sp>
      <p:sp>
        <p:nvSpPr>
          <p:cNvPr id="3" name="Rectangle 2">
            <a:extLst>
              <a:ext uri="{FF2B5EF4-FFF2-40B4-BE49-F238E27FC236}">
                <a16:creationId xmlns:a16="http://schemas.microsoft.com/office/drawing/2014/main" id="{636FB855-9092-B7B7-12A0-E11B1C752296}"/>
              </a:ext>
            </a:extLst>
          </p:cNvPr>
          <p:cNvSpPr/>
          <p:nvPr/>
        </p:nvSpPr>
        <p:spPr>
          <a:xfrm>
            <a:off x="904461" y="1371946"/>
            <a:ext cx="10551418" cy="1478246"/>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D1606901-E7D6-19CE-BA90-4BA0BF9D982E}"/>
              </a:ext>
            </a:extLst>
          </p:cNvPr>
          <p:cNvSpPr txBox="1"/>
          <p:nvPr/>
        </p:nvSpPr>
        <p:spPr>
          <a:xfrm>
            <a:off x="974619" y="1430028"/>
            <a:ext cx="10386204" cy="1215717"/>
          </a:xfrm>
          <a:prstGeom prst="rect">
            <a:avLst/>
          </a:prstGeom>
          <a:noFill/>
        </p:spPr>
        <p:txBody>
          <a:bodyPr wrap="square" rtlCol="0">
            <a:spAutoFit/>
          </a:bodyPr>
          <a:lstStyle/>
          <a:p>
            <a:pPr algn="just"/>
            <a:r>
              <a:rPr lang="it-IT" sz="1400" b="1">
                <a:solidFill>
                  <a:srgbClr val="034EA2"/>
                </a:solidFill>
              </a:rPr>
              <a:t>DOMANDA </a:t>
            </a:r>
            <a:r>
              <a:rPr lang="it-IT" sz="1200" b="1">
                <a:solidFill>
                  <a:srgbClr val="034EA2"/>
                </a:solidFill>
              </a:rPr>
              <a:t>– </a:t>
            </a:r>
            <a:r>
              <a:rPr lang="it-IT" sz="1400">
                <a:solidFill>
                  <a:srgbClr val="000000"/>
                </a:solidFill>
              </a:rPr>
              <a:t>Si chiede un chiarimento sulla </a:t>
            </a:r>
            <a:r>
              <a:rPr lang="it-IT" sz="1400" b="1">
                <a:solidFill>
                  <a:srgbClr val="000000"/>
                </a:solidFill>
              </a:rPr>
              <a:t>continuità </a:t>
            </a:r>
            <a:r>
              <a:rPr lang="it-IT" sz="1400">
                <a:solidFill>
                  <a:srgbClr val="000000"/>
                </a:solidFill>
              </a:rPr>
              <a:t>tra l'</a:t>
            </a:r>
            <a:r>
              <a:rPr lang="it-IT" sz="1400" b="1">
                <a:solidFill>
                  <a:srgbClr val="000000"/>
                </a:solidFill>
              </a:rPr>
              <a:t>Art. 137, par. 2 del Reg. 1303/2013 </a:t>
            </a:r>
            <a:r>
              <a:rPr lang="it-IT" sz="1400">
                <a:solidFill>
                  <a:srgbClr val="000000"/>
                </a:solidFill>
              </a:rPr>
              <a:t>e l'</a:t>
            </a:r>
            <a:r>
              <a:rPr lang="it-IT" sz="1400" b="1">
                <a:solidFill>
                  <a:srgbClr val="000000"/>
                </a:solidFill>
              </a:rPr>
              <a:t>Art. 98, par. 6, lett. b) dell'attuale RDC </a:t>
            </a:r>
            <a:r>
              <a:rPr lang="it-IT" sz="1400">
                <a:solidFill>
                  <a:srgbClr val="000000"/>
                </a:solidFill>
              </a:rPr>
              <a:t>relativo</a:t>
            </a:r>
            <a:r>
              <a:rPr lang="it-IT" sz="1400" b="1">
                <a:solidFill>
                  <a:srgbClr val="000000"/>
                </a:solidFill>
              </a:rPr>
              <a:t> </a:t>
            </a:r>
            <a:r>
              <a:rPr lang="it-IT" sz="1400">
                <a:solidFill>
                  <a:srgbClr val="000000"/>
                </a:solidFill>
              </a:rPr>
              <a:t>alla facoltà dell'</a:t>
            </a:r>
            <a:r>
              <a:rPr lang="it-IT" sz="1400" err="1">
                <a:solidFill>
                  <a:srgbClr val="000000"/>
                </a:solidFill>
              </a:rPr>
              <a:t>AdG</a:t>
            </a:r>
            <a:r>
              <a:rPr lang="it-IT" sz="1400">
                <a:solidFill>
                  <a:srgbClr val="000000"/>
                </a:solidFill>
              </a:rPr>
              <a:t> di escludere dai conti importi oggetto di valutazione in corso. In particolare:</a:t>
            </a:r>
          </a:p>
          <a:p>
            <a:pPr algn="just"/>
            <a:endParaRPr lang="it-IT" sz="300">
              <a:solidFill>
                <a:srgbClr val="000000"/>
              </a:solidFill>
            </a:endParaRPr>
          </a:p>
          <a:p>
            <a:pPr marL="285750" indent="-285750" algn="just">
              <a:buFont typeface="Wingdings" panose="05000000000000000000" pitchFamily="2" charset="2"/>
              <a:buChar char="q"/>
            </a:pPr>
            <a:r>
              <a:rPr lang="it-IT" sz="1400">
                <a:solidFill>
                  <a:srgbClr val="000000"/>
                </a:solidFill>
              </a:rPr>
              <a:t>Se il </a:t>
            </a:r>
            <a:r>
              <a:rPr lang="it-IT" sz="1400" b="1">
                <a:solidFill>
                  <a:srgbClr val="000000"/>
                </a:solidFill>
              </a:rPr>
              <a:t>reinserimento</a:t>
            </a:r>
            <a:r>
              <a:rPr lang="it-IT" sz="1400">
                <a:solidFill>
                  <a:srgbClr val="000000"/>
                </a:solidFill>
              </a:rPr>
              <a:t> degli importi, una volta confermata l'ammissibilità, sia consentito anche nel nuovo quadro regolamentare;</a:t>
            </a:r>
          </a:p>
          <a:p>
            <a:pPr marL="285750" indent="-285750" algn="just">
              <a:buFont typeface="Wingdings" panose="05000000000000000000" pitchFamily="2" charset="2"/>
              <a:buChar char="q"/>
            </a:pPr>
            <a:r>
              <a:rPr lang="it-IT" sz="1400">
                <a:solidFill>
                  <a:srgbClr val="000000"/>
                </a:solidFill>
              </a:rPr>
              <a:t>Se vi siano nuove </a:t>
            </a:r>
            <a:r>
              <a:rPr lang="it-IT" sz="1400" b="1">
                <a:solidFill>
                  <a:srgbClr val="000000"/>
                </a:solidFill>
              </a:rPr>
              <a:t>limitazioni temporali o procedurali</a:t>
            </a:r>
            <a:r>
              <a:rPr lang="it-IT" sz="1400">
                <a:solidFill>
                  <a:srgbClr val="000000"/>
                </a:solidFill>
              </a:rPr>
              <a:t>;</a:t>
            </a:r>
          </a:p>
          <a:p>
            <a:pPr marL="285750" indent="-285750" algn="just">
              <a:buFont typeface="Wingdings" panose="05000000000000000000" pitchFamily="2" charset="2"/>
              <a:buChar char="q"/>
            </a:pPr>
            <a:r>
              <a:rPr lang="it-IT" sz="1400">
                <a:solidFill>
                  <a:srgbClr val="000000"/>
                </a:solidFill>
              </a:rPr>
              <a:t>Se sia necessario un </a:t>
            </a:r>
            <a:r>
              <a:rPr lang="it-IT" sz="1400" b="1">
                <a:solidFill>
                  <a:srgbClr val="000000"/>
                </a:solidFill>
              </a:rPr>
              <a:t>audit specifico dell'AdA </a:t>
            </a:r>
            <a:r>
              <a:rPr lang="it-IT" sz="1400">
                <a:solidFill>
                  <a:srgbClr val="000000"/>
                </a:solidFill>
              </a:rPr>
              <a:t>o sia sufficiente l’informazione nella </a:t>
            </a:r>
            <a:r>
              <a:rPr lang="it-IT" sz="1400" b="1">
                <a:solidFill>
                  <a:srgbClr val="000000"/>
                </a:solidFill>
              </a:rPr>
              <a:t>RAC</a:t>
            </a:r>
            <a:r>
              <a:rPr lang="it-IT" sz="1400">
                <a:solidFill>
                  <a:srgbClr val="000000"/>
                </a:solidFill>
              </a:rPr>
              <a:t> con la movimentazione degli importi.</a:t>
            </a:r>
            <a:endParaRPr lang="en-US" sz="1400">
              <a:solidFill>
                <a:srgbClr val="000000"/>
              </a:solidFill>
            </a:endParaRPr>
          </a:p>
        </p:txBody>
      </p:sp>
      <p:sp>
        <p:nvSpPr>
          <p:cNvPr id="4" name="Rectangle 3">
            <a:extLst>
              <a:ext uri="{FF2B5EF4-FFF2-40B4-BE49-F238E27FC236}">
                <a16:creationId xmlns:a16="http://schemas.microsoft.com/office/drawing/2014/main" id="{DB59AD6E-4F12-4F32-0186-85F8E5409E2A}"/>
              </a:ext>
            </a:extLst>
          </p:cNvPr>
          <p:cNvSpPr/>
          <p:nvPr/>
        </p:nvSpPr>
        <p:spPr>
          <a:xfrm>
            <a:off x="904461" y="2919738"/>
            <a:ext cx="10551418" cy="2918354"/>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022D17B-3A56-E516-6406-6AD0FF2A0F7C}"/>
              </a:ext>
            </a:extLst>
          </p:cNvPr>
          <p:cNvSpPr txBox="1"/>
          <p:nvPr/>
        </p:nvSpPr>
        <p:spPr>
          <a:xfrm>
            <a:off x="983411" y="3021936"/>
            <a:ext cx="10386204" cy="2246769"/>
          </a:xfrm>
          <a:prstGeom prst="rect">
            <a:avLst/>
          </a:prstGeom>
          <a:noFill/>
        </p:spPr>
        <p:txBody>
          <a:bodyPr wrap="square" rtlCol="0">
            <a:spAutoFit/>
          </a:bodyPr>
          <a:lstStyle/>
          <a:p>
            <a:pPr algn="just"/>
            <a:r>
              <a:rPr lang="it-IT" sz="1400" b="1">
                <a:solidFill>
                  <a:srgbClr val="034EA2"/>
                </a:solidFill>
              </a:rPr>
              <a:t>RISPOSTA </a:t>
            </a:r>
          </a:p>
          <a:p>
            <a:pPr marL="285750" indent="-285750" algn="just">
              <a:buFont typeface="Wingdings" panose="05000000000000000000" pitchFamily="2" charset="2"/>
              <a:buChar char="q"/>
            </a:pPr>
            <a:r>
              <a:rPr lang="it-IT" sz="1400">
                <a:solidFill>
                  <a:srgbClr val="000000"/>
                </a:solidFill>
              </a:rPr>
              <a:t>L’</a:t>
            </a:r>
            <a:r>
              <a:rPr lang="it-IT" sz="1400" err="1">
                <a:solidFill>
                  <a:srgbClr val="000000"/>
                </a:solidFill>
              </a:rPr>
              <a:t>AdG</a:t>
            </a:r>
            <a:r>
              <a:rPr lang="it-IT" sz="1400">
                <a:solidFill>
                  <a:srgbClr val="000000"/>
                </a:solidFill>
              </a:rPr>
              <a:t> può escludere temporaneamente spese in corso di valutazione e reinserirle una volta confermata la legittimità, in continuità con la normativa 2014-2020;</a:t>
            </a:r>
          </a:p>
          <a:p>
            <a:pPr marL="285750" indent="-285750" algn="just">
              <a:buFont typeface="Wingdings" panose="05000000000000000000" pitchFamily="2" charset="2"/>
              <a:buChar char="q"/>
            </a:pPr>
            <a:r>
              <a:rPr lang="it-IT" sz="1400">
                <a:solidFill>
                  <a:srgbClr val="000000"/>
                </a:solidFill>
              </a:rPr>
              <a:t>Il RDC 2021-2027 non introduce nuove limitazioni temporali o procedurali: il reinserimento è possibile al più tardi nell'ultima domanda di pagamento del periodo contabile finale e si raccomanda di non ritardare troppo il reinserimento, al fine di permettere </a:t>
            </a:r>
            <a:r>
              <a:rPr lang="it-IT" sz="1400" err="1">
                <a:solidFill>
                  <a:srgbClr val="000000"/>
                </a:solidFill>
              </a:rPr>
              <a:t>all’AdA</a:t>
            </a:r>
            <a:r>
              <a:rPr lang="it-IT" sz="1400">
                <a:solidFill>
                  <a:srgbClr val="000000"/>
                </a:solidFill>
              </a:rPr>
              <a:t> di valutare se tale spesa presenti un rischio aggiuntivo specifico e adattare conseguentemente la propria strategia prima della chiusura del programma.  </a:t>
            </a:r>
          </a:p>
          <a:p>
            <a:pPr marL="285750" indent="-285750" algn="just">
              <a:buFont typeface="Wingdings" panose="05000000000000000000" pitchFamily="2" charset="2"/>
              <a:buChar char="q"/>
            </a:pPr>
            <a:r>
              <a:rPr lang="it-IT" sz="1400">
                <a:solidFill>
                  <a:srgbClr val="000000"/>
                </a:solidFill>
              </a:rPr>
              <a:t>Il reinserimento non richiede automaticamente un audit specifico: gli importi rientrano nella normale popolazione di audit nell'anno di re-dichiarazione. Nella RAC, </a:t>
            </a:r>
            <a:r>
              <a:rPr lang="it-IT" sz="1400" err="1">
                <a:solidFill>
                  <a:srgbClr val="000000"/>
                </a:solidFill>
              </a:rPr>
              <a:t>l’AdA</a:t>
            </a:r>
            <a:r>
              <a:rPr lang="it-IT" sz="1400">
                <a:solidFill>
                  <a:srgbClr val="000000"/>
                </a:solidFill>
              </a:rPr>
              <a:t> riporta gli importi ridichiarati e indica eventuali attività di audit complementari, svolte applicando il proprio giudizio professionale. </a:t>
            </a:r>
            <a:endParaRPr lang="en-US" sz="1400">
              <a:solidFill>
                <a:srgbClr val="000000"/>
              </a:solidFill>
            </a:endParaRPr>
          </a:p>
        </p:txBody>
      </p:sp>
    </p:spTree>
    <p:extLst>
      <p:ext uri="{BB962C8B-B14F-4D97-AF65-F5344CB8AC3E}">
        <p14:creationId xmlns:p14="http://schemas.microsoft.com/office/powerpoint/2010/main" val="984237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459CA-A21C-CB0E-7F12-4638C99BAD1F}"/>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1417A6D5-01BC-7151-1DD4-B8F64BACF5F2}"/>
              </a:ext>
            </a:extLst>
          </p:cNvPr>
          <p:cNvSpPr>
            <a:spLocks noGrp="1"/>
          </p:cNvSpPr>
          <p:nvPr>
            <p:ph type="title"/>
          </p:nvPr>
        </p:nvSpPr>
        <p:spPr>
          <a:xfrm>
            <a:off x="904461" y="249777"/>
            <a:ext cx="10936440" cy="782357"/>
          </a:xfrm>
        </p:spPr>
        <p:txBody>
          <a:bodyPr/>
          <a:lstStyle/>
          <a:p>
            <a:r>
              <a:rPr lang="it-IT" sz="2800" b="1"/>
              <a:t>3. Ammissibilità della spesa in caso di furto o gravi danni </a:t>
            </a:r>
          </a:p>
        </p:txBody>
      </p:sp>
      <p:sp>
        <p:nvSpPr>
          <p:cNvPr id="3" name="Rectangle 2">
            <a:extLst>
              <a:ext uri="{FF2B5EF4-FFF2-40B4-BE49-F238E27FC236}">
                <a16:creationId xmlns:a16="http://schemas.microsoft.com/office/drawing/2014/main" id="{0E8C27A4-A360-C58C-BCEC-9EA16533C651}"/>
              </a:ext>
            </a:extLst>
          </p:cNvPr>
          <p:cNvSpPr/>
          <p:nvPr/>
        </p:nvSpPr>
        <p:spPr>
          <a:xfrm>
            <a:off x="904461" y="1371946"/>
            <a:ext cx="10551418" cy="1227633"/>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0307FDC3-2AD8-BB7A-4A77-E674E832603A}"/>
              </a:ext>
            </a:extLst>
          </p:cNvPr>
          <p:cNvSpPr txBox="1"/>
          <p:nvPr/>
        </p:nvSpPr>
        <p:spPr>
          <a:xfrm>
            <a:off x="974619" y="1430028"/>
            <a:ext cx="10386204" cy="1169551"/>
          </a:xfrm>
          <a:prstGeom prst="rect">
            <a:avLst/>
          </a:prstGeom>
          <a:noFill/>
        </p:spPr>
        <p:txBody>
          <a:bodyPr wrap="square" lIns="91440" tIns="45720" rIns="91440" bIns="45720" rtlCol="0" anchor="t">
            <a:spAutoFit/>
          </a:bodyPr>
          <a:lstStyle/>
          <a:p>
            <a:pPr algn="just"/>
            <a:r>
              <a:rPr lang="it-IT" sz="1400" b="1" dirty="0">
                <a:solidFill>
                  <a:srgbClr val="034EA2"/>
                </a:solidFill>
              </a:rPr>
              <a:t>DOMANDA </a:t>
            </a:r>
            <a:r>
              <a:rPr lang="it-IT" sz="1200" b="1" dirty="0">
                <a:solidFill>
                  <a:srgbClr val="034EA2"/>
                </a:solidFill>
              </a:rPr>
              <a:t>– </a:t>
            </a:r>
            <a:r>
              <a:rPr lang="it-IT" sz="1400" dirty="0">
                <a:solidFill>
                  <a:srgbClr val="000000"/>
                </a:solidFill>
              </a:rPr>
              <a:t>Se un </a:t>
            </a:r>
            <a:r>
              <a:rPr lang="it-IT" sz="1400" b="1" dirty="0">
                <a:solidFill>
                  <a:srgbClr val="000000"/>
                </a:solidFill>
              </a:rPr>
              <a:t>bene acquistato con fondi UE </a:t>
            </a:r>
            <a:r>
              <a:rPr lang="it-IT" sz="1400" dirty="0">
                <a:solidFill>
                  <a:srgbClr val="000000"/>
                </a:solidFill>
              </a:rPr>
              <a:t>viene </a:t>
            </a:r>
            <a:r>
              <a:rPr lang="it-IT" sz="1400" b="1" dirty="0">
                <a:solidFill>
                  <a:srgbClr val="000000"/>
                </a:solidFill>
              </a:rPr>
              <a:t>rubato</a:t>
            </a:r>
            <a:r>
              <a:rPr lang="it-IT" sz="1400" dirty="0">
                <a:solidFill>
                  <a:srgbClr val="000000"/>
                </a:solidFill>
              </a:rPr>
              <a:t> o </a:t>
            </a:r>
            <a:r>
              <a:rPr lang="it-IT" sz="1400" b="1" dirty="0">
                <a:solidFill>
                  <a:srgbClr val="000000"/>
                </a:solidFill>
              </a:rPr>
              <a:t>gravemente danneggiato </a:t>
            </a:r>
            <a:r>
              <a:rPr lang="it-IT" sz="1400" dirty="0">
                <a:solidFill>
                  <a:srgbClr val="000000"/>
                </a:solidFill>
              </a:rPr>
              <a:t>durante il periodo di ammissibilità o di stabilità dell'operazione, quali </a:t>
            </a:r>
            <a:r>
              <a:rPr lang="it-IT" sz="1400" b="1" dirty="0">
                <a:solidFill>
                  <a:srgbClr val="000000"/>
                </a:solidFill>
              </a:rPr>
              <a:t>condizioni</a:t>
            </a:r>
            <a:r>
              <a:rPr lang="it-IT" sz="1400" dirty="0">
                <a:solidFill>
                  <a:srgbClr val="000000"/>
                </a:solidFill>
              </a:rPr>
              <a:t> deve soddisfare il beneficiario affinché </a:t>
            </a:r>
            <a:r>
              <a:rPr lang="it-IT" sz="1400" dirty="0" err="1">
                <a:solidFill>
                  <a:srgbClr val="000000"/>
                </a:solidFill>
              </a:rPr>
              <a:t>l'AdA</a:t>
            </a:r>
            <a:r>
              <a:rPr lang="it-IT" sz="1400" dirty="0">
                <a:solidFill>
                  <a:srgbClr val="000000"/>
                </a:solidFill>
              </a:rPr>
              <a:t> possa confermare l'</a:t>
            </a:r>
            <a:r>
              <a:rPr lang="it-IT" sz="1400" b="1" dirty="0">
                <a:solidFill>
                  <a:srgbClr val="000000"/>
                </a:solidFill>
              </a:rPr>
              <a:t>ammissibilità della spesa</a:t>
            </a:r>
            <a:r>
              <a:rPr lang="it-IT" sz="1400" dirty="0">
                <a:solidFill>
                  <a:srgbClr val="000000"/>
                </a:solidFill>
              </a:rPr>
              <a:t>? </a:t>
            </a:r>
          </a:p>
          <a:p>
            <a:pPr algn="just"/>
            <a:r>
              <a:rPr lang="it-IT" sz="1400">
                <a:solidFill>
                  <a:srgbClr val="000000"/>
                </a:solidFill>
              </a:rPr>
              <a:t>In particolare: è necessario che il beneficiario </a:t>
            </a:r>
            <a:r>
              <a:rPr lang="it-IT" sz="1400" b="1">
                <a:solidFill>
                  <a:srgbClr val="000000"/>
                </a:solidFill>
              </a:rPr>
              <a:t>sostituisca</a:t>
            </a:r>
            <a:r>
              <a:rPr lang="it-IT" sz="1400">
                <a:solidFill>
                  <a:srgbClr val="000000"/>
                </a:solidFill>
              </a:rPr>
              <a:t> il bene con risorse proprie o tramite indennizzo assicurativo, al fine di garantire il raggiungimento degli obiettivi dell'operazione e il rispetto dell'</a:t>
            </a:r>
            <a:r>
              <a:rPr lang="it-IT" sz="1400" b="1">
                <a:solidFill>
                  <a:srgbClr val="000000"/>
                </a:solidFill>
              </a:rPr>
              <a:t>Art. 65</a:t>
            </a:r>
            <a:r>
              <a:rPr lang="it-IT" sz="1400">
                <a:solidFill>
                  <a:srgbClr val="000000"/>
                </a:solidFill>
              </a:rPr>
              <a:t>, par. 1 del RDC?</a:t>
            </a:r>
            <a:endParaRPr lang="en-US" sz="1400">
              <a:solidFill>
                <a:srgbClr val="000000"/>
              </a:solidFill>
            </a:endParaRPr>
          </a:p>
        </p:txBody>
      </p:sp>
      <p:sp>
        <p:nvSpPr>
          <p:cNvPr id="4" name="Rectangle 3">
            <a:extLst>
              <a:ext uri="{FF2B5EF4-FFF2-40B4-BE49-F238E27FC236}">
                <a16:creationId xmlns:a16="http://schemas.microsoft.com/office/drawing/2014/main" id="{A30D20C2-4B55-6046-CF7A-B65B3F8D48B7}"/>
              </a:ext>
            </a:extLst>
          </p:cNvPr>
          <p:cNvSpPr/>
          <p:nvPr/>
        </p:nvSpPr>
        <p:spPr>
          <a:xfrm>
            <a:off x="904461" y="2657661"/>
            <a:ext cx="10551418" cy="3180431"/>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E723C0D-91F9-6DB9-0B54-1380F194B50A}"/>
              </a:ext>
            </a:extLst>
          </p:cNvPr>
          <p:cNvSpPr txBox="1"/>
          <p:nvPr/>
        </p:nvSpPr>
        <p:spPr>
          <a:xfrm>
            <a:off x="901335" y="2599579"/>
            <a:ext cx="10386204" cy="3539430"/>
          </a:xfrm>
          <a:prstGeom prst="rect">
            <a:avLst/>
          </a:prstGeom>
          <a:noFill/>
        </p:spPr>
        <p:txBody>
          <a:bodyPr wrap="square" lIns="91440" tIns="45720" rIns="91440" bIns="45720" rtlCol="0" anchor="t">
            <a:spAutoFit/>
          </a:bodyPr>
          <a:lstStyle/>
          <a:p>
            <a:pPr algn="just"/>
            <a:r>
              <a:rPr lang="it-IT" sz="1400" b="1" dirty="0">
                <a:solidFill>
                  <a:srgbClr val="034EA2"/>
                </a:solidFill>
              </a:rPr>
              <a:t>RISPOSTA</a:t>
            </a:r>
          </a:p>
          <a:p>
            <a:pPr marL="285750" indent="-285750" algn="just">
              <a:buFont typeface="Wingdings" panose="05000000000000000000" pitchFamily="2" charset="2"/>
              <a:buChar char="q"/>
            </a:pPr>
            <a:r>
              <a:rPr lang="it-IT" sz="1400" dirty="0">
                <a:solidFill>
                  <a:srgbClr val="000000"/>
                </a:solidFill>
              </a:rPr>
              <a:t>Nel caso di furto o grave danno a beni acquistati con fondi UE, la valutazione sull’ammissibilità della relativa spesa richiede un'analisi </a:t>
            </a:r>
            <a:r>
              <a:rPr lang="it-IT" sz="1400" b="1" dirty="0">
                <a:solidFill>
                  <a:srgbClr val="000000"/>
                </a:solidFill>
              </a:rPr>
              <a:t>caso per caso</a:t>
            </a:r>
            <a:r>
              <a:rPr lang="it-IT" sz="1400" dirty="0">
                <a:solidFill>
                  <a:srgbClr val="000000"/>
                </a:solidFill>
              </a:rPr>
              <a:t>, tenendo conto della </a:t>
            </a:r>
            <a:r>
              <a:rPr lang="it-IT" sz="1400" b="1" dirty="0">
                <a:solidFill>
                  <a:srgbClr val="000000"/>
                </a:solidFill>
              </a:rPr>
              <a:t>natura dell’operazione</a:t>
            </a:r>
            <a:r>
              <a:rPr lang="it-IT" sz="1400" dirty="0">
                <a:solidFill>
                  <a:srgbClr val="000000"/>
                </a:solidFill>
              </a:rPr>
              <a:t> e della </a:t>
            </a:r>
            <a:r>
              <a:rPr lang="it-IT" sz="1400" b="1" dirty="0">
                <a:solidFill>
                  <a:srgbClr val="000000"/>
                </a:solidFill>
              </a:rPr>
              <a:t>funzione del bene </a:t>
            </a:r>
            <a:r>
              <a:rPr lang="it-IT" sz="1400" dirty="0">
                <a:solidFill>
                  <a:srgbClr val="000000"/>
                </a:solidFill>
              </a:rPr>
              <a:t>all’interno dell’operazione;</a:t>
            </a:r>
            <a:endParaRPr lang="it-IT" sz="1400" dirty="0">
              <a:solidFill>
                <a:srgbClr val="000000"/>
              </a:solidFill>
              <a:cs typeface="Arial"/>
            </a:endParaRPr>
          </a:p>
          <a:p>
            <a:pPr marL="285750" indent="-285750" algn="just">
              <a:buFont typeface="Wingdings" panose="05000000000000000000" pitchFamily="2" charset="2"/>
              <a:buChar char="q"/>
            </a:pPr>
            <a:r>
              <a:rPr lang="it-IT" sz="1400" dirty="0">
                <a:solidFill>
                  <a:srgbClr val="000000"/>
                </a:solidFill>
                <a:cs typeface="Arial"/>
              </a:rPr>
              <a:t>Occorre innanzitutto verificare se trovi applicazione l’</a:t>
            </a:r>
            <a:r>
              <a:rPr lang="it-IT" sz="1400" b="1" dirty="0">
                <a:solidFill>
                  <a:srgbClr val="000000"/>
                </a:solidFill>
                <a:cs typeface="Arial"/>
              </a:rPr>
              <a:t>articolo 65 </a:t>
            </a:r>
            <a:r>
              <a:rPr lang="it-IT" sz="1400" dirty="0">
                <a:solidFill>
                  <a:srgbClr val="000000"/>
                </a:solidFill>
                <a:cs typeface="Arial"/>
              </a:rPr>
              <a:t>dell’RDC.</a:t>
            </a:r>
            <a:r>
              <a:rPr lang="it-IT" sz="1400" dirty="0">
                <a:solidFill>
                  <a:srgbClr val="000000"/>
                </a:solidFill>
              </a:rPr>
              <a:t> Tale articolo si applica solo ad operazioni che comprendono  </a:t>
            </a:r>
            <a:r>
              <a:rPr lang="it-IT" sz="1400" b="1" dirty="0">
                <a:solidFill>
                  <a:srgbClr val="000000"/>
                </a:solidFill>
              </a:rPr>
              <a:t>investimenti in infrastrutture</a:t>
            </a:r>
            <a:r>
              <a:rPr lang="it-IT" sz="1400" dirty="0">
                <a:solidFill>
                  <a:srgbClr val="000000"/>
                </a:solidFill>
              </a:rPr>
              <a:t> o </a:t>
            </a:r>
            <a:r>
              <a:rPr lang="it-IT" sz="1400" b="1" dirty="0">
                <a:solidFill>
                  <a:srgbClr val="000000"/>
                </a:solidFill>
              </a:rPr>
              <a:t>investimenti produttivi</a:t>
            </a:r>
            <a:r>
              <a:rPr lang="it-IT" sz="1400" dirty="0">
                <a:solidFill>
                  <a:srgbClr val="000000"/>
                </a:solidFill>
              </a:rPr>
              <a:t>;</a:t>
            </a:r>
            <a:endParaRPr lang="it-IT" sz="1400" dirty="0">
              <a:solidFill>
                <a:srgbClr val="000000"/>
              </a:solidFill>
              <a:cs typeface="Arial"/>
            </a:endParaRPr>
          </a:p>
          <a:p>
            <a:pPr marL="285750" indent="-285750" algn="just">
              <a:buFont typeface="Wingdings" panose="05000000000000000000" pitchFamily="2" charset="2"/>
              <a:buChar char="q"/>
            </a:pPr>
            <a:r>
              <a:rPr lang="it-IT" sz="1400" dirty="0">
                <a:solidFill>
                  <a:srgbClr val="000000"/>
                </a:solidFill>
              </a:rPr>
              <a:t>Se l'operazione include investimenti in infrastrutture o produttivi, </a:t>
            </a:r>
            <a:r>
              <a:rPr lang="it-IT" sz="1400" dirty="0" err="1">
                <a:solidFill>
                  <a:srgbClr val="000000"/>
                </a:solidFill>
              </a:rPr>
              <a:t>l’AdA</a:t>
            </a:r>
            <a:r>
              <a:rPr lang="it-IT" sz="1400" dirty="0">
                <a:solidFill>
                  <a:srgbClr val="000000"/>
                </a:solidFill>
              </a:rPr>
              <a:t> dovrebbe verificare se l’operazione mantiene la propria finalità e non è soggetta a </a:t>
            </a:r>
            <a:r>
              <a:rPr lang="it-IT" sz="1400" b="1" dirty="0">
                <a:solidFill>
                  <a:srgbClr val="000000"/>
                </a:solidFill>
              </a:rPr>
              <a:t>cambiamenti sostanziali</a:t>
            </a:r>
            <a:r>
              <a:rPr lang="it-IT" sz="1400" dirty="0">
                <a:solidFill>
                  <a:srgbClr val="000000"/>
                </a:solidFill>
              </a:rPr>
              <a:t> (i.e. se mantiene </a:t>
            </a:r>
            <a:r>
              <a:rPr lang="it-IT" sz="1400" b="1" dirty="0">
                <a:solidFill>
                  <a:srgbClr val="000000"/>
                </a:solidFill>
              </a:rPr>
              <a:t>natura</a:t>
            </a:r>
            <a:r>
              <a:rPr lang="it-IT" sz="1400" dirty="0">
                <a:solidFill>
                  <a:srgbClr val="000000"/>
                </a:solidFill>
              </a:rPr>
              <a:t>, </a:t>
            </a:r>
            <a:r>
              <a:rPr lang="it-IT" sz="1400" b="1" dirty="0">
                <a:solidFill>
                  <a:srgbClr val="000000"/>
                </a:solidFill>
              </a:rPr>
              <a:t>obiettivi</a:t>
            </a:r>
            <a:r>
              <a:rPr lang="it-IT" sz="1400" dirty="0">
                <a:solidFill>
                  <a:srgbClr val="000000"/>
                </a:solidFill>
              </a:rPr>
              <a:t> e </a:t>
            </a:r>
            <a:r>
              <a:rPr lang="it-IT" sz="1400" b="1" dirty="0">
                <a:solidFill>
                  <a:srgbClr val="000000"/>
                </a:solidFill>
              </a:rPr>
              <a:t>condizioni di attuazione</a:t>
            </a:r>
            <a:r>
              <a:rPr lang="it-IT" sz="1400" dirty="0">
                <a:solidFill>
                  <a:srgbClr val="000000"/>
                </a:solidFill>
              </a:rPr>
              <a:t>). In caso negativo, potrebbero essere richieste misure correttive (che possono includere la sostituzione del bene, ad esempio attraverso le risorse proprie del beneficiario o il risarcimento assicurativo); In tale scenario, occorre considerare sue punti:</a:t>
            </a:r>
          </a:p>
          <a:p>
            <a:pPr algn="just"/>
            <a:r>
              <a:rPr lang="it-IT" sz="1400" dirty="0">
                <a:solidFill>
                  <a:srgbClr val="000000"/>
                </a:solidFill>
              </a:rPr>
              <a:t>                </a:t>
            </a:r>
            <a:r>
              <a:rPr lang="it-IT" sz="1400" b="1" dirty="0">
                <a:solidFill>
                  <a:srgbClr val="000000"/>
                </a:solidFill>
              </a:rPr>
              <a:t>Un danno o furto a un bene cofinanziato non implica automaticamente una violazione dell’art. 65</a:t>
            </a:r>
            <a:r>
              <a:rPr lang="it-IT" sz="1400" dirty="0">
                <a:solidFill>
                  <a:srgbClr val="000000"/>
                </a:solidFill>
              </a:rPr>
              <a:t>;</a:t>
            </a:r>
          </a:p>
          <a:p>
            <a:pPr algn="just"/>
            <a:r>
              <a:rPr lang="it-IT" sz="1400" dirty="0">
                <a:solidFill>
                  <a:srgbClr val="000000"/>
                </a:solidFill>
              </a:rPr>
              <a:t>                </a:t>
            </a:r>
            <a:r>
              <a:rPr lang="it-IT" sz="1400" b="1" dirty="0">
                <a:solidFill>
                  <a:srgbClr val="000000"/>
                </a:solidFill>
              </a:rPr>
              <a:t>La valutazione dell’ammissibilità della spesa va effettuata caso per caso.</a:t>
            </a:r>
          </a:p>
          <a:p>
            <a:pPr marL="285750" indent="-285750" algn="just">
              <a:buFont typeface="Wingdings" panose="05000000000000000000" pitchFamily="2" charset="2"/>
              <a:buChar char="q"/>
            </a:pPr>
            <a:r>
              <a:rPr lang="it-IT" sz="1400" dirty="0">
                <a:solidFill>
                  <a:srgbClr val="000000"/>
                </a:solidFill>
              </a:rPr>
              <a:t>Se l'operazione non include investimenti in infrastrutture o produttivi, </a:t>
            </a:r>
            <a:r>
              <a:rPr lang="it-IT" sz="1400" dirty="0" err="1">
                <a:solidFill>
                  <a:srgbClr val="000000"/>
                </a:solidFill>
              </a:rPr>
              <a:t>l’AdA</a:t>
            </a:r>
            <a:r>
              <a:rPr lang="it-IT" sz="1400" dirty="0">
                <a:solidFill>
                  <a:srgbClr val="000000"/>
                </a:solidFill>
              </a:rPr>
              <a:t> verifica l’esistenza dei prodotti e misure adottate, inclusa l’eventuale richiesta assicurativa;</a:t>
            </a:r>
            <a:endParaRPr lang="it-IT" sz="1400" dirty="0">
              <a:solidFill>
                <a:srgbClr val="000000"/>
              </a:solidFill>
              <a:cs typeface="Arial"/>
            </a:endParaRPr>
          </a:p>
          <a:p>
            <a:pPr marL="285750" indent="-285750" algn="just">
              <a:buFont typeface="Wingdings" panose="05000000000000000000" pitchFamily="2" charset="2"/>
              <a:buChar char="q"/>
            </a:pPr>
            <a:r>
              <a:rPr lang="it-IT" sz="1400" dirty="0">
                <a:solidFill>
                  <a:srgbClr val="000000"/>
                </a:solidFill>
              </a:rPr>
              <a:t>Riguardo eventuali gravi danni, </a:t>
            </a:r>
            <a:r>
              <a:rPr lang="it-IT" sz="1400" dirty="0" err="1">
                <a:solidFill>
                  <a:srgbClr val="000000"/>
                </a:solidFill>
              </a:rPr>
              <a:t>l’AdA</a:t>
            </a:r>
            <a:r>
              <a:rPr lang="it-IT" sz="1400" dirty="0">
                <a:solidFill>
                  <a:srgbClr val="000000"/>
                </a:solidFill>
              </a:rPr>
              <a:t> dovrebbe considerare anche la nozione di forza maggiore e, se tutte le condizioni stabilite dalla CGUE sono rispettate, le spese già sostenute potrebbero rimanere ammissibili.</a:t>
            </a:r>
          </a:p>
          <a:p>
            <a:pPr algn="just"/>
            <a:endParaRPr lang="en-US" sz="1400" dirty="0">
              <a:solidFill>
                <a:srgbClr val="000000"/>
              </a:solidFill>
            </a:endParaRPr>
          </a:p>
        </p:txBody>
      </p:sp>
      <p:sp>
        <p:nvSpPr>
          <p:cNvPr id="7" name="Arrow: Right 6">
            <a:extLst>
              <a:ext uri="{FF2B5EF4-FFF2-40B4-BE49-F238E27FC236}">
                <a16:creationId xmlns:a16="http://schemas.microsoft.com/office/drawing/2014/main" id="{4D8E58AA-83EE-7F54-68A3-6C73A9DEBBC4}"/>
              </a:ext>
            </a:extLst>
          </p:cNvPr>
          <p:cNvSpPr/>
          <p:nvPr/>
        </p:nvSpPr>
        <p:spPr>
          <a:xfrm>
            <a:off x="1331280" y="4607818"/>
            <a:ext cx="381662" cy="16697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Arrow: Right 7">
            <a:extLst>
              <a:ext uri="{FF2B5EF4-FFF2-40B4-BE49-F238E27FC236}">
                <a16:creationId xmlns:a16="http://schemas.microsoft.com/office/drawing/2014/main" id="{369B7F40-28D3-5F27-9680-8A2D3E86F607}"/>
              </a:ext>
            </a:extLst>
          </p:cNvPr>
          <p:cNvSpPr/>
          <p:nvPr/>
        </p:nvSpPr>
        <p:spPr>
          <a:xfrm>
            <a:off x="1331280" y="4832878"/>
            <a:ext cx="381662" cy="16697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4921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5A473-6411-C034-8495-22F4988773C8}"/>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9974D643-2B71-2B9B-58B2-2DF424DB0B07}"/>
              </a:ext>
            </a:extLst>
          </p:cNvPr>
          <p:cNvSpPr>
            <a:spLocks noGrp="1"/>
          </p:cNvSpPr>
          <p:nvPr>
            <p:ph type="title"/>
          </p:nvPr>
        </p:nvSpPr>
        <p:spPr>
          <a:xfrm>
            <a:off x="904461" y="249777"/>
            <a:ext cx="10936440" cy="782357"/>
          </a:xfrm>
        </p:spPr>
        <p:txBody>
          <a:bodyPr/>
          <a:lstStyle/>
          <a:p>
            <a:r>
              <a:rPr lang="it-IT" sz="2800" b="1"/>
              <a:t>4. Verifica effetto incentivazione e principio DNSH </a:t>
            </a:r>
          </a:p>
        </p:txBody>
      </p:sp>
      <p:sp>
        <p:nvSpPr>
          <p:cNvPr id="3" name="Rectangle 2">
            <a:extLst>
              <a:ext uri="{FF2B5EF4-FFF2-40B4-BE49-F238E27FC236}">
                <a16:creationId xmlns:a16="http://schemas.microsoft.com/office/drawing/2014/main" id="{B83851BD-0937-F7EC-2152-D69DC94D2A66}"/>
              </a:ext>
            </a:extLst>
          </p:cNvPr>
          <p:cNvSpPr/>
          <p:nvPr/>
        </p:nvSpPr>
        <p:spPr>
          <a:xfrm>
            <a:off x="904461" y="1371946"/>
            <a:ext cx="10551418" cy="1443077"/>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3A4C2CD-81A1-BBCC-AECD-459028C935D0}"/>
              </a:ext>
            </a:extLst>
          </p:cNvPr>
          <p:cNvSpPr txBox="1"/>
          <p:nvPr/>
        </p:nvSpPr>
        <p:spPr>
          <a:xfrm>
            <a:off x="974619" y="1430028"/>
            <a:ext cx="10386204" cy="1384995"/>
          </a:xfrm>
          <a:prstGeom prst="rect">
            <a:avLst/>
          </a:prstGeom>
          <a:noFill/>
        </p:spPr>
        <p:txBody>
          <a:bodyPr wrap="square" rtlCol="0">
            <a:spAutoFit/>
          </a:bodyPr>
          <a:lstStyle/>
          <a:p>
            <a:pPr algn="just"/>
            <a:r>
              <a:rPr lang="it-IT" sz="1400" b="1">
                <a:solidFill>
                  <a:srgbClr val="034EA2"/>
                </a:solidFill>
              </a:rPr>
              <a:t>DOMANDA </a:t>
            </a:r>
            <a:r>
              <a:rPr lang="it-IT" sz="1200" b="1">
                <a:solidFill>
                  <a:srgbClr val="034EA2"/>
                </a:solidFill>
              </a:rPr>
              <a:t>– </a:t>
            </a:r>
            <a:r>
              <a:rPr lang="it-IT" sz="1400">
                <a:solidFill>
                  <a:srgbClr val="000000"/>
                </a:solidFill>
              </a:rPr>
              <a:t>In caso di </a:t>
            </a:r>
            <a:r>
              <a:rPr lang="it-IT" sz="1400" b="1">
                <a:solidFill>
                  <a:srgbClr val="000000"/>
                </a:solidFill>
              </a:rPr>
              <a:t>finanziamento con tasso forfettario del 40% </a:t>
            </a:r>
            <a:r>
              <a:rPr lang="it-IT" sz="1400">
                <a:solidFill>
                  <a:srgbClr val="000000"/>
                </a:solidFill>
              </a:rPr>
              <a:t>sui costi diretti di personale (art. 56, c. 1, RDC), si chiede: </a:t>
            </a:r>
          </a:p>
          <a:p>
            <a:pPr marL="285750" indent="-285750" algn="just">
              <a:buFont typeface="Wingdings" panose="05000000000000000000" pitchFamily="2" charset="2"/>
              <a:buChar char="q"/>
            </a:pPr>
            <a:r>
              <a:rPr lang="it-IT" sz="1400">
                <a:solidFill>
                  <a:srgbClr val="000000"/>
                </a:solidFill>
              </a:rPr>
              <a:t>Per la verifica dell'</a:t>
            </a:r>
            <a:r>
              <a:rPr lang="it-IT" sz="1400" b="1">
                <a:solidFill>
                  <a:srgbClr val="000000"/>
                </a:solidFill>
              </a:rPr>
              <a:t>effetto incentivazione</a:t>
            </a:r>
            <a:r>
              <a:rPr lang="it-IT" sz="1400">
                <a:solidFill>
                  <a:srgbClr val="000000"/>
                </a:solidFill>
              </a:rPr>
              <a:t>, in presenza di acquisti di attrezzatura e impianti, è sufficiente esaminare la sola documentazione del personale (lettere d'incarico), oppure occorre richiedere al beneficiario anche la documentazione sulle altre spese per verificarne il sostenimento successivo alla domanda?</a:t>
            </a:r>
          </a:p>
          <a:p>
            <a:pPr marL="285750" indent="-285750" algn="just">
              <a:buFont typeface="Wingdings" panose="05000000000000000000" pitchFamily="2" charset="2"/>
              <a:buChar char="q"/>
            </a:pPr>
            <a:r>
              <a:rPr lang="it-IT" sz="1400">
                <a:solidFill>
                  <a:srgbClr val="000000"/>
                </a:solidFill>
              </a:rPr>
              <a:t>Come deve essere verificato il </a:t>
            </a:r>
            <a:r>
              <a:rPr lang="it-IT" sz="1400" b="1">
                <a:solidFill>
                  <a:srgbClr val="000000"/>
                </a:solidFill>
              </a:rPr>
              <a:t>principio DNSH </a:t>
            </a:r>
            <a:r>
              <a:rPr lang="it-IT" sz="1400">
                <a:solidFill>
                  <a:srgbClr val="000000"/>
                </a:solidFill>
              </a:rPr>
              <a:t>(Do No </a:t>
            </a:r>
            <a:r>
              <a:rPr lang="it-IT" sz="1400" err="1">
                <a:solidFill>
                  <a:srgbClr val="000000"/>
                </a:solidFill>
              </a:rPr>
              <a:t>Significant</a:t>
            </a:r>
            <a:r>
              <a:rPr lang="it-IT" sz="1400">
                <a:solidFill>
                  <a:srgbClr val="000000"/>
                </a:solidFill>
              </a:rPr>
              <a:t> </a:t>
            </a:r>
            <a:r>
              <a:rPr lang="it-IT" sz="1400" err="1">
                <a:solidFill>
                  <a:srgbClr val="000000"/>
                </a:solidFill>
              </a:rPr>
              <a:t>Harm</a:t>
            </a:r>
            <a:r>
              <a:rPr lang="it-IT" sz="1400">
                <a:solidFill>
                  <a:srgbClr val="000000"/>
                </a:solidFill>
              </a:rPr>
              <a:t>) quando una parte dei costi è finanziata con tasso forfettario, senza documentazione sottostante?</a:t>
            </a:r>
            <a:endParaRPr lang="en-US" sz="1400">
              <a:solidFill>
                <a:srgbClr val="000000"/>
              </a:solidFill>
            </a:endParaRPr>
          </a:p>
        </p:txBody>
      </p:sp>
      <p:sp>
        <p:nvSpPr>
          <p:cNvPr id="4" name="Rectangle 3">
            <a:extLst>
              <a:ext uri="{FF2B5EF4-FFF2-40B4-BE49-F238E27FC236}">
                <a16:creationId xmlns:a16="http://schemas.microsoft.com/office/drawing/2014/main" id="{30189ECD-3EB8-D4C6-1892-D2EE4C9353B3}"/>
              </a:ext>
            </a:extLst>
          </p:cNvPr>
          <p:cNvSpPr/>
          <p:nvPr/>
        </p:nvSpPr>
        <p:spPr>
          <a:xfrm>
            <a:off x="904461" y="2873105"/>
            <a:ext cx="10551418" cy="2964987"/>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0CA89D80-70EC-16AE-7368-1C4E3A29756C}"/>
              </a:ext>
            </a:extLst>
          </p:cNvPr>
          <p:cNvSpPr txBox="1"/>
          <p:nvPr/>
        </p:nvSpPr>
        <p:spPr>
          <a:xfrm>
            <a:off x="901335" y="2899993"/>
            <a:ext cx="10386204" cy="2893100"/>
          </a:xfrm>
          <a:prstGeom prst="rect">
            <a:avLst/>
          </a:prstGeom>
          <a:noFill/>
        </p:spPr>
        <p:txBody>
          <a:bodyPr wrap="square" rtlCol="0">
            <a:spAutoFit/>
          </a:bodyPr>
          <a:lstStyle/>
          <a:p>
            <a:pPr algn="just"/>
            <a:r>
              <a:rPr lang="it-IT" sz="1400" b="1">
                <a:solidFill>
                  <a:srgbClr val="034EA2"/>
                </a:solidFill>
              </a:rPr>
              <a:t>RISPOSTA</a:t>
            </a:r>
          </a:p>
          <a:p>
            <a:pPr marL="285750" indent="-285750" algn="just">
              <a:buFont typeface="Wingdings" panose="05000000000000000000" pitchFamily="2" charset="2"/>
              <a:buChar char="q"/>
            </a:pPr>
            <a:r>
              <a:rPr lang="it-IT" sz="1400">
                <a:solidFill>
                  <a:srgbClr val="000000"/>
                </a:solidFill>
              </a:rPr>
              <a:t>L’AdG </a:t>
            </a:r>
            <a:r>
              <a:rPr lang="it-IT" sz="1400" err="1">
                <a:solidFill>
                  <a:srgbClr val="000000"/>
                </a:solidFill>
              </a:rPr>
              <a:t>puo’</a:t>
            </a:r>
            <a:r>
              <a:rPr lang="it-IT" sz="1400">
                <a:solidFill>
                  <a:srgbClr val="000000"/>
                </a:solidFill>
              </a:rPr>
              <a:t> utilizzare le autocertificazioni per dimostrare l'effetto di incentivazione, a condizione che esista un sistema di controllo con verifiche casuali; se campionata dall’AdA, l’autocertificazione va comunque verificata sulla base fonti di informazione/dati indipendenti.</a:t>
            </a:r>
          </a:p>
          <a:p>
            <a:pPr marL="285750" indent="-285750" algn="just">
              <a:buFont typeface="Wingdings" panose="05000000000000000000" pitchFamily="2" charset="2"/>
              <a:buChar char="q"/>
            </a:pPr>
            <a:r>
              <a:rPr lang="it-IT" sz="1400">
                <a:solidFill>
                  <a:srgbClr val="000000"/>
                </a:solidFill>
              </a:rPr>
              <a:t>È ragionevole in alcuni casi richiedere documentazione sui costi diretti non di personale (es. attrezzature e impianti) per confermare che siano stati sostenuti dopo la domanda di finanziamento </a:t>
            </a:r>
          </a:p>
          <a:p>
            <a:pPr marL="285750" indent="-285750" algn="just">
              <a:buFont typeface="Wingdings" panose="05000000000000000000" pitchFamily="2" charset="2"/>
              <a:buChar char="q"/>
            </a:pPr>
            <a:r>
              <a:rPr lang="it-IT" sz="1400">
                <a:solidFill>
                  <a:srgbClr val="000000"/>
                </a:solidFill>
              </a:rPr>
              <a:t>Principio DNSH: come discusso ad Aosta e ribadito a Genova, non vi è alcun obbligo di una valutazione del principio DNSH a livello delle operazioni. La verifica deve essere fatta a livello di progetto complessivo: il progetto deve essere inquadrato in una tipologia di azione del Programma per la quale, in fase di programmazione, è stata accertata la conformità al principio DNSH e gli strumenti di verifica in fase di implementazione. Se le operazioni rientrano nell'ambito di tipi di azioni che sono state valutate conformi al principio DNSH nell'ambito del programma, non è necessaria una valutazione DNSH a livello di operazioni, a condizione che i criteri e le procedure di selezione riflettano adeguatamente i risultati della valutazione DNSH. Questo vale anche per le operazioni finanziate con OSC.</a:t>
            </a:r>
            <a:endParaRPr lang="en-US" sz="1400">
              <a:solidFill>
                <a:srgbClr val="000000"/>
              </a:solidFill>
            </a:endParaRPr>
          </a:p>
        </p:txBody>
      </p:sp>
    </p:spTree>
    <p:extLst>
      <p:ext uri="{BB962C8B-B14F-4D97-AF65-F5344CB8AC3E}">
        <p14:creationId xmlns:p14="http://schemas.microsoft.com/office/powerpoint/2010/main" val="3407516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DA7F1-8A15-5A1C-4A10-8D879E7D4DA5}"/>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E04749CE-9E80-C87B-417A-A49736765BEB}"/>
              </a:ext>
            </a:extLst>
          </p:cNvPr>
          <p:cNvSpPr>
            <a:spLocks noGrp="1"/>
          </p:cNvSpPr>
          <p:nvPr>
            <p:ph type="title"/>
          </p:nvPr>
        </p:nvSpPr>
        <p:spPr>
          <a:xfrm>
            <a:off x="904461" y="249777"/>
            <a:ext cx="10936440" cy="782357"/>
          </a:xfrm>
        </p:spPr>
        <p:txBody>
          <a:bodyPr/>
          <a:lstStyle/>
          <a:p>
            <a:r>
              <a:rPr lang="it-IT" sz="2800" b="1"/>
              <a:t>5. Strumenti finanziari – popolazione oggetto di audit </a:t>
            </a:r>
          </a:p>
        </p:txBody>
      </p:sp>
      <p:sp>
        <p:nvSpPr>
          <p:cNvPr id="3" name="Rectangle 2">
            <a:extLst>
              <a:ext uri="{FF2B5EF4-FFF2-40B4-BE49-F238E27FC236}">
                <a16:creationId xmlns:a16="http://schemas.microsoft.com/office/drawing/2014/main" id="{7A3667C2-C26D-79FC-4B82-C6260D8CF3C2}"/>
              </a:ext>
            </a:extLst>
          </p:cNvPr>
          <p:cNvSpPr/>
          <p:nvPr/>
        </p:nvSpPr>
        <p:spPr>
          <a:xfrm>
            <a:off x="904461" y="1371946"/>
            <a:ext cx="10551418" cy="1815882"/>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8684203-94BF-7FC8-D055-FE3B53292C89}"/>
              </a:ext>
            </a:extLst>
          </p:cNvPr>
          <p:cNvSpPr txBox="1"/>
          <p:nvPr/>
        </p:nvSpPr>
        <p:spPr>
          <a:xfrm>
            <a:off x="974619" y="1430028"/>
            <a:ext cx="10386204" cy="1815882"/>
          </a:xfrm>
          <a:prstGeom prst="rect">
            <a:avLst/>
          </a:prstGeom>
          <a:noFill/>
        </p:spPr>
        <p:txBody>
          <a:bodyPr wrap="square" rtlCol="0">
            <a:spAutoFit/>
          </a:bodyPr>
          <a:lstStyle/>
          <a:p>
            <a:pPr algn="just"/>
            <a:r>
              <a:rPr lang="it-IT" sz="1400" b="1">
                <a:solidFill>
                  <a:srgbClr val="034EA2"/>
                </a:solidFill>
              </a:rPr>
              <a:t>DOMANDA </a:t>
            </a:r>
            <a:r>
              <a:rPr lang="it-IT" sz="1200" b="1">
                <a:solidFill>
                  <a:srgbClr val="034EA2"/>
                </a:solidFill>
              </a:rPr>
              <a:t>– </a:t>
            </a:r>
            <a:r>
              <a:rPr lang="it-IT" sz="1400">
                <a:solidFill>
                  <a:srgbClr val="000000"/>
                </a:solidFill>
              </a:rPr>
              <a:t>Come deve comportarsi l’AdA se la certificazione continua ad essere fatta per tranche, e non è basata su spesa eligibile come prevede il regolamento per il 2021-2027?</a:t>
            </a:r>
            <a:endParaRPr lang="it-IT" sz="1200">
              <a:solidFill>
                <a:srgbClr val="034EA2"/>
              </a:solidFill>
            </a:endParaRPr>
          </a:p>
          <a:p>
            <a:pPr algn="just"/>
            <a:r>
              <a:rPr lang="it-IT" sz="1400">
                <a:solidFill>
                  <a:srgbClr val="000000"/>
                </a:solidFill>
              </a:rPr>
              <a:t>Ipotesi: </a:t>
            </a:r>
            <a:r>
              <a:rPr lang="it-IT" sz="1400" b="1">
                <a:solidFill>
                  <a:srgbClr val="000000"/>
                </a:solidFill>
              </a:rPr>
              <a:t>spesa certificata </a:t>
            </a:r>
            <a:r>
              <a:rPr lang="it-IT" sz="1400">
                <a:solidFill>
                  <a:srgbClr val="000000"/>
                </a:solidFill>
              </a:rPr>
              <a:t>ex art. 92, c. 2, lett. b) </a:t>
            </a:r>
            <a:r>
              <a:rPr lang="it-IT" sz="1400" b="1">
                <a:solidFill>
                  <a:srgbClr val="000000"/>
                </a:solidFill>
              </a:rPr>
              <a:t>campionata </a:t>
            </a:r>
            <a:r>
              <a:rPr lang="it-IT" sz="1400">
                <a:solidFill>
                  <a:srgbClr val="000000"/>
                </a:solidFill>
              </a:rPr>
              <a:t>= </a:t>
            </a:r>
            <a:r>
              <a:rPr lang="it-IT" sz="1400" b="1">
                <a:solidFill>
                  <a:srgbClr val="000000"/>
                </a:solidFill>
              </a:rPr>
              <a:t>€ 100</a:t>
            </a:r>
            <a:r>
              <a:rPr lang="it-IT" sz="1400">
                <a:solidFill>
                  <a:srgbClr val="000000"/>
                </a:solidFill>
              </a:rPr>
              <a:t>, ma le </a:t>
            </a:r>
            <a:r>
              <a:rPr lang="it-IT" sz="1400" b="1">
                <a:solidFill>
                  <a:srgbClr val="000000"/>
                </a:solidFill>
              </a:rPr>
              <a:t>pratiche sottostanti </a:t>
            </a:r>
            <a:r>
              <a:rPr lang="it-IT" sz="1400">
                <a:solidFill>
                  <a:srgbClr val="000000"/>
                </a:solidFill>
              </a:rPr>
              <a:t>ammontano complessivamente a </a:t>
            </a:r>
            <a:r>
              <a:rPr lang="it-IT" sz="1400" b="1">
                <a:solidFill>
                  <a:srgbClr val="000000"/>
                </a:solidFill>
              </a:rPr>
              <a:t>€ 120</a:t>
            </a:r>
            <a:r>
              <a:rPr lang="it-IT" sz="1400">
                <a:solidFill>
                  <a:srgbClr val="000000"/>
                </a:solidFill>
              </a:rPr>
              <a:t>. Si chiede come condurre l'audit: </a:t>
            </a:r>
          </a:p>
          <a:p>
            <a:pPr marL="285750" indent="-285750" algn="just">
              <a:buFont typeface="Wingdings" panose="05000000000000000000" pitchFamily="2" charset="2"/>
              <a:buChar char="q"/>
            </a:pPr>
            <a:r>
              <a:rPr lang="it-IT" sz="1400">
                <a:solidFill>
                  <a:srgbClr val="000000"/>
                </a:solidFill>
              </a:rPr>
              <a:t>Opzione 1: </a:t>
            </a:r>
            <a:r>
              <a:rPr lang="it-IT" sz="1400" err="1">
                <a:solidFill>
                  <a:srgbClr val="000000"/>
                </a:solidFill>
              </a:rPr>
              <a:t>l'AdA</a:t>
            </a:r>
            <a:r>
              <a:rPr lang="it-IT" sz="1400">
                <a:solidFill>
                  <a:srgbClr val="000000"/>
                </a:solidFill>
              </a:rPr>
              <a:t> può verificare l’intero ammontare di €</a:t>
            </a:r>
            <a:r>
              <a:rPr lang="it-IT" sz="1400" b="1">
                <a:solidFill>
                  <a:srgbClr val="000000"/>
                </a:solidFill>
              </a:rPr>
              <a:t> </a:t>
            </a:r>
            <a:r>
              <a:rPr lang="it-IT" sz="1400">
                <a:solidFill>
                  <a:srgbClr val="000000"/>
                </a:solidFill>
              </a:rPr>
              <a:t>120 e compensare eventuali irregolarità con il "buffer" di € 20? (es. errore € 15 su € 120 → tasso errore = 0% sull'operazione</a:t>
            </a:r>
          </a:p>
          <a:p>
            <a:pPr marL="285750" indent="-285750" algn="just">
              <a:buFont typeface="Wingdings" panose="05000000000000000000" pitchFamily="2" charset="2"/>
              <a:buChar char="q"/>
            </a:pPr>
            <a:r>
              <a:rPr lang="it-IT" sz="1400">
                <a:solidFill>
                  <a:srgbClr val="000000"/>
                </a:solidFill>
              </a:rPr>
              <a:t>Opzione 2: </a:t>
            </a:r>
            <a:r>
              <a:rPr lang="it-IT" sz="1400" err="1">
                <a:solidFill>
                  <a:srgbClr val="000000"/>
                </a:solidFill>
              </a:rPr>
              <a:t>l'AdA</a:t>
            </a:r>
            <a:r>
              <a:rPr lang="it-IT" sz="1400">
                <a:solidFill>
                  <a:srgbClr val="000000"/>
                </a:solidFill>
              </a:rPr>
              <a:t> deve pretendere dall’</a:t>
            </a:r>
            <a:r>
              <a:rPr lang="it-IT" sz="1400" err="1">
                <a:solidFill>
                  <a:srgbClr val="000000"/>
                </a:solidFill>
              </a:rPr>
              <a:t>AdG</a:t>
            </a:r>
            <a:r>
              <a:rPr lang="it-IT" sz="1400">
                <a:solidFill>
                  <a:srgbClr val="000000"/>
                </a:solidFill>
              </a:rPr>
              <a:t> un elenco di pratiche che corrisponda esattamente a € 100, senza spesa cuscinetto? (es. elenco da € 102, errore € 5 → tasso errore = 5/100 o 5/102?)</a:t>
            </a:r>
            <a:endParaRPr lang="en-US" sz="1400">
              <a:solidFill>
                <a:srgbClr val="000000"/>
              </a:solidFill>
            </a:endParaRPr>
          </a:p>
        </p:txBody>
      </p:sp>
      <p:sp>
        <p:nvSpPr>
          <p:cNvPr id="4" name="Rectangle 3">
            <a:extLst>
              <a:ext uri="{FF2B5EF4-FFF2-40B4-BE49-F238E27FC236}">
                <a16:creationId xmlns:a16="http://schemas.microsoft.com/office/drawing/2014/main" id="{138E23E6-4E09-8493-17D6-6AE8A50B3E65}"/>
              </a:ext>
            </a:extLst>
          </p:cNvPr>
          <p:cNvSpPr/>
          <p:nvPr/>
        </p:nvSpPr>
        <p:spPr>
          <a:xfrm>
            <a:off x="904461" y="3245910"/>
            <a:ext cx="10551418" cy="2592182"/>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DEDA3FC-DE90-8123-A124-5CAF7EDB183F}"/>
              </a:ext>
            </a:extLst>
          </p:cNvPr>
          <p:cNvSpPr txBox="1"/>
          <p:nvPr/>
        </p:nvSpPr>
        <p:spPr>
          <a:xfrm>
            <a:off x="974619" y="3259321"/>
            <a:ext cx="10386204" cy="2462213"/>
          </a:xfrm>
          <a:prstGeom prst="rect">
            <a:avLst/>
          </a:prstGeom>
          <a:noFill/>
        </p:spPr>
        <p:txBody>
          <a:bodyPr wrap="square" rtlCol="0">
            <a:spAutoFit/>
          </a:bodyPr>
          <a:lstStyle/>
          <a:p>
            <a:pPr algn="just"/>
            <a:r>
              <a:rPr lang="it-IT" sz="1400" b="1">
                <a:solidFill>
                  <a:srgbClr val="034EA2"/>
                </a:solidFill>
              </a:rPr>
              <a:t>RISPOSTA</a:t>
            </a:r>
          </a:p>
          <a:p>
            <a:pPr marL="285750" indent="-285750" algn="just">
              <a:buFont typeface="Wingdings" panose="05000000000000000000" pitchFamily="2" charset="2"/>
              <a:buChar char="q"/>
            </a:pPr>
            <a:r>
              <a:rPr lang="it-IT" sz="1400">
                <a:solidFill>
                  <a:srgbClr val="000000"/>
                </a:solidFill>
              </a:rPr>
              <a:t>Nel 2021-2027 le spese degli SF devono corrispondere a spese ammissibili effettivamente sostenute (art. 68(1)), non dichiarate per tranche come avveniva nel periodo 2014-2020</a:t>
            </a:r>
          </a:p>
          <a:p>
            <a:pPr marL="285750" indent="-285750" algn="just">
              <a:buFont typeface="Wingdings" panose="05000000000000000000" pitchFamily="2" charset="2"/>
              <a:buChar char="q"/>
            </a:pPr>
            <a:r>
              <a:rPr lang="it-IT" sz="1400">
                <a:solidFill>
                  <a:srgbClr val="000000"/>
                </a:solidFill>
              </a:rPr>
              <a:t>Il caso di cui sopra dovrebbe pertanto costituire un’eccezione alla regola generale. </a:t>
            </a:r>
          </a:p>
          <a:p>
            <a:pPr marL="285750" indent="-285750" algn="just">
              <a:buFont typeface="Wingdings" panose="05000000000000000000" pitchFamily="2" charset="2"/>
              <a:buChar char="q"/>
            </a:pPr>
            <a:r>
              <a:rPr lang="it-IT" sz="1400">
                <a:solidFill>
                  <a:srgbClr val="000000"/>
                </a:solidFill>
              </a:rPr>
              <a:t>Nel caso di cui sopra, </a:t>
            </a:r>
            <a:r>
              <a:rPr lang="it-IT" sz="1400" err="1">
                <a:solidFill>
                  <a:srgbClr val="000000"/>
                </a:solidFill>
              </a:rPr>
              <a:t>l’AdA</a:t>
            </a:r>
            <a:r>
              <a:rPr lang="it-IT" sz="1400">
                <a:solidFill>
                  <a:srgbClr val="000000"/>
                </a:solidFill>
              </a:rPr>
              <a:t> può: </a:t>
            </a:r>
          </a:p>
          <a:p>
            <a:pPr marL="800100" lvl="1" indent="-342900" algn="just">
              <a:buAutoNum type="arabicParenBoth"/>
            </a:pPr>
            <a:r>
              <a:rPr lang="it-IT" sz="1400">
                <a:solidFill>
                  <a:srgbClr val="000000"/>
                </a:solidFill>
              </a:rPr>
              <a:t>chiedere all’</a:t>
            </a:r>
            <a:r>
              <a:rPr lang="it-IT" sz="1400" err="1">
                <a:solidFill>
                  <a:srgbClr val="000000"/>
                </a:solidFill>
              </a:rPr>
              <a:t>AdG</a:t>
            </a:r>
            <a:r>
              <a:rPr lang="it-IT" sz="1400">
                <a:solidFill>
                  <a:srgbClr val="000000"/>
                </a:solidFill>
              </a:rPr>
              <a:t> la lista esatta degli investimenti per un importo di 100 EUR dichiarati ed estrarre il campione da quella; </a:t>
            </a:r>
          </a:p>
          <a:p>
            <a:pPr marL="800100" lvl="1" indent="-342900" algn="just">
              <a:buAutoNum type="arabicParenBoth"/>
            </a:pPr>
            <a:r>
              <a:rPr lang="it-IT" sz="1400" err="1">
                <a:solidFill>
                  <a:srgbClr val="000000"/>
                </a:solidFill>
              </a:rPr>
              <a:t>auditare</a:t>
            </a:r>
            <a:r>
              <a:rPr lang="it-IT" sz="1400">
                <a:solidFill>
                  <a:srgbClr val="000000"/>
                </a:solidFill>
              </a:rPr>
              <a:t> le operazioni sottostanti per l'importo maggiore e calcolare il tasso di errore proporzionalmente alla spesa dichiarata alla CE</a:t>
            </a:r>
          </a:p>
          <a:p>
            <a:pPr marL="285750" indent="-285750" algn="just">
              <a:buFont typeface="Wingdings" panose="05000000000000000000" pitchFamily="2" charset="2"/>
              <a:buChar char="q"/>
            </a:pPr>
            <a:r>
              <a:rPr lang="it-IT" sz="1400">
                <a:solidFill>
                  <a:srgbClr val="000000"/>
                </a:solidFill>
              </a:rPr>
              <a:t>Esempio: spesa </a:t>
            </a:r>
            <a:r>
              <a:rPr lang="it-IT" sz="1400" err="1">
                <a:solidFill>
                  <a:srgbClr val="000000"/>
                </a:solidFill>
              </a:rPr>
              <a:t>auditata</a:t>
            </a:r>
            <a:r>
              <a:rPr lang="it-IT" sz="1400">
                <a:solidFill>
                  <a:srgbClr val="000000"/>
                </a:solidFill>
              </a:rPr>
              <a:t> 120 EUR, irregolarità 15 EUR → tasso errore 12,5% (15/120 = 0,125) → errore proiettato su 100 EUR dichiarati alla CE = 12,5 EUR (0,125 x 100 EUR). Il buffer di 20 EUR può assorbire la rettifica ma non azzera il tasso di errore (nel secondo esempio l’errore è 5/102 = 4,9% - parzialmente assorbito dal buffer. Correzione necessaria = 2,9 EUR)</a:t>
            </a:r>
            <a:endParaRPr lang="en-US" sz="1400">
              <a:solidFill>
                <a:srgbClr val="000000"/>
              </a:solidFill>
            </a:endParaRPr>
          </a:p>
        </p:txBody>
      </p:sp>
    </p:spTree>
    <p:extLst>
      <p:ext uri="{BB962C8B-B14F-4D97-AF65-F5344CB8AC3E}">
        <p14:creationId xmlns:p14="http://schemas.microsoft.com/office/powerpoint/2010/main" val="1912431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D1CC3F-6D6C-9D58-1BB6-8D0A60E8CCC0}"/>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164683B4-210E-0F3C-4E16-EA5DD0E886F6}"/>
              </a:ext>
            </a:extLst>
          </p:cNvPr>
          <p:cNvSpPr>
            <a:spLocks noGrp="1"/>
          </p:cNvSpPr>
          <p:nvPr>
            <p:ph type="title"/>
          </p:nvPr>
        </p:nvSpPr>
        <p:spPr>
          <a:xfrm>
            <a:off x="901335" y="357354"/>
            <a:ext cx="10936440" cy="782357"/>
          </a:xfrm>
        </p:spPr>
        <p:txBody>
          <a:bodyPr/>
          <a:lstStyle/>
          <a:p>
            <a:r>
              <a:rPr lang="it-IT" sz="2800" b="1"/>
              <a:t>6. Strumenti finanziari – Approccio proporzionato per la verifica dell’impresa in difficoltà</a:t>
            </a:r>
          </a:p>
        </p:txBody>
      </p:sp>
      <p:sp>
        <p:nvSpPr>
          <p:cNvPr id="3" name="Rectangle 2">
            <a:extLst>
              <a:ext uri="{FF2B5EF4-FFF2-40B4-BE49-F238E27FC236}">
                <a16:creationId xmlns:a16="http://schemas.microsoft.com/office/drawing/2014/main" id="{821F9189-8B84-FEC9-86EB-3FC6BCF5AF63}"/>
              </a:ext>
            </a:extLst>
          </p:cNvPr>
          <p:cNvSpPr/>
          <p:nvPr/>
        </p:nvSpPr>
        <p:spPr>
          <a:xfrm>
            <a:off x="904461" y="1371946"/>
            <a:ext cx="10551418" cy="1658520"/>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689585D-5707-D675-CAEE-41DD86DFD2E0}"/>
              </a:ext>
            </a:extLst>
          </p:cNvPr>
          <p:cNvSpPr txBox="1"/>
          <p:nvPr/>
        </p:nvSpPr>
        <p:spPr>
          <a:xfrm>
            <a:off x="974619" y="1430028"/>
            <a:ext cx="10386204" cy="1600438"/>
          </a:xfrm>
          <a:prstGeom prst="rect">
            <a:avLst/>
          </a:prstGeom>
          <a:noFill/>
        </p:spPr>
        <p:txBody>
          <a:bodyPr wrap="square" rtlCol="0">
            <a:spAutoFit/>
          </a:bodyPr>
          <a:lstStyle/>
          <a:p>
            <a:pPr algn="just"/>
            <a:r>
              <a:rPr lang="it-IT" sz="1400" b="1">
                <a:solidFill>
                  <a:srgbClr val="034EA2"/>
                </a:solidFill>
              </a:rPr>
              <a:t>DOMANDA </a:t>
            </a:r>
            <a:r>
              <a:rPr lang="it-IT" sz="1200" b="1">
                <a:solidFill>
                  <a:srgbClr val="034EA2"/>
                </a:solidFill>
              </a:rPr>
              <a:t>– </a:t>
            </a:r>
            <a:r>
              <a:rPr lang="it-IT" sz="1400">
                <a:solidFill>
                  <a:srgbClr val="000000"/>
                </a:solidFill>
              </a:rPr>
              <a:t>Nel caso di un numero complessivo di beneficiari finali campionati molto elevato, si genera un effetto "a cascata" sul numero di unità economiche da controllare. Pertanto, si chiede se l'AdA possa adottare un </a:t>
            </a:r>
            <a:r>
              <a:rPr lang="it-IT" sz="1400" b="1">
                <a:solidFill>
                  <a:srgbClr val="000000"/>
                </a:solidFill>
              </a:rPr>
              <a:t>approccio proporzionato e basato sul rischio</a:t>
            </a:r>
            <a:r>
              <a:rPr lang="it-IT" sz="1400">
                <a:solidFill>
                  <a:srgbClr val="000000"/>
                </a:solidFill>
              </a:rPr>
              <a:t>, in base al quale:</a:t>
            </a:r>
          </a:p>
          <a:p>
            <a:pPr marL="285750" indent="-285750" algn="just">
              <a:buFont typeface="Wingdings" panose="05000000000000000000" pitchFamily="2" charset="2"/>
              <a:buChar char="q"/>
            </a:pPr>
            <a:r>
              <a:rPr lang="it-IT" sz="1400">
                <a:solidFill>
                  <a:srgbClr val="000000"/>
                </a:solidFill>
              </a:rPr>
              <a:t>La verifica sia effettuata </a:t>
            </a:r>
            <a:r>
              <a:rPr lang="it-IT" sz="1400" b="1">
                <a:solidFill>
                  <a:srgbClr val="000000"/>
                </a:solidFill>
              </a:rPr>
              <a:t>a livello della singola impresa beneficiaria</a:t>
            </a:r>
            <a:r>
              <a:rPr lang="it-IT" sz="1400">
                <a:solidFill>
                  <a:srgbClr val="000000"/>
                </a:solidFill>
              </a:rPr>
              <a:t>; </a:t>
            </a:r>
          </a:p>
          <a:p>
            <a:pPr marL="285750" indent="-285750" algn="just">
              <a:buFont typeface="Wingdings" panose="05000000000000000000" pitchFamily="2" charset="2"/>
              <a:buChar char="q"/>
            </a:pPr>
            <a:r>
              <a:rPr lang="it-IT" sz="1400">
                <a:solidFill>
                  <a:srgbClr val="000000"/>
                </a:solidFill>
              </a:rPr>
              <a:t>L'</a:t>
            </a:r>
            <a:r>
              <a:rPr lang="it-IT" sz="1400" b="1">
                <a:solidFill>
                  <a:srgbClr val="000000"/>
                </a:solidFill>
              </a:rPr>
              <a:t>estensione al gruppo/unità economica </a:t>
            </a:r>
            <a:r>
              <a:rPr lang="it-IT" sz="1400">
                <a:solidFill>
                  <a:srgbClr val="000000"/>
                </a:solidFill>
              </a:rPr>
              <a:t>avvenga </a:t>
            </a:r>
            <a:r>
              <a:rPr lang="it-IT" sz="1400" b="1">
                <a:solidFill>
                  <a:srgbClr val="000000"/>
                </a:solidFill>
              </a:rPr>
              <a:t>solo</a:t>
            </a:r>
            <a:r>
              <a:rPr lang="it-IT" sz="1400">
                <a:solidFill>
                  <a:srgbClr val="000000"/>
                </a:solidFill>
              </a:rPr>
              <a:t> in presenza di elementi indicativi di relazioni di controllo/influenza tra imprese o di indicatori di </a:t>
            </a:r>
            <a:r>
              <a:rPr lang="it-IT" sz="1400" b="1">
                <a:solidFill>
                  <a:srgbClr val="000000"/>
                </a:solidFill>
              </a:rPr>
              <a:t>rischio</a:t>
            </a:r>
            <a:r>
              <a:rPr lang="it-IT" sz="1400">
                <a:solidFill>
                  <a:srgbClr val="000000"/>
                </a:solidFill>
              </a:rPr>
              <a:t> definiti ex ante (es. strutture societarie complesse, perdite rilevanti, red flags da Arachne, rilevanza economica dell'aiuto).</a:t>
            </a:r>
            <a:endParaRPr lang="en-US" sz="1400">
              <a:solidFill>
                <a:srgbClr val="000000"/>
              </a:solidFill>
            </a:endParaRPr>
          </a:p>
        </p:txBody>
      </p:sp>
      <p:sp>
        <p:nvSpPr>
          <p:cNvPr id="4" name="Rectangle 3">
            <a:extLst>
              <a:ext uri="{FF2B5EF4-FFF2-40B4-BE49-F238E27FC236}">
                <a16:creationId xmlns:a16="http://schemas.microsoft.com/office/drawing/2014/main" id="{6EB95B29-7960-01CB-95E7-E30E60536D2A}"/>
              </a:ext>
            </a:extLst>
          </p:cNvPr>
          <p:cNvSpPr/>
          <p:nvPr/>
        </p:nvSpPr>
        <p:spPr>
          <a:xfrm>
            <a:off x="904461" y="3088548"/>
            <a:ext cx="10551418" cy="2749544"/>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D58D0E2-B6C7-0834-C69A-15F400A6475D}"/>
              </a:ext>
            </a:extLst>
          </p:cNvPr>
          <p:cNvSpPr txBox="1"/>
          <p:nvPr/>
        </p:nvSpPr>
        <p:spPr>
          <a:xfrm>
            <a:off x="901335" y="3093424"/>
            <a:ext cx="10386204" cy="1384995"/>
          </a:xfrm>
          <a:prstGeom prst="rect">
            <a:avLst/>
          </a:prstGeom>
          <a:noFill/>
        </p:spPr>
        <p:txBody>
          <a:bodyPr wrap="square" rtlCol="0">
            <a:spAutoFit/>
          </a:bodyPr>
          <a:lstStyle/>
          <a:p>
            <a:pPr algn="just"/>
            <a:r>
              <a:rPr lang="it-IT" sz="1400" b="1">
                <a:solidFill>
                  <a:srgbClr val="034EA2"/>
                </a:solidFill>
              </a:rPr>
              <a:t>RISPOSTA</a:t>
            </a:r>
          </a:p>
          <a:p>
            <a:pPr marL="285750" indent="-285750" algn="just">
              <a:buFont typeface="Wingdings" panose="05000000000000000000" pitchFamily="2" charset="2"/>
              <a:buChar char="q"/>
            </a:pPr>
            <a:r>
              <a:rPr lang="it-IT" sz="1400">
                <a:solidFill>
                  <a:srgbClr val="000000"/>
                </a:solidFill>
              </a:rPr>
              <a:t>In linea di principio </a:t>
            </a:r>
            <a:r>
              <a:rPr lang="it-IT" sz="1400" err="1">
                <a:solidFill>
                  <a:srgbClr val="000000"/>
                </a:solidFill>
              </a:rPr>
              <a:t>l’AdA</a:t>
            </a:r>
            <a:r>
              <a:rPr lang="it-IT" sz="1400">
                <a:solidFill>
                  <a:srgbClr val="000000"/>
                </a:solidFill>
              </a:rPr>
              <a:t> verifica tutte le unità del campione, inclusa l'ammissibilità al 100% dei destinatari finali</a:t>
            </a:r>
          </a:p>
          <a:p>
            <a:pPr marL="285750" indent="-285750" algn="just">
              <a:buFont typeface="Wingdings" panose="05000000000000000000" pitchFamily="2" charset="2"/>
              <a:buChar char="q"/>
            </a:pPr>
            <a:r>
              <a:rPr lang="it-IT" sz="1400">
                <a:solidFill>
                  <a:srgbClr val="000000"/>
                </a:solidFill>
              </a:rPr>
              <a:t>Approccio proporzionato accettabile a condizione che i richiedenti forniscano autocertificazioni e esista un sistema di controllo efficace con verifiche casuali sulle stesse</a:t>
            </a:r>
          </a:p>
          <a:p>
            <a:pPr marL="285750" indent="-285750" algn="just">
              <a:buFont typeface="Wingdings" panose="05000000000000000000" pitchFamily="2" charset="2"/>
              <a:buChar char="q"/>
            </a:pPr>
            <a:r>
              <a:rPr lang="it-IT" sz="1400">
                <a:solidFill>
                  <a:srgbClr val="000000"/>
                </a:solidFill>
              </a:rPr>
              <a:t>Verifica sistematica sulla singola impresa; estensione al gruppo/unità economica solo in presenza di indicatori di rischio </a:t>
            </a:r>
            <a:r>
              <a:rPr lang="it-IT" sz="1400" err="1">
                <a:solidFill>
                  <a:srgbClr val="000000"/>
                </a:solidFill>
              </a:rPr>
              <a:t>pre</a:t>
            </a:r>
            <a:r>
              <a:rPr lang="it-IT" sz="1400">
                <a:solidFill>
                  <a:srgbClr val="000000"/>
                </a:solidFill>
              </a:rPr>
              <a:t>-definiti ex ante (strutture societarie complesse, perdite significative, avvisi da Arachne, ecc.)</a:t>
            </a:r>
          </a:p>
        </p:txBody>
      </p:sp>
    </p:spTree>
    <p:extLst>
      <p:ext uri="{BB962C8B-B14F-4D97-AF65-F5344CB8AC3E}">
        <p14:creationId xmlns:p14="http://schemas.microsoft.com/office/powerpoint/2010/main" val="3204529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a:t>Grazie per </a:t>
            </a:r>
            <a:r>
              <a:rPr lang="en-IE" err="1"/>
              <a:t>l’attenzione</a:t>
            </a:r>
            <a:endParaRPr lang="en-GB"/>
          </a:p>
        </p:txBody>
      </p:sp>
      <p:sp>
        <p:nvSpPr>
          <p:cNvPr id="3" name="Subtitle 2"/>
          <p:cNvSpPr>
            <a:spLocks noGrp="1"/>
          </p:cNvSpPr>
          <p:nvPr>
            <p:ph type="subTitle" idx="1"/>
          </p:nvPr>
        </p:nvSpPr>
        <p:spPr>
          <a:xfrm>
            <a:off x="759575" y="4646435"/>
            <a:ext cx="8941016" cy="1853519"/>
          </a:xfrm>
        </p:spPr>
        <p:txBody>
          <a:bodyPr wrap="square" anchor="b" anchorCtr="0"/>
          <a:lstStyle/>
          <a:p>
            <a:r>
              <a:rPr lang="en-US" sz="1050" b="1"/>
              <a:t>© European Union 2026</a:t>
            </a:r>
          </a:p>
          <a:p>
            <a:r>
              <a:rPr lang="en-US" sz="1050" b="1"/>
              <a:t>Images: </a:t>
            </a:r>
            <a:r>
              <a:rPr lang="en-US" sz="1200"/>
              <a:t>https://www.flaticon.com</a:t>
            </a:r>
            <a:endParaRPr lang="en-US" sz="1050" b="1"/>
          </a:p>
          <a:p>
            <a:r>
              <a:rPr lang="en-US" sz="1050"/>
              <a:t>Unless otherwise noted the reuse of this presentation is </a:t>
            </a:r>
            <a:r>
              <a:rPr lang="en-US" sz="1050" err="1"/>
              <a:t>authorised</a:t>
            </a:r>
            <a:r>
              <a:rPr lang="en-US" sz="1050"/>
              <a:t> under the </a:t>
            </a:r>
            <a:r>
              <a:rPr lang="en-US" sz="1050">
                <a:hlinkClick r:id="rId3"/>
              </a:rPr>
              <a:t>CC BY 4.0 </a:t>
            </a:r>
            <a:r>
              <a:rPr lang="en-US" sz="1050"/>
              <a:t>license. For any use or reproduction of elements that are not owned by the EU, permission may need to be sought directly from the respective right holders.</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0524" y="4858246"/>
            <a:ext cx="1023496" cy="358097"/>
          </a:xfrm>
          <a:prstGeom prst="rect">
            <a:avLst/>
          </a:prstGeom>
        </p:spPr>
      </p:pic>
    </p:spTree>
    <p:extLst>
      <p:ext uri="{BB962C8B-B14F-4D97-AF65-F5344CB8AC3E}">
        <p14:creationId xmlns:p14="http://schemas.microsoft.com/office/powerpoint/2010/main" val="4273619315"/>
      </p:ext>
    </p:extLst>
  </p:cSld>
  <p:clrMapOvr>
    <a:masterClrMapping/>
  </p:clrMapOvr>
</p:sld>
</file>

<file path=ppt/theme/theme1.xml><?xml version="1.0" encoding="utf-8"?>
<a:theme xmlns:a="http://schemas.openxmlformats.org/drawingml/2006/main" name="Office Theme">
  <a:themeElements>
    <a:clrScheme name="EC colour scheme">
      <a:dk1>
        <a:srgbClr val="4D4D4D"/>
      </a:dk1>
      <a:lt1>
        <a:srgbClr val="FFFFFF"/>
      </a:lt1>
      <a:dk2>
        <a:srgbClr val="034EA2"/>
      </a:dk2>
      <a:lt2>
        <a:srgbClr val="D3E8F9"/>
      </a:lt2>
      <a:accent1>
        <a:srgbClr val="1E858B"/>
      </a:accent1>
      <a:accent2>
        <a:srgbClr val="4BC5DE"/>
      </a:accent2>
      <a:accent3>
        <a:srgbClr val="1EC08A"/>
      </a:accent3>
      <a:accent4>
        <a:srgbClr val="ED8D2F"/>
      </a:accent4>
      <a:accent5>
        <a:srgbClr val="FFC000"/>
      </a:accent5>
      <a:accent6>
        <a:srgbClr val="E76C53"/>
      </a:accent6>
      <a:hlink>
        <a:srgbClr val="0563C1"/>
      </a:hlink>
      <a:folHlink>
        <a:srgbClr val="24337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C_Presentation.pptx" id="{DF0E4C23-23CF-4CA0-B78D-4EE4E4812529}" vid="{A275074F-6DFA-4FBF-AA5C-38C3649C393F}"/>
    </a:ext>
  </a:extLst>
</a:theme>
</file>

<file path=ppt/theme/theme2.xml><?xml version="1.0" encoding="utf-8"?>
<a:theme xmlns:a="http://schemas.openxmlformats.org/drawingml/2006/main" name="2_Office Theme">
  <a:themeElements>
    <a:clrScheme name="EC colour scheme">
      <a:dk1>
        <a:srgbClr val="4D4D4D"/>
      </a:dk1>
      <a:lt1>
        <a:srgbClr val="FFFFFF"/>
      </a:lt1>
      <a:dk2>
        <a:srgbClr val="034EA2"/>
      </a:dk2>
      <a:lt2>
        <a:srgbClr val="D3E8F9"/>
      </a:lt2>
      <a:accent1>
        <a:srgbClr val="1E858B"/>
      </a:accent1>
      <a:accent2>
        <a:srgbClr val="4BC5DE"/>
      </a:accent2>
      <a:accent3>
        <a:srgbClr val="1EC08A"/>
      </a:accent3>
      <a:accent4>
        <a:srgbClr val="ED8D2F"/>
      </a:accent4>
      <a:accent5>
        <a:srgbClr val="FFC000"/>
      </a:accent5>
      <a:accent6>
        <a:srgbClr val="E76C53"/>
      </a:accent6>
      <a:hlink>
        <a:srgbClr val="0563C1"/>
      </a:hlink>
      <a:folHlink>
        <a:srgbClr val="2433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C0E4BC88-24AC-431B-95F9-16EE3DA3EBE9}" vid="{8D80B4F7-3850-4D3F-BDF1-21D39285909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A3A265787A86448A05F338567224205" ma:contentTypeVersion="12" ma:contentTypeDescription="Create a new document." ma:contentTypeScope="" ma:versionID="2b79a1716d6f86fec0152cbd1f3f05f9">
  <xsd:schema xmlns:xsd="http://www.w3.org/2001/XMLSchema" xmlns:xs="http://www.w3.org/2001/XMLSchema" xmlns:p="http://schemas.microsoft.com/office/2006/metadata/properties" xmlns:ns2="d1e1b162-1c6d-4d0e-a328-f60e638a722e" xmlns:ns3="b4a6ebc4-2842-43f3-a4f6-a79ce6d4f40f" targetNamespace="http://schemas.microsoft.com/office/2006/metadata/properties" ma:root="true" ma:fieldsID="5866168eb6b0c82fa9c0700717bb3e9c" ns2:_="" ns3:_="">
    <xsd:import namespace="d1e1b162-1c6d-4d0e-a328-f60e638a722e"/>
    <xsd:import namespace="b4a6ebc4-2842-43f3-a4f6-a79ce6d4f40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e1b162-1c6d-4d0e-a328-f60e638a72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e5e32e91-e282-4ae8-add1-730c2c70664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4a6ebc4-2842-43f3-a4f6-a79ce6d4f40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69e5858f-6138-4947-a9e1-ba89ca997f2a}" ma:internalName="TaxCatchAll" ma:showField="CatchAllData" ma:web="b4a6ebc4-2842-43f3-a4f6-a79ce6d4f40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1e1b162-1c6d-4d0e-a328-f60e638a722e">
      <Terms xmlns="http://schemas.microsoft.com/office/infopath/2007/PartnerControls"/>
    </lcf76f155ced4ddcb4097134ff3c332f>
    <TaxCatchAll xmlns="b4a6ebc4-2842-43f3-a4f6-a79ce6d4f40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C066166-558A-4A24-815E-B5DB4234B7C6}"/>
</file>

<file path=customXml/itemProps2.xml><?xml version="1.0" encoding="utf-8"?>
<ds:datastoreItem xmlns:ds="http://schemas.openxmlformats.org/officeDocument/2006/customXml" ds:itemID="{1FF87431-2774-4E17-BE38-8A579357848D}">
  <ds:schemaRefs>
    <ds:schemaRef ds:uri="aa37f8d3-e8fa-4ebb-b489-3046b82bfd5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B1CAF70-02D1-4551-A536-63581F6A809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81</TotalTime>
  <Words>1861</Words>
  <Application>Microsoft Office PowerPoint</Application>
  <PresentationFormat>Widescreen</PresentationFormat>
  <Paragraphs>78</Paragraphs>
  <Slides>8</Slides>
  <Notes>8</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Wingdings</vt:lpstr>
      <vt:lpstr>Office Theme</vt:lpstr>
      <vt:lpstr>2_Office Theme</vt:lpstr>
      <vt:lpstr>Quesiti  delle Autorità di audit regionali  Periodo di programmazione 2021-2027</vt:lpstr>
      <vt:lpstr>1. Opzioni semplificate in materia di costi (OSC)</vt:lpstr>
      <vt:lpstr>2. Interpretazione Art. 98, par. 6, lett. b) – Continuità procedurale </vt:lpstr>
      <vt:lpstr>3. Ammissibilità della spesa in caso di furto o gravi danni </vt:lpstr>
      <vt:lpstr>4. Verifica effetto incentivazione e principio DNSH </vt:lpstr>
      <vt:lpstr>5. Strumenti finanziari – popolazione oggetto di audit </vt:lpstr>
      <vt:lpstr>6. Strumenti finanziari – Approccio proporzionato per la verifica dell’impresa in difficoltà</vt:lpstr>
      <vt:lpstr>Grazie per l’attenzione</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JOHN Yvonne (COMM)</dc:creator>
  <cp:lastModifiedBy>MOLLICA Carmine (EMPL+REGIO-DAC)</cp:lastModifiedBy>
  <cp:revision>5</cp:revision>
  <dcterms:created xsi:type="dcterms:W3CDTF">2019-08-09T12:06:42Z</dcterms:created>
  <dcterms:modified xsi:type="dcterms:W3CDTF">2026-05-19T22:45:10Z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0x010100FA3A265787A86448A05F338567224205</vt:lpwstr>
  </property>
  <property fmtid="{D5CDD505-2E9C-101B-9397-08002B2CF9AE}" pid="3" name="MSIP_Label_6bd9ddd1-4d20-43f6-abfa-fc3c07406f94_Enabled">
    <vt:lpwstr>true</vt:lpwstr>
  </property>
  <property fmtid="{D5CDD505-2E9C-101B-9397-08002B2CF9AE}" pid="4" name="MSIP_Label_6bd9ddd1-4d20-43f6-abfa-fc3c07406f94_SetDate">
    <vt:lpwstr>2022-11-18T07:38:33Z</vt:lpwstr>
  </property>
  <property fmtid="{D5CDD505-2E9C-101B-9397-08002B2CF9AE}" pid="5" name="MSIP_Label_6bd9ddd1-4d20-43f6-abfa-fc3c07406f94_Method">
    <vt:lpwstr>Standard</vt:lpwstr>
  </property>
  <property fmtid="{D5CDD505-2E9C-101B-9397-08002B2CF9AE}" pid="6" name="MSIP_Label_6bd9ddd1-4d20-43f6-abfa-fc3c07406f94_Name">
    <vt:lpwstr>Commission Use</vt:lpwstr>
  </property>
  <property fmtid="{D5CDD505-2E9C-101B-9397-08002B2CF9AE}" pid="7" name="MSIP_Label_6bd9ddd1-4d20-43f6-abfa-fc3c07406f94_SiteId">
    <vt:lpwstr>b24c8b06-522c-46fe-9080-70926f8dddb1</vt:lpwstr>
  </property>
  <property fmtid="{D5CDD505-2E9C-101B-9397-08002B2CF9AE}" pid="8" name="MSIP_Label_6bd9ddd1-4d20-43f6-abfa-fc3c07406f94_ActionId">
    <vt:lpwstr>df4d87b4-4048-4a8f-b8f7-1b031b6bca85</vt:lpwstr>
  </property>
  <property fmtid="{D5CDD505-2E9C-101B-9397-08002B2CF9AE}" pid="9" name="MSIP_Label_6bd9ddd1-4d20-43f6-abfa-fc3c07406f94_ContentBits">
    <vt:lpwstr>0</vt:lpwstr>
  </property>
</Properties>
</file>