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  <p:sldMasterId id="2147483671" r:id="rId5"/>
  </p:sldMasterIdLst>
  <p:notesMasterIdLst>
    <p:notesMasterId r:id="rId13"/>
  </p:notesMasterIdLst>
  <p:handoutMasterIdLst>
    <p:handoutMasterId r:id="rId14"/>
  </p:handoutMasterIdLst>
  <p:sldIdLst>
    <p:sldId id="258" r:id="rId6"/>
    <p:sldId id="375" r:id="rId7"/>
    <p:sldId id="373" r:id="rId8"/>
    <p:sldId id="374" r:id="rId9"/>
    <p:sldId id="376" r:id="rId10"/>
    <p:sldId id="377" r:id="rId11"/>
    <p:sldId id="284" r:id="rId12"/>
  </p:sldIdLst>
  <p:sldSz cx="12192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B9C"/>
    <a:srgbClr val="024EA2"/>
    <a:srgbClr val="004494"/>
    <a:srgbClr val="0356B1"/>
    <a:srgbClr val="035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5529A3-DEDF-4C6D-B520-413ADC80F402}" v="5" dt="2026-05-15T11:19:37.111"/>
    <p1510:client id="{E12603E9-3852-4D22-9008-D3D21D96F7EA}" v="1" dt="2026-05-15T14:19:36.3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792" autoAdjust="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LLICA Carmine (EMPL+REGIO-DAC)" userId="49f5d08d-7f78-4c48-b29c-56113ae0f2e9" providerId="ADAL" clId="{EC4C1EED-575F-49E1-9728-3BD85DFD7BD3}"/>
    <pc:docChg chg="undo custSel addSld delSld modSld sldOrd">
      <pc:chgData name="MOLLICA Carmine (EMPL+REGIO-DAC)" userId="49f5d08d-7f78-4c48-b29c-56113ae0f2e9" providerId="ADAL" clId="{EC4C1EED-575F-49E1-9728-3BD85DFD7BD3}" dt="2026-05-15T14:24:31.892" v="685" actId="20577"/>
      <pc:docMkLst>
        <pc:docMk/>
      </pc:docMkLst>
      <pc:sldChg chg="addSp delSp modSp mod">
        <pc:chgData name="MOLLICA Carmine (EMPL+REGIO-DAC)" userId="49f5d08d-7f78-4c48-b29c-56113ae0f2e9" providerId="ADAL" clId="{EC4C1EED-575F-49E1-9728-3BD85DFD7BD3}" dt="2026-05-15T14:19:47.289" v="651" actId="20577"/>
        <pc:sldMkLst>
          <pc:docMk/>
          <pc:sldMk cId="1121371840" sldId="258"/>
        </pc:sldMkLst>
        <pc:spChg chg="add mod">
          <ac:chgData name="MOLLICA Carmine (EMPL+REGIO-DAC)" userId="49f5d08d-7f78-4c48-b29c-56113ae0f2e9" providerId="ADAL" clId="{EC4C1EED-575F-49E1-9728-3BD85DFD7BD3}" dt="2026-05-15T14:19:47.289" v="651" actId="20577"/>
          <ac:spMkLst>
            <pc:docMk/>
            <pc:sldMk cId="1121371840" sldId="258"/>
            <ac:spMk id="3" creationId="{22B8BDAB-98F9-37B2-837C-78EB7A2FF594}"/>
          </ac:spMkLst>
        </pc:spChg>
        <pc:spChg chg="add del mod">
          <ac:chgData name="MOLLICA Carmine (EMPL+REGIO-DAC)" userId="49f5d08d-7f78-4c48-b29c-56113ae0f2e9" providerId="ADAL" clId="{EC4C1EED-575F-49E1-9728-3BD85DFD7BD3}" dt="2026-05-15T14:19:41.513" v="648" actId="478"/>
          <ac:spMkLst>
            <pc:docMk/>
            <pc:sldMk cId="1121371840" sldId="258"/>
            <ac:spMk id="4" creationId="{1D6E08CD-740E-680E-3F2C-21826AE25DF1}"/>
          </ac:spMkLst>
        </pc:spChg>
        <pc:spChg chg="mod">
          <ac:chgData name="MOLLICA Carmine (EMPL+REGIO-DAC)" userId="49f5d08d-7f78-4c48-b29c-56113ae0f2e9" providerId="ADAL" clId="{EC4C1EED-575F-49E1-9728-3BD85DFD7BD3}" dt="2026-05-15T10:10:27.508" v="37" actId="6549"/>
          <ac:spMkLst>
            <pc:docMk/>
            <pc:sldMk cId="1121371840" sldId="258"/>
            <ac:spMk id="6" creationId="{00000000-0000-0000-0000-000000000000}"/>
          </ac:spMkLst>
        </pc:spChg>
        <pc:spChg chg="del">
          <ac:chgData name="MOLLICA Carmine (EMPL+REGIO-DAC)" userId="49f5d08d-7f78-4c48-b29c-56113ae0f2e9" providerId="ADAL" clId="{EC4C1EED-575F-49E1-9728-3BD85DFD7BD3}" dt="2026-05-15T10:10:39.499" v="38" actId="478"/>
          <ac:spMkLst>
            <pc:docMk/>
            <pc:sldMk cId="1121371840" sldId="258"/>
            <ac:spMk id="8" creationId="{00000000-0000-0000-0000-000000000000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4:24:31.892" v="685" actId="20577"/>
        <pc:sldMkLst>
          <pc:docMk/>
          <pc:sldMk cId="4273619315" sldId="284"/>
        </pc:sldMkLst>
        <pc:spChg chg="mod">
          <ac:chgData name="MOLLICA Carmine (EMPL+REGIO-DAC)" userId="49f5d08d-7f78-4c48-b29c-56113ae0f2e9" providerId="ADAL" clId="{EC4C1EED-575F-49E1-9728-3BD85DFD7BD3}" dt="2026-05-15T14:24:31.892" v="685" actId="20577"/>
          <ac:spMkLst>
            <pc:docMk/>
            <pc:sldMk cId="4273619315" sldId="284"/>
            <ac:spMk id="3" creationId="{00000000-0000-0000-0000-000000000000}"/>
          </ac:spMkLst>
        </pc:spChg>
      </pc:sldChg>
      <pc:sldChg chg="del">
        <pc:chgData name="MOLLICA Carmine (EMPL+REGIO-DAC)" userId="49f5d08d-7f78-4c48-b29c-56113ae0f2e9" providerId="ADAL" clId="{EC4C1EED-575F-49E1-9728-3BD85DFD7BD3}" dt="2026-05-15T10:10:45.034" v="39" actId="47"/>
        <pc:sldMkLst>
          <pc:docMk/>
          <pc:sldMk cId="227390958" sldId="292"/>
        </pc:sldMkLst>
      </pc:sldChg>
      <pc:sldChg chg="del">
        <pc:chgData name="MOLLICA Carmine (EMPL+REGIO-DAC)" userId="49f5d08d-7f78-4c48-b29c-56113ae0f2e9" providerId="ADAL" clId="{EC4C1EED-575F-49E1-9728-3BD85DFD7BD3}" dt="2026-05-15T10:10:48.309" v="40" actId="47"/>
        <pc:sldMkLst>
          <pc:docMk/>
          <pc:sldMk cId="2442844977" sldId="300"/>
        </pc:sldMkLst>
      </pc:sldChg>
      <pc:sldChg chg="del">
        <pc:chgData name="MOLLICA Carmine (EMPL+REGIO-DAC)" userId="49f5d08d-7f78-4c48-b29c-56113ae0f2e9" providerId="ADAL" clId="{EC4C1EED-575F-49E1-9728-3BD85DFD7BD3}" dt="2026-05-15T10:10:53.618" v="43" actId="47"/>
        <pc:sldMkLst>
          <pc:docMk/>
          <pc:sldMk cId="2887885722" sldId="349"/>
        </pc:sldMkLst>
      </pc:sldChg>
      <pc:sldChg chg="del">
        <pc:chgData name="MOLLICA Carmine (EMPL+REGIO-DAC)" userId="49f5d08d-7f78-4c48-b29c-56113ae0f2e9" providerId="ADAL" clId="{EC4C1EED-575F-49E1-9728-3BD85DFD7BD3}" dt="2026-05-15T10:10:49.721" v="41" actId="47"/>
        <pc:sldMkLst>
          <pc:docMk/>
          <pc:sldMk cId="3199802190" sldId="351"/>
        </pc:sldMkLst>
      </pc:sldChg>
      <pc:sldChg chg="del">
        <pc:chgData name="MOLLICA Carmine (EMPL+REGIO-DAC)" userId="49f5d08d-7f78-4c48-b29c-56113ae0f2e9" providerId="ADAL" clId="{EC4C1EED-575F-49E1-9728-3BD85DFD7BD3}" dt="2026-05-15T10:10:50.645" v="42" actId="47"/>
        <pc:sldMkLst>
          <pc:docMk/>
          <pc:sldMk cId="3235784232" sldId="356"/>
        </pc:sldMkLst>
      </pc:sldChg>
      <pc:sldChg chg="modSp mod ord">
        <pc:chgData name="MOLLICA Carmine (EMPL+REGIO-DAC)" userId="49f5d08d-7f78-4c48-b29c-56113ae0f2e9" providerId="ADAL" clId="{EC4C1EED-575F-49E1-9728-3BD85DFD7BD3}" dt="2026-05-15T14:21:34.609" v="677" actId="20577"/>
        <pc:sldMkLst>
          <pc:docMk/>
          <pc:sldMk cId="1207718280" sldId="373"/>
        </pc:sldMkLst>
        <pc:spChg chg="mod">
          <ac:chgData name="MOLLICA Carmine (EMPL+REGIO-DAC)" userId="49f5d08d-7f78-4c48-b29c-56113ae0f2e9" providerId="ADAL" clId="{EC4C1EED-575F-49E1-9728-3BD85DFD7BD3}" dt="2026-05-15T14:21:34.609" v="677" actId="20577"/>
          <ac:spMkLst>
            <pc:docMk/>
            <pc:sldMk cId="1207718280" sldId="373"/>
            <ac:spMk id="3" creationId="{F9741EF4-6DFE-7832-F984-ACFC6D7C98AD}"/>
          </ac:spMkLst>
        </pc:spChg>
        <pc:spChg chg="mod">
          <ac:chgData name="MOLLICA Carmine (EMPL+REGIO-DAC)" userId="49f5d08d-7f78-4c48-b29c-56113ae0f2e9" providerId="ADAL" clId="{EC4C1EED-575F-49E1-9728-3BD85DFD7BD3}" dt="2026-05-15T11:00:26.247" v="268" actId="6549"/>
          <ac:spMkLst>
            <pc:docMk/>
            <pc:sldMk cId="1207718280" sldId="373"/>
            <ac:spMk id="4" creationId="{BE752A44-2152-F96F-0FD6-8C254C32B650}"/>
          </ac:spMkLst>
        </pc:spChg>
      </pc:sldChg>
      <pc:sldChg chg="modSp mod ord">
        <pc:chgData name="MOLLICA Carmine (EMPL+REGIO-DAC)" userId="49f5d08d-7f78-4c48-b29c-56113ae0f2e9" providerId="ADAL" clId="{EC4C1EED-575F-49E1-9728-3BD85DFD7BD3}" dt="2026-05-15T14:23:02.547" v="679" actId="6549"/>
        <pc:sldMkLst>
          <pc:docMk/>
          <pc:sldMk cId="3772158470" sldId="374"/>
        </pc:sldMkLst>
        <pc:spChg chg="mod">
          <ac:chgData name="MOLLICA Carmine (EMPL+REGIO-DAC)" userId="49f5d08d-7f78-4c48-b29c-56113ae0f2e9" providerId="ADAL" clId="{EC4C1EED-575F-49E1-9728-3BD85DFD7BD3}" dt="2026-05-15T14:23:02.547" v="679" actId="6549"/>
          <ac:spMkLst>
            <pc:docMk/>
            <pc:sldMk cId="3772158470" sldId="374"/>
            <ac:spMk id="5" creationId="{E869382A-2442-0507-FFDE-EFC54F6B4908}"/>
          </ac:spMkLst>
        </pc:spChg>
      </pc:sldChg>
      <pc:sldChg chg="new del">
        <pc:chgData name="MOLLICA Carmine (EMPL+REGIO-DAC)" userId="49f5d08d-7f78-4c48-b29c-56113ae0f2e9" providerId="ADAL" clId="{EC4C1EED-575F-49E1-9728-3BD85DFD7BD3}" dt="2026-05-15T10:42:51.389" v="66" actId="680"/>
        <pc:sldMkLst>
          <pc:docMk/>
          <pc:sldMk cId="745911908" sldId="375"/>
        </pc:sldMkLst>
      </pc:sldChg>
      <pc:sldChg chg="modSp new mod ord">
        <pc:chgData name="MOLLICA Carmine (EMPL+REGIO-DAC)" userId="49f5d08d-7f78-4c48-b29c-56113ae0f2e9" providerId="ADAL" clId="{EC4C1EED-575F-49E1-9728-3BD85DFD7BD3}" dt="2026-05-15T14:21:09.835" v="668" actId="20577"/>
        <pc:sldMkLst>
          <pc:docMk/>
          <pc:sldMk cId="2598597161" sldId="375"/>
        </pc:sldMkLst>
        <pc:spChg chg="mod">
          <ac:chgData name="MOLLICA Carmine (EMPL+REGIO-DAC)" userId="49f5d08d-7f78-4c48-b29c-56113ae0f2e9" providerId="ADAL" clId="{EC4C1EED-575F-49E1-9728-3BD85DFD7BD3}" dt="2026-05-15T14:21:09.835" v="668" actId="20577"/>
          <ac:spMkLst>
            <pc:docMk/>
            <pc:sldMk cId="2598597161" sldId="375"/>
            <ac:spMk id="2" creationId="{3A494DC4-67C4-486D-D127-7DE4E6297D33}"/>
          </ac:spMkLst>
        </pc:spChg>
        <pc:spChg chg="mod">
          <ac:chgData name="MOLLICA Carmine (EMPL+REGIO-DAC)" userId="49f5d08d-7f78-4c48-b29c-56113ae0f2e9" providerId="ADAL" clId="{EC4C1EED-575F-49E1-9728-3BD85DFD7BD3}" dt="2026-05-15T10:59:19.211" v="255" actId="1076"/>
          <ac:spMkLst>
            <pc:docMk/>
            <pc:sldMk cId="2598597161" sldId="375"/>
            <ac:spMk id="4" creationId="{14173488-DBE0-AEDB-A776-C0551727C9B9}"/>
          </ac:spMkLst>
        </pc:spChg>
      </pc:sldChg>
      <pc:sldChg chg="addSp delSp modSp new mod">
        <pc:chgData name="MOLLICA Carmine (EMPL+REGIO-DAC)" userId="49f5d08d-7f78-4c48-b29c-56113ae0f2e9" providerId="ADAL" clId="{EC4C1EED-575F-49E1-9728-3BD85DFD7BD3}" dt="2026-05-15T14:23:56.682" v="683" actId="207"/>
        <pc:sldMkLst>
          <pc:docMk/>
          <pc:sldMk cId="2552583711" sldId="376"/>
        </pc:sldMkLst>
        <pc:spChg chg="mod">
          <ac:chgData name="MOLLICA Carmine (EMPL+REGIO-DAC)" userId="49f5d08d-7f78-4c48-b29c-56113ae0f2e9" providerId="ADAL" clId="{EC4C1EED-575F-49E1-9728-3BD85DFD7BD3}" dt="2026-05-15T14:23:56.682" v="683" actId="207"/>
          <ac:spMkLst>
            <pc:docMk/>
            <pc:sldMk cId="2552583711" sldId="376"/>
            <ac:spMk id="2" creationId="{F7D0E950-5918-B234-05C8-AD8ECED231FD}"/>
          </ac:spMkLst>
        </pc:spChg>
        <pc:spChg chg="del mod">
          <ac:chgData name="MOLLICA Carmine (EMPL+REGIO-DAC)" userId="49f5d08d-7f78-4c48-b29c-56113ae0f2e9" providerId="ADAL" clId="{EC4C1EED-575F-49E1-9728-3BD85DFD7BD3}" dt="2026-05-15T11:19:24.234" v="402" actId="21"/>
          <ac:spMkLst>
            <pc:docMk/>
            <pc:sldMk cId="2552583711" sldId="376"/>
            <ac:spMk id="4" creationId="{5046B8B5-BF78-649B-E5B7-35092BA13130}"/>
          </ac:spMkLst>
        </pc:spChg>
        <pc:spChg chg="add mod">
          <ac:chgData name="MOLLICA Carmine (EMPL+REGIO-DAC)" userId="49f5d08d-7f78-4c48-b29c-56113ae0f2e9" providerId="ADAL" clId="{EC4C1EED-575F-49E1-9728-3BD85DFD7BD3}" dt="2026-05-15T11:27:29.041" v="601" actId="20577"/>
          <ac:spMkLst>
            <pc:docMk/>
            <pc:sldMk cId="2552583711" sldId="376"/>
            <ac:spMk id="6" creationId="{F2A43A5E-2795-721D-6FEE-096F9D2CB571}"/>
          </ac:spMkLst>
        </pc:spChg>
      </pc:sldChg>
      <pc:sldChg chg="addSp delSp modSp new mod">
        <pc:chgData name="MOLLICA Carmine (EMPL+REGIO-DAC)" userId="49f5d08d-7f78-4c48-b29c-56113ae0f2e9" providerId="ADAL" clId="{EC4C1EED-575F-49E1-9728-3BD85DFD7BD3}" dt="2026-05-15T11:28:31.601" v="645" actId="20577"/>
        <pc:sldMkLst>
          <pc:docMk/>
          <pc:sldMk cId="2059487010" sldId="377"/>
        </pc:sldMkLst>
        <pc:spChg chg="mod">
          <ac:chgData name="MOLLICA Carmine (EMPL+REGIO-DAC)" userId="49f5d08d-7f78-4c48-b29c-56113ae0f2e9" providerId="ADAL" clId="{EC4C1EED-575F-49E1-9728-3BD85DFD7BD3}" dt="2026-05-15T11:28:31.601" v="645" actId="20577"/>
          <ac:spMkLst>
            <pc:docMk/>
            <pc:sldMk cId="2059487010" sldId="377"/>
            <ac:spMk id="2" creationId="{2A178FEE-5346-E671-28C3-DB27EC1D3283}"/>
          </ac:spMkLst>
        </pc:spChg>
        <pc:spChg chg="del">
          <ac:chgData name="MOLLICA Carmine (EMPL+REGIO-DAC)" userId="49f5d08d-7f78-4c48-b29c-56113ae0f2e9" providerId="ADAL" clId="{EC4C1EED-575F-49E1-9728-3BD85DFD7BD3}" dt="2026-05-15T11:19:27.076" v="403"/>
          <ac:spMkLst>
            <pc:docMk/>
            <pc:sldMk cId="2059487010" sldId="377"/>
            <ac:spMk id="4" creationId="{71920972-1A4C-EF3D-77C3-8A32D74097FE}"/>
          </ac:spMkLst>
        </pc:spChg>
        <pc:spChg chg="add mod">
          <ac:chgData name="MOLLICA Carmine (EMPL+REGIO-DAC)" userId="49f5d08d-7f78-4c48-b29c-56113ae0f2e9" providerId="ADAL" clId="{EC4C1EED-575F-49E1-9728-3BD85DFD7BD3}" dt="2026-05-15T11:28:12.169" v="641" actId="20577"/>
          <ac:spMkLst>
            <pc:docMk/>
            <pc:sldMk cId="2059487010" sldId="377"/>
            <ac:spMk id="5" creationId="{5046B8B5-BF78-649B-E5B7-35092BA1313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0FA6C6-8DB8-4229-AB45-5BB032A848C5}" type="doc">
      <dgm:prSet loTypeId="urn:microsoft.com/office/officeart/2005/8/layout/cycle8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/>
        </a:p>
      </dgm:t>
    </dgm:pt>
    <dgm:pt modelId="{FE9AC2B5-AF87-48AE-987C-5CA6DD8F11DB}">
      <dgm:prSet phldrT="[Text]" custT="1"/>
      <dgm:spPr/>
      <dgm:t>
        <a:bodyPr/>
        <a:lstStyle/>
        <a:p>
          <a:pPr>
            <a:defRPr sz="1800"/>
          </a:pPr>
          <a:r>
            <a:rPr sz="1600" b="1" dirty="0"/>
            <a:t>Audit </a:t>
          </a:r>
          <a:r>
            <a:rPr sz="1600" b="1" dirty="0" err="1"/>
            <a:t>delle</a:t>
          </a:r>
          <a:r>
            <a:rPr sz="1600" b="1" dirty="0"/>
            <a:t> </a:t>
          </a:r>
          <a:r>
            <a:rPr sz="1600" b="1" dirty="0" err="1"/>
            <a:t>spese</a:t>
          </a:r>
          <a:r>
            <a:rPr sz="1600" b="1" dirty="0"/>
            <a:t> </a:t>
          </a:r>
          <a:r>
            <a:rPr sz="1600" b="1" dirty="0" err="1"/>
            <a:t>che</a:t>
          </a:r>
          <a:r>
            <a:rPr sz="1600" b="1" dirty="0"/>
            <a:t> </a:t>
          </a:r>
          <a:r>
            <a:rPr sz="1600" b="1" dirty="0" err="1"/>
            <a:t>liquidano</a:t>
          </a:r>
          <a:r>
            <a:rPr sz="1600" b="1" dirty="0"/>
            <a:t> </a:t>
          </a:r>
          <a:r>
            <a:rPr sz="1600" b="1" dirty="0" err="1"/>
            <a:t>l'anticipo</a:t>
          </a:r>
          <a:endParaRPr sz="1600" b="1" dirty="0"/>
        </a:p>
      </dgm:t>
    </dgm:pt>
    <dgm:pt modelId="{1D3F5993-01DF-4EF7-B400-6DEF333EE3F2}" type="parTrans" cxnId="{30F9C606-BBE3-48EA-B1D9-AF7446427D41}">
      <dgm:prSet/>
      <dgm:spPr/>
      <dgm:t>
        <a:bodyPr/>
        <a:lstStyle/>
        <a:p>
          <a:endParaRPr/>
        </a:p>
      </dgm:t>
    </dgm:pt>
    <dgm:pt modelId="{8DA6479D-5FB7-4D38-869F-EF8BE63966DE}" type="sibTrans" cxnId="{30F9C606-BBE3-48EA-B1D9-AF7446427D41}">
      <dgm:prSet/>
      <dgm:spPr/>
      <dgm:t>
        <a:bodyPr/>
        <a:lstStyle/>
        <a:p>
          <a:endParaRPr/>
        </a:p>
      </dgm:t>
    </dgm:pt>
    <dgm:pt modelId="{A3234D47-B01B-4ABF-B847-7A29D0F3B9CA}">
      <dgm:prSet phldrT="[Text]" custT="1"/>
      <dgm:spPr/>
      <dgm:t>
        <a:bodyPr/>
        <a:lstStyle/>
        <a:p>
          <a:pPr>
            <a:defRPr sz="1800" b="1">
              <a:solidFill>
                <a:schemeClr val="tx2"/>
              </a:solidFill>
            </a:defRPr>
          </a:pPr>
          <a:r>
            <a:rPr lang="it-IT" sz="1600" dirty="0">
              <a:solidFill>
                <a:schemeClr val="bg1"/>
              </a:solidFill>
            </a:rPr>
            <a:t>Audit delle spese sostenute</a:t>
          </a:r>
        </a:p>
      </dgm:t>
    </dgm:pt>
    <dgm:pt modelId="{5536F128-9D16-47F8-B092-08E9DF42CCBC}" type="parTrans" cxnId="{EF802A5D-AECD-4369-99BE-A80243C2E75E}">
      <dgm:prSet/>
      <dgm:spPr/>
      <dgm:t>
        <a:bodyPr/>
        <a:lstStyle/>
        <a:p>
          <a:endParaRPr/>
        </a:p>
      </dgm:t>
    </dgm:pt>
    <dgm:pt modelId="{34467F80-E29F-4072-9181-E5D91981BAD3}" type="sibTrans" cxnId="{EF802A5D-AECD-4369-99BE-A80243C2E75E}">
      <dgm:prSet/>
      <dgm:spPr/>
      <dgm:t>
        <a:bodyPr/>
        <a:lstStyle/>
        <a:p>
          <a:endParaRPr/>
        </a:p>
      </dgm:t>
    </dgm:pt>
    <dgm:pt modelId="{11338E66-0EED-4CC0-A73E-5A6B7832ADA5}">
      <dgm:prSet phldrT="[Text]" custT="1"/>
      <dgm:spPr/>
      <dgm:t>
        <a:bodyPr/>
        <a:lstStyle/>
        <a:p>
          <a:pPr>
            <a:defRPr sz="1800"/>
          </a:pPr>
          <a:r>
            <a:rPr sz="1600" b="1" dirty="0"/>
            <a:t>Audit degli </a:t>
          </a:r>
          <a:r>
            <a:rPr sz="1600" b="1" dirty="0" err="1"/>
            <a:t>anticipi</a:t>
          </a:r>
          <a:endParaRPr sz="1600" b="1" dirty="0"/>
        </a:p>
      </dgm:t>
    </dgm:pt>
    <dgm:pt modelId="{D28DDEF5-24D5-4413-AB37-1E79B524103E}" type="parTrans" cxnId="{975A4AF4-827E-4D78-B0C7-3FCB37B6BCA2}">
      <dgm:prSet/>
      <dgm:spPr/>
      <dgm:t>
        <a:bodyPr/>
        <a:lstStyle/>
        <a:p>
          <a:endParaRPr/>
        </a:p>
      </dgm:t>
    </dgm:pt>
    <dgm:pt modelId="{80AD27E0-C221-428D-9E29-801D87294FB3}" type="sibTrans" cxnId="{975A4AF4-827E-4D78-B0C7-3FCB37B6BCA2}">
      <dgm:prSet/>
      <dgm:spPr/>
      <dgm:t>
        <a:bodyPr/>
        <a:lstStyle/>
        <a:p>
          <a:endParaRPr/>
        </a:p>
      </dgm:t>
    </dgm:pt>
    <dgm:pt modelId="{F415B26A-9B6C-4B4F-959A-378CE4F1E21B}" type="pres">
      <dgm:prSet presAssocID="{700FA6C6-8DB8-4229-AB45-5BB032A848C5}" presName="compositeShape" presStyleCnt="0">
        <dgm:presLayoutVars>
          <dgm:chMax val="7"/>
          <dgm:dir/>
          <dgm:resizeHandles val="exact"/>
        </dgm:presLayoutVars>
      </dgm:prSet>
      <dgm:spPr/>
    </dgm:pt>
    <dgm:pt modelId="{DC631AA2-9A67-4784-8D88-BDB1F0E173B1}" type="pres">
      <dgm:prSet presAssocID="{700FA6C6-8DB8-4229-AB45-5BB032A848C5}" presName="wedge1" presStyleLbl="node1" presStyleIdx="0" presStyleCnt="3" custScaleX="101935" custScaleY="94831"/>
      <dgm:spPr/>
    </dgm:pt>
    <dgm:pt modelId="{45FF3C0E-372D-4E12-97D7-D70201F2C876}" type="pres">
      <dgm:prSet presAssocID="{700FA6C6-8DB8-4229-AB45-5BB032A848C5}" presName="dummy1a" presStyleCnt="0"/>
      <dgm:spPr/>
    </dgm:pt>
    <dgm:pt modelId="{F6329EE3-82BB-40C6-9C1C-647EE262BDB5}" type="pres">
      <dgm:prSet presAssocID="{700FA6C6-8DB8-4229-AB45-5BB032A848C5}" presName="dummy1b" presStyleCnt="0"/>
      <dgm:spPr/>
    </dgm:pt>
    <dgm:pt modelId="{917DE0F5-C8FD-4C06-A07F-087ACBE3FEC7}" type="pres">
      <dgm:prSet presAssocID="{700FA6C6-8DB8-4229-AB45-5BB032A848C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D43B5F7-45C8-4367-82C8-8A3E2E0BF628}" type="pres">
      <dgm:prSet presAssocID="{700FA6C6-8DB8-4229-AB45-5BB032A848C5}" presName="wedge2" presStyleLbl="node1" presStyleIdx="1" presStyleCnt="3"/>
      <dgm:spPr/>
    </dgm:pt>
    <dgm:pt modelId="{27232660-166A-4BC5-A2A8-A0519A06C467}" type="pres">
      <dgm:prSet presAssocID="{700FA6C6-8DB8-4229-AB45-5BB032A848C5}" presName="dummy2a" presStyleCnt="0"/>
      <dgm:spPr/>
    </dgm:pt>
    <dgm:pt modelId="{50800FBC-B642-4926-83B7-B4154ED5AA39}" type="pres">
      <dgm:prSet presAssocID="{700FA6C6-8DB8-4229-AB45-5BB032A848C5}" presName="dummy2b" presStyleCnt="0"/>
      <dgm:spPr/>
    </dgm:pt>
    <dgm:pt modelId="{E68E9B0E-2CF3-4D2F-A862-579CE7CBAE74}" type="pres">
      <dgm:prSet presAssocID="{700FA6C6-8DB8-4229-AB45-5BB032A848C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4F09FE80-1C80-454A-B8BA-B7427A2C0EBF}" type="pres">
      <dgm:prSet presAssocID="{700FA6C6-8DB8-4229-AB45-5BB032A848C5}" presName="wedge3" presStyleLbl="node1" presStyleIdx="2" presStyleCnt="3" custScaleX="101209"/>
      <dgm:spPr/>
    </dgm:pt>
    <dgm:pt modelId="{1050EB52-977C-44F3-9882-7DCD4F1B7683}" type="pres">
      <dgm:prSet presAssocID="{700FA6C6-8DB8-4229-AB45-5BB032A848C5}" presName="dummy3a" presStyleCnt="0"/>
      <dgm:spPr/>
    </dgm:pt>
    <dgm:pt modelId="{A7FEC459-E16E-47B2-A073-02F436442AF3}" type="pres">
      <dgm:prSet presAssocID="{700FA6C6-8DB8-4229-AB45-5BB032A848C5}" presName="dummy3b" presStyleCnt="0"/>
      <dgm:spPr/>
    </dgm:pt>
    <dgm:pt modelId="{1D5705EE-7BB8-4CBB-AF14-1FABB062E6C3}" type="pres">
      <dgm:prSet presAssocID="{700FA6C6-8DB8-4229-AB45-5BB032A848C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B33209E7-5C7E-49C2-B7B8-074D76D5FAF8}" type="pres">
      <dgm:prSet presAssocID="{8DA6479D-5FB7-4D38-869F-EF8BE63966DE}" presName="arrowWedge1" presStyleLbl="fgSibTrans2D1" presStyleIdx="0" presStyleCnt="3"/>
      <dgm:spPr/>
    </dgm:pt>
    <dgm:pt modelId="{8DDFAF28-153B-4A1F-86D7-E92886CF6364}" type="pres">
      <dgm:prSet presAssocID="{34467F80-E29F-4072-9181-E5D91981BAD3}" presName="arrowWedge2" presStyleLbl="fgSibTrans2D1" presStyleIdx="1" presStyleCnt="3"/>
      <dgm:spPr/>
    </dgm:pt>
    <dgm:pt modelId="{87099673-763C-49DD-B1C5-B85986296CC6}" type="pres">
      <dgm:prSet presAssocID="{80AD27E0-C221-428D-9E29-801D87294FB3}" presName="arrowWedge3" presStyleLbl="fgSibTrans2D1" presStyleIdx="2" presStyleCnt="3"/>
      <dgm:spPr/>
    </dgm:pt>
  </dgm:ptLst>
  <dgm:cxnLst>
    <dgm:cxn modelId="{30F9C606-BBE3-48EA-B1D9-AF7446427D41}" srcId="{700FA6C6-8DB8-4229-AB45-5BB032A848C5}" destId="{FE9AC2B5-AF87-48AE-987C-5CA6DD8F11DB}" srcOrd="0" destOrd="0" parTransId="{1D3F5993-01DF-4EF7-B400-6DEF333EE3F2}" sibTransId="{8DA6479D-5FB7-4D38-869F-EF8BE63966DE}"/>
    <dgm:cxn modelId="{165D3E08-1AFB-42C0-B09A-23AE38050B7D}" type="presOf" srcId="{11338E66-0EED-4CC0-A73E-5A6B7832ADA5}" destId="{1D5705EE-7BB8-4CBB-AF14-1FABB062E6C3}" srcOrd="1" destOrd="0" presId="urn:microsoft.com/office/officeart/2005/8/layout/cycle8"/>
    <dgm:cxn modelId="{2EC43B26-B380-4F61-88AE-8E73173E6578}" type="presOf" srcId="{FE9AC2B5-AF87-48AE-987C-5CA6DD8F11DB}" destId="{917DE0F5-C8FD-4C06-A07F-087ACBE3FEC7}" srcOrd="1" destOrd="0" presId="urn:microsoft.com/office/officeart/2005/8/layout/cycle8"/>
    <dgm:cxn modelId="{EF802A5D-AECD-4369-99BE-A80243C2E75E}" srcId="{700FA6C6-8DB8-4229-AB45-5BB032A848C5}" destId="{A3234D47-B01B-4ABF-B847-7A29D0F3B9CA}" srcOrd="1" destOrd="0" parTransId="{5536F128-9D16-47F8-B092-08E9DF42CCBC}" sibTransId="{34467F80-E29F-4072-9181-E5D91981BAD3}"/>
    <dgm:cxn modelId="{DCFA3C44-0123-47B6-A9EC-870C13BD8C77}" type="presOf" srcId="{11338E66-0EED-4CC0-A73E-5A6B7832ADA5}" destId="{4F09FE80-1C80-454A-B8BA-B7427A2C0EBF}" srcOrd="0" destOrd="0" presId="urn:microsoft.com/office/officeart/2005/8/layout/cycle8"/>
    <dgm:cxn modelId="{986FB18E-E517-485F-A374-C88722B83103}" type="presOf" srcId="{700FA6C6-8DB8-4229-AB45-5BB032A848C5}" destId="{F415B26A-9B6C-4B4F-959A-378CE4F1E21B}" srcOrd="0" destOrd="0" presId="urn:microsoft.com/office/officeart/2005/8/layout/cycle8"/>
    <dgm:cxn modelId="{F973308F-A444-43BD-B94C-9137A68F5021}" type="presOf" srcId="{A3234D47-B01B-4ABF-B847-7A29D0F3B9CA}" destId="{1D43B5F7-45C8-4367-82C8-8A3E2E0BF628}" srcOrd="0" destOrd="0" presId="urn:microsoft.com/office/officeart/2005/8/layout/cycle8"/>
    <dgm:cxn modelId="{09F1F29E-3EB0-4979-BF34-EB86B476E806}" type="presOf" srcId="{FE9AC2B5-AF87-48AE-987C-5CA6DD8F11DB}" destId="{DC631AA2-9A67-4784-8D88-BDB1F0E173B1}" srcOrd="0" destOrd="0" presId="urn:microsoft.com/office/officeart/2005/8/layout/cycle8"/>
    <dgm:cxn modelId="{4ADA7AC3-6196-4E77-83A7-E7ADC9155E1A}" type="presOf" srcId="{A3234D47-B01B-4ABF-B847-7A29D0F3B9CA}" destId="{E68E9B0E-2CF3-4D2F-A862-579CE7CBAE74}" srcOrd="1" destOrd="0" presId="urn:microsoft.com/office/officeart/2005/8/layout/cycle8"/>
    <dgm:cxn modelId="{975A4AF4-827E-4D78-B0C7-3FCB37B6BCA2}" srcId="{700FA6C6-8DB8-4229-AB45-5BB032A848C5}" destId="{11338E66-0EED-4CC0-A73E-5A6B7832ADA5}" srcOrd="2" destOrd="0" parTransId="{D28DDEF5-24D5-4413-AB37-1E79B524103E}" sibTransId="{80AD27E0-C221-428D-9E29-801D87294FB3}"/>
    <dgm:cxn modelId="{2CF4FD9F-0B86-422C-AB27-30550275C928}" type="presParOf" srcId="{F415B26A-9B6C-4B4F-959A-378CE4F1E21B}" destId="{DC631AA2-9A67-4784-8D88-BDB1F0E173B1}" srcOrd="0" destOrd="0" presId="urn:microsoft.com/office/officeart/2005/8/layout/cycle8"/>
    <dgm:cxn modelId="{DF45A33F-CE77-4024-A997-F5596DF481D8}" type="presParOf" srcId="{F415B26A-9B6C-4B4F-959A-378CE4F1E21B}" destId="{45FF3C0E-372D-4E12-97D7-D70201F2C876}" srcOrd="1" destOrd="0" presId="urn:microsoft.com/office/officeart/2005/8/layout/cycle8"/>
    <dgm:cxn modelId="{FA6C02AE-CD79-47F8-970B-BC611455D828}" type="presParOf" srcId="{F415B26A-9B6C-4B4F-959A-378CE4F1E21B}" destId="{F6329EE3-82BB-40C6-9C1C-647EE262BDB5}" srcOrd="2" destOrd="0" presId="urn:microsoft.com/office/officeart/2005/8/layout/cycle8"/>
    <dgm:cxn modelId="{3568D1BA-5476-4CF3-97A3-2D0B997977F6}" type="presParOf" srcId="{F415B26A-9B6C-4B4F-959A-378CE4F1E21B}" destId="{917DE0F5-C8FD-4C06-A07F-087ACBE3FEC7}" srcOrd="3" destOrd="0" presId="urn:microsoft.com/office/officeart/2005/8/layout/cycle8"/>
    <dgm:cxn modelId="{FDF30DD6-4782-4963-BDA2-628BA70FD781}" type="presParOf" srcId="{F415B26A-9B6C-4B4F-959A-378CE4F1E21B}" destId="{1D43B5F7-45C8-4367-82C8-8A3E2E0BF628}" srcOrd="4" destOrd="0" presId="urn:microsoft.com/office/officeart/2005/8/layout/cycle8"/>
    <dgm:cxn modelId="{A2189B61-5C2A-4BD6-9E50-C6F0555AF2F0}" type="presParOf" srcId="{F415B26A-9B6C-4B4F-959A-378CE4F1E21B}" destId="{27232660-166A-4BC5-A2A8-A0519A06C467}" srcOrd="5" destOrd="0" presId="urn:microsoft.com/office/officeart/2005/8/layout/cycle8"/>
    <dgm:cxn modelId="{76D98DAD-1A25-42D1-95C4-6D0C60923AFB}" type="presParOf" srcId="{F415B26A-9B6C-4B4F-959A-378CE4F1E21B}" destId="{50800FBC-B642-4926-83B7-B4154ED5AA39}" srcOrd="6" destOrd="0" presId="urn:microsoft.com/office/officeart/2005/8/layout/cycle8"/>
    <dgm:cxn modelId="{32609ACA-5A94-4089-A5C1-BF3AC86A6A5A}" type="presParOf" srcId="{F415B26A-9B6C-4B4F-959A-378CE4F1E21B}" destId="{E68E9B0E-2CF3-4D2F-A862-579CE7CBAE74}" srcOrd="7" destOrd="0" presId="urn:microsoft.com/office/officeart/2005/8/layout/cycle8"/>
    <dgm:cxn modelId="{4B50D90F-4066-4664-B6E0-4649F984EAB5}" type="presParOf" srcId="{F415B26A-9B6C-4B4F-959A-378CE4F1E21B}" destId="{4F09FE80-1C80-454A-B8BA-B7427A2C0EBF}" srcOrd="8" destOrd="0" presId="urn:microsoft.com/office/officeart/2005/8/layout/cycle8"/>
    <dgm:cxn modelId="{0E98E3E3-A4EE-4BBD-9FBC-7713EA5838F9}" type="presParOf" srcId="{F415B26A-9B6C-4B4F-959A-378CE4F1E21B}" destId="{1050EB52-977C-44F3-9882-7DCD4F1B7683}" srcOrd="9" destOrd="0" presId="urn:microsoft.com/office/officeart/2005/8/layout/cycle8"/>
    <dgm:cxn modelId="{A094DDC6-DC6C-4E7D-AF82-C73D6268380A}" type="presParOf" srcId="{F415B26A-9B6C-4B4F-959A-378CE4F1E21B}" destId="{A7FEC459-E16E-47B2-A073-02F436442AF3}" srcOrd="10" destOrd="0" presId="urn:microsoft.com/office/officeart/2005/8/layout/cycle8"/>
    <dgm:cxn modelId="{F860899B-9802-4284-B03A-7E87DD65D095}" type="presParOf" srcId="{F415B26A-9B6C-4B4F-959A-378CE4F1E21B}" destId="{1D5705EE-7BB8-4CBB-AF14-1FABB062E6C3}" srcOrd="11" destOrd="0" presId="urn:microsoft.com/office/officeart/2005/8/layout/cycle8"/>
    <dgm:cxn modelId="{DD77F47D-B0E3-47A3-B44D-09D64E590971}" type="presParOf" srcId="{F415B26A-9B6C-4B4F-959A-378CE4F1E21B}" destId="{B33209E7-5C7E-49C2-B7B8-074D76D5FAF8}" srcOrd="12" destOrd="0" presId="urn:microsoft.com/office/officeart/2005/8/layout/cycle8"/>
    <dgm:cxn modelId="{9B8C0355-B4BF-4732-9119-3F47CE43355F}" type="presParOf" srcId="{F415B26A-9B6C-4B4F-959A-378CE4F1E21B}" destId="{8DDFAF28-153B-4A1F-86D7-E92886CF6364}" srcOrd="13" destOrd="0" presId="urn:microsoft.com/office/officeart/2005/8/layout/cycle8"/>
    <dgm:cxn modelId="{8655AA73-BB3D-43FC-84CB-DA8B1881F2BB}" type="presParOf" srcId="{F415B26A-9B6C-4B4F-959A-378CE4F1E21B}" destId="{87099673-763C-49DD-B1C5-B85986296CC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31AA2-9A67-4784-8D88-BDB1F0E173B1}">
      <dsp:nvSpPr>
        <dsp:cNvPr id="0" name=""/>
        <dsp:cNvSpPr/>
      </dsp:nvSpPr>
      <dsp:spPr>
        <a:xfrm>
          <a:off x="2800032" y="336558"/>
          <a:ext cx="3323496" cy="3091877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1800"/>
          </a:pPr>
          <a:r>
            <a:rPr sz="1600" b="1" kern="1200" dirty="0"/>
            <a:t>Audit </a:t>
          </a:r>
          <a:r>
            <a:rPr sz="1600" b="1" kern="1200" dirty="0" err="1"/>
            <a:t>delle</a:t>
          </a:r>
          <a:r>
            <a:rPr sz="1600" b="1" kern="1200" dirty="0"/>
            <a:t> </a:t>
          </a:r>
          <a:r>
            <a:rPr sz="1600" b="1" kern="1200" dirty="0" err="1"/>
            <a:t>spese</a:t>
          </a:r>
          <a:r>
            <a:rPr sz="1600" b="1" kern="1200" dirty="0"/>
            <a:t> </a:t>
          </a:r>
          <a:r>
            <a:rPr sz="1600" b="1" kern="1200" dirty="0" err="1"/>
            <a:t>che</a:t>
          </a:r>
          <a:r>
            <a:rPr sz="1600" b="1" kern="1200" dirty="0"/>
            <a:t> </a:t>
          </a:r>
          <a:r>
            <a:rPr sz="1600" b="1" kern="1200" dirty="0" err="1"/>
            <a:t>liquidano</a:t>
          </a:r>
          <a:r>
            <a:rPr sz="1600" b="1" kern="1200" dirty="0"/>
            <a:t> </a:t>
          </a:r>
          <a:r>
            <a:rPr sz="1600" b="1" kern="1200" dirty="0" err="1"/>
            <a:t>l'anticipo</a:t>
          </a:r>
          <a:endParaRPr sz="1600" b="1" kern="1200" dirty="0"/>
        </a:p>
      </dsp:txBody>
      <dsp:txXfrm>
        <a:off x="4551594" y="991742"/>
        <a:ext cx="1186963" cy="920201"/>
      </dsp:txXfrm>
    </dsp:sp>
    <dsp:sp modelId="{1D43B5F7-45C8-4367-82C8-8A3E2E0BF628}">
      <dsp:nvSpPr>
        <dsp:cNvPr id="0" name=""/>
        <dsp:cNvSpPr/>
      </dsp:nvSpPr>
      <dsp:spPr>
        <a:xfrm>
          <a:off x="2764428" y="368736"/>
          <a:ext cx="3260407" cy="3260407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5">
                <a:hueOff val="-1051242"/>
                <a:satOff val="-12245"/>
                <a:lumOff val="5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51242"/>
                <a:satOff val="-12245"/>
                <a:lumOff val="5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51242"/>
                <a:satOff val="-12245"/>
                <a:lumOff val="5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1800" b="1">
              <a:solidFill>
                <a:schemeClr val="tx2"/>
              </a:solidFill>
            </a:defRPr>
          </a:pPr>
          <a:r>
            <a:rPr lang="it-IT" sz="1600" kern="1200" dirty="0">
              <a:solidFill>
                <a:schemeClr val="bg1"/>
              </a:solidFill>
            </a:rPr>
            <a:t>Audit delle spese sostenute</a:t>
          </a:r>
        </a:p>
      </dsp:txBody>
      <dsp:txXfrm>
        <a:off x="3540715" y="2484120"/>
        <a:ext cx="1746647" cy="853916"/>
      </dsp:txXfrm>
    </dsp:sp>
    <dsp:sp modelId="{4F09FE80-1C80-454A-B8BA-B7427A2C0EBF}">
      <dsp:nvSpPr>
        <dsp:cNvPr id="0" name=""/>
        <dsp:cNvSpPr/>
      </dsp:nvSpPr>
      <dsp:spPr>
        <a:xfrm>
          <a:off x="2677570" y="252293"/>
          <a:ext cx="3299826" cy="3260407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5">
                <a:hueOff val="-2102483"/>
                <a:satOff val="-24490"/>
                <a:lumOff val="1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102483"/>
                <a:satOff val="-24490"/>
                <a:lumOff val="1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102483"/>
                <a:satOff val="-24490"/>
                <a:lumOff val="1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1800"/>
          </a:pPr>
          <a:r>
            <a:rPr sz="1600" b="1" kern="1200" dirty="0"/>
            <a:t>Audit degli </a:t>
          </a:r>
          <a:r>
            <a:rPr sz="1600" b="1" kern="1200" dirty="0" err="1"/>
            <a:t>anticipi</a:t>
          </a:r>
          <a:endParaRPr sz="1600" b="1" kern="1200" dirty="0"/>
        </a:p>
      </dsp:txBody>
      <dsp:txXfrm>
        <a:off x="3059800" y="943189"/>
        <a:ext cx="1178509" cy="970359"/>
      </dsp:txXfrm>
    </dsp:sp>
    <dsp:sp modelId="{B33209E7-5C7E-49C2-B7B8-074D76D5FAF8}">
      <dsp:nvSpPr>
        <dsp:cNvPr id="0" name=""/>
        <dsp:cNvSpPr/>
      </dsp:nvSpPr>
      <dsp:spPr>
        <a:xfrm>
          <a:off x="2629663" y="51389"/>
          <a:ext cx="3664077" cy="3664077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DDFAF28-153B-4A1F-86D7-E92886CF6364}">
      <dsp:nvSpPr>
        <dsp:cNvPr id="0" name=""/>
        <dsp:cNvSpPr/>
      </dsp:nvSpPr>
      <dsp:spPr>
        <a:xfrm>
          <a:off x="2562593" y="166695"/>
          <a:ext cx="3664077" cy="366407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5">
                <a:hueOff val="-1051242"/>
                <a:satOff val="-12245"/>
                <a:lumOff val="5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51242"/>
                <a:satOff val="-12245"/>
                <a:lumOff val="5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51242"/>
                <a:satOff val="-12245"/>
                <a:lumOff val="5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7099673-763C-49DD-B1C5-B85986296CC6}">
      <dsp:nvSpPr>
        <dsp:cNvPr id="0" name=""/>
        <dsp:cNvSpPr/>
      </dsp:nvSpPr>
      <dsp:spPr>
        <a:xfrm>
          <a:off x="2494958" y="50458"/>
          <a:ext cx="3664077" cy="3664077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5">
                <a:hueOff val="-2102483"/>
                <a:satOff val="-24490"/>
                <a:lumOff val="1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102483"/>
                <a:satOff val="-24490"/>
                <a:lumOff val="1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102483"/>
                <a:satOff val="-24490"/>
                <a:lumOff val="1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Modifica gli stili di testo principali</a:t>
            </a:r>
          </a:p>
          <a:p>
            <a:pPr lvl="1"/>
            <a:r>
              <a:t>Secondo livello</a:t>
            </a:r>
          </a:p>
          <a:p>
            <a:pPr lvl="2"/>
            <a:r>
              <a:t>Terzo livello</a:t>
            </a:r>
          </a:p>
          <a:p>
            <a:pPr lvl="3"/>
            <a:r>
              <a:t>Quarto livello</a:t>
            </a:r>
          </a:p>
          <a:p>
            <a:pPr lvl="4"/>
            <a:r>
              <a:t>Quinto livello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102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endParaRPr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endParaRPr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t>Clicca per modificare lo stile del titolo principale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endParaRPr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Clicca per modificare lo stile del sottotitolo master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t>Clicca per modificare gli stili di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anchor="b" anchorCtr="0">
            <a:noAutofit/>
          </a:bodyPr>
          <a:lstStyle/>
          <a:p>
            <a:r>
              <a:t>Clicca per modificare lo stile del titolo principale</a:t>
            </a:r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2597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8833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7254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677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62685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5637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44279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lvl1pPr>
            <a:lvl2pPr>
              <a:lnSpc>
                <a:spcPct val="100000"/>
              </a:lnSpc>
              <a:spcAft>
                <a:spcPts val="1800"/>
              </a:spcAft>
            </a:lvl2pPr>
            <a:lvl3pPr>
              <a:lnSpc>
                <a:spcPct val="100000"/>
              </a:lnSpc>
              <a:spcAft>
                <a:spcPts val="1800"/>
              </a:spcAft>
            </a:lvl3pPr>
            <a:lvl4pPr>
              <a:lnSpc>
                <a:spcPct val="100000"/>
              </a:lnSpc>
              <a:spcAft>
                <a:spcPts val="1800"/>
              </a:spcAft>
            </a:lvl4pPr>
            <a:lvl5pPr>
              <a:lnSpc>
                <a:spcPct val="100000"/>
              </a:lnSpc>
              <a:spcAft>
                <a:spcPts val="1800"/>
              </a:spcAft>
            </a:lvl5pPr>
          </a:lstStyle>
          <a:p>
            <a:pPr lvl="0"/>
            <a:r>
              <a:t>Modifica gli stili di testo principali</a:t>
            </a:r>
          </a:p>
          <a:p>
            <a:pPr lvl="1"/>
            <a:r>
              <a:t>Secondo livello</a:t>
            </a:r>
          </a:p>
          <a:p>
            <a:pPr lvl="2"/>
            <a:r>
              <a:t>Terzo livello</a:t>
            </a:r>
          </a:p>
          <a:p>
            <a:pPr lvl="3"/>
            <a:r>
              <a:t>Quarto livello</a:t>
            </a:r>
          </a:p>
          <a:p>
            <a:pPr lvl="4"/>
            <a:r>
              <a:t>Quinto livello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anchor="b" anchorCtr="0">
            <a:noAutofit/>
          </a:bodyPr>
          <a:lstStyle/>
          <a:p>
            <a:r>
              <a:t>Clicca per modificare lo stile del titolo principale</a:t>
            </a:r>
          </a:p>
        </p:txBody>
      </p:sp>
    </p:spTree>
    <p:extLst>
      <p:ext uri="{BB962C8B-B14F-4D97-AF65-F5344CB8AC3E}">
        <p14:creationId xmlns:p14="http://schemas.microsoft.com/office/powerpoint/2010/main" val="2343263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109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22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t>Modifica gli stili di testo principali</a:t>
            </a:r>
          </a:p>
          <a:p>
            <a:pPr lvl="1"/>
            <a:r>
              <a:t>Secondo livello</a:t>
            </a:r>
          </a:p>
          <a:p>
            <a:pPr lvl="2"/>
            <a:r>
              <a:t>Terzo livello</a:t>
            </a:r>
          </a:p>
          <a:p>
            <a:pPr lvl="3"/>
            <a:r>
              <a:t>Quarto livello</a:t>
            </a:r>
          </a:p>
          <a:p>
            <a:pPr lvl="4"/>
            <a:r>
              <a:t>Quinto livello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t>Modifica gli stili di testo principali</a:t>
            </a:r>
          </a:p>
          <a:p>
            <a:pPr lvl="1"/>
            <a:r>
              <a:t>Secondo livello</a:t>
            </a:r>
          </a:p>
          <a:p>
            <a:pPr lvl="2"/>
            <a:r>
              <a:t>Terzo livello</a:t>
            </a:r>
          </a:p>
          <a:p>
            <a:pPr lvl="3"/>
            <a:r>
              <a:t>Quarto livello</a:t>
            </a:r>
          </a:p>
          <a:p>
            <a:pPr lvl="4"/>
            <a:r>
              <a:t>Quinto livello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t>Modifica gli stili di testo principali</a:t>
            </a:r>
          </a:p>
          <a:p>
            <a:pPr lvl="1"/>
            <a:r>
              <a:t>Secondo livello</a:t>
            </a:r>
          </a:p>
          <a:p>
            <a:pPr lvl="2"/>
            <a:r>
              <a:t>Terzo livello</a:t>
            </a:r>
          </a:p>
          <a:p>
            <a:pPr lvl="3"/>
            <a:r>
              <a:t>Quarto livello</a:t>
            </a:r>
          </a:p>
          <a:p>
            <a:pPr lvl="4"/>
            <a:r>
              <a:t>Quinto livello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anchor="b" anchorCtr="0">
            <a:noAutofit/>
          </a:bodyPr>
          <a:lstStyle/>
          <a:p>
            <a:r>
              <a:t>Clicca per modificare lo stile del titolo principale</a:t>
            </a:r>
          </a:p>
        </p:txBody>
      </p:sp>
    </p:spTree>
    <p:extLst>
      <p:ext uri="{BB962C8B-B14F-4D97-AF65-F5344CB8AC3E}">
        <p14:creationId xmlns:p14="http://schemas.microsoft.com/office/powerpoint/2010/main" val="35696046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1265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anchor="b" anchorCtr="0">
            <a:noAutofit/>
          </a:bodyPr>
          <a:lstStyle/>
          <a:p>
            <a:r>
              <a:t>Clicca per modificare lo stile del titolo principale</a:t>
            </a:r>
          </a:p>
        </p:txBody>
      </p:sp>
    </p:spTree>
    <p:extLst>
      <p:ext uri="{BB962C8B-B14F-4D97-AF65-F5344CB8AC3E}">
        <p14:creationId xmlns:p14="http://schemas.microsoft.com/office/powerpoint/2010/main" val="34680628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46389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3840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1361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52812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7363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40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t>Clicca per modificare lo stile del titolo principale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Clicca per modificare lo stile del sottotitolo master</a:t>
            </a:r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anchor="b" anchorCtr="0">
            <a:noAutofit/>
          </a:bodyPr>
          <a:lstStyle/>
          <a:p>
            <a:r>
              <a:t>Clicca per modificare lo stile del titolo principale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/>
            <a:r>
              <a:t>Clicca per modificare gli stili di testo dello schema</a:t>
            </a:r>
          </a:p>
          <a:p>
            <a:pPr lvl="1"/>
            <a:r>
              <a:t>Secondo livello</a:t>
            </a:r>
          </a:p>
          <a:p>
            <a:pPr lvl="2"/>
            <a:r>
              <a:t>Terzo livello</a:t>
            </a:r>
          </a:p>
          <a:p>
            <a:pPr lvl="3"/>
            <a:r>
              <a:t>Quarto livello</a:t>
            </a:r>
          </a:p>
          <a:p>
            <a:pPr lvl="4"/>
            <a:r>
              <a:t>Quinto livello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anchor="b" anchorCtr="0">
            <a:noAutofit/>
          </a:bodyPr>
          <a:lstStyle/>
          <a:p>
            <a:r>
              <a:t>Clicca per modificare lo stile del titolo principale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/>
            <a:r>
              <a:t>Modifica gli stili di testo principali</a:t>
            </a:r>
          </a:p>
          <a:p>
            <a:pPr lvl="1"/>
            <a:r>
              <a:t>Secondo livello</a:t>
            </a:r>
          </a:p>
          <a:p>
            <a:pPr lvl="2"/>
            <a:r>
              <a:t>Terzo livello</a:t>
            </a:r>
          </a:p>
          <a:p>
            <a:pPr lvl="3"/>
            <a:r>
              <a:t>Quarto livello</a:t>
            </a:r>
          </a:p>
          <a:p>
            <a:pPr lvl="4"/>
            <a:r>
              <a:t>Quinto livello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60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  <p:sldLayoutId id="2147483689" r:id="rId18"/>
    <p:sldLayoutId id="2147483690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201717" y="2211201"/>
            <a:ext cx="10065224" cy="2599898"/>
          </a:xfrm>
        </p:spPr>
        <p:txBody>
          <a:bodyPr>
            <a:noAutofit/>
          </a:bodyPr>
          <a:lstStyle/>
          <a:p>
            <a:pPr algn="ctr"/>
            <a:br>
              <a:rPr lang="en-IE" sz="3200" dirty="0"/>
            </a:br>
            <a:br>
              <a:rPr lang="en-IE" sz="3200" dirty="0"/>
            </a:br>
            <a:r>
              <a:rPr lang="it-IT" sz="2800" b="1" dirty="0">
                <a:solidFill>
                  <a:schemeClr val="accent4"/>
                </a:solidFill>
              </a:rPr>
              <a:t>Chiarimenti sul nuovo approccio per gli strumenti finanziari</a:t>
            </a:r>
            <a:r>
              <a:rPr lang="it-IT" sz="3200" dirty="0">
                <a:solidFill>
                  <a:schemeClr val="accent4"/>
                </a:solidFill>
              </a:rPr>
              <a:t> </a:t>
            </a:r>
            <a:br>
              <a:rPr sz="3200" dirty="0">
                <a:solidFill>
                  <a:schemeClr val="accent4"/>
                </a:solidFill>
              </a:rPr>
            </a:br>
            <a:r>
              <a:rPr sz="3200" dirty="0">
                <a:solidFill>
                  <a:schemeClr val="accent4"/>
                </a:solidFill>
              </a:rPr>
              <a:t> </a:t>
            </a:r>
            <a:r>
              <a:rPr sz="1800" i="1" dirty="0" err="1"/>
              <a:t>periodo</a:t>
            </a:r>
            <a:r>
              <a:rPr sz="1800" i="1" dirty="0"/>
              <a:t> di </a:t>
            </a:r>
            <a:r>
              <a:rPr sz="1800" i="1" dirty="0" err="1"/>
              <a:t>programmazione</a:t>
            </a:r>
            <a:r>
              <a:rPr sz="1800" i="1" dirty="0"/>
              <a:t> 2021-2027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63626B-250A-422A-C585-903208A3AE50}"/>
              </a:ext>
            </a:extLst>
          </p:cNvPr>
          <p:cNvSpPr txBox="1"/>
          <p:nvPr/>
        </p:nvSpPr>
        <p:spPr>
          <a:xfrm>
            <a:off x="3048000" y="3429000"/>
            <a:ext cx="60960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"</a:t>
            </a:r>
          </a:p>
          <a:p>
            <a:pPr algn="ctr"/>
            <a:endParaRPr lang="en-US"/>
          </a:p>
        </p:txBody>
      </p:sp>
      <p:sp>
        <p:nvSpPr>
          <p:cNvPr id="3" name="Google Shape;190;p1">
            <a:extLst>
              <a:ext uri="{FF2B5EF4-FFF2-40B4-BE49-F238E27FC236}">
                <a16:creationId xmlns:a16="http://schemas.microsoft.com/office/drawing/2014/main" id="{22B8BDAB-98F9-37B2-837C-78EB7A2FF594}"/>
              </a:ext>
            </a:extLst>
          </p:cNvPr>
          <p:cNvSpPr txBox="1">
            <a:spLocks/>
          </p:cNvSpPr>
          <p:nvPr/>
        </p:nvSpPr>
        <p:spPr>
          <a:xfrm>
            <a:off x="1779437" y="5513079"/>
            <a:ext cx="9168618" cy="65463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457200" lvl="0" indent="-22860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  <a:defRPr sz="22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914400" lvl="1" indent="-3429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lvl="2" indent="-3429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2"/>
              </a:buClr>
              <a:buSzPts val="18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2"/>
              </a:buClr>
              <a:buSzPts val="18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ts val="2200"/>
              <a:buFont typeface="Arial"/>
              <a:buNone/>
              <a:tabLst/>
              <a:defRPr/>
            </a:pPr>
            <a:r>
              <a:rPr kumimoji="0" lang="en-IE" sz="1800" b="0" i="1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Merano, 21 Maggio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ts val="2200"/>
              <a:buFont typeface="Arial"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Incontro tecnico tra la CE, IGRUE e le AdA italiane</a:t>
            </a: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494DC4-67C4-486D-D127-7DE4E6297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5217"/>
            <a:ext cx="10905699" cy="4824245"/>
          </a:xfrm>
        </p:spPr>
        <p:txBody>
          <a:bodyPr/>
          <a:lstStyle/>
          <a:p>
            <a:r>
              <a:rPr lang="fr-BE" dirty="0" err="1"/>
              <a:t>Articolo</a:t>
            </a:r>
            <a:r>
              <a:rPr lang="fr-BE" dirty="0"/>
              <a:t> 92(2) </a:t>
            </a:r>
            <a:r>
              <a:rPr lang="it-IT" dirty="0"/>
              <a:t>Elementi specifici degli strumenti finanziari nelle domande di pagamento:</a:t>
            </a:r>
            <a:endParaRPr lang="fr-BE" dirty="0"/>
          </a:p>
          <a:p>
            <a:pPr marL="896938" indent="-457200">
              <a:spcAft>
                <a:spcPts val="0"/>
              </a:spcAft>
              <a:buFont typeface="+mj-lt"/>
              <a:buAutoNum type="alphaLcParenR"/>
            </a:pPr>
            <a:r>
              <a:rPr lang="it-IT" sz="2000" dirty="0"/>
              <a:t>l’importo incluso nella prima domanda di pagamento deve essere stato versato agli strumenti finanziari e può rappresentare </a:t>
            </a:r>
            <a:r>
              <a:rPr lang="it-IT" sz="2000" b="1" dirty="0">
                <a:solidFill>
                  <a:srgbClr val="FF0000"/>
                </a:solidFill>
              </a:rPr>
              <a:t>fino al 30 % </a:t>
            </a:r>
            <a:r>
              <a:rPr lang="it-IT" sz="2000" dirty="0"/>
              <a:t>dell’importo totale…</a:t>
            </a:r>
            <a:endParaRPr lang="fr-BE" sz="2000" dirty="0"/>
          </a:p>
          <a:p>
            <a:pPr marL="896938" indent="-457200">
              <a:spcAft>
                <a:spcPts val="0"/>
              </a:spcAft>
              <a:buFont typeface="+mj-lt"/>
              <a:buAutoNum type="alphaLcParenR"/>
            </a:pPr>
            <a:r>
              <a:rPr lang="it-IT" sz="2000" dirty="0"/>
              <a:t>l’importo incluso nelle domande successive di pagamento …include </a:t>
            </a:r>
            <a:r>
              <a:rPr lang="it-IT" sz="2000" b="1" dirty="0">
                <a:solidFill>
                  <a:srgbClr val="FF0000"/>
                </a:solidFill>
              </a:rPr>
              <a:t>le spese ammissibili </a:t>
            </a:r>
            <a:r>
              <a:rPr lang="it-IT" sz="2000" dirty="0"/>
              <a:t>di cui all’articolo 68(1)</a:t>
            </a:r>
          </a:p>
          <a:p>
            <a:pPr marL="439738" indent="0">
              <a:spcAft>
                <a:spcPts val="0"/>
              </a:spcAft>
              <a:buNone/>
            </a:pPr>
            <a:endParaRPr lang="it-IT" sz="2000" dirty="0"/>
          </a:p>
          <a:p>
            <a:r>
              <a:rPr lang="it-IT" dirty="0"/>
              <a:t>Articolo 68(1): Le </a:t>
            </a:r>
            <a:r>
              <a:rPr lang="it-IT" dirty="0">
                <a:solidFill>
                  <a:srgbClr val="FF0000"/>
                </a:solidFill>
              </a:rPr>
              <a:t>spese ammissibili </a:t>
            </a:r>
            <a:r>
              <a:rPr lang="it-IT" dirty="0"/>
              <a:t>di uno strumento finanziario sono costituite dall’importo totale del contributo del programma erogato allo strumento finanziario… e tale importo corrisponde:</a:t>
            </a:r>
          </a:p>
          <a:p>
            <a:pPr marL="806450" indent="-457200">
              <a:spcAft>
                <a:spcPts val="0"/>
              </a:spcAft>
              <a:buFont typeface="+mj-lt"/>
              <a:buAutoNum type="alphaLcParenR"/>
            </a:pPr>
            <a:r>
              <a:rPr lang="it-IT" sz="2000" dirty="0"/>
              <a:t>ai pagamenti ai destinatari finali, nel caso di prestiti e investimenti azionari…</a:t>
            </a:r>
          </a:p>
          <a:p>
            <a:pPr marL="806450" indent="-457200">
              <a:spcAft>
                <a:spcPts val="0"/>
              </a:spcAft>
              <a:buFont typeface="+mj-lt"/>
              <a:buAutoNum type="alphaLcParenR"/>
            </a:pPr>
            <a:r>
              <a:rPr lang="it-IT" sz="2000" dirty="0"/>
              <a:t>alle risorse accantonate per i contratti di garanzia…</a:t>
            </a:r>
          </a:p>
          <a:p>
            <a:pPr marL="806450" indent="-457200">
              <a:spcAft>
                <a:spcPts val="0"/>
              </a:spcAft>
              <a:buFont typeface="+mj-lt"/>
              <a:buAutoNum type="alphaLcParenR"/>
            </a:pPr>
            <a:r>
              <a:rPr lang="it-IT" sz="2000" dirty="0"/>
              <a:t>ai pagamenti versati ai destinatari finali o a loro beneficio…(strumenti combinati)…</a:t>
            </a:r>
          </a:p>
          <a:p>
            <a:pPr marL="806450" indent="-457200">
              <a:spcAft>
                <a:spcPts val="0"/>
              </a:spcAft>
              <a:buFont typeface="+mj-lt"/>
              <a:buAutoNum type="alphaLcParenR"/>
            </a:pPr>
            <a:r>
              <a:rPr lang="it-IT" sz="2000" dirty="0"/>
              <a:t>ai pagamenti di commissioni di gestione e al rimborso dei costi di gestione… </a:t>
            </a:r>
          </a:p>
          <a:p>
            <a:pPr marL="457200" indent="-457200">
              <a:buFont typeface="+mj-lt"/>
              <a:buAutoNum type="alphaLcParenR"/>
            </a:pPr>
            <a:endParaRPr lang="it-IT" dirty="0"/>
          </a:p>
          <a:p>
            <a:pPr marL="457200" indent="-457200">
              <a:buFont typeface="+mj-lt"/>
              <a:buAutoNum type="alphaLcParenR"/>
            </a:pP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E6BBD0-CACE-1FA4-0862-962D3F61F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2</a:t>
            </a:fld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173488-DBE0-AEDB-A776-C0551727C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49" y="187025"/>
            <a:ext cx="10515600" cy="782357"/>
          </a:xfrm>
        </p:spPr>
        <p:txBody>
          <a:bodyPr/>
          <a:lstStyle/>
          <a:p>
            <a:r>
              <a:rPr lang="fr-BE" sz="3200" b="1" dirty="0" err="1"/>
              <a:t>Quadro</a:t>
            </a:r>
            <a:r>
              <a:rPr lang="fr-BE" sz="3200" b="1" dirty="0"/>
              <a:t> </a:t>
            </a:r>
            <a:r>
              <a:rPr lang="fr-BE" sz="3200" b="1" dirty="0" err="1"/>
              <a:t>normativo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2598597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741EF4-6DFE-7832-F984-ACFC6D7C9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0" anchor="b" anchorCtr="0">
            <a:noAutofit/>
          </a:bodyPr>
          <a:lstStyle/>
          <a:p>
            <a:pPr algn="ctr"/>
            <a:r>
              <a:rPr sz="3200" b="1" dirty="0" err="1"/>
              <a:t>Considerazioni</a:t>
            </a:r>
            <a:r>
              <a:rPr sz="3200" b="1" dirty="0"/>
              <a:t> </a:t>
            </a:r>
            <a:r>
              <a:rPr sz="3200" b="1" dirty="0" err="1"/>
              <a:t>generali</a:t>
            </a:r>
            <a:r>
              <a:rPr lang="fr-BE" sz="3200" b="1" dirty="0"/>
              <a:t> di audit</a:t>
            </a:r>
            <a:endParaRPr sz="3200" b="1" dirty="0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BE752A44-2152-F96F-0FD6-8C254C32B650}"/>
              </a:ext>
            </a:extLst>
          </p:cNvPr>
          <p:cNvSpPr txBox="1">
            <a:spLocks/>
          </p:cNvSpPr>
          <p:nvPr/>
        </p:nvSpPr>
        <p:spPr>
          <a:xfrm>
            <a:off x="814500" y="1580494"/>
            <a:ext cx="11027876" cy="38536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endParaRPr sz="1800" dirty="0">
              <a:latin typeface="Arial"/>
            </a:endParaRPr>
          </a:p>
          <a:p>
            <a:pPr marL="457200" indent="-457200"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 sz="1800">
                <a:latin typeface="Arial"/>
              </a:defRPr>
            </a:pPr>
            <a:r>
              <a:rPr sz="1800" dirty="0"/>
              <a:t>Audit </a:t>
            </a:r>
            <a:r>
              <a:rPr sz="1800" dirty="0" err="1"/>
              <a:t>delle</a:t>
            </a:r>
            <a:r>
              <a:rPr sz="1800" dirty="0"/>
              <a:t> </a:t>
            </a:r>
            <a:r>
              <a:rPr sz="1800" dirty="0" err="1"/>
              <a:t>operazioni</a:t>
            </a:r>
            <a:r>
              <a:rPr sz="1800" dirty="0"/>
              <a:t> = &gt; </a:t>
            </a:r>
            <a:r>
              <a:rPr sz="1800" dirty="0" err="1"/>
              <a:t>sulla</a:t>
            </a:r>
            <a:r>
              <a:rPr sz="1800" dirty="0"/>
              <a:t> base </a:t>
            </a:r>
            <a:r>
              <a:rPr sz="1800" dirty="0" err="1"/>
              <a:t>delle</a:t>
            </a:r>
            <a:r>
              <a:rPr sz="1800" dirty="0"/>
              <a:t> </a:t>
            </a:r>
            <a:r>
              <a:rPr sz="1800" dirty="0" err="1"/>
              <a:t>spese</a:t>
            </a:r>
            <a:r>
              <a:rPr sz="1800" dirty="0"/>
              <a:t> </a:t>
            </a:r>
            <a:r>
              <a:rPr sz="1800" dirty="0" err="1"/>
              <a:t>dichiarate</a:t>
            </a:r>
            <a:r>
              <a:rPr sz="1800" dirty="0"/>
              <a:t> per </a:t>
            </a:r>
            <a:r>
              <a:rPr lang="fr-BE" sz="1800" dirty="0"/>
              <a:t>il </a:t>
            </a:r>
            <a:r>
              <a:rPr sz="1800" dirty="0" err="1"/>
              <a:t>programma</a:t>
            </a:r>
            <a:r>
              <a:rPr sz="1800" dirty="0"/>
              <a:t> o </a:t>
            </a:r>
            <a:r>
              <a:rPr sz="1800" dirty="0" err="1"/>
              <a:t>gruppo</a:t>
            </a:r>
            <a:r>
              <a:rPr sz="1800" dirty="0"/>
              <a:t> di </a:t>
            </a:r>
            <a:r>
              <a:rPr sz="1800" dirty="0" err="1"/>
              <a:t>programmi</a:t>
            </a:r>
            <a:r>
              <a:rPr sz="1800" dirty="0"/>
              <a:t> (</a:t>
            </a:r>
            <a:r>
              <a:rPr sz="1800" dirty="0" err="1"/>
              <a:t>nessun</a:t>
            </a:r>
            <a:r>
              <a:rPr sz="1800" dirty="0"/>
              <a:t> </a:t>
            </a:r>
            <a:r>
              <a:rPr sz="1800" dirty="0" err="1"/>
              <a:t>requisito</a:t>
            </a:r>
            <a:r>
              <a:rPr sz="1800" dirty="0"/>
              <a:t> d</a:t>
            </a:r>
            <a:r>
              <a:rPr lang="fr-BE" sz="1800" dirty="0"/>
              <a:t>i </a:t>
            </a:r>
            <a:r>
              <a:rPr sz="1800" dirty="0"/>
              <a:t>sistema </a:t>
            </a:r>
            <a:r>
              <a:rPr sz="1800" dirty="0" err="1"/>
              <a:t>comune</a:t>
            </a:r>
            <a:r>
              <a:rPr sz="1800" dirty="0"/>
              <a:t> di </a:t>
            </a:r>
            <a:r>
              <a:rPr sz="1800" dirty="0" err="1"/>
              <a:t>gestione</a:t>
            </a:r>
            <a:r>
              <a:rPr sz="1800" dirty="0"/>
              <a:t> e di </a:t>
            </a:r>
            <a:r>
              <a:rPr sz="1800" dirty="0" err="1"/>
              <a:t>controllo</a:t>
            </a:r>
            <a:r>
              <a:rPr sz="1800" dirty="0"/>
              <a:t>)</a:t>
            </a:r>
            <a:endParaRPr lang="fr-BE" sz="1800" dirty="0"/>
          </a:p>
          <a:p>
            <a:pPr marL="457200" indent="-457200"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 sz="1800">
                <a:latin typeface="Arial"/>
              </a:defRPr>
            </a:pPr>
            <a:endParaRPr lang="fr-BE" sz="1800" dirty="0"/>
          </a:p>
          <a:p>
            <a:pPr marL="914400" indent="-285750">
              <a:spcAft>
                <a:spcPts val="0"/>
              </a:spcAft>
              <a:buClrTx/>
              <a:buFont typeface="Wingdings" panose="05000000000000000000" pitchFamily="2" charset="2"/>
              <a:buChar char="Ø"/>
              <a:defRPr sz="1800">
                <a:latin typeface="Arial"/>
              </a:defRPr>
            </a:pPr>
            <a:r>
              <a:rPr lang="it-IT" sz="2600" b="1" dirty="0"/>
              <a:t>Popolazione di audit </a:t>
            </a:r>
            <a:r>
              <a:rPr lang="it-IT" sz="2600" dirty="0"/>
              <a:t>= </a:t>
            </a:r>
            <a:r>
              <a:rPr lang="it-IT" sz="2600" b="1" dirty="0">
                <a:solidFill>
                  <a:srgbClr val="FF0000"/>
                </a:solidFill>
              </a:rPr>
              <a:t>Anticipo</a:t>
            </a:r>
            <a:r>
              <a:rPr lang="it-IT" sz="2600" dirty="0"/>
              <a:t> + </a:t>
            </a:r>
            <a:r>
              <a:rPr lang="it-IT" sz="2600" b="1" dirty="0">
                <a:solidFill>
                  <a:srgbClr val="FF0000"/>
                </a:solidFill>
              </a:rPr>
              <a:t>spese sostenute </a:t>
            </a:r>
          </a:p>
          <a:p>
            <a:pPr marL="914400" indent="-285750"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latin typeface="Arial"/>
              </a:defRPr>
            </a:pPr>
            <a:r>
              <a:rPr lang="it-IT" sz="1800" dirty="0"/>
              <a:t>Liquidazione dell’anticipo (l' importo dichiarato nelle colonne C e D dell'appendice I) ≠ popolazione per il calcolo del tasso di errore. </a:t>
            </a:r>
            <a:endParaRPr lang="it-IT" sz="1800" dirty="0">
              <a:latin typeface="Arial"/>
            </a:endParaRPr>
          </a:p>
          <a:p>
            <a:pPr marL="628650" indent="0">
              <a:spcAft>
                <a:spcPts val="0"/>
              </a:spcAft>
              <a:buClr>
                <a:srgbClr val="034EA2"/>
              </a:buClr>
              <a:buNone/>
              <a:defRPr sz="2000">
                <a:latin typeface="Arial"/>
              </a:defRPr>
            </a:pPr>
            <a:endParaRPr lang="it-IT" sz="1800" dirty="0">
              <a:latin typeface="Arial"/>
              <a:cs typeface="Arial"/>
            </a:endParaRPr>
          </a:p>
          <a:p>
            <a:pPr marL="447675" indent="-447675">
              <a:spcAft>
                <a:spcPts val="0"/>
              </a:spcAft>
              <a:buClr>
                <a:srgbClr val="034EA2"/>
              </a:buClr>
              <a:buFont typeface="Wingdings" panose="05000000000000000000" pitchFamily="2" charset="2"/>
              <a:buChar char="ü"/>
              <a:defRPr sz="2000">
                <a:latin typeface="Arial"/>
              </a:defRPr>
            </a:pPr>
            <a:r>
              <a:rPr lang="it-IT" sz="1800" dirty="0">
                <a:latin typeface="Arial"/>
                <a:cs typeface="Arial"/>
              </a:rPr>
              <a:t>Per le </a:t>
            </a:r>
            <a:r>
              <a:rPr lang="it-IT" sz="1800" b="1" dirty="0">
                <a:solidFill>
                  <a:srgbClr val="FF0000"/>
                </a:solidFill>
                <a:latin typeface="Arial"/>
              </a:rPr>
              <a:t>spese</a:t>
            </a:r>
            <a:r>
              <a:rPr lang="it-IT" sz="1800" b="1" dirty="0">
                <a:solidFill>
                  <a:srgbClr val="FF0000"/>
                </a:solidFill>
                <a:latin typeface="Arial"/>
                <a:cs typeface="Arial"/>
              </a:rPr>
              <a:t> sostenute </a:t>
            </a:r>
            <a:r>
              <a:rPr lang="it-IT" sz="1800" dirty="0">
                <a:latin typeface="Arial"/>
                <a:cs typeface="Arial"/>
              </a:rPr>
              <a:t>s</a:t>
            </a:r>
            <a:r>
              <a:rPr sz="1800" dirty="0" err="1"/>
              <a:t>i</a:t>
            </a:r>
            <a:r>
              <a:rPr sz="1800" dirty="0"/>
              <a:t> </a:t>
            </a:r>
            <a:r>
              <a:rPr sz="1800" dirty="0" err="1"/>
              <a:t>applicano</a:t>
            </a:r>
            <a:r>
              <a:rPr sz="1800" dirty="0"/>
              <a:t> le </a:t>
            </a:r>
            <a:r>
              <a:rPr sz="1800" dirty="0" err="1"/>
              <a:t>stesse</a:t>
            </a:r>
            <a:r>
              <a:rPr sz="1800" dirty="0"/>
              <a:t> </a:t>
            </a:r>
            <a:r>
              <a:rPr sz="1800" dirty="0" err="1"/>
              <a:t>norme</a:t>
            </a:r>
            <a:r>
              <a:rPr sz="1800" dirty="0"/>
              <a:t> </a:t>
            </a:r>
            <a:r>
              <a:rPr sz="1800" dirty="0" err="1"/>
              <a:t>previste</a:t>
            </a:r>
            <a:r>
              <a:rPr sz="1800" dirty="0"/>
              <a:t> per le </a:t>
            </a:r>
            <a:r>
              <a:rPr sz="1800" dirty="0" err="1"/>
              <a:t>sovvenzioni</a:t>
            </a:r>
            <a:endParaRPr sz="1800" dirty="0">
              <a:latin typeface="Arial"/>
              <a:cs typeface="Arial"/>
            </a:endParaRPr>
          </a:p>
          <a:p>
            <a:pPr marL="457200" indent="-457200"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endParaRPr sz="1800" dirty="0">
              <a:latin typeface="Arial"/>
            </a:endParaRPr>
          </a:p>
          <a:p>
            <a:pPr marL="457200" indent="-457200"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 sz="1800">
                <a:solidFill>
                  <a:srgbClr val="4D4D4D"/>
                </a:solidFill>
                <a:latin typeface="Arial"/>
              </a:defRPr>
            </a:pPr>
            <a:r>
              <a:rPr sz="1800" dirty="0"/>
              <a:t>La </a:t>
            </a:r>
            <a:r>
              <a:rPr sz="1800" dirty="0" err="1"/>
              <a:t>stratificazione</a:t>
            </a:r>
            <a:r>
              <a:rPr sz="1800" dirty="0"/>
              <a:t> </a:t>
            </a:r>
            <a:r>
              <a:rPr sz="1800" dirty="0" err="1"/>
              <a:t>rimane</a:t>
            </a:r>
            <a:r>
              <a:rPr sz="1800" dirty="0"/>
              <a:t> </a:t>
            </a:r>
            <a:r>
              <a:rPr sz="1800" dirty="0" err="1"/>
              <a:t>facoltativa</a:t>
            </a:r>
            <a:endParaRPr sz="1800" dirty="0">
              <a:latin typeface="Arial"/>
              <a:cs typeface="Arial"/>
            </a:endParaRPr>
          </a:p>
          <a:p>
            <a:pPr marL="0" indent="0">
              <a:spcAft>
                <a:spcPts val="0"/>
              </a:spcAft>
              <a:buClrTx/>
              <a:buNone/>
              <a:defRPr>
                <a:solidFill>
                  <a:srgbClr val="C00000"/>
                </a:solidFill>
                <a:latin typeface="Arial"/>
              </a:defRPr>
            </a:pPr>
            <a:r>
              <a:rPr sz="1800" dirty="0"/>
              <a:t>	</a:t>
            </a:r>
          </a:p>
          <a:p>
            <a:pPr marL="0" indent="0">
              <a:spcAft>
                <a:spcPts val="0"/>
              </a:spcAft>
              <a:buClr>
                <a:srgbClr val="034EA2"/>
              </a:buClr>
              <a:buNone/>
              <a:defRPr>
                <a:solidFill>
                  <a:srgbClr val="C00000"/>
                </a:solidFill>
                <a:latin typeface="Arial"/>
              </a:defRPr>
            </a:pPr>
            <a:r>
              <a:rPr sz="1800" dirty="0"/>
              <a:t>		</a:t>
            </a:r>
            <a:endParaRPr sz="1800" dirty="0">
              <a:latin typeface="Arial"/>
              <a:cs typeface="Arial"/>
            </a:endParaRPr>
          </a:p>
          <a:p>
            <a:pPr>
              <a:buClr>
                <a:srgbClr val="034EA2"/>
              </a:buClr>
            </a:pPr>
            <a:endParaRPr sz="1800" b="1" dirty="0">
              <a:latin typeface="Arial"/>
            </a:endParaRPr>
          </a:p>
          <a:p>
            <a:pPr lvl="1" indent="-685800">
              <a:spcBef>
                <a:spcPts val="4800"/>
              </a:spcBef>
              <a:buFont typeface="Wingdings" panose="05000000000000000000" pitchFamily="2" charset="2"/>
              <a:buChar char="ü"/>
            </a:pPr>
            <a:endParaRPr sz="1800" b="1" dirty="0">
              <a:latin typeface="Arial"/>
            </a:endParaRPr>
          </a:p>
          <a:p>
            <a:pPr lvl="1" indent="-685800">
              <a:spcBef>
                <a:spcPts val="4800"/>
              </a:spcBef>
              <a:buFont typeface="Wingdings" panose="05000000000000000000" pitchFamily="2" charset="2"/>
              <a:buChar char="ü"/>
            </a:pPr>
            <a:endParaRPr sz="1800" b="1" dirty="0">
              <a:latin typeface="Arial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79BF5D3-4A96-CDCF-5073-FD579A39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718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A03573-1E7C-C7B4-2AD4-707F26DE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</a:defRPr>
            </a:pPr>
            <a:r>
              <a:rPr sz="3200" b="1" dirty="0" err="1"/>
              <a:t>Considerazioni</a:t>
            </a:r>
            <a:r>
              <a:rPr sz="3200" b="1" dirty="0"/>
              <a:t> </a:t>
            </a:r>
            <a:r>
              <a:rPr sz="3200" b="1" dirty="0" err="1"/>
              <a:t>sul</a:t>
            </a:r>
            <a:r>
              <a:rPr sz="3200" b="1" dirty="0"/>
              <a:t> </a:t>
            </a:r>
            <a:r>
              <a:rPr sz="3200" b="1" dirty="0" err="1"/>
              <a:t>campionamento</a:t>
            </a:r>
            <a:r>
              <a:rPr sz="3200" b="1" dirty="0"/>
              <a:t> </a:t>
            </a:r>
            <a:r>
              <a:rPr lang="fr-BE" sz="3200" b="1" dirty="0"/>
              <a:t>-</a:t>
            </a:r>
            <a:r>
              <a:rPr sz="3200" b="1" dirty="0"/>
              <a:t> </a:t>
            </a:r>
            <a:r>
              <a:rPr sz="3200" b="1" dirty="0" err="1">
                <a:solidFill>
                  <a:srgbClr val="FF0000"/>
                </a:solidFill>
              </a:rPr>
              <a:t>tre</a:t>
            </a:r>
            <a:r>
              <a:rPr sz="3200" b="1" dirty="0">
                <a:solidFill>
                  <a:srgbClr val="FF0000"/>
                </a:solidFill>
              </a:rPr>
              <a:t> </a:t>
            </a:r>
            <a:r>
              <a:rPr sz="3200" b="1" dirty="0" err="1">
                <a:solidFill>
                  <a:srgbClr val="FF0000"/>
                </a:solidFill>
              </a:rPr>
              <a:t>fasi</a:t>
            </a:r>
            <a:endParaRPr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D53184-49C2-49F6-F10F-B0C67D11AB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180965"/>
              </p:ext>
            </p:extLst>
          </p:nvPr>
        </p:nvGraphicFramePr>
        <p:xfrm>
          <a:off x="1695450" y="1580308"/>
          <a:ext cx="8801100" cy="3881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869382A-2442-0507-FFDE-EFC54F6B4908}"/>
              </a:ext>
            </a:extLst>
          </p:cNvPr>
          <p:cNvSpPr txBox="1"/>
          <p:nvPr/>
        </p:nvSpPr>
        <p:spPr>
          <a:xfrm>
            <a:off x="504824" y="1150937"/>
            <a:ext cx="3743325" cy="272453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3820" tIns="83820" rIns="83820" bIns="83820" numCol="1" spcCol="1270" anchor="ctr" anchorCtr="0">
            <a:noAutofit/>
          </a:bodyPr>
          <a:lstStyle/>
          <a:p>
            <a:pPr marL="285750" lvl="0" indent="-28575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  <a:defRPr kern="1200"/>
            </a:pPr>
            <a:r>
              <a:rPr dirty="0" err="1"/>
              <a:t>Controllare</a:t>
            </a:r>
            <a:r>
              <a:rPr dirty="0"/>
              <a:t> il </a:t>
            </a:r>
            <a:r>
              <a:rPr dirty="0" err="1"/>
              <a:t>massimale</a:t>
            </a:r>
            <a:r>
              <a:rPr dirty="0"/>
              <a:t> del 30 %</a:t>
            </a:r>
            <a:endParaRPr kern="1200" dirty="0"/>
          </a:p>
          <a:p>
            <a:pPr marL="285750" lvl="0" indent="-28575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  <a:defRPr kern="1200"/>
            </a:pPr>
            <a:r>
              <a:rPr dirty="0" err="1"/>
              <a:t>Verificare</a:t>
            </a:r>
            <a:r>
              <a:rPr dirty="0"/>
              <a:t> il </a:t>
            </a:r>
            <a:r>
              <a:rPr dirty="0" err="1"/>
              <a:t>pagamento</a:t>
            </a:r>
            <a:r>
              <a:rPr dirty="0"/>
              <a:t> </a:t>
            </a:r>
            <a:r>
              <a:rPr dirty="0" err="1"/>
              <a:t>all'organismo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attua</a:t>
            </a:r>
            <a:r>
              <a:rPr dirty="0"/>
              <a:t> lo </a:t>
            </a:r>
            <a:r>
              <a:rPr dirty="0" err="1"/>
              <a:t>strumento</a:t>
            </a:r>
            <a:r>
              <a:rPr dirty="0"/>
              <a:t> </a:t>
            </a:r>
            <a:r>
              <a:rPr dirty="0" err="1"/>
              <a:t>finanziario</a:t>
            </a:r>
            <a:endParaRPr dirty="0"/>
          </a:p>
          <a:p>
            <a:pPr marL="285750" lvl="0" indent="-28575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  <a:tabLst>
                <a:tab pos="2962275" algn="l"/>
                <a:tab pos="3048000" algn="l"/>
              </a:tabLst>
              <a:defRPr kern="1200"/>
            </a:pPr>
            <a:r>
              <a:rPr dirty="0" err="1"/>
              <a:t>Nessuna</a:t>
            </a:r>
            <a:r>
              <a:rPr dirty="0"/>
              <a:t> </a:t>
            </a:r>
            <a:r>
              <a:rPr lang="fr-BE" dirty="0" err="1"/>
              <a:t>verifica</a:t>
            </a:r>
            <a:r>
              <a:rPr dirty="0"/>
              <a:t> </a:t>
            </a:r>
            <a:r>
              <a:rPr dirty="0" err="1"/>
              <a:t>sulle</a:t>
            </a:r>
            <a:r>
              <a:rPr dirty="0"/>
              <a:t> </a:t>
            </a:r>
            <a:r>
              <a:rPr dirty="0" err="1"/>
              <a:t>spese</a:t>
            </a:r>
            <a:r>
              <a:rPr dirty="0"/>
              <a:t> </a:t>
            </a:r>
            <a:r>
              <a:rPr dirty="0" err="1"/>
              <a:t>sostenute</a:t>
            </a:r>
            <a:endParaRPr kern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B58F92-0C87-E8BD-B45F-128BA7ADB281}"/>
              </a:ext>
            </a:extLst>
          </p:cNvPr>
          <p:cNvSpPr txBox="1"/>
          <p:nvPr/>
        </p:nvSpPr>
        <p:spPr>
          <a:xfrm>
            <a:off x="8049295" y="1447431"/>
            <a:ext cx="3494179" cy="1981569"/>
          </a:xfrm>
          <a:prstGeom prst="rect">
            <a:avLst/>
          </a:prstGeom>
          <a:noFill/>
          <a:ln>
            <a:noFill/>
          </a:ln>
          <a:effectLst/>
        </p:spPr>
        <p:txBody>
          <a:bodyPr spcFirstLastPara="0" vert="horz" wrap="square" lIns="83820" tIns="83820" rIns="83820" bIns="83820" numCol="1" spcCol="1270" anchor="ctr" anchorCtr="0">
            <a:noAutofit/>
          </a:bodyPr>
          <a:lstStyle/>
          <a:p>
            <a:pPr marL="0" marR="0" lvl="0" indent="0" defTabSz="977900" eaLnBrk="1" fontAlgn="auto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 i="1">
                <a:ln>
                  <a:noFill/>
                </a:ln>
                <a:solidFill>
                  <a:srgbClr val="5E5E5E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sym typeface="Helvetica Neue"/>
              </a:defRPr>
            </a:pPr>
            <a:r>
              <a:rPr dirty="0"/>
              <a:t>[Colonna C &amp; D della </a:t>
            </a:r>
            <a:r>
              <a:rPr lang="fr-BE" dirty="0" err="1"/>
              <a:t>domanda</a:t>
            </a:r>
            <a:r>
              <a:rPr dirty="0"/>
              <a:t> di </a:t>
            </a:r>
            <a:r>
              <a:rPr dirty="0" err="1"/>
              <a:t>pagamento</a:t>
            </a:r>
            <a:r>
              <a:rPr dirty="0"/>
              <a:t> di cui </a:t>
            </a:r>
            <a:r>
              <a:rPr dirty="0" err="1"/>
              <a:t>all'appendice</a:t>
            </a:r>
            <a:r>
              <a:rPr dirty="0"/>
              <a:t> 1]</a:t>
            </a:r>
            <a:endParaRPr kumimoji="0" b="0" i="1" u="none" strike="noStrike" kern="0" cap="none" normalizeH="0" baseline="0" dirty="0">
              <a:ln>
                <a:noFill/>
              </a:ln>
              <a:solidFill>
                <a:srgbClr val="5E5E5E">
                  <a:hueOff val="0"/>
                  <a:satOff val="0"/>
                  <a:lumOff val="0"/>
                  <a:alphaOff val="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sym typeface="Helvetica Neue"/>
            </a:endParaRPr>
          </a:p>
          <a:p>
            <a:pPr marL="285750" marR="0" lvl="0" indent="-285750" defTabSz="977900" eaLnBrk="1" fontAlgn="auto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 typeface="Wingdings" panose="05000000000000000000" pitchFamily="2" charset="2"/>
              <a:buChar char="ü"/>
              <a:tabLst/>
              <a:defRPr>
                <a:ln>
                  <a:noFill/>
                </a:ln>
                <a:solidFill>
                  <a:srgbClr val="5E5E5E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sym typeface="Helvetica Neue"/>
              </a:defRPr>
            </a:pPr>
            <a:r>
              <a:rPr dirty="0"/>
              <a:t>Audit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conti</a:t>
            </a:r>
            <a:endParaRPr kumimoji="0" b="0" i="0" u="none" strike="noStrike" kern="0" cap="none" normalizeH="0" baseline="0" dirty="0">
              <a:ln>
                <a:noFill/>
              </a:ln>
              <a:solidFill>
                <a:srgbClr val="5E5E5E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sym typeface="Helvetica Neue"/>
            </a:endParaRPr>
          </a:p>
          <a:p>
            <a:pPr marL="285750" marR="0" lvl="0" indent="-285750" defTabSz="977900" eaLnBrk="1" fontAlgn="auto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 typeface="Wingdings" panose="05000000000000000000" pitchFamily="2" charset="2"/>
              <a:buChar char="ü"/>
              <a:tabLst/>
              <a:defRPr>
                <a:ln>
                  <a:noFill/>
                </a:ln>
                <a:solidFill>
                  <a:srgbClr val="5E5E5E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sym typeface="Helvetica Neue"/>
              </a:defRPr>
            </a:pPr>
            <a:r>
              <a:rPr dirty="0"/>
              <a:t>Audit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sistemi</a:t>
            </a:r>
            <a:endParaRPr kumimoji="0" b="0" i="0" u="none" strike="noStrike" kern="0" cap="none" normalizeH="0" baseline="0" dirty="0">
              <a:ln>
                <a:noFill/>
              </a:ln>
              <a:solidFill>
                <a:srgbClr val="5E5E5E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sym typeface="Helvetica Neue"/>
            </a:endParaRPr>
          </a:p>
          <a:p>
            <a:pPr marL="285750" marR="0" lvl="0" indent="-285750" defTabSz="977900" eaLnBrk="1" fontAlgn="auto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 typeface="Wingdings" panose="05000000000000000000" pitchFamily="2" charset="2"/>
              <a:buChar char="ü"/>
              <a:tabLst/>
              <a:defRPr>
                <a:ln>
                  <a:noFill/>
                </a:ln>
                <a:solidFill>
                  <a:srgbClr val="5E5E5E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sym typeface="Helvetica Neue"/>
              </a:defRPr>
            </a:pPr>
            <a:r>
              <a:rPr dirty="0"/>
              <a:t>Audit di </a:t>
            </a:r>
            <a:r>
              <a:rPr dirty="0" err="1"/>
              <a:t>chiusura</a:t>
            </a:r>
            <a:endParaRPr kumimoji="0" b="0" i="0" u="none" strike="noStrike" kern="0" cap="none" normalizeH="0" baseline="0" dirty="0">
              <a:ln>
                <a:noFill/>
              </a:ln>
              <a:solidFill>
                <a:srgbClr val="5E5E5E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sym typeface="Helvetica Neue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A3D802-0CA9-E68D-A1F6-CB12F58CD070}"/>
              </a:ext>
            </a:extLst>
          </p:cNvPr>
          <p:cNvSpPr txBox="1"/>
          <p:nvPr/>
        </p:nvSpPr>
        <p:spPr>
          <a:xfrm>
            <a:off x="6340612" y="5364828"/>
            <a:ext cx="4539979" cy="110869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3820" tIns="83820" rIns="83820" bIns="83820" numCol="1" spcCol="1270" anchor="ctr" anchorCtr="0">
            <a:noAutofit/>
          </a:bodyPr>
          <a:lstStyle/>
          <a:p>
            <a:pPr marL="285750" marR="0" lvl="0" indent="-285750" algn="l" defTabSz="977900" rtl="0" eaLnBrk="1" fontAlgn="auto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 typeface="Wingdings" panose="05000000000000000000" pitchFamily="2" charset="2"/>
              <a:buChar char="ü"/>
              <a:tabLst/>
              <a:defRPr kern="1200">
                <a:ln>
                  <a:noFill/>
                </a:ln>
                <a:solidFill>
                  <a:srgbClr val="5E5E5E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sym typeface="Helvetica Neue"/>
              </a:defRPr>
            </a:pP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Controllo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esaustivo</a:t>
            </a:r>
            <a:r>
              <a:rPr dirty="0">
                <a:solidFill>
                  <a:schemeClr val="tx1"/>
                </a:solidFill>
              </a:rPr>
              <a:t> o </a:t>
            </a:r>
            <a:r>
              <a:rPr dirty="0" err="1">
                <a:solidFill>
                  <a:schemeClr val="tx1"/>
                </a:solidFill>
              </a:rPr>
              <a:t>sottocampionamento</a:t>
            </a:r>
            <a:r>
              <a:rPr dirty="0">
                <a:solidFill>
                  <a:schemeClr val="tx1"/>
                </a:solidFill>
              </a:rPr>
              <a:t> </a:t>
            </a:r>
            <a:endParaRPr kumimoji="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sym typeface="Helvetica Neue"/>
            </a:endParaRPr>
          </a:p>
          <a:p>
            <a:pPr marL="285750" lvl="0" indent="-28575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  <a:defRPr kern="1200"/>
            </a:pPr>
            <a:r>
              <a:rPr dirty="0" err="1">
                <a:solidFill>
                  <a:schemeClr val="tx1"/>
                </a:solidFill>
              </a:rPr>
              <a:t>Articolo</a:t>
            </a:r>
            <a:r>
              <a:rPr dirty="0">
                <a:solidFill>
                  <a:schemeClr val="tx1"/>
                </a:solidFill>
              </a:rPr>
              <a:t> 7 del </a:t>
            </a:r>
            <a:r>
              <a:rPr dirty="0" err="1">
                <a:solidFill>
                  <a:schemeClr val="tx1"/>
                </a:solidFill>
              </a:rPr>
              <a:t>regolamento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delegato</a:t>
            </a:r>
            <a:r>
              <a:rPr dirty="0">
                <a:solidFill>
                  <a:schemeClr val="tx1"/>
                </a:solidFill>
              </a:rPr>
              <a:t> (UE) 2023/67 della </a:t>
            </a:r>
            <a:r>
              <a:rPr dirty="0" err="1">
                <a:solidFill>
                  <a:schemeClr val="tx1"/>
                </a:solidFill>
              </a:rPr>
              <a:t>Commissione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BCD032-8AAD-1E20-C152-41580124B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158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D0E950-5918-B234-05C8-AD8ECED23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sz="2200" dirty="0"/>
              <a:t>§ 7.6.2 </a:t>
            </a:r>
            <a:r>
              <a:rPr lang="fr-BE" sz="2200" dirty="0" err="1"/>
              <a:t>Dimensione</a:t>
            </a:r>
            <a:r>
              <a:rPr lang="fr-BE" sz="2200" dirty="0"/>
              <a:t> del </a:t>
            </a:r>
            <a:r>
              <a:rPr lang="fr-BE" sz="2200" dirty="0" err="1"/>
              <a:t>campione</a:t>
            </a:r>
            <a:r>
              <a:rPr lang="fr-BE" sz="2200" dirty="0"/>
              <a:t>:</a:t>
            </a:r>
          </a:p>
          <a:p>
            <a:r>
              <a:rPr lang="it-IT" sz="2200" dirty="0">
                <a:solidFill>
                  <a:srgbClr val="FF0000"/>
                </a:solidFill>
              </a:rPr>
              <a:t>Prima fase</a:t>
            </a:r>
            <a:r>
              <a:rPr lang="it-IT" sz="2200" dirty="0"/>
              <a:t>: calcolare la dimensione del campione a livello di operazione utilizzando le formule e i parametri usuali (che devono essere sempre </a:t>
            </a:r>
            <a:r>
              <a:rPr lang="it-IT" sz="2200" dirty="0">
                <a:solidFill>
                  <a:srgbClr val="FF0000"/>
                </a:solidFill>
              </a:rPr>
              <a:t>maggiori o uguali a 30</a:t>
            </a:r>
            <a:r>
              <a:rPr lang="it-IT" sz="2200" dirty="0"/>
              <a:t>).</a:t>
            </a:r>
          </a:p>
          <a:p>
            <a:r>
              <a:rPr lang="it-IT" sz="2200" dirty="0">
                <a:solidFill>
                  <a:srgbClr val="FF0000"/>
                </a:solidFill>
              </a:rPr>
              <a:t>Seconda fase</a:t>
            </a:r>
            <a:r>
              <a:rPr lang="it-IT" sz="2200" dirty="0"/>
              <a:t>: per ogni operazione soggetta a </a:t>
            </a:r>
            <a:r>
              <a:rPr lang="it-IT" sz="2200" dirty="0" err="1"/>
              <a:t>sottocampionamento</a:t>
            </a:r>
            <a:r>
              <a:rPr lang="it-IT" sz="2200" dirty="0"/>
              <a:t>, calcolare la dimensione del campione utilizzando nuovamente le formule usuali ... Anche in questa fase la dimensione del campione deve essere </a:t>
            </a:r>
            <a:r>
              <a:rPr lang="it-IT" sz="2200" dirty="0">
                <a:solidFill>
                  <a:srgbClr val="FF0000"/>
                </a:solidFill>
              </a:rPr>
              <a:t>maggiore o uguale a 30</a:t>
            </a:r>
            <a:endParaRPr lang="en-IE" sz="22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1FADA8-CC1D-27F1-DF8C-5834F5E5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5</a:t>
            </a:fld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2A43A5E-2795-721D-6FEE-096F9D2CB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b="1" dirty="0" err="1"/>
              <a:t>Linee</a:t>
            </a:r>
            <a:r>
              <a:rPr lang="fr-BE" sz="3200" b="1" dirty="0"/>
              <a:t> guida </a:t>
            </a:r>
            <a:r>
              <a:rPr lang="fr-BE" sz="3200" b="1" dirty="0" err="1"/>
              <a:t>sul</a:t>
            </a:r>
            <a:r>
              <a:rPr lang="fr-BE" sz="3200" b="1" dirty="0"/>
              <a:t> </a:t>
            </a:r>
            <a:r>
              <a:rPr lang="fr-BE" sz="3200" b="1" dirty="0" err="1"/>
              <a:t>campionamento</a:t>
            </a:r>
            <a:r>
              <a:rPr lang="fr-BE" sz="3200" b="1" dirty="0"/>
              <a:t> – </a:t>
            </a:r>
            <a:r>
              <a:rPr lang="fr-BE" sz="3200" b="1" dirty="0" err="1"/>
              <a:t>principi</a:t>
            </a:r>
            <a:r>
              <a:rPr lang="fr-BE" sz="3200" b="1" dirty="0"/>
              <a:t> </a:t>
            </a:r>
            <a:r>
              <a:rPr lang="fr-BE" sz="3200" b="1" dirty="0" err="1"/>
              <a:t>generali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2552583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178FEE-5346-E671-28C3-DB27EC1D3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La prima volta in cui lo SF viene campionato, si dovrà selezionare un sottocampione di almeno 30 investimenti/altre spese.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Successivamente, qualora lo stesso SF venga </a:t>
            </a:r>
            <a:r>
              <a:rPr lang="it-IT"/>
              <a:t>nuovamente campionato </a:t>
            </a:r>
            <a:r>
              <a:rPr lang="it-IT" dirty="0"/>
              <a:t>dall’AdA, si potrà valutare di verificare un numero inferiore a 30 qualora non siano stati rilevati errori durante la verifica dello stesso strumento nel campionamento precedente e il sistema di gestione e controllo funzioni correttamente.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Qualora invece nel primo campionamento siano stati rilevati errori o il sistema non funzioni correttamente, per il campionamento successivo l'AdA dovrebbe </a:t>
            </a:r>
            <a:r>
              <a:rPr lang="it-IT" dirty="0" err="1"/>
              <a:t>sottocampionare</a:t>
            </a:r>
            <a:r>
              <a:rPr lang="it-IT" dirty="0"/>
              <a:t> 30 unità.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7F7718-A205-3A5A-0365-FB6620EB3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6</a:t>
            </a:fld>
            <a:endParaRPr lang="en-GB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046B8B5-BF78-649B-E5B7-35092BA13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963" y="482600"/>
            <a:ext cx="10515600" cy="782638"/>
          </a:xfrm>
        </p:spPr>
        <p:txBody>
          <a:bodyPr/>
          <a:lstStyle/>
          <a:p>
            <a:r>
              <a:rPr lang="fr-BE" sz="3200" b="1" dirty="0" err="1"/>
              <a:t>Flessibilità</a:t>
            </a:r>
            <a:r>
              <a:rPr lang="fr-BE" sz="3200" b="1" dirty="0"/>
              <a:t> per </a:t>
            </a:r>
            <a:r>
              <a:rPr lang="fr-BE" sz="3200" b="1" dirty="0" err="1"/>
              <a:t>gli</a:t>
            </a:r>
            <a:r>
              <a:rPr lang="fr-BE" sz="3200" b="1" dirty="0"/>
              <a:t> </a:t>
            </a:r>
            <a:r>
              <a:rPr lang="fr-BE" sz="3200" b="1" dirty="0" err="1"/>
              <a:t>strumenti</a:t>
            </a:r>
            <a:r>
              <a:rPr lang="fr-BE" sz="3200" b="1" dirty="0"/>
              <a:t> </a:t>
            </a:r>
            <a:r>
              <a:rPr lang="fr-BE" sz="3200" b="1" dirty="0" err="1"/>
              <a:t>finanziari</a:t>
            </a:r>
            <a:r>
              <a:rPr lang="fr-BE" sz="3200" b="1" dirty="0"/>
              <a:t> </a:t>
            </a:r>
            <a:br>
              <a:rPr lang="fr-BE" sz="3200" b="1" dirty="0"/>
            </a:br>
            <a:r>
              <a:rPr lang="fr-BE" sz="3200" b="1" dirty="0"/>
              <a:t>(</a:t>
            </a:r>
            <a:r>
              <a:rPr lang="fr-BE" sz="3200" b="1" dirty="0" err="1"/>
              <a:t>incontro</a:t>
            </a:r>
            <a:r>
              <a:rPr lang="fr-BE" sz="3200" b="1" dirty="0"/>
              <a:t> </a:t>
            </a:r>
            <a:r>
              <a:rPr lang="fr-BE" sz="3200" b="1" dirty="0" err="1"/>
              <a:t>annuale</a:t>
            </a:r>
            <a:r>
              <a:rPr lang="fr-BE" sz="3200" b="1" dirty="0"/>
              <a:t> 2025 a Roma)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2059487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Grazie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5010150"/>
            <a:ext cx="8941016" cy="1489804"/>
          </a:xfrm>
        </p:spPr>
        <p:txBody>
          <a:bodyPr wrap="square" anchor="b" anchorCtr="0"/>
          <a:lstStyle/>
          <a:p>
            <a:pPr>
              <a:defRPr sz="1050" b="1"/>
            </a:pPr>
            <a:r>
              <a:rPr dirty="0"/>
              <a:t>© </a:t>
            </a:r>
            <a:r>
              <a:rPr dirty="0" err="1"/>
              <a:t>Unione</a:t>
            </a:r>
            <a:r>
              <a:rPr dirty="0"/>
              <a:t> </a:t>
            </a:r>
            <a:r>
              <a:rPr dirty="0" err="1"/>
              <a:t>europea</a:t>
            </a:r>
            <a:r>
              <a:rPr dirty="0"/>
              <a:t> 202</a:t>
            </a:r>
            <a:r>
              <a:rPr lang="fr-BE" dirty="0"/>
              <a:t>6</a:t>
            </a:r>
            <a:endParaRPr dirty="0"/>
          </a:p>
          <a:p>
            <a:pPr>
              <a:defRPr sz="1050"/>
            </a:pPr>
            <a:r>
              <a:rPr dirty="0"/>
              <a:t>Salvo </a:t>
            </a:r>
            <a:r>
              <a:rPr dirty="0" err="1"/>
              <a:t>diversa</a:t>
            </a:r>
            <a:r>
              <a:rPr dirty="0"/>
              <a:t> </a:t>
            </a:r>
            <a:r>
              <a:rPr dirty="0" err="1"/>
              <a:t>indicazione</a:t>
            </a:r>
            <a:r>
              <a:rPr dirty="0"/>
              <a:t>, il </a:t>
            </a:r>
            <a:r>
              <a:rPr dirty="0" err="1"/>
              <a:t>riutilizzo</a:t>
            </a:r>
            <a:r>
              <a:rPr dirty="0"/>
              <a:t> di </a:t>
            </a:r>
            <a:r>
              <a:rPr dirty="0" err="1"/>
              <a:t>questa</a:t>
            </a:r>
            <a:r>
              <a:rPr dirty="0"/>
              <a:t> </a:t>
            </a:r>
            <a:r>
              <a:rPr dirty="0" err="1"/>
              <a:t>presentazione</a:t>
            </a:r>
            <a:r>
              <a:rPr dirty="0"/>
              <a:t> è </a:t>
            </a:r>
            <a:r>
              <a:rPr dirty="0" err="1"/>
              <a:t>autorizzato</a:t>
            </a:r>
            <a:r>
              <a:rPr dirty="0"/>
              <a:t> a norma della </a:t>
            </a:r>
            <a:r>
              <a:rPr dirty="0" err="1"/>
              <a:t>licenza</a:t>
            </a:r>
            <a:r>
              <a:rPr dirty="0"/>
              <a:t> </a:t>
            </a:r>
            <a:r>
              <a:rPr dirty="0">
                <a:hlinkClick r:id="rId3"/>
              </a:rPr>
              <a:t>CC BY 4.0</a:t>
            </a:r>
            <a:r>
              <a:rPr dirty="0"/>
              <a:t>. Per </a:t>
            </a:r>
            <a:r>
              <a:rPr dirty="0" err="1"/>
              <a:t>qualsiasi</a:t>
            </a:r>
            <a:r>
              <a:rPr dirty="0"/>
              <a:t> </a:t>
            </a:r>
            <a:r>
              <a:rPr dirty="0" err="1"/>
              <a:t>utilizzo</a:t>
            </a:r>
            <a:r>
              <a:rPr dirty="0"/>
              <a:t> o </a:t>
            </a:r>
            <a:r>
              <a:rPr dirty="0" err="1"/>
              <a:t>riproduzione</a:t>
            </a:r>
            <a:r>
              <a:rPr dirty="0"/>
              <a:t> di </a:t>
            </a:r>
            <a:r>
              <a:rPr dirty="0" err="1"/>
              <a:t>elementi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non </a:t>
            </a:r>
            <a:r>
              <a:rPr dirty="0" err="1"/>
              <a:t>sono</a:t>
            </a:r>
            <a:r>
              <a:rPr dirty="0"/>
              <a:t> di </a:t>
            </a:r>
            <a:r>
              <a:rPr dirty="0" err="1"/>
              <a:t>proprietà</a:t>
            </a:r>
            <a:r>
              <a:rPr dirty="0"/>
              <a:t> </a:t>
            </a:r>
            <a:r>
              <a:rPr dirty="0" err="1"/>
              <a:t>dell'UE</a:t>
            </a:r>
            <a:r>
              <a:rPr dirty="0"/>
              <a:t>, </a:t>
            </a:r>
            <a:r>
              <a:rPr dirty="0" err="1"/>
              <a:t>potrebbe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necessaria </a:t>
            </a:r>
            <a:r>
              <a:rPr dirty="0" err="1"/>
              <a:t>l'autorizzazione</a:t>
            </a:r>
            <a:r>
              <a:rPr dirty="0"/>
              <a:t> </a:t>
            </a:r>
            <a:r>
              <a:rPr dirty="0" err="1"/>
              <a:t>diretta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rispettivi</a:t>
            </a:r>
            <a:r>
              <a:rPr dirty="0"/>
              <a:t> </a:t>
            </a:r>
            <a:r>
              <a:rPr dirty="0" err="1"/>
              <a:t>titolari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diritti</a:t>
            </a:r>
            <a:r>
              <a:rPr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371008"/>
            <a:ext cx="1023496" cy="35809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4E66F-75FE-B0E5-F699-84D08BDDA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2.xml><?xml version="1.0" encoding="utf-8"?>
<a:theme xmlns:a="http://schemas.openxmlformats.org/drawingml/2006/main" name="1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1228FA-31AD-42C8-A3F9-765D9B9748E9}"/>
</file>

<file path=customXml/itemProps2.xml><?xml version="1.0" encoding="utf-8"?>
<ds:datastoreItem xmlns:ds="http://schemas.openxmlformats.org/officeDocument/2006/customXml" ds:itemID="{622E112E-32AB-4A22-8A06-4FF071E29D1B}">
  <ds:schemaRefs>
    <ds:schemaRef ds:uri="http://purl.org/dc/dcmitype/"/>
    <ds:schemaRef ds:uri="aa37f8d3-e8fa-4ebb-b489-3046b82bfd50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829C3B2-CA4B-41D8-A53C-C194AD4D75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4345</TotalTime>
  <Words>579</Words>
  <Application>Microsoft Office PowerPoint</Application>
  <PresentationFormat>Widescreen</PresentationFormat>
  <Paragraphs>59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Helvetica Neue</vt:lpstr>
      <vt:lpstr>Wingdings</vt:lpstr>
      <vt:lpstr>Office Theme</vt:lpstr>
      <vt:lpstr>1_Office Theme</vt:lpstr>
      <vt:lpstr>  Chiarimenti sul nuovo approccio per gli strumenti finanziari   periodo di programmazione 2021-2027</vt:lpstr>
      <vt:lpstr>Quadro normativo</vt:lpstr>
      <vt:lpstr>Considerazioni generali di audit</vt:lpstr>
      <vt:lpstr>Considerazioni sul campionamento - tre fasi</vt:lpstr>
      <vt:lpstr>Linee guida sul campionamento – principi generali</vt:lpstr>
      <vt:lpstr>Flessibilità per gli strumenti finanziari  (incontro annuale 2025 a Roma)</vt:lpstr>
      <vt:lpstr>Grazie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Audit-Methodology-FIs-Training-29-June</dc:title>
  <dc:subject/>
  <dc:creator>KALLBERG Agata (REGIO+EMPL-DAC)</dc:creator>
  <cp:lastModifiedBy>MOLLICA Carmine (EMPL+REGIO-DAC)</cp:lastModifiedBy>
  <cp:revision>208</cp:revision>
  <dcterms:created xsi:type="dcterms:W3CDTF">2023-05-19T10:22:37Z</dcterms:created>
  <dcterms:modified xsi:type="dcterms:W3CDTF">2026-05-15T14:24:35Z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2023-05-19T10:22:37Z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68c53c4a-0497-4c6a-b37e-207acd079474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0x010100FA3A265787A86448A05F338567224205</vt:lpwstr>
  </property>
</Properties>
</file>